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40"/>
  </p:notesMasterIdLst>
  <p:sldIdLst>
    <p:sldId id="2766" r:id="rId6"/>
    <p:sldId id="2767" r:id="rId7"/>
    <p:sldId id="2768" r:id="rId8"/>
    <p:sldId id="2769" r:id="rId9"/>
    <p:sldId id="2770" r:id="rId10"/>
    <p:sldId id="2771" r:id="rId11"/>
    <p:sldId id="2772" r:id="rId12"/>
    <p:sldId id="2773" r:id="rId13"/>
    <p:sldId id="2774" r:id="rId14"/>
    <p:sldId id="2775" r:id="rId15"/>
    <p:sldId id="2776" r:id="rId16"/>
    <p:sldId id="256" r:id="rId17"/>
    <p:sldId id="2504" r:id="rId18"/>
    <p:sldId id="2515" r:id="rId19"/>
    <p:sldId id="2510" r:id="rId20"/>
    <p:sldId id="2503" r:id="rId21"/>
    <p:sldId id="2765" r:id="rId22"/>
    <p:sldId id="2456" r:id="rId23"/>
    <p:sldId id="2454" r:id="rId24"/>
    <p:sldId id="2455" r:id="rId25"/>
    <p:sldId id="2458" r:id="rId26"/>
    <p:sldId id="2777" r:id="rId27"/>
    <p:sldId id="2778" r:id="rId28"/>
    <p:sldId id="2783" r:id="rId29"/>
    <p:sldId id="2784" r:id="rId30"/>
    <p:sldId id="2779" r:id="rId31"/>
    <p:sldId id="2780" r:id="rId32"/>
    <p:sldId id="2781" r:id="rId33"/>
    <p:sldId id="2785" r:id="rId34"/>
    <p:sldId id="2782" r:id="rId35"/>
    <p:sldId id="2517" r:id="rId36"/>
    <p:sldId id="2514" r:id="rId37"/>
    <p:sldId id="2472" r:id="rId38"/>
    <p:sldId id="828" r:id="rId3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4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4444"/>
    <a:srgbClr val="FDE5D4"/>
    <a:srgbClr val="F5DADC"/>
    <a:srgbClr val="D997E0"/>
    <a:srgbClr val="1D84C7"/>
    <a:srgbClr val="124170"/>
    <a:srgbClr val="FF6600"/>
    <a:srgbClr val="FF9900"/>
    <a:srgbClr val="51A1CD"/>
    <a:srgbClr val="F2BF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66B79A-4CAB-4F4F-A78E-F3244D9BF0B9}" v="905" dt="2026-06-05T08:16:40.292"/>
    <p1510:client id="{65990360-6277-ABC7-A903-115DD3280E2F}" v="25" dt="2026-06-04T15:09:37.38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20"/>
    <p:restoredTop sz="67603"/>
  </p:normalViewPr>
  <p:slideViewPr>
    <p:cSldViewPr snapToGrid="0" showGuides="1">
      <p:cViewPr varScale="1">
        <p:scale>
          <a:sx n="83" d="100"/>
          <a:sy n="83" d="100"/>
        </p:scale>
        <p:origin x="2176" y="200"/>
      </p:cViewPr>
      <p:guideLst>
        <p:guide orient="horz" pos="2183"/>
        <p:guide pos="483"/>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D79EEC-427B-DC49-9CFD-7412E6859C5D}" type="datetimeFigureOut">
              <a:rPr lang="nl-NL" smtClean="0"/>
              <a:t>15-06-2026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DB4E20-04CF-E948-B789-5A90AEDDF154}" type="slidenum">
              <a:rPr lang="nl-NL" smtClean="0"/>
              <a:t>‹#›</a:t>
            </a:fld>
            <a:endParaRPr lang="nl-NL"/>
          </a:p>
        </p:txBody>
      </p:sp>
    </p:spTree>
    <p:extLst>
      <p:ext uri="{BB962C8B-B14F-4D97-AF65-F5344CB8AC3E}">
        <p14:creationId xmlns:p14="http://schemas.microsoft.com/office/powerpoint/2010/main" val="2833273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8C176B4-2F3E-4542-A88B-B482618D0CAA}" type="slidenum">
              <a:rPr lang="nl-NL" smtClean="0"/>
              <a:t>1</a:t>
            </a:fld>
            <a:endParaRPr lang="nl-NL"/>
          </a:p>
        </p:txBody>
      </p:sp>
    </p:spTree>
    <p:extLst>
      <p:ext uri="{BB962C8B-B14F-4D97-AF65-F5344CB8AC3E}">
        <p14:creationId xmlns:p14="http://schemas.microsoft.com/office/powerpoint/2010/main" val="1878164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8B61F-3A8B-56F0-C6D4-E5537F4C3F6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2099C1A-F4A8-4499-DDF7-F90BABB20590}"/>
              </a:ext>
            </a:extLst>
          </p:cNvPr>
          <p:cNvSpPr>
            <a:spLocks noGrp="1" noRot="1" noChangeAspect="1"/>
          </p:cNvSpPr>
          <p:nvPr>
            <p:ph type="sldImg"/>
          </p:nvPr>
        </p:nvSpPr>
        <p:spPr/>
        <p:txBody>
          <a:bodyPr/>
          <a:lstStyle/>
          <a:p>
            <a:endParaRPr lang="en-GB"/>
          </a:p>
        </p:txBody>
      </p:sp>
      <p:sp>
        <p:nvSpPr>
          <p:cNvPr id="3" name="Tijdelijke aanduiding voor notities 2">
            <a:extLst>
              <a:ext uri="{FF2B5EF4-FFF2-40B4-BE49-F238E27FC236}">
                <a16:creationId xmlns:a16="http://schemas.microsoft.com/office/drawing/2014/main" id="{FF34D17D-BD7C-88C6-1D6C-761309FDD323}"/>
              </a:ext>
            </a:extLst>
          </p:cNvPr>
          <p:cNvSpPr>
            <a:spLocks noGrp="1"/>
          </p:cNvSpPr>
          <p:nvPr>
            <p:ph type="body" idx="1"/>
          </p:nvPr>
        </p:nvSpPr>
        <p:spPr/>
        <p:txBody>
          <a:bodyPr/>
          <a:lstStyle/>
          <a:p>
            <a:endParaRPr lang="en-GB" dirty="0"/>
          </a:p>
        </p:txBody>
      </p:sp>
      <p:sp>
        <p:nvSpPr>
          <p:cNvPr id="4" name="Tijdelijke aanduiding voor dianummer 3">
            <a:extLst>
              <a:ext uri="{FF2B5EF4-FFF2-40B4-BE49-F238E27FC236}">
                <a16:creationId xmlns:a16="http://schemas.microsoft.com/office/drawing/2014/main" id="{5AAFF007-D97E-BC74-85EF-775CEE6C7ACB}"/>
              </a:ext>
            </a:extLst>
          </p:cNvPr>
          <p:cNvSpPr>
            <a:spLocks noGrp="1"/>
          </p:cNvSpPr>
          <p:nvPr>
            <p:ph type="sldNum" sz="quarter" idx="5"/>
          </p:nvPr>
        </p:nvSpPr>
        <p:spPr/>
        <p:txBody>
          <a:bodyPr/>
          <a:lstStyle/>
          <a:p>
            <a:fld id="{48C176B4-2F3E-4542-A88B-B482618D0CAA}" type="slidenum">
              <a:rPr lang="nl-NL" smtClean="0"/>
              <a:t>11</a:t>
            </a:fld>
            <a:endParaRPr lang="nl-NL"/>
          </a:p>
        </p:txBody>
      </p:sp>
    </p:spTree>
    <p:extLst>
      <p:ext uri="{BB962C8B-B14F-4D97-AF65-F5344CB8AC3E}">
        <p14:creationId xmlns:p14="http://schemas.microsoft.com/office/powerpoint/2010/main" val="1613048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nl-NL"/>
          </a:p>
        </p:txBody>
      </p:sp>
      <p:sp>
        <p:nvSpPr>
          <p:cNvPr id="4" name="Tijdelijke aanduiding voor dianummer 3"/>
          <p:cNvSpPr>
            <a:spLocks noGrp="1"/>
          </p:cNvSpPr>
          <p:nvPr>
            <p:ph type="sldNum" sz="quarter" idx="5"/>
          </p:nvPr>
        </p:nvSpPr>
        <p:spPr/>
        <p:txBody>
          <a:bodyPr/>
          <a:lstStyle/>
          <a:p>
            <a:fld id="{B3DB4E20-04CF-E948-B789-5A90AEDDF154}" type="slidenum">
              <a:rPr lang="nl-NL" smtClean="0"/>
              <a:t>12</a:t>
            </a:fld>
            <a:endParaRPr lang="nl-NL"/>
          </a:p>
        </p:txBody>
      </p:sp>
    </p:spTree>
    <p:extLst>
      <p:ext uri="{BB962C8B-B14F-4D97-AF65-F5344CB8AC3E}">
        <p14:creationId xmlns:p14="http://schemas.microsoft.com/office/powerpoint/2010/main" val="2909468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 typeface="Arial" panose="020B0604020202020204" pitchFamily="34" charset="0"/>
              <a:buChar char="•"/>
            </a:pPr>
            <a:endParaRPr lang="nl-NL"/>
          </a:p>
        </p:txBody>
      </p:sp>
      <p:sp>
        <p:nvSpPr>
          <p:cNvPr id="4" name="Tijdelijke aanduiding voor dianummer 3"/>
          <p:cNvSpPr>
            <a:spLocks noGrp="1"/>
          </p:cNvSpPr>
          <p:nvPr>
            <p:ph type="sldNum" sz="quarter" idx="5"/>
          </p:nvPr>
        </p:nvSpPr>
        <p:spPr/>
        <p:txBody>
          <a:bodyPr/>
          <a:lstStyle/>
          <a:p>
            <a:fld id="{B3DB4E20-04CF-E948-B789-5A90AEDDF154}" type="slidenum">
              <a:rPr lang="nl-NL" smtClean="0"/>
              <a:t>18</a:t>
            </a:fld>
            <a:endParaRPr lang="nl-NL"/>
          </a:p>
        </p:txBody>
      </p:sp>
    </p:spTree>
    <p:extLst>
      <p:ext uri="{BB962C8B-B14F-4D97-AF65-F5344CB8AC3E}">
        <p14:creationId xmlns:p14="http://schemas.microsoft.com/office/powerpoint/2010/main" val="1263493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3DB4E20-04CF-E948-B789-5A90AEDDF154}" type="slidenum">
              <a:rPr lang="nl-NL" smtClean="0"/>
              <a:t>19</a:t>
            </a:fld>
            <a:endParaRPr lang="nl-NL"/>
          </a:p>
        </p:txBody>
      </p:sp>
    </p:spTree>
    <p:extLst>
      <p:ext uri="{BB962C8B-B14F-4D97-AF65-F5344CB8AC3E}">
        <p14:creationId xmlns:p14="http://schemas.microsoft.com/office/powerpoint/2010/main" val="2155344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 typeface="Arial" panose="020B0604020202020204" pitchFamily="34" charset="0"/>
              <a:buChar char="•"/>
            </a:pPr>
            <a:endParaRPr lang="nl-NL"/>
          </a:p>
        </p:txBody>
      </p:sp>
      <p:sp>
        <p:nvSpPr>
          <p:cNvPr id="4" name="Tijdelijke aanduiding voor dianummer 3"/>
          <p:cNvSpPr>
            <a:spLocks noGrp="1"/>
          </p:cNvSpPr>
          <p:nvPr>
            <p:ph type="sldNum" sz="quarter" idx="5"/>
          </p:nvPr>
        </p:nvSpPr>
        <p:spPr/>
        <p:txBody>
          <a:bodyPr/>
          <a:lstStyle/>
          <a:p>
            <a:fld id="{B3DB4E20-04CF-E948-B789-5A90AEDDF154}" type="slidenum">
              <a:rPr lang="nl-NL" smtClean="0"/>
              <a:t>20</a:t>
            </a:fld>
            <a:endParaRPr lang="nl-NL"/>
          </a:p>
        </p:txBody>
      </p:sp>
    </p:spTree>
    <p:extLst>
      <p:ext uri="{BB962C8B-B14F-4D97-AF65-F5344CB8AC3E}">
        <p14:creationId xmlns:p14="http://schemas.microsoft.com/office/powerpoint/2010/main" val="4288585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B3DB4E20-04CF-E948-B789-5A90AEDDF154}" type="slidenum">
              <a:rPr lang="nl-NL" smtClean="0"/>
              <a:t>21</a:t>
            </a:fld>
            <a:endParaRPr lang="nl-NL"/>
          </a:p>
        </p:txBody>
      </p:sp>
    </p:spTree>
    <p:extLst>
      <p:ext uri="{BB962C8B-B14F-4D97-AF65-F5344CB8AC3E}">
        <p14:creationId xmlns:p14="http://schemas.microsoft.com/office/powerpoint/2010/main" val="2188679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3DB4E20-04CF-E948-B789-5A90AEDDF154}" type="slidenum">
              <a:rPr lang="nl-NL" smtClean="0"/>
              <a:t>28</a:t>
            </a:fld>
            <a:endParaRPr lang="nl-NL"/>
          </a:p>
        </p:txBody>
      </p:sp>
    </p:spTree>
    <p:extLst>
      <p:ext uri="{BB962C8B-B14F-4D97-AF65-F5344CB8AC3E}">
        <p14:creationId xmlns:p14="http://schemas.microsoft.com/office/powerpoint/2010/main" val="665496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57C1A-E425-9C5F-1BF6-F764F2D388F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79D7248-2329-5E9E-F6BA-F7D0015CC70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11C070-61F8-8231-E4B0-307D6841836F}"/>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12736116-212A-459D-3B44-353A7DE43312}"/>
              </a:ext>
            </a:extLst>
          </p:cNvPr>
          <p:cNvSpPr>
            <a:spLocks noGrp="1"/>
          </p:cNvSpPr>
          <p:nvPr>
            <p:ph type="sldNum" sz="quarter" idx="5"/>
          </p:nvPr>
        </p:nvSpPr>
        <p:spPr/>
        <p:txBody>
          <a:bodyPr/>
          <a:lstStyle/>
          <a:p>
            <a:fld id="{B3DB4E20-04CF-E948-B789-5A90AEDDF154}" type="slidenum">
              <a:rPr lang="nl-NL" smtClean="0"/>
              <a:t>30</a:t>
            </a:fld>
            <a:endParaRPr lang="nl-NL"/>
          </a:p>
        </p:txBody>
      </p:sp>
    </p:spTree>
    <p:extLst>
      <p:ext uri="{BB962C8B-B14F-4D97-AF65-F5344CB8AC3E}">
        <p14:creationId xmlns:p14="http://schemas.microsoft.com/office/powerpoint/2010/main" val="3556681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9086B-0637-3BB6-3C69-CA380EFC05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76C26-DA3A-5786-C3B4-337EBC6F4D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81891D-0C7B-E1F1-9051-7C3CA59CC549}"/>
              </a:ext>
            </a:extLst>
          </p:cNvPr>
          <p:cNvSpPr>
            <a:spLocks noGrp="1"/>
          </p:cNvSpPr>
          <p:nvPr>
            <p:ph type="body" idx="1"/>
          </p:nvPr>
        </p:nvSpPr>
        <p:spPr/>
        <p:txBody>
          <a:bodyPr/>
          <a:lstStyle/>
          <a:p>
            <a:pPr marL="171450" indent="-171450">
              <a:buFont typeface="Arial" panose="020B0604020202020204" pitchFamily="34" charset="0"/>
              <a:buChar char="•"/>
            </a:pPr>
            <a:endParaRPr lang="nl-N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85C5667C-2E5B-D055-A4F2-93854501B4D6}"/>
              </a:ext>
            </a:extLst>
          </p:cNvPr>
          <p:cNvSpPr>
            <a:spLocks noGrp="1"/>
          </p:cNvSpPr>
          <p:nvPr>
            <p:ph type="sldNum" sz="quarter" idx="5"/>
          </p:nvPr>
        </p:nvSpPr>
        <p:spPr/>
        <p:txBody>
          <a:bodyPr/>
          <a:lstStyle/>
          <a:p>
            <a:fld id="{B3DB4E20-04CF-E948-B789-5A90AEDDF154}" type="slidenum">
              <a:rPr lang="nl-NL" smtClean="0"/>
              <a:t>31</a:t>
            </a:fld>
            <a:endParaRPr lang="nl-NL"/>
          </a:p>
        </p:txBody>
      </p:sp>
    </p:spTree>
    <p:extLst>
      <p:ext uri="{BB962C8B-B14F-4D97-AF65-F5344CB8AC3E}">
        <p14:creationId xmlns:p14="http://schemas.microsoft.com/office/powerpoint/2010/main" val="1293181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75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L"/>
          </a:p>
        </p:txBody>
      </p:sp>
      <p:sp>
        <p:nvSpPr>
          <p:cNvPr id="4" name="Slide Number Placeholder 3"/>
          <p:cNvSpPr>
            <a:spLocks noGrp="1"/>
          </p:cNvSpPr>
          <p:nvPr>
            <p:ph type="sldNum" sz="quarter" idx="5"/>
          </p:nvPr>
        </p:nvSpPr>
        <p:spPr/>
        <p:txBody>
          <a:bodyPr/>
          <a:lstStyle/>
          <a:p>
            <a:fld id="{B3DB4E20-04CF-E948-B789-5A90AEDDF154}" type="slidenum">
              <a:rPr lang="nl-NL" smtClean="0"/>
              <a:t>32</a:t>
            </a:fld>
            <a:endParaRPr lang="nl-NL"/>
          </a:p>
        </p:txBody>
      </p:sp>
    </p:spTree>
    <p:extLst>
      <p:ext uri="{BB962C8B-B14F-4D97-AF65-F5344CB8AC3E}">
        <p14:creationId xmlns:p14="http://schemas.microsoft.com/office/powerpoint/2010/main" val="2114979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5"/>
          </p:nvPr>
        </p:nvSpPr>
        <p:spPr/>
        <p:txBody>
          <a:bodyPr/>
          <a:lstStyle/>
          <a:p>
            <a:fld id="{B3DB4E20-04CF-E948-B789-5A90AEDDF154}" type="slidenum">
              <a:rPr lang="nl-NL" smtClean="0"/>
              <a:t>33</a:t>
            </a:fld>
            <a:endParaRPr lang="nl-NL"/>
          </a:p>
        </p:txBody>
      </p:sp>
    </p:spTree>
    <p:extLst>
      <p:ext uri="{BB962C8B-B14F-4D97-AF65-F5344CB8AC3E}">
        <p14:creationId xmlns:p14="http://schemas.microsoft.com/office/powerpoint/2010/main" val="1031762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25644-DD51-9109-9DEF-4F94AF7AF4D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6BE1A62-BD31-4111-C3C7-E570F20EA205}"/>
              </a:ext>
            </a:extLst>
          </p:cNvPr>
          <p:cNvSpPr>
            <a:spLocks noGrp="1" noRot="1" noChangeAspect="1"/>
          </p:cNvSpPr>
          <p:nvPr>
            <p:ph type="sldImg"/>
          </p:nvPr>
        </p:nvSpPr>
        <p:spPr/>
        <p:txBody>
          <a:bodyPr/>
          <a:lstStyle/>
          <a:p>
            <a:endParaRPr lang="en-GB"/>
          </a:p>
        </p:txBody>
      </p:sp>
      <p:sp>
        <p:nvSpPr>
          <p:cNvPr id="3" name="Tijdelijke aanduiding voor notities 2">
            <a:extLst>
              <a:ext uri="{FF2B5EF4-FFF2-40B4-BE49-F238E27FC236}">
                <a16:creationId xmlns:a16="http://schemas.microsoft.com/office/drawing/2014/main" id="{E20A3B69-BFDA-836A-2160-2D4A25553843}"/>
              </a:ext>
            </a:extLst>
          </p:cNvPr>
          <p:cNvSpPr>
            <a:spLocks noGrp="1"/>
          </p:cNvSpPr>
          <p:nvPr>
            <p:ph type="body" idx="1"/>
          </p:nvPr>
        </p:nvSpPr>
        <p:spPr/>
        <p:txBody>
          <a:bodyPr/>
          <a:lstStyle/>
          <a:p>
            <a:endParaRPr lang="en-GB" dirty="0"/>
          </a:p>
        </p:txBody>
      </p:sp>
      <p:sp>
        <p:nvSpPr>
          <p:cNvPr id="4" name="Tijdelijke aanduiding voor dianummer 3">
            <a:extLst>
              <a:ext uri="{FF2B5EF4-FFF2-40B4-BE49-F238E27FC236}">
                <a16:creationId xmlns:a16="http://schemas.microsoft.com/office/drawing/2014/main" id="{A28EFD25-5D08-8540-0E96-D41849B315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C176B4-2F3E-4542-A88B-B482618D0CA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349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p:txBody>
      </p:sp>
      <p:sp>
        <p:nvSpPr>
          <p:cNvPr id="4" name="Slide Number Placeholder 3"/>
          <p:cNvSpPr>
            <a:spLocks noGrp="1"/>
          </p:cNvSpPr>
          <p:nvPr>
            <p:ph type="sldNum" sz="quarter" idx="5"/>
          </p:nvPr>
        </p:nvSpPr>
        <p:spPr/>
        <p:txBody>
          <a:bodyPr/>
          <a:lstStyle/>
          <a:p>
            <a:fld id="{48C176B4-2F3E-4542-A88B-B482618D0CAA}" type="slidenum">
              <a:rPr lang="nl-NL" smtClean="0"/>
              <a:t>3</a:t>
            </a:fld>
            <a:endParaRPr lang="nl-NL"/>
          </a:p>
        </p:txBody>
      </p:sp>
    </p:spTree>
    <p:extLst>
      <p:ext uri="{BB962C8B-B14F-4D97-AF65-F5344CB8AC3E}">
        <p14:creationId xmlns:p14="http://schemas.microsoft.com/office/powerpoint/2010/main" val="2963788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C176B4-2F3E-4542-A88B-B482618D0CAA}" type="slidenum">
              <a:rPr lang="nl-NL" smtClean="0"/>
              <a:t>4</a:t>
            </a:fld>
            <a:endParaRPr lang="nl-NL"/>
          </a:p>
        </p:txBody>
      </p:sp>
    </p:spTree>
    <p:extLst>
      <p:ext uri="{BB962C8B-B14F-4D97-AF65-F5344CB8AC3E}">
        <p14:creationId xmlns:p14="http://schemas.microsoft.com/office/powerpoint/2010/main" val="1924842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48C176B4-2F3E-4542-A88B-B482618D0CAA}" type="slidenum">
              <a:rPr lang="nl-NL" smtClean="0"/>
              <a:t>7</a:t>
            </a:fld>
            <a:endParaRPr lang="nl-NL"/>
          </a:p>
        </p:txBody>
      </p:sp>
    </p:spTree>
    <p:extLst>
      <p:ext uri="{BB962C8B-B14F-4D97-AF65-F5344CB8AC3E}">
        <p14:creationId xmlns:p14="http://schemas.microsoft.com/office/powerpoint/2010/main" val="261924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41A07B9-C6B0-4601-82BC-9FBC743D722E}" type="slidenum">
              <a:rPr lang="nl-NL" smtClean="0"/>
              <a:pPr/>
              <a:t>8</a:t>
            </a:fld>
            <a:endParaRPr lang="nl-NL"/>
          </a:p>
        </p:txBody>
      </p:sp>
    </p:spTree>
    <p:extLst>
      <p:ext uri="{BB962C8B-B14F-4D97-AF65-F5344CB8AC3E}">
        <p14:creationId xmlns:p14="http://schemas.microsoft.com/office/powerpoint/2010/main" val="1541604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solidFill>
          <a:srgbClr val="F5D74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8CE805-6872-AB14-DB82-F794045A34C4}"/>
              </a:ext>
            </a:extLst>
          </p:cNvPr>
          <p:cNvSpPr>
            <a:spLocks noGrp="1"/>
          </p:cNvSpPr>
          <p:nvPr>
            <p:ph type="ctrTitle"/>
          </p:nvPr>
        </p:nvSpPr>
        <p:spPr>
          <a:xfrm>
            <a:off x="718947" y="2712417"/>
            <a:ext cx="10763217" cy="1112752"/>
          </a:xfrm>
        </p:spPr>
        <p:txBody>
          <a:bodyPr anchor="b">
            <a:normAutofit/>
          </a:bodyPr>
          <a:lstStyle>
            <a:lvl1pPr algn="l">
              <a:defRPr sz="5400" b="1">
                <a:latin typeface="Calibri" panose="020F0502020204030204" pitchFamily="34" charset="0"/>
                <a:cs typeface="Calibri" panose="020F0502020204030204" pitchFamily="34" charset="0"/>
              </a:defRPr>
            </a:lvl1pPr>
          </a:lstStyle>
          <a:p>
            <a:r>
              <a:rPr lang="nl-NL"/>
              <a:t>Klik om stijl te bewerken</a:t>
            </a:r>
          </a:p>
        </p:txBody>
      </p:sp>
      <p:sp>
        <p:nvSpPr>
          <p:cNvPr id="3" name="Ondertitel 2">
            <a:extLst>
              <a:ext uri="{FF2B5EF4-FFF2-40B4-BE49-F238E27FC236}">
                <a16:creationId xmlns:a16="http://schemas.microsoft.com/office/drawing/2014/main" id="{CCA2F77C-D46A-5801-8DD5-4ACABF323239}"/>
              </a:ext>
            </a:extLst>
          </p:cNvPr>
          <p:cNvSpPr>
            <a:spLocks noGrp="1"/>
          </p:cNvSpPr>
          <p:nvPr>
            <p:ph type="subTitle" idx="1"/>
          </p:nvPr>
        </p:nvSpPr>
        <p:spPr>
          <a:xfrm>
            <a:off x="718948" y="3917244"/>
            <a:ext cx="10763216" cy="1655762"/>
          </a:xfrm>
        </p:spPr>
        <p:txBody>
          <a:bodyPr/>
          <a:lstStyle>
            <a:lvl1pPr marL="0" indent="0" algn="l">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8" name="Picture 2">
            <a:extLst>
              <a:ext uri="{FF2B5EF4-FFF2-40B4-BE49-F238E27FC236}">
                <a16:creationId xmlns:a16="http://schemas.microsoft.com/office/drawing/2014/main" id="{F17636A2-A0C9-29CD-51F4-FA4F9A98E8A4}"/>
              </a:ext>
            </a:extLst>
          </p:cNvPr>
          <p:cNvPicPr>
            <a:picLocks noChangeAspect="1"/>
          </p:cNvPicPr>
          <p:nvPr userDrawn="1"/>
        </p:nvPicPr>
        <p:blipFill>
          <a:blip r:embed="rId2"/>
          <a:stretch>
            <a:fillRect/>
          </a:stretch>
        </p:blipFill>
        <p:spPr>
          <a:xfrm>
            <a:off x="2786449" y="722313"/>
            <a:ext cx="2378676" cy="807036"/>
          </a:xfrm>
          <a:prstGeom prst="rect">
            <a:avLst/>
          </a:prstGeom>
        </p:spPr>
      </p:pic>
      <p:sp>
        <p:nvSpPr>
          <p:cNvPr id="9" name="Tijdelijke aanduiding voor tekst 18">
            <a:extLst>
              <a:ext uri="{FF2B5EF4-FFF2-40B4-BE49-F238E27FC236}">
                <a16:creationId xmlns:a16="http://schemas.microsoft.com/office/drawing/2014/main" id="{1F5EAF68-FE27-7DC8-AECE-956F17BE63AF}"/>
              </a:ext>
            </a:extLst>
          </p:cNvPr>
          <p:cNvSpPr txBox="1">
            <a:spLocks/>
          </p:cNvSpPr>
          <p:nvPr userDrawn="1"/>
        </p:nvSpPr>
        <p:spPr>
          <a:xfrm>
            <a:off x="718947" y="722313"/>
            <a:ext cx="1594247" cy="812512"/>
          </a:xfrm>
          <a:prstGeom prst="rect">
            <a:avLst/>
          </a:prstGeom>
          <a:blipFill>
            <a:blip r:embed="rId3"/>
            <a:stretch>
              <a:fillRect/>
            </a:stretch>
          </a:blipFill>
        </p:spPr>
        <p:txBody>
          <a:bodyPr vert="horz" lIns="0" tIns="0" rIns="0" bIns="0" rtlCol="0">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2CA055"/>
              </a:buClr>
              <a:buSzPct val="100000"/>
              <a:buFontTx/>
              <a:buNone/>
              <a:tabLst/>
              <a:defRPr/>
            </a:pPr>
            <a:r>
              <a:rPr kumimoji="0" lang="en-GB" sz="100" b="0" i="0" u="none" strike="noStrike" kern="1200" cap="none" spc="0" normalizeH="0" baseline="0" noProof="0">
                <a:ln>
                  <a:noFill/>
                </a:ln>
                <a:solidFill>
                  <a:srgbClr val="000000"/>
                </a:solidFill>
                <a:effectLst/>
                <a:uLnTx/>
                <a:uFillTx/>
                <a:latin typeface="Calibri Light"/>
                <a:ea typeface="+mn-ea"/>
                <a:cs typeface="+mn-cs"/>
              </a:rPr>
              <a:t>   </a:t>
            </a:r>
          </a:p>
        </p:txBody>
      </p:sp>
      <p:grpSp>
        <p:nvGrpSpPr>
          <p:cNvPr id="11" name="Graphic 9">
            <a:extLst>
              <a:ext uri="{FF2B5EF4-FFF2-40B4-BE49-F238E27FC236}">
                <a16:creationId xmlns:a16="http://schemas.microsoft.com/office/drawing/2014/main" id="{1E2D9202-9069-5D9B-B562-D83468F621E3}"/>
              </a:ext>
            </a:extLst>
          </p:cNvPr>
          <p:cNvGrpSpPr/>
          <p:nvPr userDrawn="1"/>
        </p:nvGrpSpPr>
        <p:grpSpPr>
          <a:xfrm>
            <a:off x="9251243" y="3917244"/>
            <a:ext cx="2940756" cy="2940756"/>
            <a:chOff x="9251243" y="3917244"/>
            <a:chExt cx="2940756" cy="2940756"/>
          </a:xfrm>
          <a:solidFill>
            <a:srgbClr val="FFFFFF">
              <a:alpha val="69804"/>
            </a:srgbClr>
          </a:solidFill>
        </p:grpSpPr>
        <p:sp>
          <p:nvSpPr>
            <p:cNvPr id="12" name="Vrije vorm 11">
              <a:extLst>
                <a:ext uri="{FF2B5EF4-FFF2-40B4-BE49-F238E27FC236}">
                  <a16:creationId xmlns:a16="http://schemas.microsoft.com/office/drawing/2014/main" id="{DC4EE2FE-8CE6-8ED9-AF22-7B2A7EFF80BF}"/>
                </a:ext>
              </a:extLst>
            </p:cNvPr>
            <p:cNvSpPr/>
            <p:nvPr/>
          </p:nvSpPr>
          <p:spPr>
            <a:xfrm>
              <a:off x="10781053" y="5360770"/>
              <a:ext cx="1410946" cy="1497229"/>
            </a:xfrm>
            <a:custGeom>
              <a:avLst/>
              <a:gdLst>
                <a:gd name="connsiteX0" fmla="*/ 1411165 w 1410946"/>
                <a:gd name="connsiteY0" fmla="*/ 206 h 1497229"/>
                <a:gd name="connsiteX1" fmla="*/ 218 w 1410946"/>
                <a:gd name="connsiteY1" fmla="*/ 1497436 h 1497229"/>
                <a:gd name="connsiteX2" fmla="*/ 54386 w 1410946"/>
                <a:gd name="connsiteY2" fmla="*/ 1497436 h 1497229"/>
                <a:gd name="connsiteX3" fmla="*/ 1411165 w 1410946"/>
                <a:gd name="connsiteY3" fmla="*/ 59007 h 1497229"/>
                <a:gd name="connsiteX4" fmla="*/ 1411165 w 1410946"/>
                <a:gd name="connsiteY4" fmla="*/ 206 h 149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946" h="1497229">
                  <a:moveTo>
                    <a:pt x="1411165" y="206"/>
                  </a:moveTo>
                  <a:cubicBezTo>
                    <a:pt x="670222" y="61043"/>
                    <a:pt x="74815" y="696506"/>
                    <a:pt x="218" y="1497436"/>
                  </a:cubicBezTo>
                  <a:lnTo>
                    <a:pt x="54386" y="1497436"/>
                  </a:lnTo>
                  <a:cubicBezTo>
                    <a:pt x="128611" y="728898"/>
                    <a:pt x="699963" y="119549"/>
                    <a:pt x="1411165" y="59007"/>
                  </a:cubicBezTo>
                  <a:lnTo>
                    <a:pt x="1411165" y="206"/>
                  </a:lnTo>
                  <a:close/>
                </a:path>
              </a:pathLst>
            </a:custGeom>
            <a:grpFill/>
            <a:ln w="6985"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F92D1B1A-05AF-F6FE-BF42-0D0AEF965211}"/>
                </a:ext>
              </a:extLst>
            </p:cNvPr>
            <p:cNvSpPr/>
            <p:nvPr/>
          </p:nvSpPr>
          <p:spPr>
            <a:xfrm>
              <a:off x="9939485" y="4658125"/>
              <a:ext cx="2252514" cy="2199874"/>
            </a:xfrm>
            <a:custGeom>
              <a:avLst/>
              <a:gdLst>
                <a:gd name="connsiteX0" fmla="*/ 2252515 w 2252514"/>
                <a:gd name="connsiteY0" fmla="*/ 0 h 2199874"/>
                <a:gd name="connsiteX1" fmla="*/ 0 w 2252514"/>
                <a:gd name="connsiteY1" fmla="*/ 2199875 h 2199874"/>
                <a:gd name="connsiteX2" fmla="*/ 54601 w 2252514"/>
                <a:gd name="connsiteY2" fmla="*/ 2199875 h 2199874"/>
                <a:gd name="connsiteX3" fmla="*/ 2252515 w 2252514"/>
                <a:gd name="connsiteY3" fmla="*/ 58773 h 2199874"/>
                <a:gd name="connsiteX4" fmla="*/ 2252515 w 2252514"/>
                <a:gd name="connsiteY4" fmla="*/ 0 h 219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14" h="2199874">
                  <a:moveTo>
                    <a:pt x="2252515" y="0"/>
                  </a:moveTo>
                  <a:cubicBezTo>
                    <a:pt x="1109940" y="59767"/>
                    <a:pt x="174570" y="994032"/>
                    <a:pt x="0" y="2199875"/>
                  </a:cubicBezTo>
                  <a:lnTo>
                    <a:pt x="54601" y="2199875"/>
                  </a:lnTo>
                  <a:cubicBezTo>
                    <a:pt x="228525" y="1026485"/>
                    <a:pt x="1139712" y="118337"/>
                    <a:pt x="2252515" y="58773"/>
                  </a:cubicBezTo>
                  <a:lnTo>
                    <a:pt x="2252515" y="0"/>
                  </a:lnTo>
                  <a:close/>
                </a:path>
              </a:pathLst>
            </a:custGeom>
            <a:grpFill/>
            <a:ln w="6985"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F88B14F5-B909-0F7B-5C9B-329054C84A72}"/>
                </a:ext>
              </a:extLst>
            </p:cNvPr>
            <p:cNvSpPr/>
            <p:nvPr/>
          </p:nvSpPr>
          <p:spPr>
            <a:xfrm>
              <a:off x="9251243" y="3917244"/>
              <a:ext cx="2940756" cy="2940756"/>
            </a:xfrm>
            <a:custGeom>
              <a:avLst/>
              <a:gdLst>
                <a:gd name="connsiteX0" fmla="*/ 2940757 w 2940756"/>
                <a:gd name="connsiteY0" fmla="*/ 0 h 2940756"/>
                <a:gd name="connsiteX1" fmla="*/ 0 w 2940756"/>
                <a:gd name="connsiteY1" fmla="*/ 2940756 h 2940756"/>
                <a:gd name="connsiteX2" fmla="*/ 54896 w 2940756"/>
                <a:gd name="connsiteY2" fmla="*/ 2940756 h 2940756"/>
                <a:gd name="connsiteX3" fmla="*/ 2940757 w 2940756"/>
                <a:gd name="connsiteY3" fmla="*/ 58710 h 2940756"/>
                <a:gd name="connsiteX4" fmla="*/ 2940757 w 2940756"/>
                <a:gd name="connsiteY4" fmla="*/ 0 h 2940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756" h="2940756">
                  <a:moveTo>
                    <a:pt x="2940757" y="0"/>
                  </a:moveTo>
                  <a:cubicBezTo>
                    <a:pt x="1482044" y="63195"/>
                    <a:pt x="276354" y="1307978"/>
                    <a:pt x="0" y="2940756"/>
                  </a:cubicBezTo>
                  <a:lnTo>
                    <a:pt x="54896" y="2940756"/>
                  </a:lnTo>
                  <a:cubicBezTo>
                    <a:pt x="330024" y="1340579"/>
                    <a:pt x="1511591" y="121799"/>
                    <a:pt x="2940757" y="58710"/>
                  </a:cubicBezTo>
                  <a:lnTo>
                    <a:pt x="2940757" y="0"/>
                  </a:lnTo>
                  <a:close/>
                </a:path>
              </a:pathLst>
            </a:custGeom>
            <a:grpFill/>
            <a:ln w="6985" cap="flat">
              <a:noFill/>
              <a:prstDash val="solid"/>
              <a:miter/>
            </a:ln>
          </p:spPr>
          <p:txBody>
            <a:bodyPr rtlCol="0" anchor="ctr"/>
            <a:lstStyle/>
            <a:p>
              <a:endParaRPr lang="nl-NL"/>
            </a:p>
          </p:txBody>
        </p:sp>
      </p:grpSp>
    </p:spTree>
    <p:extLst>
      <p:ext uri="{BB962C8B-B14F-4D97-AF65-F5344CB8AC3E}">
        <p14:creationId xmlns:p14="http://schemas.microsoft.com/office/powerpoint/2010/main" val="5927257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00DC432-64D9-DEB8-549D-C08F1A582537}"/>
              </a:ext>
            </a:extLst>
          </p:cNvPr>
          <p:cNvSpPr>
            <a:spLocks noGrp="1"/>
          </p:cNvSpPr>
          <p:nvPr>
            <p:ph type="pic" sz="quarter" idx="13" hasCustomPrompt="1"/>
          </p:nvPr>
        </p:nvSpPr>
        <p:spPr>
          <a:xfrm>
            <a:off x="193040" y="225425"/>
            <a:ext cx="11805920" cy="6424295"/>
          </a:xfrm>
          <a:custGeom>
            <a:avLst/>
            <a:gdLst>
              <a:gd name="connsiteX0" fmla="*/ 228898 w 11805920"/>
              <a:gd name="connsiteY0" fmla="*/ 0 h 6424295"/>
              <a:gd name="connsiteX1" fmla="*/ 11577022 w 11805920"/>
              <a:gd name="connsiteY1" fmla="*/ 0 h 6424295"/>
              <a:gd name="connsiteX2" fmla="*/ 11805920 w 11805920"/>
              <a:gd name="connsiteY2" fmla="*/ 228898 h 6424295"/>
              <a:gd name="connsiteX3" fmla="*/ 11805920 w 11805920"/>
              <a:gd name="connsiteY3" fmla="*/ 6195397 h 6424295"/>
              <a:gd name="connsiteX4" fmla="*/ 11577022 w 11805920"/>
              <a:gd name="connsiteY4" fmla="*/ 6424295 h 6424295"/>
              <a:gd name="connsiteX5" fmla="*/ 228898 w 11805920"/>
              <a:gd name="connsiteY5" fmla="*/ 6424295 h 6424295"/>
              <a:gd name="connsiteX6" fmla="*/ 0 w 11805920"/>
              <a:gd name="connsiteY6" fmla="*/ 6195397 h 6424295"/>
              <a:gd name="connsiteX7" fmla="*/ 0 w 11805920"/>
              <a:gd name="connsiteY7" fmla="*/ 228898 h 6424295"/>
              <a:gd name="connsiteX8" fmla="*/ 228898 w 11805920"/>
              <a:gd name="connsiteY8" fmla="*/ 0 h 6424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24295">
                <a:moveTo>
                  <a:pt x="228898" y="0"/>
                </a:moveTo>
                <a:lnTo>
                  <a:pt x="11577022" y="0"/>
                </a:lnTo>
                <a:cubicBezTo>
                  <a:pt x="11703439" y="0"/>
                  <a:pt x="11805920" y="102481"/>
                  <a:pt x="11805920" y="228898"/>
                </a:cubicBezTo>
                <a:lnTo>
                  <a:pt x="11805920" y="6195397"/>
                </a:lnTo>
                <a:cubicBezTo>
                  <a:pt x="11805920" y="6321814"/>
                  <a:pt x="11703439" y="6424295"/>
                  <a:pt x="11577022" y="6424295"/>
                </a:cubicBezTo>
                <a:lnTo>
                  <a:pt x="228898" y="6424295"/>
                </a:lnTo>
                <a:cubicBezTo>
                  <a:pt x="102481" y="6424295"/>
                  <a:pt x="0" y="6321814"/>
                  <a:pt x="0" y="6195397"/>
                </a:cubicBezTo>
                <a:lnTo>
                  <a:pt x="0" y="228898"/>
                </a:lnTo>
                <a:cubicBezTo>
                  <a:pt x="0" y="102481"/>
                  <a:pt x="102481" y="0"/>
                  <a:pt x="228898"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81" name="Tijdelijke aanduiding voor tekst 18">
            <a:extLst>
              <a:ext uri="{FF2B5EF4-FFF2-40B4-BE49-F238E27FC236}">
                <a16:creationId xmlns:a16="http://schemas.microsoft.com/office/drawing/2014/main" id="{214CE215-5014-EDA2-FDD2-5B4BE6E090AF}"/>
              </a:ext>
            </a:extLst>
          </p:cNvPr>
          <p:cNvSpPr>
            <a:spLocks noGrp="1"/>
          </p:cNvSpPr>
          <p:nvPr>
            <p:ph type="body" sz="quarter" idx="47" hasCustomPrompt="1"/>
          </p:nvPr>
        </p:nvSpPr>
        <p:spPr>
          <a:xfrm rot="5400000">
            <a:off x="8170670" y="2772809"/>
            <a:ext cx="3204000" cy="3888000"/>
          </a:xfrm>
          <a:custGeom>
            <a:avLst/>
            <a:gdLst>
              <a:gd name="connsiteX0" fmla="*/ 171414 w 3204000"/>
              <a:gd name="connsiteY0" fmla="*/ 0 h 3888000"/>
              <a:gd name="connsiteX1" fmla="*/ 3032586 w 3204000"/>
              <a:gd name="connsiteY1" fmla="*/ 0 h 3888000"/>
              <a:gd name="connsiteX2" fmla="*/ 3204000 w 3204000"/>
              <a:gd name="connsiteY2" fmla="*/ 171414 h 3888000"/>
              <a:gd name="connsiteX3" fmla="*/ 3204000 w 3204000"/>
              <a:gd name="connsiteY3" fmla="*/ 3716586 h 3888000"/>
              <a:gd name="connsiteX4" fmla="*/ 3032586 w 3204000"/>
              <a:gd name="connsiteY4" fmla="*/ 3888000 h 3888000"/>
              <a:gd name="connsiteX5" fmla="*/ 171414 w 3204000"/>
              <a:gd name="connsiteY5" fmla="*/ 3888000 h 3888000"/>
              <a:gd name="connsiteX6" fmla="*/ 0 w 3204000"/>
              <a:gd name="connsiteY6" fmla="*/ 3716586 h 3888000"/>
              <a:gd name="connsiteX7" fmla="*/ 0 w 3204000"/>
              <a:gd name="connsiteY7" fmla="*/ 171414 h 3888000"/>
              <a:gd name="connsiteX8" fmla="*/ 171414 w 3204000"/>
              <a:gd name="connsiteY8" fmla="*/ 0 h 388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000" h="3888000">
                <a:moveTo>
                  <a:pt x="171414" y="0"/>
                </a:moveTo>
                <a:lnTo>
                  <a:pt x="3032586" y="0"/>
                </a:lnTo>
                <a:cubicBezTo>
                  <a:pt x="3127255" y="0"/>
                  <a:pt x="3204000" y="76745"/>
                  <a:pt x="3204000" y="171414"/>
                </a:cubicBezTo>
                <a:lnTo>
                  <a:pt x="3204000" y="3716586"/>
                </a:lnTo>
                <a:cubicBezTo>
                  <a:pt x="3204000" y="3811255"/>
                  <a:pt x="3127255" y="3888000"/>
                  <a:pt x="3032586" y="3888000"/>
                </a:cubicBezTo>
                <a:lnTo>
                  <a:pt x="171414" y="3888000"/>
                </a:lnTo>
                <a:cubicBezTo>
                  <a:pt x="76745" y="3888000"/>
                  <a:pt x="0" y="3811255"/>
                  <a:pt x="0" y="3716586"/>
                </a:cubicBezTo>
                <a:lnTo>
                  <a:pt x="0" y="171414"/>
                </a:lnTo>
                <a:cubicBezTo>
                  <a:pt x="0" y="76745"/>
                  <a:pt x="76745" y="0"/>
                  <a:pt x="171414" y="0"/>
                </a:cubicBezTo>
                <a:close/>
              </a:path>
            </a:pathLst>
          </a:custGeom>
          <a:solidFill>
            <a:schemeClr val="accent4"/>
          </a:solidFill>
        </p:spPr>
        <p:txBody>
          <a:bodyPr wrap="square">
            <a:noAutofit/>
          </a:bodyPr>
          <a:lstStyle>
            <a:lvl1pPr>
              <a:defRPr sz="100"/>
            </a:lvl1pPr>
          </a:lstStyle>
          <a:p>
            <a:pPr lvl="0"/>
            <a:r>
              <a:rPr lang="en-GB"/>
              <a:t>  </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8097680" y="5384402"/>
            <a:ext cx="3240000" cy="304029"/>
          </a:xfrm>
        </p:spPr>
        <p:txBody>
          <a:bodyPr anchor="t"/>
          <a:lstStyle>
            <a:lvl1pPr marL="0" indent="0" algn="l">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Name of speaker here</a:t>
            </a:r>
          </a:p>
        </p:txBody>
      </p:sp>
      <p:grpSp>
        <p:nvGrpSpPr>
          <p:cNvPr id="15" name="INSTRUCTION">
            <a:extLst>
              <a:ext uri="{FF2B5EF4-FFF2-40B4-BE49-F238E27FC236}">
                <a16:creationId xmlns:a16="http://schemas.microsoft.com/office/drawing/2014/main" id="{8A8B6237-4113-177D-D9C5-A2781EDC0904}"/>
              </a:ext>
            </a:extLst>
          </p:cNvPr>
          <p:cNvGrpSpPr/>
          <p:nvPr userDrawn="1"/>
        </p:nvGrpSpPr>
        <p:grpSpPr>
          <a:xfrm>
            <a:off x="-3786165" y="0"/>
            <a:ext cx="3693114" cy="6236923"/>
            <a:chOff x="-3786165" y="0"/>
            <a:chExt cx="3693114" cy="6236923"/>
          </a:xfrm>
        </p:grpSpPr>
        <p:sp>
          <p:nvSpPr>
            <p:cNvPr id="18" name="Rechthoek 17">
              <a:extLst>
                <a:ext uri="{FF2B5EF4-FFF2-40B4-BE49-F238E27FC236}">
                  <a16:creationId xmlns:a16="http://schemas.microsoft.com/office/drawing/2014/main" id="{8E71D6C9-1504-A8F9-C8F7-67FD44761B23}"/>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20" name="Ovaal 19">
              <a:extLst>
                <a:ext uri="{FF2B5EF4-FFF2-40B4-BE49-F238E27FC236}">
                  <a16:creationId xmlns:a16="http://schemas.microsoft.com/office/drawing/2014/main" id="{4F642767-12E3-0E43-2FE1-93B74F7483A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6ABA688-151B-A4A5-ABBC-5A2664F05A7B}"/>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8F75B989-7096-97B9-3038-2A4493AF9920}"/>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C507B2FB-DC3B-FF65-EAFB-C102BFDE589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F1B6D132-CE30-7D55-04B1-7B8AAF73DC9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F6F9B5C-DE84-BD42-543A-5EF957944CF9}"/>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7" name="Groep 26">
              <a:extLst>
                <a:ext uri="{FF2B5EF4-FFF2-40B4-BE49-F238E27FC236}">
                  <a16:creationId xmlns:a16="http://schemas.microsoft.com/office/drawing/2014/main" id="{C7223F72-3B2F-DDCA-7C2E-028CE1B70918}"/>
                </a:ext>
              </a:extLst>
            </p:cNvPr>
            <p:cNvGrpSpPr/>
            <p:nvPr userDrawn="1"/>
          </p:nvGrpSpPr>
          <p:grpSpPr>
            <a:xfrm>
              <a:off x="-3314821" y="3054865"/>
              <a:ext cx="1558053" cy="563933"/>
              <a:chOff x="-3314821" y="2981448"/>
              <a:chExt cx="1558053" cy="563933"/>
            </a:xfrm>
          </p:grpSpPr>
          <p:sp>
            <p:nvSpPr>
              <p:cNvPr id="65" name="Rechthoek 64">
                <a:extLst>
                  <a:ext uri="{FF2B5EF4-FFF2-40B4-BE49-F238E27FC236}">
                    <a16:creationId xmlns:a16="http://schemas.microsoft.com/office/drawing/2014/main" id="{0E6854CC-AB8D-66AB-52DA-959D2943325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9F62523-6246-911F-CD90-2350553EC9C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7" name="Tekstvak 66">
                <a:extLst>
                  <a:ext uri="{FF2B5EF4-FFF2-40B4-BE49-F238E27FC236}">
                    <a16:creationId xmlns:a16="http://schemas.microsoft.com/office/drawing/2014/main" id="{C4045DCD-238E-A623-DDDA-80309253091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8" name="Tekstvak 67">
                <a:extLst>
                  <a:ext uri="{FF2B5EF4-FFF2-40B4-BE49-F238E27FC236}">
                    <a16:creationId xmlns:a16="http://schemas.microsoft.com/office/drawing/2014/main" id="{41847825-0A19-76A2-16D6-051911D3A7C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9" name="Vrije vorm: vorm 68">
                <a:extLst>
                  <a:ext uri="{FF2B5EF4-FFF2-40B4-BE49-F238E27FC236}">
                    <a16:creationId xmlns:a16="http://schemas.microsoft.com/office/drawing/2014/main" id="{DEFFC83E-362F-0766-DAC3-5A3D76DEEE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D83215C3-6DAA-FC2E-08AC-59534812FD6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60D0D8D4-4840-6D57-DE97-640E2B71613A}"/>
                  </a:ext>
                </a:extLst>
              </p:cNvPr>
              <p:cNvGrpSpPr/>
              <p:nvPr userDrawn="1"/>
            </p:nvGrpSpPr>
            <p:grpSpPr>
              <a:xfrm>
                <a:off x="-3257052" y="3032066"/>
                <a:ext cx="182309" cy="163794"/>
                <a:chOff x="12832541" y="3162395"/>
                <a:chExt cx="219532" cy="197236"/>
              </a:xfrm>
            </p:grpSpPr>
            <p:sp>
              <p:nvSpPr>
                <p:cNvPr id="76" name="Rechthoek 75">
                  <a:extLst>
                    <a:ext uri="{FF2B5EF4-FFF2-40B4-BE49-F238E27FC236}">
                      <a16:creationId xmlns:a16="http://schemas.microsoft.com/office/drawing/2014/main" id="{438C57B6-4068-F6DB-BE08-DBE37C754AA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E3B5FAC6-523A-9D2E-F130-64E7BE0F128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14ED78B-BA23-AE31-2579-FD1B5CEED6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91FB530E-6027-A6F6-DCCF-ED1A6BF330D7}"/>
                  </a:ext>
                </a:extLst>
              </p:cNvPr>
              <p:cNvGrpSpPr/>
              <p:nvPr userDrawn="1"/>
            </p:nvGrpSpPr>
            <p:grpSpPr>
              <a:xfrm>
                <a:off x="-3257053" y="3276580"/>
                <a:ext cx="182309" cy="163794"/>
                <a:chOff x="12832541" y="3162395"/>
                <a:chExt cx="219532" cy="197236"/>
              </a:xfrm>
            </p:grpSpPr>
            <p:sp>
              <p:nvSpPr>
                <p:cNvPr id="73" name="Rechthoek 72">
                  <a:extLst>
                    <a:ext uri="{FF2B5EF4-FFF2-40B4-BE49-F238E27FC236}">
                      <a16:creationId xmlns:a16="http://schemas.microsoft.com/office/drawing/2014/main" id="{9308564A-04EF-29B2-6546-558F2DF32AA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A916F82D-2FA9-A220-80EA-5FE020B66C7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D896874-187A-61D9-F96B-CA41875D0C4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8" name="Ovaal 27">
              <a:extLst>
                <a:ext uri="{FF2B5EF4-FFF2-40B4-BE49-F238E27FC236}">
                  <a16:creationId xmlns:a16="http://schemas.microsoft.com/office/drawing/2014/main" id="{0E473E70-93CD-22D0-DD9B-43383074D353}"/>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41F2ECBA-8E14-AAB0-975C-9B7DC969CA2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Rechthoek 29">
              <a:extLst>
                <a:ext uri="{FF2B5EF4-FFF2-40B4-BE49-F238E27FC236}">
                  <a16:creationId xmlns:a16="http://schemas.microsoft.com/office/drawing/2014/main" id="{5EF087F5-D56F-D65C-BDA4-C27AAD6623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31" name="Groep 30">
              <a:extLst>
                <a:ext uri="{FF2B5EF4-FFF2-40B4-BE49-F238E27FC236}">
                  <a16:creationId xmlns:a16="http://schemas.microsoft.com/office/drawing/2014/main" id="{C74B3E2D-9B50-8A3A-0029-2271304AED17}"/>
                </a:ext>
              </a:extLst>
            </p:cNvPr>
            <p:cNvGrpSpPr/>
            <p:nvPr userDrawn="1"/>
          </p:nvGrpSpPr>
          <p:grpSpPr>
            <a:xfrm>
              <a:off x="-3426605" y="4716809"/>
              <a:ext cx="514284" cy="506545"/>
              <a:chOff x="12617641" y="3403239"/>
              <a:chExt cx="752963" cy="741634"/>
            </a:xfrm>
          </p:grpSpPr>
          <p:grpSp>
            <p:nvGrpSpPr>
              <p:cNvPr id="49" name="Groep 48">
                <a:extLst>
                  <a:ext uri="{FF2B5EF4-FFF2-40B4-BE49-F238E27FC236}">
                    <a16:creationId xmlns:a16="http://schemas.microsoft.com/office/drawing/2014/main" id="{C865EA9F-C792-978D-24AE-461B0C27C426}"/>
                  </a:ext>
                </a:extLst>
              </p:cNvPr>
              <p:cNvGrpSpPr/>
              <p:nvPr userDrawn="1"/>
            </p:nvGrpSpPr>
            <p:grpSpPr>
              <a:xfrm>
                <a:off x="12771530" y="3403239"/>
                <a:ext cx="467176" cy="448491"/>
                <a:chOff x="12782157" y="3403239"/>
                <a:chExt cx="467176" cy="448491"/>
              </a:xfrm>
            </p:grpSpPr>
            <p:grpSp>
              <p:nvGrpSpPr>
                <p:cNvPr id="52" name="Groep 51">
                  <a:extLst>
                    <a:ext uri="{FF2B5EF4-FFF2-40B4-BE49-F238E27FC236}">
                      <a16:creationId xmlns:a16="http://schemas.microsoft.com/office/drawing/2014/main" id="{0A845A87-3066-3A03-AEB0-086EF3BD4A02}"/>
                    </a:ext>
                  </a:extLst>
                </p:cNvPr>
                <p:cNvGrpSpPr/>
                <p:nvPr userDrawn="1"/>
              </p:nvGrpSpPr>
              <p:grpSpPr>
                <a:xfrm>
                  <a:off x="12782157" y="3403239"/>
                  <a:ext cx="412976" cy="396132"/>
                  <a:chOff x="13554906" y="3320109"/>
                  <a:chExt cx="443917" cy="425811"/>
                </a:xfrm>
              </p:grpSpPr>
              <p:grpSp>
                <p:nvGrpSpPr>
                  <p:cNvPr id="59" name="Groep 58">
                    <a:extLst>
                      <a:ext uri="{FF2B5EF4-FFF2-40B4-BE49-F238E27FC236}">
                        <a16:creationId xmlns:a16="http://schemas.microsoft.com/office/drawing/2014/main" id="{200BCA4E-942C-B22E-E7DB-F2D855078899}"/>
                      </a:ext>
                    </a:extLst>
                  </p:cNvPr>
                  <p:cNvGrpSpPr/>
                  <p:nvPr userDrawn="1"/>
                </p:nvGrpSpPr>
                <p:grpSpPr>
                  <a:xfrm>
                    <a:off x="13554906" y="3320109"/>
                    <a:ext cx="443917" cy="425811"/>
                    <a:chOff x="12909684" y="1276143"/>
                    <a:chExt cx="443917" cy="425811"/>
                  </a:xfrm>
                </p:grpSpPr>
                <p:sp>
                  <p:nvSpPr>
                    <p:cNvPr id="62" name="Rechthoek 61">
                      <a:extLst>
                        <a:ext uri="{FF2B5EF4-FFF2-40B4-BE49-F238E27FC236}">
                          <a16:creationId xmlns:a16="http://schemas.microsoft.com/office/drawing/2014/main" id="{91D7E52B-2554-9283-527F-A0EBDD6E84E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05AEFB40-7431-FE5A-4725-2760C174E9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FAF0F998-6570-36DB-2E26-8A224C9AD0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148053B1-4CB2-132F-A540-EC9A560DB2B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1" name="Afbeelding 60">
                    <a:extLst>
                      <a:ext uri="{FF2B5EF4-FFF2-40B4-BE49-F238E27FC236}">
                        <a16:creationId xmlns:a16="http://schemas.microsoft.com/office/drawing/2014/main" id="{DC54D653-64A2-B113-CAA2-436585BEBC7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3" name="Groep 52">
                  <a:extLst>
                    <a:ext uri="{FF2B5EF4-FFF2-40B4-BE49-F238E27FC236}">
                      <a16:creationId xmlns:a16="http://schemas.microsoft.com/office/drawing/2014/main" id="{7E04B4D3-79C8-BAAC-6B56-36D30FC74C4C}"/>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ED1F9E12-10B5-769D-5713-E7CCB0463FC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50D76793-148A-B33A-1359-05D7486E52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6ECFE46-FEC1-E69F-A98F-7D75E4F0ABBA}"/>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31D50F45-6BAD-1CD4-DEB3-8C6580F8853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B547143-3269-3065-0FC5-01B8C46B24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A0313EFD-60A8-6A8D-F430-4439A113E47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51" name="Gelijkbenige driehoek 50">
                <a:extLst>
                  <a:ext uri="{FF2B5EF4-FFF2-40B4-BE49-F238E27FC236}">
                    <a16:creationId xmlns:a16="http://schemas.microsoft.com/office/drawing/2014/main" id="{110036C1-0D8E-8B42-361C-174148E3A6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160A4278-5374-BD21-3578-4FB32517CD6C}"/>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D96DA13-4DAD-8584-EADF-701ACBAC6761}"/>
                </a:ext>
              </a:extLst>
            </p:cNvPr>
            <p:cNvGrpSpPr/>
            <p:nvPr userDrawn="1"/>
          </p:nvGrpSpPr>
          <p:grpSpPr>
            <a:xfrm>
              <a:off x="-376736" y="5282697"/>
              <a:ext cx="283685" cy="283685"/>
              <a:chOff x="-510741" y="5913713"/>
              <a:chExt cx="267555" cy="267555"/>
            </a:xfrm>
          </p:grpSpPr>
          <p:sp>
            <p:nvSpPr>
              <p:cNvPr id="47" name="Ovaal 46">
                <a:extLst>
                  <a:ext uri="{FF2B5EF4-FFF2-40B4-BE49-F238E27FC236}">
                    <a16:creationId xmlns:a16="http://schemas.microsoft.com/office/drawing/2014/main" id="{8FE3F926-9E65-DE46-68FF-2D39350B47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F2E65EF4-CEE6-D145-764F-E57405CF61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9DD52A1-898D-9FDA-EF55-1A0086D1B4C3}"/>
                </a:ext>
              </a:extLst>
            </p:cNvPr>
            <p:cNvGrpSpPr/>
            <p:nvPr userDrawn="1"/>
          </p:nvGrpSpPr>
          <p:grpSpPr>
            <a:xfrm>
              <a:off x="-938434" y="5546300"/>
              <a:ext cx="627798" cy="576693"/>
              <a:chOff x="-938434" y="4570310"/>
              <a:chExt cx="627798" cy="576693"/>
            </a:xfrm>
          </p:grpSpPr>
          <p:grpSp>
            <p:nvGrpSpPr>
              <p:cNvPr id="42" name="Inspireren">
                <a:extLst>
                  <a:ext uri="{FF2B5EF4-FFF2-40B4-BE49-F238E27FC236}">
                    <a16:creationId xmlns:a16="http://schemas.microsoft.com/office/drawing/2014/main" id="{A94209F5-2B67-1479-083D-3ADE1755F4A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4D877333-47EA-79A1-BF4B-7F4951A1E05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5" name="Freeform 13">
                  <a:extLst>
                    <a:ext uri="{FF2B5EF4-FFF2-40B4-BE49-F238E27FC236}">
                      <a16:creationId xmlns:a16="http://schemas.microsoft.com/office/drawing/2014/main" id="{C1B8F37B-5CDC-0D0F-90F7-8ACB9FA80D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6" name="Freeform 14">
                  <a:extLst>
                    <a:ext uri="{FF2B5EF4-FFF2-40B4-BE49-F238E27FC236}">
                      <a16:creationId xmlns:a16="http://schemas.microsoft.com/office/drawing/2014/main" id="{E46EEE15-BC47-E60C-44FC-B6A5D773FBE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3" name="Tekstvak 42">
                <a:extLst>
                  <a:ext uri="{FF2B5EF4-FFF2-40B4-BE49-F238E27FC236}">
                    <a16:creationId xmlns:a16="http://schemas.microsoft.com/office/drawing/2014/main" id="{2A8516BF-F109-482E-38A8-64943B9B28D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5" name="Groep 34">
              <a:extLst>
                <a:ext uri="{FF2B5EF4-FFF2-40B4-BE49-F238E27FC236}">
                  <a16:creationId xmlns:a16="http://schemas.microsoft.com/office/drawing/2014/main" id="{546E12C2-1784-2D44-E6C8-3D1A1BD02624}"/>
                </a:ext>
              </a:extLst>
            </p:cNvPr>
            <p:cNvGrpSpPr/>
            <p:nvPr userDrawn="1"/>
          </p:nvGrpSpPr>
          <p:grpSpPr>
            <a:xfrm>
              <a:off x="-3365484" y="1226982"/>
              <a:ext cx="446937" cy="406485"/>
              <a:chOff x="-3563526" y="1409294"/>
              <a:chExt cx="354190" cy="322133"/>
            </a:xfrm>
          </p:grpSpPr>
          <p:grpSp>
            <p:nvGrpSpPr>
              <p:cNvPr id="36" name="Groep 35">
                <a:extLst>
                  <a:ext uri="{FF2B5EF4-FFF2-40B4-BE49-F238E27FC236}">
                    <a16:creationId xmlns:a16="http://schemas.microsoft.com/office/drawing/2014/main" id="{5E9F53E1-34E0-D268-E24F-F25129899F59}"/>
                  </a:ext>
                </a:extLst>
              </p:cNvPr>
              <p:cNvGrpSpPr/>
              <p:nvPr userDrawn="1"/>
            </p:nvGrpSpPr>
            <p:grpSpPr>
              <a:xfrm>
                <a:off x="-3499992" y="1409294"/>
                <a:ext cx="225195" cy="195499"/>
                <a:chOff x="8987389" y="1361199"/>
                <a:chExt cx="2200275" cy="1914525"/>
              </a:xfrm>
            </p:grpSpPr>
            <p:sp>
              <p:nvSpPr>
                <p:cNvPr id="38" name="Vrije vorm: vorm 37">
                  <a:extLst>
                    <a:ext uri="{FF2B5EF4-FFF2-40B4-BE49-F238E27FC236}">
                      <a16:creationId xmlns:a16="http://schemas.microsoft.com/office/drawing/2014/main" id="{7E234596-2E4E-7F63-E423-65C33D1DAE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9" name="Groep 38">
                  <a:extLst>
                    <a:ext uri="{FF2B5EF4-FFF2-40B4-BE49-F238E27FC236}">
                      <a16:creationId xmlns:a16="http://schemas.microsoft.com/office/drawing/2014/main" id="{3A33A841-7BE3-9D3E-B3CB-9B92097AA9F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40" name="Vrije vorm: vorm 39">
                    <a:extLst>
                      <a:ext uri="{FF2B5EF4-FFF2-40B4-BE49-F238E27FC236}">
                        <a16:creationId xmlns:a16="http://schemas.microsoft.com/office/drawing/2014/main" id="{D6D4C616-FB00-9E26-5E98-5114D483367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41" name="Vrije vorm: vorm 40">
                    <a:extLst>
                      <a:ext uri="{FF2B5EF4-FFF2-40B4-BE49-F238E27FC236}">
                        <a16:creationId xmlns:a16="http://schemas.microsoft.com/office/drawing/2014/main" id="{694011EF-18B0-1F74-D456-D3014A567708}"/>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7" name="Tekstvak 36">
                <a:extLst>
                  <a:ext uri="{FF2B5EF4-FFF2-40B4-BE49-F238E27FC236}">
                    <a16:creationId xmlns:a16="http://schemas.microsoft.com/office/drawing/2014/main" id="{4792C8E4-BBF6-BDAD-4E9E-F58FC981325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88" name="Tijdelijke aanduiding voor tekst 15">
            <a:extLst>
              <a:ext uri="{FF2B5EF4-FFF2-40B4-BE49-F238E27FC236}">
                <a16:creationId xmlns:a16="http://schemas.microsoft.com/office/drawing/2014/main" id="{0023AFB6-1403-A4C1-716C-051E9599D791}"/>
              </a:ext>
            </a:extLst>
          </p:cNvPr>
          <p:cNvSpPr>
            <a:spLocks noGrp="1"/>
          </p:cNvSpPr>
          <p:nvPr>
            <p:ph type="body" sz="quarter" idx="18" hasCustomPrompt="1"/>
          </p:nvPr>
        </p:nvSpPr>
        <p:spPr>
          <a:xfrm>
            <a:off x="718947" y="722313"/>
            <a:ext cx="1594247" cy="812512"/>
          </a:xfrm>
          <a:blipFill>
            <a:blip r:embed="rId4"/>
            <a:stretch>
              <a:fillRect/>
            </a:stretch>
          </a:blipFill>
        </p:spPr>
        <p:txBody>
          <a:bodyPr/>
          <a:lstStyle>
            <a:lvl1pPr marL="0" indent="0">
              <a:buNone/>
              <a:defRPr sz="100"/>
            </a:lvl1pPr>
          </a:lstStyle>
          <a:p>
            <a:pPr lvl="0"/>
            <a:r>
              <a:rPr lang="en-GB"/>
              <a:t> </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8097679" y="5669589"/>
            <a:ext cx="2338417" cy="395785"/>
          </a:xfrm>
          <a:prstGeom prst="rect">
            <a:avLst/>
          </a:prstGeom>
        </p:spPr>
        <p:txBody>
          <a:bodyPr vert="horz" lIns="0" tIns="0" rIns="0" bIns="0" rtlCol="0" anchor="ctr">
            <a:noAutofit/>
          </a:bodyPr>
          <a:lstStyle>
            <a:lvl1pPr algn="l">
              <a:defRPr sz="1400">
                <a:solidFill>
                  <a:schemeClr val="bg1"/>
                </a:solidFill>
              </a:defRPr>
            </a:lvl1pPr>
          </a:lstStyle>
          <a:p>
            <a:fld id="{1D689034-9EBE-4E64-9111-A20F14D1C2AD}" type="datetime3">
              <a:rPr lang="en-GB" smtClean="0"/>
              <a:t>15 June, 2026</a:t>
            </a:fld>
            <a:endParaRPr lang="en-GB"/>
          </a:p>
        </p:txBody>
      </p:sp>
      <p:sp>
        <p:nvSpPr>
          <p:cNvPr id="7" name="Tijdelijke aanduiding voor titel 1">
            <a:extLst>
              <a:ext uri="{FF2B5EF4-FFF2-40B4-BE49-F238E27FC236}">
                <a16:creationId xmlns:a16="http://schemas.microsoft.com/office/drawing/2014/main" id="{A76CA5E7-D809-E5FC-B167-ECFE95C44EAC}"/>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a:solidFill>
                  <a:schemeClr val="accent1"/>
                </a:solidFill>
                <a:latin typeface="+mj-lt"/>
              </a:rPr>
              <a:t>Title slide #2</a:t>
            </a:r>
          </a:p>
        </p:txBody>
      </p:sp>
      <p:sp>
        <p:nvSpPr>
          <p:cNvPr id="9" name="Tijdelijke aanduiding voor tekst 8">
            <a:extLst>
              <a:ext uri="{FF2B5EF4-FFF2-40B4-BE49-F238E27FC236}">
                <a16:creationId xmlns:a16="http://schemas.microsoft.com/office/drawing/2014/main" id="{770BE926-BB45-F4B8-2FBE-77EFAF075D9C}"/>
              </a:ext>
            </a:extLst>
          </p:cNvPr>
          <p:cNvSpPr>
            <a:spLocks noGrp="1"/>
          </p:cNvSpPr>
          <p:nvPr>
            <p:ph type="body" sz="quarter" idx="19" hasCustomPrompt="1"/>
          </p:nvPr>
        </p:nvSpPr>
        <p:spPr>
          <a:xfrm>
            <a:off x="8097680" y="3446120"/>
            <a:ext cx="3240000" cy="1773202"/>
          </a:xfrm>
        </p:spPr>
        <p:txBody>
          <a:bodyPr anchor="b"/>
          <a:lstStyle>
            <a:lvl1pPr>
              <a:lnSpc>
                <a:spcPct val="80000"/>
              </a:lnSpc>
              <a:defRPr sz="4600" b="1" baseline="0">
                <a:solidFill>
                  <a:schemeClr val="bg1"/>
                </a:solidFill>
                <a:latin typeface="+mj-lt"/>
              </a:defRPr>
            </a:lvl1pPr>
          </a:lstStyle>
          <a:p>
            <a:r>
              <a:rPr lang="en-GB"/>
              <a:t>Place the title of the presentation</a:t>
            </a:r>
          </a:p>
        </p:txBody>
      </p:sp>
    </p:spTree>
    <p:extLst>
      <p:ext uri="{BB962C8B-B14F-4D97-AF65-F5344CB8AC3E}">
        <p14:creationId xmlns:p14="http://schemas.microsoft.com/office/powerpoint/2010/main" val="17238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1">
                                            <p:bg/>
                                          </p:spTgt>
                                        </p:tgtEl>
                                        <p:attrNameLst>
                                          <p:attrName>style.visibility</p:attrName>
                                        </p:attrNameLst>
                                      </p:cBhvr>
                                      <p:to>
                                        <p:strVal val="visible"/>
                                      </p:to>
                                    </p:set>
                                    <p:anim calcmode="lin" valueType="num">
                                      <p:cBhvr additive="base">
                                        <p:cTn id="7" dur="1250" fill="hold"/>
                                        <p:tgtEl>
                                          <p:spTgt spid="81">
                                            <p:bg/>
                                          </p:spTgt>
                                        </p:tgtEl>
                                        <p:attrNameLst>
                                          <p:attrName>ppt_x</p:attrName>
                                        </p:attrNameLst>
                                      </p:cBhvr>
                                      <p:tavLst>
                                        <p:tav tm="0">
                                          <p:val>
                                            <p:strVal val="1+#ppt_w/2"/>
                                          </p:val>
                                        </p:tav>
                                        <p:tav tm="100000">
                                          <p:val>
                                            <p:strVal val="#ppt_x"/>
                                          </p:val>
                                        </p:tav>
                                      </p:tavLst>
                                    </p:anim>
                                    <p:anim calcmode="lin" valueType="num">
                                      <p:cBhvr additive="base">
                                        <p:cTn id="8" dur="1250" fill="hold"/>
                                        <p:tgtEl>
                                          <p:spTgt spid="81">
                                            <p:bg/>
                                          </p:spTgt>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81">
                                            <p:txEl>
                                              <p:pRg st="0" end="0"/>
                                            </p:txEl>
                                          </p:spTgt>
                                        </p:tgtEl>
                                        <p:attrNameLst>
                                          <p:attrName>style.visibility</p:attrName>
                                        </p:attrNameLst>
                                      </p:cBhvr>
                                      <p:to>
                                        <p:strVal val="visible"/>
                                      </p:to>
                                    </p:set>
                                    <p:anim calcmode="lin" valueType="num">
                                      <p:cBhvr additive="base">
                                        <p:cTn id="11" dur="1250" fill="hold"/>
                                        <p:tgtEl>
                                          <p:spTgt spid="81">
                                            <p:txEl>
                                              <p:pRg st="0" end="0"/>
                                            </p:txEl>
                                          </p:spTgt>
                                        </p:tgtEl>
                                        <p:attrNameLst>
                                          <p:attrName>ppt_x</p:attrName>
                                        </p:attrNameLst>
                                      </p:cBhvr>
                                      <p:tavLst>
                                        <p:tav tm="0">
                                          <p:val>
                                            <p:strVal val="1+#ppt_w/2"/>
                                          </p:val>
                                        </p:tav>
                                        <p:tav tm="100000">
                                          <p:val>
                                            <p:strVal val="#ppt_x"/>
                                          </p:val>
                                        </p:tav>
                                      </p:tavLst>
                                    </p:anim>
                                    <p:anim calcmode="lin" valueType="num">
                                      <p:cBhvr additive="base">
                                        <p:cTn id="12" dur="1250" fill="hold"/>
                                        <p:tgtEl>
                                          <p:spTgt spid="8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p:stCondLst>
                              <p:cond delay="2250"/>
                            </p:stCondLst>
                            <p:childTnLst>
                              <p:par>
                                <p:cTn id="18" presetID="10"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childTnLst>
                                </p:cTn>
                              </p:par>
                            </p:childTnLst>
                          </p:cTn>
                        </p:par>
                        <p:par>
                          <p:cTn id="21" fill="hold">
                            <p:stCondLst>
                              <p:cond delay="3250"/>
                            </p:stCondLst>
                            <p:childTnLst>
                              <p:par>
                                <p:cTn id="22" presetID="10" presetClass="entr" presetSubtype="0" fill="hold" grpId="0" nodeType="afterEffect">
                                  <p:stCondLst>
                                    <p:cond delay="0"/>
                                  </p:stCondLst>
                                  <p:childTnLst>
                                    <p:set>
                                      <p:cBhvr>
                                        <p:cTn id="23" dur="1" fill="hold">
                                          <p:stCondLst>
                                            <p:cond delay="0"/>
                                          </p:stCondLst>
                                        </p:cTn>
                                        <p:tgtEl>
                                          <p:spTgt spid="80">
                                            <p:txEl>
                                              <p:pRg st="0" end="0"/>
                                            </p:txEl>
                                          </p:spTgt>
                                        </p:tgtEl>
                                        <p:attrNameLst>
                                          <p:attrName>style.visibility</p:attrName>
                                        </p:attrNameLst>
                                      </p:cBhvr>
                                      <p:to>
                                        <p:strVal val="visible"/>
                                      </p:to>
                                    </p:set>
                                    <p:animEffect transition="in" filter="fade">
                                      <p:cBhvr>
                                        <p:cTn id="24" dur="100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uiExpand="1" build="p" animBg="1">
        <p:tmplLst>
          <p:tmpl>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 lvl="1">
            <p:tnLst>
              <p:par>
                <p:cTn presetID="2" presetClass="entr" presetSubtype="2" decel="10000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 calcmode="lin" valueType="num">
                      <p:cBhvr additive="base">
                        <p:cTn dur="1250" fill="hold"/>
                        <p:tgtEl>
                          <p:spTgt spid="81"/>
                        </p:tgtEl>
                        <p:attrNameLst>
                          <p:attrName>ppt_x</p:attrName>
                        </p:attrNameLst>
                      </p:cBhvr>
                      <p:tavLst>
                        <p:tav tm="0">
                          <p:val>
                            <p:strVal val="1+#ppt_w/2"/>
                          </p:val>
                        </p:tav>
                        <p:tav tm="100000">
                          <p:val>
                            <p:strVal val="#ppt_x"/>
                          </p:val>
                        </p:tav>
                      </p:tavLst>
                    </p:anim>
                    <p:anim calcmode="lin" valueType="num">
                      <p:cBhvr additive="base">
                        <p:cTn dur="1250" fill="hold"/>
                        <p:tgtEl>
                          <p:spTgt spid="81"/>
                        </p:tgtEl>
                        <p:attrNameLst>
                          <p:attrName>ppt_y</p:attrName>
                        </p:attrNameLst>
                      </p:cBhvr>
                      <p:tavLst>
                        <p:tav tm="0">
                          <p:val>
                            <p:strVal val="#ppt_y"/>
                          </p:val>
                        </p:tav>
                        <p:tav tm="100000">
                          <p:val>
                            <p:strVal val="#ppt_y"/>
                          </p:val>
                        </p:tav>
                      </p:tavLst>
                    </p:anim>
                  </p:childTnLst>
                </p:cTn>
              </p:par>
            </p:tnLst>
          </p:tmpl>
        </p:tmplLst>
      </p:bldP>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duction 1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3"/>
            <a:ext cx="3939328" cy="4213225"/>
          </a:xfrm>
          <a:prstGeom prst="roundRect">
            <a:avLst>
              <a:gd name="adj" fmla="val 3549"/>
            </a:avLst>
          </a:prstGeom>
          <a:solidFill>
            <a:schemeClr val="bg1">
              <a:lumMod val="95000"/>
            </a:schemeClr>
          </a:solidFill>
          <a:ln w="15875">
            <a:noFill/>
          </a:ln>
        </p:spPr>
        <p:txBody>
          <a:bodyPr wrap="square" lIns="180000" tIns="0" rIns="180000" bIns="1188000" anchor="ctr" anchorCtr="0">
            <a:noAutofit/>
          </a:bodyPr>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Introduction 1x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5271109" y="2106637"/>
            <a:ext cx="5400000" cy="276999"/>
          </a:xfrm>
        </p:spPr>
        <p:txBody>
          <a:bodyPr>
            <a:spAutoFit/>
          </a:bodyPr>
          <a:lstStyle>
            <a:lvl1pPr marL="0" indent="0">
              <a:buFontTx/>
              <a:buNone/>
              <a:defRPr sz="2000" b="1" cap="none" baseline="0">
                <a:solidFill>
                  <a:schemeClr val="accent1"/>
                </a:solidFill>
                <a:latin typeface="+mj-lt"/>
              </a:defRPr>
            </a:lvl1pPr>
            <a:lvl4pPr>
              <a:defRPr/>
            </a:lvl4pPr>
          </a:lstStyle>
          <a:p>
            <a:pPr lvl="0"/>
            <a:r>
              <a:rPr lang="en-GB"/>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5271109" y="3437571"/>
            <a:ext cx="5400000" cy="2080570"/>
          </a:xfr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pede. Mauris et orci.</a:t>
            </a:r>
          </a:p>
          <a:p>
            <a:pPr lvl="0"/>
            <a:endParaRPr lang="en-GB" noProof="0"/>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5271108" y="2600252"/>
            <a:ext cx="5400000" cy="221599"/>
          </a:xfrm>
        </p:spPr>
        <p:txBody>
          <a:bodyPr wrap="square">
            <a:spAutoFit/>
          </a:bodyPr>
          <a:lstStyle>
            <a:lvl1pPr marL="0" indent="0">
              <a:buNone/>
              <a:defRPr sz="1600" b="1">
                <a:solidFill>
                  <a:schemeClr val="tx2"/>
                </a:solidFill>
              </a:defRPr>
            </a:lvl1pPr>
          </a:lstStyle>
          <a:p>
            <a:pPr lvl="0"/>
            <a:r>
              <a:rPr lang="en-GB" noProof="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5271109" y="2862061"/>
            <a:ext cx="5400000" cy="221599"/>
          </a:xfr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5271109" y="1696003"/>
            <a:ext cx="5400000" cy="443198"/>
          </a:xfrm>
        </p:spPr>
        <p:txBody>
          <a:bodyPr>
            <a:spAutoFit/>
          </a:bodyPr>
          <a:lstStyle>
            <a:lvl1pPr marL="0" indent="0">
              <a:buFontTx/>
              <a:buNone/>
              <a:defRPr sz="3200" b="1" cap="none" baseline="0">
                <a:solidFill>
                  <a:schemeClr val="tx2"/>
                </a:solidFill>
                <a:latin typeface="+mj-lt"/>
              </a:defRPr>
            </a:lvl1pPr>
            <a:lvl4pPr>
              <a:defRPr/>
            </a:lvl4pPr>
          </a:lstStyle>
          <a:p>
            <a:pPr lvl="0"/>
            <a:r>
              <a:rPr lang="en-GB"/>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5656309" y="2089997"/>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grpSp>
        <p:nvGrpSpPr>
          <p:cNvPr id="74" name="INSTRUCTION">
            <a:extLst>
              <a:ext uri="{FF2B5EF4-FFF2-40B4-BE49-F238E27FC236}">
                <a16:creationId xmlns:a16="http://schemas.microsoft.com/office/drawing/2014/main" id="{B6338F45-0553-84D3-2251-DA19E6246A59}"/>
              </a:ext>
            </a:extLst>
          </p:cNvPr>
          <p:cNvGrpSpPr/>
          <p:nvPr userDrawn="1"/>
        </p:nvGrpSpPr>
        <p:grpSpPr>
          <a:xfrm>
            <a:off x="-3786164" y="0"/>
            <a:ext cx="3693113" cy="5054643"/>
            <a:chOff x="-3786164" y="0"/>
            <a:chExt cx="3693113" cy="5054643"/>
          </a:xfrm>
        </p:grpSpPr>
        <p:sp>
          <p:nvSpPr>
            <p:cNvPr id="75" name="Rechthoek 74">
              <a:extLst>
                <a:ext uri="{FF2B5EF4-FFF2-40B4-BE49-F238E27FC236}">
                  <a16:creationId xmlns:a16="http://schemas.microsoft.com/office/drawing/2014/main" id="{51C12583-5887-EB9A-7B96-3434633A1B9D}"/>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76" name="Rechthoek 75">
              <a:extLst>
                <a:ext uri="{FF2B5EF4-FFF2-40B4-BE49-F238E27FC236}">
                  <a16:creationId xmlns:a16="http://schemas.microsoft.com/office/drawing/2014/main" id="{77147CFF-7053-35E9-5D42-5037487152E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77" name="Ovaal 76">
              <a:extLst>
                <a:ext uri="{FF2B5EF4-FFF2-40B4-BE49-F238E27FC236}">
                  <a16:creationId xmlns:a16="http://schemas.microsoft.com/office/drawing/2014/main" id="{060693C9-E94E-98BB-EC9D-AC9324CAD87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8" name="Rechthoek 77">
              <a:extLst>
                <a:ext uri="{FF2B5EF4-FFF2-40B4-BE49-F238E27FC236}">
                  <a16:creationId xmlns:a16="http://schemas.microsoft.com/office/drawing/2014/main" id="{8903CF43-442B-1832-B85E-1C1E4546008C}"/>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9" name="Ovaal 78">
              <a:extLst>
                <a:ext uri="{FF2B5EF4-FFF2-40B4-BE49-F238E27FC236}">
                  <a16:creationId xmlns:a16="http://schemas.microsoft.com/office/drawing/2014/main" id="{6051E6EF-EECB-4209-83B2-E29C6B03889B}"/>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0" name="Rechthoek 79">
              <a:extLst>
                <a:ext uri="{FF2B5EF4-FFF2-40B4-BE49-F238E27FC236}">
                  <a16:creationId xmlns:a16="http://schemas.microsoft.com/office/drawing/2014/main" id="{C4CBEB17-1732-B32F-91C5-923E18BD73F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1" name="Rechthoek 80">
              <a:extLst>
                <a:ext uri="{FF2B5EF4-FFF2-40B4-BE49-F238E27FC236}">
                  <a16:creationId xmlns:a16="http://schemas.microsoft.com/office/drawing/2014/main" id="{6B33D186-157D-E30B-2F23-0BC86D899A3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82" name="Ovaal 81">
              <a:extLst>
                <a:ext uri="{FF2B5EF4-FFF2-40B4-BE49-F238E27FC236}">
                  <a16:creationId xmlns:a16="http://schemas.microsoft.com/office/drawing/2014/main" id="{2B1D34EE-D924-8D47-5CAB-715C758E439A}"/>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3" name="Rechthoek 82">
              <a:extLst>
                <a:ext uri="{FF2B5EF4-FFF2-40B4-BE49-F238E27FC236}">
                  <a16:creationId xmlns:a16="http://schemas.microsoft.com/office/drawing/2014/main" id="{3FA6A19F-7D0D-E517-6BCF-6B8D59E7252B}"/>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84" name="Groep 83">
              <a:extLst>
                <a:ext uri="{FF2B5EF4-FFF2-40B4-BE49-F238E27FC236}">
                  <a16:creationId xmlns:a16="http://schemas.microsoft.com/office/drawing/2014/main" id="{9970A62E-6B72-A74C-D3C5-4518CA462EA0}"/>
                </a:ext>
              </a:extLst>
            </p:cNvPr>
            <p:cNvGrpSpPr/>
            <p:nvPr userDrawn="1"/>
          </p:nvGrpSpPr>
          <p:grpSpPr>
            <a:xfrm>
              <a:off x="-3414453" y="3534339"/>
              <a:ext cx="514284" cy="506545"/>
              <a:chOff x="12617641" y="3403239"/>
              <a:chExt cx="752963" cy="741634"/>
            </a:xfrm>
          </p:grpSpPr>
          <p:grpSp>
            <p:nvGrpSpPr>
              <p:cNvPr id="101" name="Groep 100">
                <a:extLst>
                  <a:ext uri="{FF2B5EF4-FFF2-40B4-BE49-F238E27FC236}">
                    <a16:creationId xmlns:a16="http://schemas.microsoft.com/office/drawing/2014/main" id="{5D6F782A-5A5B-BB2B-B27C-348C5E5DAD78}"/>
                  </a:ext>
                </a:extLst>
              </p:cNvPr>
              <p:cNvGrpSpPr/>
              <p:nvPr userDrawn="1"/>
            </p:nvGrpSpPr>
            <p:grpSpPr>
              <a:xfrm>
                <a:off x="12771530" y="3403239"/>
                <a:ext cx="467176" cy="448491"/>
                <a:chOff x="12782157" y="3403239"/>
                <a:chExt cx="467176" cy="448491"/>
              </a:xfrm>
            </p:grpSpPr>
            <p:grpSp>
              <p:nvGrpSpPr>
                <p:cNvPr id="104" name="Groep 103">
                  <a:extLst>
                    <a:ext uri="{FF2B5EF4-FFF2-40B4-BE49-F238E27FC236}">
                      <a16:creationId xmlns:a16="http://schemas.microsoft.com/office/drawing/2014/main" id="{E55BCC43-8AF7-C4E4-7849-AF42BA19B3C2}"/>
                    </a:ext>
                  </a:extLst>
                </p:cNvPr>
                <p:cNvGrpSpPr/>
                <p:nvPr userDrawn="1"/>
              </p:nvGrpSpPr>
              <p:grpSpPr>
                <a:xfrm>
                  <a:off x="12782157" y="3403239"/>
                  <a:ext cx="412976" cy="396132"/>
                  <a:chOff x="13554906" y="3320109"/>
                  <a:chExt cx="443917" cy="425811"/>
                </a:xfrm>
              </p:grpSpPr>
              <p:grpSp>
                <p:nvGrpSpPr>
                  <p:cNvPr id="111" name="Groep 110">
                    <a:extLst>
                      <a:ext uri="{FF2B5EF4-FFF2-40B4-BE49-F238E27FC236}">
                        <a16:creationId xmlns:a16="http://schemas.microsoft.com/office/drawing/2014/main" id="{798DDBDE-8F0A-7BEF-3A92-01D7AA3186EF}"/>
                      </a:ext>
                    </a:extLst>
                  </p:cNvPr>
                  <p:cNvGrpSpPr/>
                  <p:nvPr userDrawn="1"/>
                </p:nvGrpSpPr>
                <p:grpSpPr>
                  <a:xfrm>
                    <a:off x="13554906" y="3320109"/>
                    <a:ext cx="443917" cy="425811"/>
                    <a:chOff x="12909684" y="1276143"/>
                    <a:chExt cx="443917" cy="425811"/>
                  </a:xfrm>
                </p:grpSpPr>
                <p:sp>
                  <p:nvSpPr>
                    <p:cNvPr id="114" name="Rechthoek 113">
                      <a:extLst>
                        <a:ext uri="{FF2B5EF4-FFF2-40B4-BE49-F238E27FC236}">
                          <a16:creationId xmlns:a16="http://schemas.microsoft.com/office/drawing/2014/main" id="{C3C54DBD-C294-625D-5D7E-7F37106C948C}"/>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48C7CD2A-8FA8-A169-CADB-8CCBED30822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6" name="Ovaal 115">
                      <a:extLst>
                        <a:ext uri="{FF2B5EF4-FFF2-40B4-BE49-F238E27FC236}">
                          <a16:creationId xmlns:a16="http://schemas.microsoft.com/office/drawing/2014/main" id="{9AB299F4-BB2E-F6E1-D5AF-C29CEBB8E64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12" name="Afbeelding 111">
                    <a:extLst>
                      <a:ext uri="{FF2B5EF4-FFF2-40B4-BE49-F238E27FC236}">
                        <a16:creationId xmlns:a16="http://schemas.microsoft.com/office/drawing/2014/main" id="{972DEF9C-6130-C340-03A5-3D764635859F}"/>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13" name="Afbeelding 112">
                    <a:extLst>
                      <a:ext uri="{FF2B5EF4-FFF2-40B4-BE49-F238E27FC236}">
                        <a16:creationId xmlns:a16="http://schemas.microsoft.com/office/drawing/2014/main" id="{C49308C8-3D35-1449-130C-7E334BD1863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05" name="Groep 104">
                  <a:extLst>
                    <a:ext uri="{FF2B5EF4-FFF2-40B4-BE49-F238E27FC236}">
                      <a16:creationId xmlns:a16="http://schemas.microsoft.com/office/drawing/2014/main" id="{35C3D808-C46B-A0D3-87D6-9B3251D44009}"/>
                    </a:ext>
                  </a:extLst>
                </p:cNvPr>
                <p:cNvGrpSpPr/>
                <p:nvPr userDrawn="1"/>
              </p:nvGrpSpPr>
              <p:grpSpPr>
                <a:xfrm>
                  <a:off x="13103513" y="3705268"/>
                  <a:ext cx="145820" cy="146462"/>
                  <a:chOff x="13096169" y="3602278"/>
                  <a:chExt cx="145820" cy="146462"/>
                </a:xfrm>
              </p:grpSpPr>
              <p:sp>
                <p:nvSpPr>
                  <p:cNvPr id="109" name="Rechthoek 108">
                    <a:extLst>
                      <a:ext uri="{FF2B5EF4-FFF2-40B4-BE49-F238E27FC236}">
                        <a16:creationId xmlns:a16="http://schemas.microsoft.com/office/drawing/2014/main" id="{88F1CF26-EE38-BAE3-0D5C-9DFAE49184A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C26F0964-0E62-03B0-AF5D-63A2C754E36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06" name="Groep 105">
                  <a:extLst>
                    <a:ext uri="{FF2B5EF4-FFF2-40B4-BE49-F238E27FC236}">
                      <a16:creationId xmlns:a16="http://schemas.microsoft.com/office/drawing/2014/main" id="{E73D86B5-C8AA-F091-945E-B918BAE86FD3}"/>
                    </a:ext>
                  </a:extLst>
                </p:cNvPr>
                <p:cNvGrpSpPr/>
                <p:nvPr userDrawn="1"/>
              </p:nvGrpSpPr>
              <p:grpSpPr>
                <a:xfrm rot="10800000">
                  <a:off x="13061402" y="3665637"/>
                  <a:ext cx="145820" cy="146462"/>
                  <a:chOff x="13096169" y="3602278"/>
                  <a:chExt cx="145820" cy="146462"/>
                </a:xfrm>
              </p:grpSpPr>
              <p:sp>
                <p:nvSpPr>
                  <p:cNvPr id="107" name="Rechthoek 106">
                    <a:extLst>
                      <a:ext uri="{FF2B5EF4-FFF2-40B4-BE49-F238E27FC236}">
                        <a16:creationId xmlns:a16="http://schemas.microsoft.com/office/drawing/2014/main" id="{F6EA707F-84DB-6189-B465-29271C43EF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BBDB3B15-3D94-BE84-BAF6-16310889CDC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02" name="Rechthoek 101">
                <a:extLst>
                  <a:ext uri="{FF2B5EF4-FFF2-40B4-BE49-F238E27FC236}">
                    <a16:creationId xmlns:a16="http://schemas.microsoft.com/office/drawing/2014/main" id="{2890D34D-9AE5-F9DF-A68C-E6732793698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03" name="Gelijkbenige driehoek 102">
                <a:extLst>
                  <a:ext uri="{FF2B5EF4-FFF2-40B4-BE49-F238E27FC236}">
                    <a16:creationId xmlns:a16="http://schemas.microsoft.com/office/drawing/2014/main" id="{79ECBA4D-D273-2065-23FE-108434BDBF6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85" name="ICOON_info">
              <a:extLst>
                <a:ext uri="{FF2B5EF4-FFF2-40B4-BE49-F238E27FC236}">
                  <a16:creationId xmlns:a16="http://schemas.microsoft.com/office/drawing/2014/main" id="{05580824-0AA3-5810-5269-0EBA2E11BEEC}"/>
                </a:ext>
              </a:extLst>
            </p:cNvPr>
            <p:cNvGrpSpPr/>
            <p:nvPr userDrawn="1"/>
          </p:nvGrpSpPr>
          <p:grpSpPr>
            <a:xfrm>
              <a:off x="-376736" y="4055594"/>
              <a:ext cx="283685" cy="283685"/>
              <a:chOff x="-510741" y="5913713"/>
              <a:chExt cx="267555" cy="267555"/>
            </a:xfrm>
          </p:grpSpPr>
          <p:sp>
            <p:nvSpPr>
              <p:cNvPr id="99" name="Ovaal 98">
                <a:extLst>
                  <a:ext uri="{FF2B5EF4-FFF2-40B4-BE49-F238E27FC236}">
                    <a16:creationId xmlns:a16="http://schemas.microsoft.com/office/drawing/2014/main" id="{A9A77014-6F47-E2BB-C2C4-EC7E7F64F6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00" name="Graphic 163" descr="Informatie">
                <a:extLst>
                  <a:ext uri="{FF2B5EF4-FFF2-40B4-BE49-F238E27FC236}">
                    <a16:creationId xmlns:a16="http://schemas.microsoft.com/office/drawing/2014/main" id="{EB3BE875-91E4-BC75-EC9C-599571F8DF6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86" name="Groep 85">
              <a:extLst>
                <a:ext uri="{FF2B5EF4-FFF2-40B4-BE49-F238E27FC236}">
                  <a16:creationId xmlns:a16="http://schemas.microsoft.com/office/drawing/2014/main" id="{E06C7009-3827-7A72-2F1D-B96A15DC605B}"/>
                </a:ext>
              </a:extLst>
            </p:cNvPr>
            <p:cNvGrpSpPr/>
            <p:nvPr userDrawn="1"/>
          </p:nvGrpSpPr>
          <p:grpSpPr>
            <a:xfrm>
              <a:off x="-938434" y="4364020"/>
              <a:ext cx="627798" cy="576693"/>
              <a:chOff x="-938434" y="4570310"/>
              <a:chExt cx="627798" cy="576693"/>
            </a:xfrm>
          </p:grpSpPr>
          <p:grpSp>
            <p:nvGrpSpPr>
              <p:cNvPr id="94" name="Inspireren">
                <a:extLst>
                  <a:ext uri="{FF2B5EF4-FFF2-40B4-BE49-F238E27FC236}">
                    <a16:creationId xmlns:a16="http://schemas.microsoft.com/office/drawing/2014/main" id="{215C5C77-0E24-A978-E988-B4C2E60E22FF}"/>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96" name="Freeform 12">
                  <a:extLst>
                    <a:ext uri="{FF2B5EF4-FFF2-40B4-BE49-F238E27FC236}">
                      <a16:creationId xmlns:a16="http://schemas.microsoft.com/office/drawing/2014/main" id="{48B5DFB5-0DB0-2158-E65D-BBBE512B8615}"/>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97" name="Freeform 13">
                  <a:extLst>
                    <a:ext uri="{FF2B5EF4-FFF2-40B4-BE49-F238E27FC236}">
                      <a16:creationId xmlns:a16="http://schemas.microsoft.com/office/drawing/2014/main" id="{01122CED-7FB3-EBC8-FBD5-244FAD244C8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98" name="Freeform 14">
                  <a:extLst>
                    <a:ext uri="{FF2B5EF4-FFF2-40B4-BE49-F238E27FC236}">
                      <a16:creationId xmlns:a16="http://schemas.microsoft.com/office/drawing/2014/main" id="{FE3ECDC4-0CD5-DAB1-594E-4410DB8EECF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95" name="Tekstvak 94">
                <a:extLst>
                  <a:ext uri="{FF2B5EF4-FFF2-40B4-BE49-F238E27FC236}">
                    <a16:creationId xmlns:a16="http://schemas.microsoft.com/office/drawing/2014/main" id="{0080C120-7C4B-9AE0-8AE3-AE2008154A3B}"/>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87" name="Groep 86">
              <a:extLst>
                <a:ext uri="{FF2B5EF4-FFF2-40B4-BE49-F238E27FC236}">
                  <a16:creationId xmlns:a16="http://schemas.microsoft.com/office/drawing/2014/main" id="{E260A694-282E-AB34-C3BE-C11A07E4E896}"/>
                </a:ext>
              </a:extLst>
            </p:cNvPr>
            <p:cNvGrpSpPr/>
            <p:nvPr userDrawn="1"/>
          </p:nvGrpSpPr>
          <p:grpSpPr>
            <a:xfrm>
              <a:off x="-3365484" y="1226982"/>
              <a:ext cx="446937" cy="406485"/>
              <a:chOff x="-3563526" y="1409294"/>
              <a:chExt cx="354190" cy="322133"/>
            </a:xfrm>
          </p:grpSpPr>
          <p:grpSp>
            <p:nvGrpSpPr>
              <p:cNvPr id="88" name="Groep 87">
                <a:extLst>
                  <a:ext uri="{FF2B5EF4-FFF2-40B4-BE49-F238E27FC236}">
                    <a16:creationId xmlns:a16="http://schemas.microsoft.com/office/drawing/2014/main" id="{F7B41748-6F22-67F2-B452-720FACBA503C}"/>
                  </a:ext>
                </a:extLst>
              </p:cNvPr>
              <p:cNvGrpSpPr/>
              <p:nvPr userDrawn="1"/>
            </p:nvGrpSpPr>
            <p:grpSpPr>
              <a:xfrm>
                <a:off x="-3499992" y="1409294"/>
                <a:ext cx="225195" cy="195499"/>
                <a:chOff x="8987389" y="1361199"/>
                <a:chExt cx="2200275" cy="1914525"/>
              </a:xfrm>
            </p:grpSpPr>
            <p:sp>
              <p:nvSpPr>
                <p:cNvPr id="90" name="Vrije vorm: vorm 89">
                  <a:extLst>
                    <a:ext uri="{FF2B5EF4-FFF2-40B4-BE49-F238E27FC236}">
                      <a16:creationId xmlns:a16="http://schemas.microsoft.com/office/drawing/2014/main" id="{CF880C73-22FD-1A18-4A74-52CB706E171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91" name="Groep 90">
                  <a:extLst>
                    <a:ext uri="{FF2B5EF4-FFF2-40B4-BE49-F238E27FC236}">
                      <a16:creationId xmlns:a16="http://schemas.microsoft.com/office/drawing/2014/main" id="{F5617FCE-ADC7-CB21-2DC5-2E8358A6F12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2" name="Vrije vorm: vorm 91">
                    <a:extLst>
                      <a:ext uri="{FF2B5EF4-FFF2-40B4-BE49-F238E27FC236}">
                        <a16:creationId xmlns:a16="http://schemas.microsoft.com/office/drawing/2014/main" id="{59D1CA4B-AD22-D1A3-418E-99C0FE1226C2}"/>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93" name="Vrije vorm: vorm 92">
                    <a:extLst>
                      <a:ext uri="{FF2B5EF4-FFF2-40B4-BE49-F238E27FC236}">
                        <a16:creationId xmlns:a16="http://schemas.microsoft.com/office/drawing/2014/main" id="{CF7E780D-525E-CB9F-BB14-3BEFDAA9AAE5}"/>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89" name="Tekstvak 88">
                <a:extLst>
                  <a:ext uri="{FF2B5EF4-FFF2-40B4-BE49-F238E27FC236}">
                    <a16:creationId xmlns:a16="http://schemas.microsoft.com/office/drawing/2014/main" id="{189970CD-2314-3276-BDFC-5929747ECC1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7163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on 2x">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3C52A962-EFBC-1EA0-C4C7-9CF449A3B3D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Calibri Light" panose="020F030202020403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rial" panose="020B06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Calibri Light" panose="020F030202020403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rial" panose="020B0604020202020204" pitchFamily="34" charset="0"/>
              <a:buChar char="•"/>
              <a:defRPr sz="1600" i="0" kern="1200">
                <a:solidFill>
                  <a:schemeClr val="tx1"/>
                </a:solidFill>
                <a:latin typeface="+mn-lt"/>
                <a:ea typeface="+mn-ea"/>
                <a:cs typeface="+mn-cs"/>
              </a:defRPr>
            </a:lvl9pPr>
          </a:lstStyle>
          <a:p>
            <a:r>
              <a:rPr lang="en-GB"/>
              <a:t> </a:t>
            </a:r>
          </a:p>
        </p:txBody>
      </p:sp>
      <p:sp>
        <p:nvSpPr>
          <p:cNvPr id="21" name="Tijdelijke aanduiding voor afbeelding 32">
            <a:extLst>
              <a:ext uri="{FF2B5EF4-FFF2-40B4-BE49-F238E27FC236}">
                <a16:creationId xmlns:a16="http://schemas.microsoft.com/office/drawing/2014/main" id="{7FB1BB73-1253-CB4E-078B-44C9EF59ECB7}"/>
              </a:ext>
            </a:extLst>
          </p:cNvPr>
          <p:cNvSpPr>
            <a:spLocks noGrp="1"/>
          </p:cNvSpPr>
          <p:nvPr>
            <p:ph type="pic" sz="quarter" idx="21" hasCustomPrompt="1"/>
          </p:nvPr>
        </p:nvSpPr>
        <p:spPr>
          <a:xfrm>
            <a:off x="708207"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a:t>Select this placeholder, go to the tab ‘Slidebuilder’, click on ‘Images’, select the preferred image and click on ‘Insert’.</a:t>
            </a:r>
          </a:p>
        </p:txBody>
      </p:sp>
      <p:sp>
        <p:nvSpPr>
          <p:cNvPr id="12" name="Tijdelijke aanduiding voor tekst 15">
            <a:extLst>
              <a:ext uri="{FF2B5EF4-FFF2-40B4-BE49-F238E27FC236}">
                <a16:creationId xmlns:a16="http://schemas.microsoft.com/office/drawing/2014/main" id="{7003C0B1-7212-7298-9837-FE612FA36AA8}"/>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7" name="Rechthoek: afgeronde hoeken 6">
            <a:extLst>
              <a:ext uri="{FF2B5EF4-FFF2-40B4-BE49-F238E27FC236}">
                <a16:creationId xmlns:a16="http://schemas.microsoft.com/office/drawing/2014/main" id="{EE82F239-2B35-4039-9A61-4FB8C953EA19}"/>
              </a:ext>
            </a:extLst>
          </p:cNvPr>
          <p:cNvSpPr/>
          <p:nvPr userDrawn="1"/>
        </p:nvSpPr>
        <p:spPr>
          <a:xfrm>
            <a:off x="0" y="-367937"/>
            <a:ext cx="1310039"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Introduction 2x</a:t>
            </a:r>
          </a:p>
        </p:txBody>
      </p:sp>
      <p:sp>
        <p:nvSpPr>
          <p:cNvPr id="8" name="Tijdelijke aanduiding voor tekst 12">
            <a:extLst>
              <a:ext uri="{FF2B5EF4-FFF2-40B4-BE49-F238E27FC236}">
                <a16:creationId xmlns:a16="http://schemas.microsoft.com/office/drawing/2014/main" id="{FBA7C0EF-C85B-4505-8107-015B15633D93}"/>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10" name="Tijdelijke aanduiding voor titel 1">
            <a:extLst>
              <a:ext uri="{FF2B5EF4-FFF2-40B4-BE49-F238E27FC236}">
                <a16:creationId xmlns:a16="http://schemas.microsoft.com/office/drawing/2014/main" id="{66DDD4FA-5C0A-526B-A5D0-BD4D9C52DA68}"/>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14" name="Tijdelijke aanduiding voor tekst 26">
            <a:extLst>
              <a:ext uri="{FF2B5EF4-FFF2-40B4-BE49-F238E27FC236}">
                <a16:creationId xmlns:a16="http://schemas.microsoft.com/office/drawing/2014/main" id="{EAFE4CF3-B339-8A11-F0E5-E407B4650259}"/>
              </a:ext>
            </a:extLst>
          </p:cNvPr>
          <p:cNvSpPr>
            <a:spLocks noGrp="1"/>
          </p:cNvSpPr>
          <p:nvPr>
            <p:ph type="body" sz="quarter" idx="19" hasCustomPrompt="1"/>
          </p:nvPr>
        </p:nvSpPr>
        <p:spPr>
          <a:xfrm>
            <a:off x="2676150"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a:t>Function</a:t>
            </a:r>
          </a:p>
        </p:txBody>
      </p:sp>
      <p:sp>
        <p:nvSpPr>
          <p:cNvPr id="15" name="Tijdelijke aanduiding voor tekst 8">
            <a:extLst>
              <a:ext uri="{FF2B5EF4-FFF2-40B4-BE49-F238E27FC236}">
                <a16:creationId xmlns:a16="http://schemas.microsoft.com/office/drawing/2014/main" id="{112C4D7E-8E02-D6D7-F32F-4047454A00FA}"/>
              </a:ext>
            </a:extLst>
          </p:cNvPr>
          <p:cNvSpPr>
            <a:spLocks noGrp="1"/>
          </p:cNvSpPr>
          <p:nvPr>
            <p:ph type="body" sz="quarter" idx="78" hasCustomPrompt="1"/>
          </p:nvPr>
        </p:nvSpPr>
        <p:spPr>
          <a:xfrm>
            <a:off x="2676150" y="3081427"/>
            <a:ext cx="3096000" cy="2591479"/>
          </a:xfr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a:t>
            </a:r>
            <a:r>
              <a:rPr lang="en-GB" noProof="0" err="1"/>
              <a:t>pede</a:t>
            </a:r>
            <a:r>
              <a:rPr lang="en-GB" noProof="0"/>
              <a:t>.</a:t>
            </a:r>
          </a:p>
        </p:txBody>
      </p:sp>
      <p:sp>
        <p:nvSpPr>
          <p:cNvPr id="18" name="Tijdelijke aanduiding voor tekst 8">
            <a:extLst>
              <a:ext uri="{FF2B5EF4-FFF2-40B4-BE49-F238E27FC236}">
                <a16:creationId xmlns:a16="http://schemas.microsoft.com/office/drawing/2014/main" id="{ACBD80DC-013E-7F4B-297E-05D77CFB5891}"/>
              </a:ext>
            </a:extLst>
          </p:cNvPr>
          <p:cNvSpPr>
            <a:spLocks noGrp="1"/>
          </p:cNvSpPr>
          <p:nvPr>
            <p:ph type="body" sz="quarter" idx="80" hasCustomPrompt="1"/>
          </p:nvPr>
        </p:nvSpPr>
        <p:spPr>
          <a:xfrm>
            <a:off x="2676149" y="2395251"/>
            <a:ext cx="3096000" cy="221599"/>
          </a:xfrm>
        </p:spPr>
        <p:txBody>
          <a:bodyPr wrap="square">
            <a:spAutoFit/>
          </a:bodyPr>
          <a:lstStyle>
            <a:lvl1pPr marL="0" indent="0">
              <a:buNone/>
              <a:defRPr sz="1600" b="1">
                <a:solidFill>
                  <a:schemeClr val="tx2"/>
                </a:solidFill>
              </a:defRPr>
            </a:lvl1pPr>
          </a:lstStyle>
          <a:p>
            <a:pPr lvl="0"/>
            <a:r>
              <a:rPr lang="en-GB" noProof="0"/>
              <a:t>E-mail</a:t>
            </a:r>
          </a:p>
        </p:txBody>
      </p:sp>
      <p:sp>
        <p:nvSpPr>
          <p:cNvPr id="19" name="Tijdelijke aanduiding voor tekst 8">
            <a:extLst>
              <a:ext uri="{FF2B5EF4-FFF2-40B4-BE49-F238E27FC236}">
                <a16:creationId xmlns:a16="http://schemas.microsoft.com/office/drawing/2014/main" id="{B5A80EAC-5AB6-AD98-BF9F-5AD56083BC44}"/>
              </a:ext>
            </a:extLst>
          </p:cNvPr>
          <p:cNvSpPr>
            <a:spLocks noGrp="1"/>
          </p:cNvSpPr>
          <p:nvPr>
            <p:ph type="body" sz="quarter" idx="81" hasCustomPrompt="1"/>
          </p:nvPr>
        </p:nvSpPr>
        <p:spPr>
          <a:xfrm>
            <a:off x="2676150" y="2657060"/>
            <a:ext cx="3096000" cy="221599"/>
          </a:xfr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5" name="Tijdelijke aanduiding voor tekst 26">
            <a:extLst>
              <a:ext uri="{FF2B5EF4-FFF2-40B4-BE49-F238E27FC236}">
                <a16:creationId xmlns:a16="http://schemas.microsoft.com/office/drawing/2014/main" id="{A7121347-860E-BC73-73C2-A730C77B08BD}"/>
              </a:ext>
            </a:extLst>
          </p:cNvPr>
          <p:cNvSpPr>
            <a:spLocks noGrp="1"/>
          </p:cNvSpPr>
          <p:nvPr>
            <p:ph type="body" sz="quarter" idx="82" hasCustomPrompt="1"/>
          </p:nvPr>
        </p:nvSpPr>
        <p:spPr>
          <a:xfrm>
            <a:off x="2676150"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a:t>Name of Speaker</a:t>
            </a:r>
          </a:p>
        </p:txBody>
      </p:sp>
      <p:sp>
        <p:nvSpPr>
          <p:cNvPr id="28" name="Tijdelijke aanduiding voor tekst 12">
            <a:extLst>
              <a:ext uri="{FF2B5EF4-FFF2-40B4-BE49-F238E27FC236}">
                <a16:creationId xmlns:a16="http://schemas.microsoft.com/office/drawing/2014/main" id="{746B01D2-48A8-1A36-84F6-C20F14BC9E1D}"/>
              </a:ext>
            </a:extLst>
          </p:cNvPr>
          <p:cNvSpPr>
            <a:spLocks noGrp="1"/>
          </p:cNvSpPr>
          <p:nvPr>
            <p:ph type="body" sz="quarter" idx="83" hasCustomPrompt="1"/>
          </p:nvPr>
        </p:nvSpPr>
        <p:spPr>
          <a:xfrm rot="16200000">
            <a:off x="3061350"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sp>
        <p:nvSpPr>
          <p:cNvPr id="22" name="Tijdelijke aanduiding voor afbeelding 32">
            <a:extLst>
              <a:ext uri="{FF2B5EF4-FFF2-40B4-BE49-F238E27FC236}">
                <a16:creationId xmlns:a16="http://schemas.microsoft.com/office/drawing/2014/main" id="{64DA3BED-7543-E31E-0382-BAF408BE0356}"/>
              </a:ext>
            </a:extLst>
          </p:cNvPr>
          <p:cNvSpPr>
            <a:spLocks noGrp="1"/>
          </p:cNvSpPr>
          <p:nvPr>
            <p:ph type="pic" sz="quarter" idx="84" hasCustomPrompt="1"/>
          </p:nvPr>
        </p:nvSpPr>
        <p:spPr>
          <a:xfrm>
            <a:off x="6383338" y="1592264"/>
            <a:ext cx="1725347" cy="1845308"/>
          </a:xfrm>
          <a:prstGeom prst="roundRect">
            <a:avLst>
              <a:gd name="adj" fmla="val 8502"/>
            </a:avLst>
          </a:prstGeom>
          <a:solidFill>
            <a:schemeClr val="bg1">
              <a:lumMod val="95000"/>
            </a:schemeClr>
          </a:solidFill>
          <a:ln w="15875">
            <a:noFill/>
          </a:ln>
        </p:spPr>
        <p:txBody>
          <a:bodyPr wrap="square" lIns="180000" tIns="0" rIns="180000" bIns="1080000" anchor="ctr" anchorCtr="0">
            <a:noAutofit/>
          </a:bodyPr>
          <a:lstStyle>
            <a:lvl1pPr marL="0" indent="0" algn="ctr">
              <a:lnSpc>
                <a:spcPct val="70000"/>
              </a:lnSpc>
              <a:buNone/>
              <a:defRPr sz="1000" i="1">
                <a:solidFill>
                  <a:schemeClr val="bg1">
                    <a:lumMod val="50000"/>
                  </a:schemeClr>
                </a:solidFill>
              </a:defRPr>
            </a:lvl1pPr>
          </a:lstStyle>
          <a:p>
            <a:r>
              <a:rPr lang="en-GB"/>
              <a:t>Select this placeholder, go to the tab ‘Slidebuilder’, click on ‘Images’, select the preferred image and click on ‘Insert’.</a:t>
            </a:r>
          </a:p>
        </p:txBody>
      </p:sp>
      <p:sp>
        <p:nvSpPr>
          <p:cNvPr id="23" name="Tijdelijke aanduiding voor tekst 26">
            <a:extLst>
              <a:ext uri="{FF2B5EF4-FFF2-40B4-BE49-F238E27FC236}">
                <a16:creationId xmlns:a16="http://schemas.microsoft.com/office/drawing/2014/main" id="{9BCA8E9C-E1F1-823E-31FE-36E3A3A1B6DA}"/>
              </a:ext>
            </a:extLst>
          </p:cNvPr>
          <p:cNvSpPr>
            <a:spLocks noGrp="1"/>
          </p:cNvSpPr>
          <p:nvPr>
            <p:ph type="body" sz="quarter" idx="85" hasCustomPrompt="1"/>
          </p:nvPr>
        </p:nvSpPr>
        <p:spPr>
          <a:xfrm>
            <a:off x="8351281" y="1993933"/>
            <a:ext cx="3096000" cy="249299"/>
          </a:xfrm>
        </p:spPr>
        <p:txBody>
          <a:bodyPr>
            <a:spAutoFit/>
          </a:bodyPr>
          <a:lstStyle>
            <a:lvl1pPr marL="0" indent="0">
              <a:buFontTx/>
              <a:buNone/>
              <a:defRPr sz="1800" b="1" cap="none" baseline="0">
                <a:solidFill>
                  <a:schemeClr val="accent1"/>
                </a:solidFill>
                <a:latin typeface="+mj-lt"/>
              </a:defRPr>
            </a:lvl1pPr>
            <a:lvl4pPr>
              <a:defRPr/>
            </a:lvl4pPr>
          </a:lstStyle>
          <a:p>
            <a:pPr lvl="0"/>
            <a:r>
              <a:rPr lang="en-GB"/>
              <a:t>Function</a:t>
            </a:r>
          </a:p>
        </p:txBody>
      </p:sp>
      <p:sp>
        <p:nvSpPr>
          <p:cNvPr id="24" name="Tijdelijke aanduiding voor tekst 8">
            <a:extLst>
              <a:ext uri="{FF2B5EF4-FFF2-40B4-BE49-F238E27FC236}">
                <a16:creationId xmlns:a16="http://schemas.microsoft.com/office/drawing/2014/main" id="{8DE6BA3C-C128-CD98-6400-BDFFE67BE862}"/>
              </a:ext>
            </a:extLst>
          </p:cNvPr>
          <p:cNvSpPr>
            <a:spLocks noGrp="1"/>
          </p:cNvSpPr>
          <p:nvPr>
            <p:ph type="body" sz="quarter" idx="86" hasCustomPrompt="1"/>
          </p:nvPr>
        </p:nvSpPr>
        <p:spPr>
          <a:xfrm>
            <a:off x="8351281" y="3081427"/>
            <a:ext cx="3096000" cy="2966966"/>
          </a:xfrm>
        </p:spPr>
        <p:txBody>
          <a:bodyPr wrap="square">
            <a:spAutoFit/>
          </a:bodyPr>
          <a:lstStyle>
            <a:lvl1pPr marL="0" indent="0">
              <a:buNone/>
              <a:defRPr sz="1600" b="0" baseline="0">
                <a:solidFill>
                  <a:schemeClr val="tx2"/>
                </a:solidFill>
              </a:defRPr>
            </a:lvl1pPr>
          </a:lstStyle>
          <a:p>
            <a:pPr lvl="0"/>
            <a:r>
              <a:rPr lang="en-GB" noProof="0"/>
              <a:t>Add your text here Lorem ipsum dolor sit amet, consectetuer adipiscing elit. Maecenas porttitor congue massa. Fusce posuere, magna sed pulvinar ultricies, purus lectus malesuada libero, sit amet commodo magna eros quis urna.</a:t>
            </a:r>
          </a:p>
          <a:p>
            <a:pPr lvl="0"/>
            <a:r>
              <a:rPr lang="en-GB" noProof="0" err="1"/>
              <a:t>Pellentesque</a:t>
            </a:r>
            <a:r>
              <a:rPr lang="en-GB" noProof="0"/>
              <a:t> habitant morbi tristique senectus et netus et malesuada fames ac turpis egestas. Proin pharetra nonummy pede. </a:t>
            </a:r>
          </a:p>
          <a:p>
            <a:pPr lvl="0"/>
            <a:endParaRPr lang="en-GB" noProof="0"/>
          </a:p>
        </p:txBody>
      </p:sp>
      <p:sp>
        <p:nvSpPr>
          <p:cNvPr id="26" name="Tijdelijke aanduiding voor tekst 8">
            <a:extLst>
              <a:ext uri="{FF2B5EF4-FFF2-40B4-BE49-F238E27FC236}">
                <a16:creationId xmlns:a16="http://schemas.microsoft.com/office/drawing/2014/main" id="{CD3E537A-4E4F-BBC9-8897-E4AC3A1DF234}"/>
              </a:ext>
            </a:extLst>
          </p:cNvPr>
          <p:cNvSpPr>
            <a:spLocks noGrp="1"/>
          </p:cNvSpPr>
          <p:nvPr>
            <p:ph type="body" sz="quarter" idx="87" hasCustomPrompt="1"/>
          </p:nvPr>
        </p:nvSpPr>
        <p:spPr>
          <a:xfrm>
            <a:off x="8351280" y="2395251"/>
            <a:ext cx="3096000" cy="221599"/>
          </a:xfrm>
        </p:spPr>
        <p:txBody>
          <a:bodyPr wrap="square">
            <a:spAutoFit/>
          </a:bodyPr>
          <a:lstStyle>
            <a:lvl1pPr marL="0" indent="0">
              <a:buNone/>
              <a:defRPr sz="1600" b="1">
                <a:solidFill>
                  <a:schemeClr val="tx2"/>
                </a:solidFill>
              </a:defRPr>
            </a:lvl1pPr>
          </a:lstStyle>
          <a:p>
            <a:pPr lvl="0"/>
            <a:r>
              <a:rPr lang="en-GB" noProof="0"/>
              <a:t>E-mail</a:t>
            </a:r>
          </a:p>
        </p:txBody>
      </p:sp>
      <p:sp>
        <p:nvSpPr>
          <p:cNvPr id="27" name="Tijdelijke aanduiding voor tekst 8">
            <a:extLst>
              <a:ext uri="{FF2B5EF4-FFF2-40B4-BE49-F238E27FC236}">
                <a16:creationId xmlns:a16="http://schemas.microsoft.com/office/drawing/2014/main" id="{D929EFC6-95D4-FEFE-52A5-84EFDA73B353}"/>
              </a:ext>
            </a:extLst>
          </p:cNvPr>
          <p:cNvSpPr>
            <a:spLocks noGrp="1"/>
          </p:cNvSpPr>
          <p:nvPr>
            <p:ph type="body" sz="quarter" idx="88" hasCustomPrompt="1"/>
          </p:nvPr>
        </p:nvSpPr>
        <p:spPr>
          <a:xfrm>
            <a:off x="8351281" y="2657060"/>
            <a:ext cx="3096000" cy="221599"/>
          </a:xfrm>
        </p:spPr>
        <p:txBody>
          <a:bodyPr wrap="square">
            <a:spAutoFit/>
          </a:bodyPr>
          <a:lstStyle>
            <a:lvl1pPr marL="0" indent="0">
              <a:buNone/>
              <a:defRPr sz="1600" b="1" baseline="0">
                <a:solidFill>
                  <a:schemeClr val="tx2"/>
                </a:solidFill>
              </a:defRPr>
            </a:lvl1pPr>
          </a:lstStyle>
          <a:p>
            <a:pPr lvl="0"/>
            <a:r>
              <a:rPr lang="en-GB" noProof="0"/>
              <a:t>Telephone number</a:t>
            </a:r>
          </a:p>
        </p:txBody>
      </p:sp>
      <p:sp>
        <p:nvSpPr>
          <p:cNvPr id="29" name="Tijdelijke aanduiding voor tekst 26">
            <a:extLst>
              <a:ext uri="{FF2B5EF4-FFF2-40B4-BE49-F238E27FC236}">
                <a16:creationId xmlns:a16="http://schemas.microsoft.com/office/drawing/2014/main" id="{10DDCA41-E81E-6F3D-BC74-FE21584902E3}"/>
              </a:ext>
            </a:extLst>
          </p:cNvPr>
          <p:cNvSpPr>
            <a:spLocks noGrp="1"/>
          </p:cNvSpPr>
          <p:nvPr>
            <p:ph type="body" sz="quarter" idx="89" hasCustomPrompt="1"/>
          </p:nvPr>
        </p:nvSpPr>
        <p:spPr>
          <a:xfrm>
            <a:off x="8351281" y="1696003"/>
            <a:ext cx="3096000" cy="332399"/>
          </a:xfrm>
        </p:spPr>
        <p:txBody>
          <a:bodyPr>
            <a:spAutoFit/>
          </a:bodyPr>
          <a:lstStyle>
            <a:lvl1pPr marL="0" indent="0">
              <a:buFontTx/>
              <a:buNone/>
              <a:defRPr sz="2400" b="1" cap="none" baseline="0">
                <a:solidFill>
                  <a:schemeClr val="tx2"/>
                </a:solidFill>
                <a:latin typeface="+mj-lt"/>
              </a:defRPr>
            </a:lvl1pPr>
            <a:lvl4pPr>
              <a:defRPr/>
            </a:lvl4pPr>
          </a:lstStyle>
          <a:p>
            <a:pPr lvl="0"/>
            <a:r>
              <a:rPr lang="en-GB"/>
              <a:t>Name of Speaker</a:t>
            </a:r>
          </a:p>
        </p:txBody>
      </p:sp>
      <p:sp>
        <p:nvSpPr>
          <p:cNvPr id="30" name="Tijdelijke aanduiding voor tekst 12">
            <a:extLst>
              <a:ext uri="{FF2B5EF4-FFF2-40B4-BE49-F238E27FC236}">
                <a16:creationId xmlns:a16="http://schemas.microsoft.com/office/drawing/2014/main" id="{E612AEAB-7474-B4ED-9445-49B9292E6AE9}"/>
              </a:ext>
            </a:extLst>
          </p:cNvPr>
          <p:cNvSpPr>
            <a:spLocks noGrp="1"/>
          </p:cNvSpPr>
          <p:nvPr>
            <p:ph type="body" sz="quarter" idx="90" hasCustomPrompt="1"/>
          </p:nvPr>
        </p:nvSpPr>
        <p:spPr>
          <a:xfrm rot="16200000">
            <a:off x="8736481" y="1912706"/>
            <a:ext cx="21600" cy="792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bg2"/>
          </a:solidFill>
        </p:spPr>
        <p:txBody>
          <a:bodyPr wrap="square">
            <a:noAutofit/>
          </a:bodyPr>
          <a:lstStyle>
            <a:lvl1pPr marL="0" indent="0">
              <a:buNone/>
              <a:defRPr sz="100"/>
            </a:lvl1pPr>
          </a:lstStyle>
          <a:p>
            <a:pPr lvl="0"/>
            <a:r>
              <a:rPr lang="en-GB"/>
              <a:t> </a:t>
            </a:r>
          </a:p>
        </p:txBody>
      </p:sp>
      <p:grpSp>
        <p:nvGrpSpPr>
          <p:cNvPr id="81" name="INSTRUCTION">
            <a:extLst>
              <a:ext uri="{FF2B5EF4-FFF2-40B4-BE49-F238E27FC236}">
                <a16:creationId xmlns:a16="http://schemas.microsoft.com/office/drawing/2014/main" id="{818F1287-1959-9A2F-CE3B-5F87016998B2}"/>
              </a:ext>
            </a:extLst>
          </p:cNvPr>
          <p:cNvGrpSpPr/>
          <p:nvPr userDrawn="1"/>
        </p:nvGrpSpPr>
        <p:grpSpPr>
          <a:xfrm>
            <a:off x="-3786164" y="0"/>
            <a:ext cx="3693113" cy="5054643"/>
            <a:chOff x="-3786164" y="0"/>
            <a:chExt cx="3693113" cy="5054643"/>
          </a:xfrm>
        </p:grpSpPr>
        <p:sp>
          <p:nvSpPr>
            <p:cNvPr id="82" name="Rechthoek 81">
              <a:extLst>
                <a:ext uri="{FF2B5EF4-FFF2-40B4-BE49-F238E27FC236}">
                  <a16:creationId xmlns:a16="http://schemas.microsoft.com/office/drawing/2014/main" id="{9273C37B-7314-75CE-753E-17804B8902D6}"/>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83" name="Rechthoek 82">
              <a:extLst>
                <a:ext uri="{FF2B5EF4-FFF2-40B4-BE49-F238E27FC236}">
                  <a16:creationId xmlns:a16="http://schemas.microsoft.com/office/drawing/2014/main" id="{D4BCD244-254E-5794-954D-4E7D5AD941FC}"/>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84" name="Ovaal 83">
              <a:extLst>
                <a:ext uri="{FF2B5EF4-FFF2-40B4-BE49-F238E27FC236}">
                  <a16:creationId xmlns:a16="http://schemas.microsoft.com/office/drawing/2014/main" id="{33F09A51-6541-C4F4-B668-3C4BCBD5608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5" name="Rechthoek 84">
              <a:extLst>
                <a:ext uri="{FF2B5EF4-FFF2-40B4-BE49-F238E27FC236}">
                  <a16:creationId xmlns:a16="http://schemas.microsoft.com/office/drawing/2014/main" id="{71D4D274-BC77-DAEE-41B7-566DBF990D91}"/>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6" name="Ovaal 85">
              <a:extLst>
                <a:ext uri="{FF2B5EF4-FFF2-40B4-BE49-F238E27FC236}">
                  <a16:creationId xmlns:a16="http://schemas.microsoft.com/office/drawing/2014/main" id="{631CFB36-FC63-2314-0830-ECD67A31D4F7}"/>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7" name="Rechthoek 86">
              <a:extLst>
                <a:ext uri="{FF2B5EF4-FFF2-40B4-BE49-F238E27FC236}">
                  <a16:creationId xmlns:a16="http://schemas.microsoft.com/office/drawing/2014/main" id="{6A433E16-D55F-6A26-E221-E1FE49BB6539}"/>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Rechthoek 87">
              <a:extLst>
                <a:ext uri="{FF2B5EF4-FFF2-40B4-BE49-F238E27FC236}">
                  <a16:creationId xmlns:a16="http://schemas.microsoft.com/office/drawing/2014/main" id="{1DEC845A-700D-53AC-D941-196B6962BFF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89" name="Ovaal 88">
              <a:extLst>
                <a:ext uri="{FF2B5EF4-FFF2-40B4-BE49-F238E27FC236}">
                  <a16:creationId xmlns:a16="http://schemas.microsoft.com/office/drawing/2014/main" id="{DA1CEFC5-651A-B9C0-96EB-904A660BB2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C33C1B6E-3531-DE60-5AE4-6C1D4BD14FB1}"/>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91" name="Groep 90">
              <a:extLst>
                <a:ext uri="{FF2B5EF4-FFF2-40B4-BE49-F238E27FC236}">
                  <a16:creationId xmlns:a16="http://schemas.microsoft.com/office/drawing/2014/main" id="{7B7F83E2-7C20-2E11-9D89-BB70C2455D74}"/>
                </a:ext>
              </a:extLst>
            </p:cNvPr>
            <p:cNvGrpSpPr/>
            <p:nvPr userDrawn="1"/>
          </p:nvGrpSpPr>
          <p:grpSpPr>
            <a:xfrm>
              <a:off x="-3414453" y="3534339"/>
              <a:ext cx="514284" cy="506545"/>
              <a:chOff x="12617641" y="3403239"/>
              <a:chExt cx="752963" cy="741634"/>
            </a:xfrm>
          </p:grpSpPr>
          <p:grpSp>
            <p:nvGrpSpPr>
              <p:cNvPr id="108" name="Groep 107">
                <a:extLst>
                  <a:ext uri="{FF2B5EF4-FFF2-40B4-BE49-F238E27FC236}">
                    <a16:creationId xmlns:a16="http://schemas.microsoft.com/office/drawing/2014/main" id="{29AAA67C-F223-73A4-D5E0-02A7558D8672}"/>
                  </a:ext>
                </a:extLst>
              </p:cNvPr>
              <p:cNvGrpSpPr/>
              <p:nvPr userDrawn="1"/>
            </p:nvGrpSpPr>
            <p:grpSpPr>
              <a:xfrm>
                <a:off x="12771530" y="3403239"/>
                <a:ext cx="467176" cy="448491"/>
                <a:chOff x="12782157" y="3403239"/>
                <a:chExt cx="467176" cy="448491"/>
              </a:xfrm>
            </p:grpSpPr>
            <p:grpSp>
              <p:nvGrpSpPr>
                <p:cNvPr id="111" name="Groep 110">
                  <a:extLst>
                    <a:ext uri="{FF2B5EF4-FFF2-40B4-BE49-F238E27FC236}">
                      <a16:creationId xmlns:a16="http://schemas.microsoft.com/office/drawing/2014/main" id="{FB95DE48-3F92-48AD-A67E-94BFEBC11F92}"/>
                    </a:ext>
                  </a:extLst>
                </p:cNvPr>
                <p:cNvGrpSpPr/>
                <p:nvPr userDrawn="1"/>
              </p:nvGrpSpPr>
              <p:grpSpPr>
                <a:xfrm>
                  <a:off x="12782157" y="3403239"/>
                  <a:ext cx="412976" cy="396132"/>
                  <a:chOff x="13554906" y="3320109"/>
                  <a:chExt cx="443917" cy="425811"/>
                </a:xfrm>
              </p:grpSpPr>
              <p:grpSp>
                <p:nvGrpSpPr>
                  <p:cNvPr id="118" name="Groep 117">
                    <a:extLst>
                      <a:ext uri="{FF2B5EF4-FFF2-40B4-BE49-F238E27FC236}">
                        <a16:creationId xmlns:a16="http://schemas.microsoft.com/office/drawing/2014/main" id="{D4BC56F4-19AA-DDC2-F434-E9C553EAEB96}"/>
                      </a:ext>
                    </a:extLst>
                  </p:cNvPr>
                  <p:cNvGrpSpPr/>
                  <p:nvPr userDrawn="1"/>
                </p:nvGrpSpPr>
                <p:grpSpPr>
                  <a:xfrm>
                    <a:off x="13554906" y="3320109"/>
                    <a:ext cx="443917" cy="425811"/>
                    <a:chOff x="12909684" y="1276143"/>
                    <a:chExt cx="443917" cy="425811"/>
                  </a:xfrm>
                </p:grpSpPr>
                <p:sp>
                  <p:nvSpPr>
                    <p:cNvPr id="121" name="Rechthoek 120">
                      <a:extLst>
                        <a:ext uri="{FF2B5EF4-FFF2-40B4-BE49-F238E27FC236}">
                          <a16:creationId xmlns:a16="http://schemas.microsoft.com/office/drawing/2014/main" id="{E0C5DCC0-EC3F-1D09-C102-6862775BA71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22" name="Rechthoek 121">
                      <a:extLst>
                        <a:ext uri="{FF2B5EF4-FFF2-40B4-BE49-F238E27FC236}">
                          <a16:creationId xmlns:a16="http://schemas.microsoft.com/office/drawing/2014/main" id="{26F2554D-7F66-99C1-3ECF-00CC96DF4A0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23" name="Ovaal 122">
                      <a:extLst>
                        <a:ext uri="{FF2B5EF4-FFF2-40B4-BE49-F238E27FC236}">
                          <a16:creationId xmlns:a16="http://schemas.microsoft.com/office/drawing/2014/main" id="{5D737FB5-2818-78EB-ABC1-364E6216EE9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19" name="Afbeelding 118">
                    <a:extLst>
                      <a:ext uri="{FF2B5EF4-FFF2-40B4-BE49-F238E27FC236}">
                        <a16:creationId xmlns:a16="http://schemas.microsoft.com/office/drawing/2014/main" id="{C39DE5DF-3A5E-BE33-AB01-29BA644668E2}"/>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20" name="Afbeelding 119">
                    <a:extLst>
                      <a:ext uri="{FF2B5EF4-FFF2-40B4-BE49-F238E27FC236}">
                        <a16:creationId xmlns:a16="http://schemas.microsoft.com/office/drawing/2014/main" id="{078BAA7B-89A5-2344-E6DD-21A272A548CD}"/>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12" name="Groep 111">
                  <a:extLst>
                    <a:ext uri="{FF2B5EF4-FFF2-40B4-BE49-F238E27FC236}">
                      <a16:creationId xmlns:a16="http://schemas.microsoft.com/office/drawing/2014/main" id="{0157301A-237C-3636-20E9-A52E40E6DE76}"/>
                    </a:ext>
                  </a:extLst>
                </p:cNvPr>
                <p:cNvGrpSpPr/>
                <p:nvPr userDrawn="1"/>
              </p:nvGrpSpPr>
              <p:grpSpPr>
                <a:xfrm>
                  <a:off x="13103513" y="3705268"/>
                  <a:ext cx="145820" cy="146462"/>
                  <a:chOff x="13096169" y="3602278"/>
                  <a:chExt cx="145820" cy="146462"/>
                </a:xfrm>
              </p:grpSpPr>
              <p:sp>
                <p:nvSpPr>
                  <p:cNvPr id="116" name="Rechthoek 115">
                    <a:extLst>
                      <a:ext uri="{FF2B5EF4-FFF2-40B4-BE49-F238E27FC236}">
                        <a16:creationId xmlns:a16="http://schemas.microsoft.com/office/drawing/2014/main" id="{0283DDA1-6703-C48C-4CFB-F68486C667F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7" name="Rechthoek 116">
                    <a:extLst>
                      <a:ext uri="{FF2B5EF4-FFF2-40B4-BE49-F238E27FC236}">
                        <a16:creationId xmlns:a16="http://schemas.microsoft.com/office/drawing/2014/main" id="{A52BBAE9-8E15-C56A-F221-593B9EA9BE3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13" name="Groep 112">
                  <a:extLst>
                    <a:ext uri="{FF2B5EF4-FFF2-40B4-BE49-F238E27FC236}">
                      <a16:creationId xmlns:a16="http://schemas.microsoft.com/office/drawing/2014/main" id="{0C1DC9EF-78CF-C5BA-EE14-9B82E2874B49}"/>
                    </a:ext>
                  </a:extLst>
                </p:cNvPr>
                <p:cNvGrpSpPr/>
                <p:nvPr userDrawn="1"/>
              </p:nvGrpSpPr>
              <p:grpSpPr>
                <a:xfrm rot="10800000">
                  <a:off x="13061402" y="3665637"/>
                  <a:ext cx="145820" cy="146462"/>
                  <a:chOff x="13096169" y="3602278"/>
                  <a:chExt cx="145820" cy="146462"/>
                </a:xfrm>
              </p:grpSpPr>
              <p:sp>
                <p:nvSpPr>
                  <p:cNvPr id="114" name="Rechthoek 113">
                    <a:extLst>
                      <a:ext uri="{FF2B5EF4-FFF2-40B4-BE49-F238E27FC236}">
                        <a16:creationId xmlns:a16="http://schemas.microsoft.com/office/drawing/2014/main" id="{562592FC-E0FA-25C7-ADDF-6744B77061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5" name="Rechthoek 114">
                    <a:extLst>
                      <a:ext uri="{FF2B5EF4-FFF2-40B4-BE49-F238E27FC236}">
                        <a16:creationId xmlns:a16="http://schemas.microsoft.com/office/drawing/2014/main" id="{AAF5DA0F-CDD1-101A-0DB1-52CEB747F7D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09" name="Rechthoek 108">
                <a:extLst>
                  <a:ext uri="{FF2B5EF4-FFF2-40B4-BE49-F238E27FC236}">
                    <a16:creationId xmlns:a16="http://schemas.microsoft.com/office/drawing/2014/main" id="{51927BA5-7D2B-62D4-1EEC-25D9822B25F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10" name="Gelijkbenige driehoek 109">
                <a:extLst>
                  <a:ext uri="{FF2B5EF4-FFF2-40B4-BE49-F238E27FC236}">
                    <a16:creationId xmlns:a16="http://schemas.microsoft.com/office/drawing/2014/main" id="{9C4DB5B9-C29B-F554-1AE1-ED0B62499D8D}"/>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92" name="ICOON_info">
              <a:extLst>
                <a:ext uri="{FF2B5EF4-FFF2-40B4-BE49-F238E27FC236}">
                  <a16:creationId xmlns:a16="http://schemas.microsoft.com/office/drawing/2014/main" id="{927B7C24-7556-B2FC-42EF-CFFB93449A7D}"/>
                </a:ext>
              </a:extLst>
            </p:cNvPr>
            <p:cNvGrpSpPr/>
            <p:nvPr userDrawn="1"/>
          </p:nvGrpSpPr>
          <p:grpSpPr>
            <a:xfrm>
              <a:off x="-376736" y="4055594"/>
              <a:ext cx="283685" cy="283685"/>
              <a:chOff x="-510741" y="5913713"/>
              <a:chExt cx="267555" cy="267555"/>
            </a:xfrm>
          </p:grpSpPr>
          <p:sp>
            <p:nvSpPr>
              <p:cNvPr id="106" name="Ovaal 105">
                <a:extLst>
                  <a:ext uri="{FF2B5EF4-FFF2-40B4-BE49-F238E27FC236}">
                    <a16:creationId xmlns:a16="http://schemas.microsoft.com/office/drawing/2014/main" id="{F850452E-F6C9-FDC9-49D3-F0F1AA9A012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07" name="Graphic 163" descr="Informatie">
                <a:extLst>
                  <a:ext uri="{FF2B5EF4-FFF2-40B4-BE49-F238E27FC236}">
                    <a16:creationId xmlns:a16="http://schemas.microsoft.com/office/drawing/2014/main" id="{A1B2C89E-F339-0F64-1409-25061150468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93" name="Groep 92">
              <a:extLst>
                <a:ext uri="{FF2B5EF4-FFF2-40B4-BE49-F238E27FC236}">
                  <a16:creationId xmlns:a16="http://schemas.microsoft.com/office/drawing/2014/main" id="{73919E27-6C9C-61C4-2E75-C9A91B9F772E}"/>
                </a:ext>
              </a:extLst>
            </p:cNvPr>
            <p:cNvGrpSpPr/>
            <p:nvPr userDrawn="1"/>
          </p:nvGrpSpPr>
          <p:grpSpPr>
            <a:xfrm>
              <a:off x="-938434" y="4364020"/>
              <a:ext cx="627798" cy="576693"/>
              <a:chOff x="-938434" y="4570310"/>
              <a:chExt cx="627798" cy="576693"/>
            </a:xfrm>
          </p:grpSpPr>
          <p:grpSp>
            <p:nvGrpSpPr>
              <p:cNvPr id="101" name="Inspireren">
                <a:extLst>
                  <a:ext uri="{FF2B5EF4-FFF2-40B4-BE49-F238E27FC236}">
                    <a16:creationId xmlns:a16="http://schemas.microsoft.com/office/drawing/2014/main" id="{A56FEAC9-F456-2161-DBCB-BC2601F8837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03" name="Freeform 12">
                  <a:extLst>
                    <a:ext uri="{FF2B5EF4-FFF2-40B4-BE49-F238E27FC236}">
                      <a16:creationId xmlns:a16="http://schemas.microsoft.com/office/drawing/2014/main" id="{408E73D9-E73A-323A-680E-675C427C2658}"/>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04" name="Freeform 13">
                  <a:extLst>
                    <a:ext uri="{FF2B5EF4-FFF2-40B4-BE49-F238E27FC236}">
                      <a16:creationId xmlns:a16="http://schemas.microsoft.com/office/drawing/2014/main" id="{4120C98E-DE1E-3BDC-4F89-D23A5396B90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105" name="Freeform 14">
                  <a:extLst>
                    <a:ext uri="{FF2B5EF4-FFF2-40B4-BE49-F238E27FC236}">
                      <a16:creationId xmlns:a16="http://schemas.microsoft.com/office/drawing/2014/main" id="{BEAC32AD-2E47-C8BC-E9BB-892F1C8C3D1B}"/>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102" name="Tekstvak 101">
                <a:extLst>
                  <a:ext uri="{FF2B5EF4-FFF2-40B4-BE49-F238E27FC236}">
                    <a16:creationId xmlns:a16="http://schemas.microsoft.com/office/drawing/2014/main" id="{A20B88DA-28C4-047C-E1AD-E6F25954D891}"/>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94" name="Groep 93">
              <a:extLst>
                <a:ext uri="{FF2B5EF4-FFF2-40B4-BE49-F238E27FC236}">
                  <a16:creationId xmlns:a16="http://schemas.microsoft.com/office/drawing/2014/main" id="{8FCFFDDF-CC44-2763-481A-7B82EE994F83}"/>
                </a:ext>
              </a:extLst>
            </p:cNvPr>
            <p:cNvGrpSpPr/>
            <p:nvPr userDrawn="1"/>
          </p:nvGrpSpPr>
          <p:grpSpPr>
            <a:xfrm>
              <a:off x="-3365484" y="1226982"/>
              <a:ext cx="446937" cy="406485"/>
              <a:chOff x="-3563526" y="1409294"/>
              <a:chExt cx="354190" cy="322133"/>
            </a:xfrm>
          </p:grpSpPr>
          <p:grpSp>
            <p:nvGrpSpPr>
              <p:cNvPr id="95" name="Groep 94">
                <a:extLst>
                  <a:ext uri="{FF2B5EF4-FFF2-40B4-BE49-F238E27FC236}">
                    <a16:creationId xmlns:a16="http://schemas.microsoft.com/office/drawing/2014/main" id="{D546A845-3E31-12D3-FF3E-79FEAD059E0C}"/>
                  </a:ext>
                </a:extLst>
              </p:cNvPr>
              <p:cNvGrpSpPr/>
              <p:nvPr userDrawn="1"/>
            </p:nvGrpSpPr>
            <p:grpSpPr>
              <a:xfrm>
                <a:off x="-3499992" y="1409294"/>
                <a:ext cx="225195" cy="195499"/>
                <a:chOff x="8987389" y="1361199"/>
                <a:chExt cx="2200275" cy="1914525"/>
              </a:xfrm>
            </p:grpSpPr>
            <p:sp>
              <p:nvSpPr>
                <p:cNvPr id="97" name="Vrije vorm: vorm 96">
                  <a:extLst>
                    <a:ext uri="{FF2B5EF4-FFF2-40B4-BE49-F238E27FC236}">
                      <a16:creationId xmlns:a16="http://schemas.microsoft.com/office/drawing/2014/main" id="{5FE1300F-258F-D081-A223-17087BF1D2A0}"/>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98" name="Groep 97">
                  <a:extLst>
                    <a:ext uri="{FF2B5EF4-FFF2-40B4-BE49-F238E27FC236}">
                      <a16:creationId xmlns:a16="http://schemas.microsoft.com/office/drawing/2014/main" id="{FC6C973D-E1AD-29D5-8112-8104F5A5FF7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99" name="Vrije vorm: vorm 98">
                    <a:extLst>
                      <a:ext uri="{FF2B5EF4-FFF2-40B4-BE49-F238E27FC236}">
                        <a16:creationId xmlns:a16="http://schemas.microsoft.com/office/drawing/2014/main" id="{121C7409-EF24-39F1-B6DC-6C64655051A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100" name="Vrije vorm: vorm 99">
                    <a:extLst>
                      <a:ext uri="{FF2B5EF4-FFF2-40B4-BE49-F238E27FC236}">
                        <a16:creationId xmlns:a16="http://schemas.microsoft.com/office/drawing/2014/main" id="{A456A402-D2A3-8D47-61E7-D02222839B5A}"/>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96" name="Tekstvak 95">
                <a:extLst>
                  <a:ext uri="{FF2B5EF4-FFF2-40B4-BE49-F238E27FC236}">
                    <a16:creationId xmlns:a16="http://schemas.microsoft.com/office/drawing/2014/main" id="{BE573346-F228-F936-4C34-78F7BCB72B3A}"/>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73887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6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Agenda 6x</a:t>
            </a:r>
            <a:endParaRPr lang="en-GB" sz="2400" b="1" cap="none" baseline="0" noProof="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Tree>
    <p:extLst>
      <p:ext uri="{BB962C8B-B14F-4D97-AF65-F5344CB8AC3E}">
        <p14:creationId xmlns:p14="http://schemas.microsoft.com/office/powerpoint/2010/main" val="414264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7x">
    <p:spTree>
      <p:nvGrpSpPr>
        <p:cNvPr id="1" name=""/>
        <p:cNvGrpSpPr/>
        <p:nvPr/>
      </p:nvGrpSpPr>
      <p:grpSpPr>
        <a:xfrm>
          <a:off x="0" y="0"/>
          <a:ext cx="0" cy="0"/>
          <a:chOff x="0" y="0"/>
          <a:chExt cx="0" cy="0"/>
        </a:xfrm>
      </p:grpSpPr>
      <p:sp>
        <p:nvSpPr>
          <p:cNvPr id="14" name="Tijdelijke aanduiding voor afbeelding 13">
            <a:extLst>
              <a:ext uri="{FF2B5EF4-FFF2-40B4-BE49-F238E27FC236}">
                <a16:creationId xmlns:a16="http://schemas.microsoft.com/office/drawing/2014/main" id="{6D83A196-0A48-69BC-54A6-5B14D8C6FED8}"/>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8" name="Rechthoek: afgeronde hoeken 7">
            <a:extLst>
              <a:ext uri="{FF2B5EF4-FFF2-40B4-BE49-F238E27FC236}">
                <a16:creationId xmlns:a16="http://schemas.microsoft.com/office/drawing/2014/main" id="{E6C0F707-B0B6-4437-92EC-6DC7FCF35DD2}"/>
              </a:ext>
            </a:extLst>
          </p:cNvPr>
          <p:cNvSpPr/>
          <p:nvPr userDrawn="1"/>
        </p:nvSpPr>
        <p:spPr>
          <a:xfrm>
            <a:off x="0" y="-367937"/>
            <a:ext cx="890693"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Agenda 7x</a:t>
            </a:r>
            <a:endParaRPr lang="en-GB" sz="2400" b="1" cap="none" baseline="0" noProof="0">
              <a:solidFill>
                <a:schemeClr val="accent1"/>
              </a:solidFill>
              <a:latin typeface="+mj-lt"/>
            </a:endParaRPr>
          </a:p>
        </p:txBody>
      </p:sp>
      <p:grpSp>
        <p:nvGrpSpPr>
          <p:cNvPr id="11" name="INSTRUCTION">
            <a:extLst>
              <a:ext uri="{FF2B5EF4-FFF2-40B4-BE49-F238E27FC236}">
                <a16:creationId xmlns:a16="http://schemas.microsoft.com/office/drawing/2014/main" id="{02470013-1013-A3F7-3D9E-5F5EEE258024}"/>
              </a:ext>
            </a:extLst>
          </p:cNvPr>
          <p:cNvGrpSpPr/>
          <p:nvPr userDrawn="1"/>
        </p:nvGrpSpPr>
        <p:grpSpPr>
          <a:xfrm>
            <a:off x="12377595" y="0"/>
            <a:ext cx="3693114" cy="6236923"/>
            <a:chOff x="-3786165" y="0"/>
            <a:chExt cx="3693114" cy="6236923"/>
          </a:xfrm>
        </p:grpSpPr>
        <p:sp>
          <p:nvSpPr>
            <p:cNvPr id="13" name="Rechthoek 12">
              <a:extLst>
                <a:ext uri="{FF2B5EF4-FFF2-40B4-BE49-F238E27FC236}">
                  <a16:creationId xmlns:a16="http://schemas.microsoft.com/office/drawing/2014/main" id="{C0188B55-60A2-E275-1FE2-418EB681EA9A}"/>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15" name="Ovaal 14">
              <a:extLst>
                <a:ext uri="{FF2B5EF4-FFF2-40B4-BE49-F238E27FC236}">
                  <a16:creationId xmlns:a16="http://schemas.microsoft.com/office/drawing/2014/main" id="{D158F339-E753-CB84-063E-A202167071D8}"/>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 name="Rechthoek 18">
              <a:extLst>
                <a:ext uri="{FF2B5EF4-FFF2-40B4-BE49-F238E27FC236}">
                  <a16:creationId xmlns:a16="http://schemas.microsoft.com/office/drawing/2014/main" id="{2B5C504C-3403-0EDA-D79D-28A5C6789E13}"/>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Ovaal 19">
              <a:extLst>
                <a:ext uri="{FF2B5EF4-FFF2-40B4-BE49-F238E27FC236}">
                  <a16:creationId xmlns:a16="http://schemas.microsoft.com/office/drawing/2014/main" id="{8C0E99CA-A54B-D206-9285-9550D0158E64}"/>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9469C425-5C7E-490E-2377-FBC3D90EBC53}"/>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46FD7A0B-26DD-24DC-D4E3-F520602A5C7B}"/>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41C9B6EB-FDC2-2C31-BFFC-5AAE9C8BEAD3}"/>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4" name="Groep 23">
              <a:extLst>
                <a:ext uri="{FF2B5EF4-FFF2-40B4-BE49-F238E27FC236}">
                  <a16:creationId xmlns:a16="http://schemas.microsoft.com/office/drawing/2014/main" id="{40D1308D-0B2E-99CF-5531-B93822289FFC}"/>
                </a:ext>
              </a:extLst>
            </p:cNvPr>
            <p:cNvGrpSpPr/>
            <p:nvPr userDrawn="1"/>
          </p:nvGrpSpPr>
          <p:grpSpPr>
            <a:xfrm>
              <a:off x="-3314821" y="3054865"/>
              <a:ext cx="1558053" cy="563933"/>
              <a:chOff x="-3314821" y="2981448"/>
              <a:chExt cx="1558053" cy="563933"/>
            </a:xfrm>
          </p:grpSpPr>
          <p:sp>
            <p:nvSpPr>
              <p:cNvPr id="62" name="Rechthoek 61">
                <a:extLst>
                  <a:ext uri="{FF2B5EF4-FFF2-40B4-BE49-F238E27FC236}">
                    <a16:creationId xmlns:a16="http://schemas.microsoft.com/office/drawing/2014/main" id="{4ACBA50A-BC73-8AE9-5362-778CC4D035C6}"/>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79F1DD6D-5476-FDB6-8A1A-9605331A1F1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4" name="Tekstvak 63">
                <a:extLst>
                  <a:ext uri="{FF2B5EF4-FFF2-40B4-BE49-F238E27FC236}">
                    <a16:creationId xmlns:a16="http://schemas.microsoft.com/office/drawing/2014/main" id="{C8FB0183-C6C4-CDB2-1C84-CA20DA6B354F}"/>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5" name="Tekstvak 64">
                <a:extLst>
                  <a:ext uri="{FF2B5EF4-FFF2-40B4-BE49-F238E27FC236}">
                    <a16:creationId xmlns:a16="http://schemas.microsoft.com/office/drawing/2014/main" id="{CB4F4368-CE10-4374-47BD-1052D675A68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6" name="Vrije vorm: vorm 65">
                <a:extLst>
                  <a:ext uri="{FF2B5EF4-FFF2-40B4-BE49-F238E27FC236}">
                    <a16:creationId xmlns:a16="http://schemas.microsoft.com/office/drawing/2014/main" id="{62D28746-5333-27A1-6D1A-F2A564015547}"/>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67" name="Gelijkbenige driehoek 66">
                <a:extLst>
                  <a:ext uri="{FF2B5EF4-FFF2-40B4-BE49-F238E27FC236}">
                    <a16:creationId xmlns:a16="http://schemas.microsoft.com/office/drawing/2014/main" id="{F3E72E5D-1E97-9514-38DF-09E30319422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8" name="Groep 67">
                <a:extLst>
                  <a:ext uri="{FF2B5EF4-FFF2-40B4-BE49-F238E27FC236}">
                    <a16:creationId xmlns:a16="http://schemas.microsoft.com/office/drawing/2014/main" id="{6C122610-0D7B-3046-F106-442A5E44AB95}"/>
                  </a:ext>
                </a:extLst>
              </p:cNvPr>
              <p:cNvGrpSpPr/>
              <p:nvPr userDrawn="1"/>
            </p:nvGrpSpPr>
            <p:grpSpPr>
              <a:xfrm>
                <a:off x="-3257052" y="3032066"/>
                <a:ext cx="182309" cy="163794"/>
                <a:chOff x="12832541" y="3162395"/>
                <a:chExt cx="219532" cy="197236"/>
              </a:xfrm>
            </p:grpSpPr>
            <p:sp>
              <p:nvSpPr>
                <p:cNvPr id="73" name="Rechthoek 72">
                  <a:extLst>
                    <a:ext uri="{FF2B5EF4-FFF2-40B4-BE49-F238E27FC236}">
                      <a16:creationId xmlns:a16="http://schemas.microsoft.com/office/drawing/2014/main" id="{FE68F766-9584-5097-28F3-EDBBDF7479C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E82CD180-3950-FA3A-35C2-057E849BB46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62F3BF54-D85F-4BBA-EF59-C6D5A100700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9" name="Groep 68">
                <a:extLst>
                  <a:ext uri="{FF2B5EF4-FFF2-40B4-BE49-F238E27FC236}">
                    <a16:creationId xmlns:a16="http://schemas.microsoft.com/office/drawing/2014/main" id="{73D31F97-8487-9072-4043-449DE8F76CD7}"/>
                  </a:ext>
                </a:extLst>
              </p:cNvPr>
              <p:cNvGrpSpPr/>
              <p:nvPr userDrawn="1"/>
            </p:nvGrpSpPr>
            <p:grpSpPr>
              <a:xfrm>
                <a:off x="-3257053" y="3276580"/>
                <a:ext cx="182309" cy="163794"/>
                <a:chOff x="12832541" y="3162395"/>
                <a:chExt cx="219532" cy="197236"/>
              </a:xfrm>
            </p:grpSpPr>
            <p:sp>
              <p:nvSpPr>
                <p:cNvPr id="70" name="Rechthoek 69">
                  <a:extLst>
                    <a:ext uri="{FF2B5EF4-FFF2-40B4-BE49-F238E27FC236}">
                      <a16:creationId xmlns:a16="http://schemas.microsoft.com/office/drawing/2014/main" id="{5698B3CD-B731-827D-6F1B-C5131189D45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72773700-9781-FB2F-D726-44D264CCAEF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2" name="Rechthoek 71">
                  <a:extLst>
                    <a:ext uri="{FF2B5EF4-FFF2-40B4-BE49-F238E27FC236}">
                      <a16:creationId xmlns:a16="http://schemas.microsoft.com/office/drawing/2014/main" id="{A62C6BD1-CBCE-1FC4-577B-A0C2C1CF38B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5" name="Ovaal 24">
              <a:extLst>
                <a:ext uri="{FF2B5EF4-FFF2-40B4-BE49-F238E27FC236}">
                  <a16:creationId xmlns:a16="http://schemas.microsoft.com/office/drawing/2014/main" id="{0846D88A-6FF8-E095-95CE-E792DB5BEAAC}"/>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D081C8FD-4C99-DEB7-76F8-627DD4384D92}"/>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7" name="Rechthoek 26">
              <a:extLst>
                <a:ext uri="{FF2B5EF4-FFF2-40B4-BE49-F238E27FC236}">
                  <a16:creationId xmlns:a16="http://schemas.microsoft.com/office/drawing/2014/main" id="{75BDBC53-FE07-4039-4F0E-B1D5C7DB4BEF}"/>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28" name="Groep 27">
              <a:extLst>
                <a:ext uri="{FF2B5EF4-FFF2-40B4-BE49-F238E27FC236}">
                  <a16:creationId xmlns:a16="http://schemas.microsoft.com/office/drawing/2014/main" id="{B9F9DE75-0A01-3E18-DCCA-29113A8666D7}"/>
                </a:ext>
              </a:extLst>
            </p:cNvPr>
            <p:cNvGrpSpPr/>
            <p:nvPr userDrawn="1"/>
          </p:nvGrpSpPr>
          <p:grpSpPr>
            <a:xfrm>
              <a:off x="-3426605" y="4716809"/>
              <a:ext cx="514284" cy="506545"/>
              <a:chOff x="12617641" y="3403239"/>
              <a:chExt cx="752963" cy="741634"/>
            </a:xfrm>
          </p:grpSpPr>
          <p:grpSp>
            <p:nvGrpSpPr>
              <p:cNvPr id="46" name="Groep 45">
                <a:extLst>
                  <a:ext uri="{FF2B5EF4-FFF2-40B4-BE49-F238E27FC236}">
                    <a16:creationId xmlns:a16="http://schemas.microsoft.com/office/drawing/2014/main" id="{1572328C-87B7-3F50-E22D-1E58ABD7196E}"/>
                  </a:ext>
                </a:extLst>
              </p:cNvPr>
              <p:cNvGrpSpPr/>
              <p:nvPr userDrawn="1"/>
            </p:nvGrpSpPr>
            <p:grpSpPr>
              <a:xfrm>
                <a:off x="12771530" y="3403239"/>
                <a:ext cx="467176" cy="448491"/>
                <a:chOff x="12782157" y="3403239"/>
                <a:chExt cx="467176" cy="448491"/>
              </a:xfrm>
            </p:grpSpPr>
            <p:grpSp>
              <p:nvGrpSpPr>
                <p:cNvPr id="49" name="Groep 48">
                  <a:extLst>
                    <a:ext uri="{FF2B5EF4-FFF2-40B4-BE49-F238E27FC236}">
                      <a16:creationId xmlns:a16="http://schemas.microsoft.com/office/drawing/2014/main" id="{924110DF-F795-1821-073B-25CE4B20EF47}"/>
                    </a:ext>
                  </a:extLst>
                </p:cNvPr>
                <p:cNvGrpSpPr/>
                <p:nvPr userDrawn="1"/>
              </p:nvGrpSpPr>
              <p:grpSpPr>
                <a:xfrm>
                  <a:off x="12782157" y="3403239"/>
                  <a:ext cx="412976" cy="396132"/>
                  <a:chOff x="13554906" y="3320109"/>
                  <a:chExt cx="443917" cy="425811"/>
                </a:xfrm>
              </p:grpSpPr>
              <p:grpSp>
                <p:nvGrpSpPr>
                  <p:cNvPr id="56" name="Groep 55">
                    <a:extLst>
                      <a:ext uri="{FF2B5EF4-FFF2-40B4-BE49-F238E27FC236}">
                        <a16:creationId xmlns:a16="http://schemas.microsoft.com/office/drawing/2014/main" id="{12FB4A97-ABE3-6B92-B6E9-5027BD644850}"/>
                      </a:ext>
                    </a:extLst>
                  </p:cNvPr>
                  <p:cNvGrpSpPr/>
                  <p:nvPr userDrawn="1"/>
                </p:nvGrpSpPr>
                <p:grpSpPr>
                  <a:xfrm>
                    <a:off x="13554906" y="3320109"/>
                    <a:ext cx="443917" cy="425811"/>
                    <a:chOff x="12909684" y="1276143"/>
                    <a:chExt cx="443917" cy="425811"/>
                  </a:xfrm>
                </p:grpSpPr>
                <p:sp>
                  <p:nvSpPr>
                    <p:cNvPr id="59" name="Rechthoek 58">
                      <a:extLst>
                        <a:ext uri="{FF2B5EF4-FFF2-40B4-BE49-F238E27FC236}">
                          <a16:creationId xmlns:a16="http://schemas.microsoft.com/office/drawing/2014/main" id="{2C3C0990-5988-F854-B014-E8C840C57FA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9789CB02-5869-769A-C1D0-01F4487BBB9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1" name="Ovaal 60">
                      <a:extLst>
                        <a:ext uri="{FF2B5EF4-FFF2-40B4-BE49-F238E27FC236}">
                          <a16:creationId xmlns:a16="http://schemas.microsoft.com/office/drawing/2014/main" id="{1B4FE718-F85D-738F-8091-F5CD92D4F81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57" name="Afbeelding 56">
                    <a:extLst>
                      <a:ext uri="{FF2B5EF4-FFF2-40B4-BE49-F238E27FC236}">
                        <a16:creationId xmlns:a16="http://schemas.microsoft.com/office/drawing/2014/main" id="{42049BD8-CF6A-DC0D-E94C-FFA05D9D3AA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8" name="Afbeelding 57">
                    <a:extLst>
                      <a:ext uri="{FF2B5EF4-FFF2-40B4-BE49-F238E27FC236}">
                        <a16:creationId xmlns:a16="http://schemas.microsoft.com/office/drawing/2014/main" id="{790F1DF9-41D6-D536-8233-A720FA8DDD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0" name="Groep 49">
                  <a:extLst>
                    <a:ext uri="{FF2B5EF4-FFF2-40B4-BE49-F238E27FC236}">
                      <a16:creationId xmlns:a16="http://schemas.microsoft.com/office/drawing/2014/main" id="{959D9065-978C-7322-6321-B2B5EAAFECB1}"/>
                    </a:ext>
                  </a:extLst>
                </p:cNvPr>
                <p:cNvGrpSpPr/>
                <p:nvPr userDrawn="1"/>
              </p:nvGrpSpPr>
              <p:grpSpPr>
                <a:xfrm>
                  <a:off x="13103513" y="3705268"/>
                  <a:ext cx="145820" cy="146462"/>
                  <a:chOff x="13096169" y="3602278"/>
                  <a:chExt cx="145820" cy="146462"/>
                </a:xfrm>
              </p:grpSpPr>
              <p:sp>
                <p:nvSpPr>
                  <p:cNvPr id="54" name="Rechthoek 53">
                    <a:extLst>
                      <a:ext uri="{FF2B5EF4-FFF2-40B4-BE49-F238E27FC236}">
                        <a16:creationId xmlns:a16="http://schemas.microsoft.com/office/drawing/2014/main" id="{2371A7B1-DB58-161F-A826-FA63DA0A71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61984B43-A095-E382-AF8D-F88F9DA6863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39FD58BE-7A84-ACB9-ADB9-3FEBD0F67ACD}"/>
                    </a:ext>
                  </a:extLst>
                </p:cNvPr>
                <p:cNvGrpSpPr/>
                <p:nvPr userDrawn="1"/>
              </p:nvGrpSpPr>
              <p:grpSpPr>
                <a:xfrm rot="10800000">
                  <a:off x="13061402" y="3665637"/>
                  <a:ext cx="145820" cy="146462"/>
                  <a:chOff x="13096169" y="3602278"/>
                  <a:chExt cx="145820" cy="146462"/>
                </a:xfrm>
              </p:grpSpPr>
              <p:sp>
                <p:nvSpPr>
                  <p:cNvPr id="52" name="Rechthoek 51">
                    <a:extLst>
                      <a:ext uri="{FF2B5EF4-FFF2-40B4-BE49-F238E27FC236}">
                        <a16:creationId xmlns:a16="http://schemas.microsoft.com/office/drawing/2014/main" id="{E9FE5A26-6990-53EA-4DD8-FE16EC27E11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0707BCB6-9020-4AB3-CF0D-4C2D28B31B3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614B588-AA07-6E6F-74F2-BE15D0B0FE5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8" name="Gelijkbenige driehoek 47">
                <a:extLst>
                  <a:ext uri="{FF2B5EF4-FFF2-40B4-BE49-F238E27FC236}">
                    <a16:creationId xmlns:a16="http://schemas.microsoft.com/office/drawing/2014/main" id="{118A2DD7-CADF-3F23-3622-C8EF227CA76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29" name="Rechthoek 28">
              <a:extLst>
                <a:ext uri="{FF2B5EF4-FFF2-40B4-BE49-F238E27FC236}">
                  <a16:creationId xmlns:a16="http://schemas.microsoft.com/office/drawing/2014/main" id="{EAC70FDD-6A23-A910-67DF-C6D174A9E209}"/>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0" name="ICOON_info">
              <a:extLst>
                <a:ext uri="{FF2B5EF4-FFF2-40B4-BE49-F238E27FC236}">
                  <a16:creationId xmlns:a16="http://schemas.microsoft.com/office/drawing/2014/main" id="{13680D69-4373-8E56-F2AE-F880F6A9F510}"/>
                </a:ext>
              </a:extLst>
            </p:cNvPr>
            <p:cNvGrpSpPr/>
            <p:nvPr userDrawn="1"/>
          </p:nvGrpSpPr>
          <p:grpSpPr>
            <a:xfrm>
              <a:off x="-376736" y="5282697"/>
              <a:ext cx="283685" cy="283685"/>
              <a:chOff x="-510741" y="5913713"/>
              <a:chExt cx="267555" cy="267555"/>
            </a:xfrm>
          </p:grpSpPr>
          <p:sp>
            <p:nvSpPr>
              <p:cNvPr id="44" name="Ovaal 43">
                <a:extLst>
                  <a:ext uri="{FF2B5EF4-FFF2-40B4-BE49-F238E27FC236}">
                    <a16:creationId xmlns:a16="http://schemas.microsoft.com/office/drawing/2014/main" id="{634CEE00-E86C-BD3A-D152-00EA6103F0E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5" name="Graphic 163" descr="Informatie">
                <a:extLst>
                  <a:ext uri="{FF2B5EF4-FFF2-40B4-BE49-F238E27FC236}">
                    <a16:creationId xmlns:a16="http://schemas.microsoft.com/office/drawing/2014/main" id="{058FDC4A-5071-CB99-B757-56436EEFCB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1" name="Groep 30">
              <a:extLst>
                <a:ext uri="{FF2B5EF4-FFF2-40B4-BE49-F238E27FC236}">
                  <a16:creationId xmlns:a16="http://schemas.microsoft.com/office/drawing/2014/main" id="{7C763D40-44BA-F1F7-387A-451AE13F5E96}"/>
                </a:ext>
              </a:extLst>
            </p:cNvPr>
            <p:cNvGrpSpPr/>
            <p:nvPr userDrawn="1"/>
          </p:nvGrpSpPr>
          <p:grpSpPr>
            <a:xfrm>
              <a:off x="-938434" y="5546300"/>
              <a:ext cx="627798" cy="576693"/>
              <a:chOff x="-938434" y="4570310"/>
              <a:chExt cx="627798" cy="576693"/>
            </a:xfrm>
          </p:grpSpPr>
          <p:grpSp>
            <p:nvGrpSpPr>
              <p:cNvPr id="39" name="Inspireren">
                <a:extLst>
                  <a:ext uri="{FF2B5EF4-FFF2-40B4-BE49-F238E27FC236}">
                    <a16:creationId xmlns:a16="http://schemas.microsoft.com/office/drawing/2014/main" id="{304C71BE-5C23-3272-929B-48F4A686569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1" name="Freeform 12">
                  <a:extLst>
                    <a:ext uri="{FF2B5EF4-FFF2-40B4-BE49-F238E27FC236}">
                      <a16:creationId xmlns:a16="http://schemas.microsoft.com/office/drawing/2014/main" id="{B9A96936-8CB1-E7A4-6C10-3AE1EA7D8C51}"/>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2" name="Freeform 13">
                  <a:extLst>
                    <a:ext uri="{FF2B5EF4-FFF2-40B4-BE49-F238E27FC236}">
                      <a16:creationId xmlns:a16="http://schemas.microsoft.com/office/drawing/2014/main" id="{6F3AF772-174E-A010-E58F-281FD72283CF}"/>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3" name="Freeform 14">
                  <a:extLst>
                    <a:ext uri="{FF2B5EF4-FFF2-40B4-BE49-F238E27FC236}">
                      <a16:creationId xmlns:a16="http://schemas.microsoft.com/office/drawing/2014/main" id="{EF2C9494-7C1A-6A4E-6DB6-46CFC7100A60}"/>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0" name="Tekstvak 39">
                <a:extLst>
                  <a:ext uri="{FF2B5EF4-FFF2-40B4-BE49-F238E27FC236}">
                    <a16:creationId xmlns:a16="http://schemas.microsoft.com/office/drawing/2014/main" id="{7A49DD1D-8A84-6D6A-E05F-FDDCDC15337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2" name="Groep 31">
              <a:extLst>
                <a:ext uri="{FF2B5EF4-FFF2-40B4-BE49-F238E27FC236}">
                  <a16:creationId xmlns:a16="http://schemas.microsoft.com/office/drawing/2014/main" id="{75DACFE2-2ECE-C21F-D4E5-D1F666BA5220}"/>
                </a:ext>
              </a:extLst>
            </p:cNvPr>
            <p:cNvGrpSpPr/>
            <p:nvPr userDrawn="1"/>
          </p:nvGrpSpPr>
          <p:grpSpPr>
            <a:xfrm>
              <a:off x="-3365484" y="1226982"/>
              <a:ext cx="446937" cy="406485"/>
              <a:chOff x="-3563526" y="1409294"/>
              <a:chExt cx="354190" cy="322133"/>
            </a:xfrm>
          </p:grpSpPr>
          <p:grpSp>
            <p:nvGrpSpPr>
              <p:cNvPr id="33" name="Groep 32">
                <a:extLst>
                  <a:ext uri="{FF2B5EF4-FFF2-40B4-BE49-F238E27FC236}">
                    <a16:creationId xmlns:a16="http://schemas.microsoft.com/office/drawing/2014/main" id="{0337BE3E-8425-DBAC-7532-803B69748194}"/>
                  </a:ext>
                </a:extLst>
              </p:cNvPr>
              <p:cNvGrpSpPr/>
              <p:nvPr userDrawn="1"/>
            </p:nvGrpSpPr>
            <p:grpSpPr>
              <a:xfrm>
                <a:off x="-3499992" y="1409294"/>
                <a:ext cx="225195" cy="195499"/>
                <a:chOff x="8987389" y="1361199"/>
                <a:chExt cx="2200275" cy="1914525"/>
              </a:xfrm>
            </p:grpSpPr>
            <p:sp>
              <p:nvSpPr>
                <p:cNvPr id="35" name="Vrije vorm: vorm 34">
                  <a:extLst>
                    <a:ext uri="{FF2B5EF4-FFF2-40B4-BE49-F238E27FC236}">
                      <a16:creationId xmlns:a16="http://schemas.microsoft.com/office/drawing/2014/main" id="{A2C58ACA-262A-CCA5-BF92-19990A21DB82}"/>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6" name="Groep 35">
                  <a:extLst>
                    <a:ext uri="{FF2B5EF4-FFF2-40B4-BE49-F238E27FC236}">
                      <a16:creationId xmlns:a16="http://schemas.microsoft.com/office/drawing/2014/main" id="{F6730876-DE0D-0AA5-9C67-D8D3B4F151C3}"/>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37" name="Vrije vorm: vorm 36">
                    <a:extLst>
                      <a:ext uri="{FF2B5EF4-FFF2-40B4-BE49-F238E27FC236}">
                        <a16:creationId xmlns:a16="http://schemas.microsoft.com/office/drawing/2014/main" id="{351718E2-0614-6C80-9C21-D78D1D8A724B}"/>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38" name="Vrije vorm: vorm 37">
                    <a:extLst>
                      <a:ext uri="{FF2B5EF4-FFF2-40B4-BE49-F238E27FC236}">
                        <a16:creationId xmlns:a16="http://schemas.microsoft.com/office/drawing/2014/main" id="{1C43FA9C-151E-3DB2-9144-91A74E631F7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4" name="Tekstvak 33">
                <a:extLst>
                  <a:ext uri="{FF2B5EF4-FFF2-40B4-BE49-F238E27FC236}">
                    <a16:creationId xmlns:a16="http://schemas.microsoft.com/office/drawing/2014/main" id="{B6C11881-B578-55DF-0993-3A1A72EFCAC9}"/>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7" name="Tijdelijke aanduiding voor tekst 15">
            <a:extLst>
              <a:ext uri="{FF2B5EF4-FFF2-40B4-BE49-F238E27FC236}">
                <a16:creationId xmlns:a16="http://schemas.microsoft.com/office/drawing/2014/main" id="{556F8572-CE32-448F-67F4-2E2565A6904D}"/>
              </a:ext>
            </a:extLst>
          </p:cNvPr>
          <p:cNvSpPr>
            <a:spLocks noGrp="1"/>
          </p:cNvSpPr>
          <p:nvPr>
            <p:ph type="body" sz="quarter" idx="14" hasCustomPrompt="1"/>
          </p:nvPr>
        </p:nvSpPr>
        <p:spPr>
          <a:xfrm>
            <a:off x="720000" y="6060536"/>
            <a:ext cx="932400" cy="475200"/>
          </a:xfrm>
          <a:blipFill>
            <a:blip r:embed="rId4"/>
            <a:stretch>
              <a:fillRect/>
            </a:stretch>
          </a:blipFill>
        </p:spPr>
        <p:txBody>
          <a:bodyPr/>
          <a:lstStyle>
            <a:lvl1pPr marL="0" indent="0">
              <a:buNone/>
              <a:defRPr sz="100"/>
            </a:lvl1pPr>
          </a:lstStyle>
          <a:p>
            <a:pPr lvl="0"/>
            <a:r>
              <a:rPr lang="en-GB"/>
              <a:t> </a:t>
            </a:r>
          </a:p>
        </p:txBody>
      </p:sp>
      <p:sp>
        <p:nvSpPr>
          <p:cNvPr id="81" name="Tijdelijke aanduiding voor tekst 12">
            <a:extLst>
              <a:ext uri="{FF2B5EF4-FFF2-40B4-BE49-F238E27FC236}">
                <a16:creationId xmlns:a16="http://schemas.microsoft.com/office/drawing/2014/main" id="{712CF7BF-F408-9352-F5D4-4AE1AC2CA7B9}"/>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82" name="Tijdelijke aanduiding voor titel 1">
            <a:extLst>
              <a:ext uri="{FF2B5EF4-FFF2-40B4-BE49-F238E27FC236}">
                <a16:creationId xmlns:a16="http://schemas.microsoft.com/office/drawing/2014/main" id="{EA4CC151-4A54-758F-AAA8-86BD1EB1643C}"/>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lvl1pPr>
              <a:defRPr>
                <a:solidFill>
                  <a:schemeClr val="bg1"/>
                </a:solidFill>
              </a:defRPr>
            </a:lvl1pPr>
          </a:lstStyle>
          <a:p>
            <a:r>
              <a:rPr lang="en-GB" noProof="0"/>
              <a:t>Place the title of the slide here</a:t>
            </a:r>
          </a:p>
        </p:txBody>
      </p:sp>
    </p:spTree>
    <p:extLst>
      <p:ext uri="{BB962C8B-B14F-4D97-AF65-F5344CB8AC3E}">
        <p14:creationId xmlns:p14="http://schemas.microsoft.com/office/powerpoint/2010/main" val="26952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5" name="Tijdelijke aanduiding voor afbeelding 13">
            <a:extLst>
              <a:ext uri="{FF2B5EF4-FFF2-40B4-BE49-F238E27FC236}">
                <a16:creationId xmlns:a16="http://schemas.microsoft.com/office/drawing/2014/main" id="{9C467D83-E70D-E39E-3202-45C0F4B7C8A5}"/>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32" name="Tijdelijke aanduiding voor titel 1">
            <a:extLst>
              <a:ext uri="{FF2B5EF4-FFF2-40B4-BE49-F238E27FC236}">
                <a16:creationId xmlns:a16="http://schemas.microsoft.com/office/drawing/2014/main" id="{A6B795BF-57C2-A3A8-E59F-B5742A8C8175}"/>
              </a:ext>
            </a:extLst>
          </p:cNvPr>
          <p:cNvSpPr>
            <a:spLocks noGrp="1"/>
          </p:cNvSpPr>
          <p:nvPr>
            <p:ph type="title" hasCustomPrompt="1"/>
          </p:nvPr>
        </p:nvSpPr>
        <p:spPr>
          <a:xfrm>
            <a:off x="0" y="-342024"/>
            <a:ext cx="1247248" cy="244800"/>
          </a:xfrm>
          <a:prstGeom prst="rect">
            <a:avLst/>
          </a:prstGeom>
        </p:spPr>
        <p:txBody>
          <a:bodyPr vert="horz" lIns="0" tIns="0" rIns="0" bIns="0" rtlCol="0" anchor="t">
            <a:noAutofit/>
          </a:bodyPr>
          <a:lstStyle>
            <a:lvl1pPr>
              <a:defRPr sz="1600">
                <a:solidFill>
                  <a:schemeClr val="accent1"/>
                </a:solidFill>
              </a:defRPr>
            </a:lvl1pPr>
          </a:lstStyle>
          <a:p>
            <a:r>
              <a:rPr lang="en-GB" noProof="0"/>
              <a:t>Closing slide</a:t>
            </a:r>
          </a:p>
        </p:txBody>
      </p:sp>
      <p:sp>
        <p:nvSpPr>
          <p:cNvPr id="3" name="Tijdelijke aanduiding voor voettekst 2">
            <a:extLst>
              <a:ext uri="{FF2B5EF4-FFF2-40B4-BE49-F238E27FC236}">
                <a16:creationId xmlns:a16="http://schemas.microsoft.com/office/drawing/2014/main" id="{66C846AB-3C86-0857-5AB2-EA84685F35F8}"/>
              </a:ext>
            </a:extLst>
          </p:cNvPr>
          <p:cNvSpPr>
            <a:spLocks noGrp="1"/>
          </p:cNvSpPr>
          <p:nvPr>
            <p:ph type="ftr" sz="quarter" idx="10"/>
          </p:nvPr>
        </p:nvSpPr>
        <p:spPr/>
        <p:txBody>
          <a:bodyPr/>
          <a:lstStyle/>
          <a:p>
            <a:r>
              <a:rPr lang="en-GB"/>
              <a:t>|  Published under cc-by licence</a:t>
            </a:r>
          </a:p>
        </p:txBody>
      </p:sp>
      <p:sp>
        <p:nvSpPr>
          <p:cNvPr id="4" name="Tijdelijke aanduiding voor dianummer 3">
            <a:extLst>
              <a:ext uri="{FF2B5EF4-FFF2-40B4-BE49-F238E27FC236}">
                <a16:creationId xmlns:a16="http://schemas.microsoft.com/office/drawing/2014/main" id="{F9099001-6957-40AB-CC4E-8A239A79F421}"/>
              </a:ext>
            </a:extLst>
          </p:cNvPr>
          <p:cNvSpPr>
            <a:spLocks noGrp="1"/>
          </p:cNvSpPr>
          <p:nvPr>
            <p:ph type="sldNum" sz="quarter" idx="11"/>
          </p:nvPr>
        </p:nvSpPr>
        <p:spPr/>
        <p:txBody>
          <a:bodyPr/>
          <a:lstStyle/>
          <a:p>
            <a:fld id="{D7B5DC5B-6873-43DB-ADC7-B15ACCE0DFDB}" type="slidenum">
              <a:rPr lang="en-GB" smtClean="0"/>
              <a:pPr/>
              <a:t>‹#›</a:t>
            </a:fld>
            <a:endParaRPr lang="en-GB"/>
          </a:p>
        </p:txBody>
      </p:sp>
      <p:sp>
        <p:nvSpPr>
          <p:cNvPr id="24" name="Tijdelijke aanduiding voor tekst 23">
            <a:extLst>
              <a:ext uri="{FF2B5EF4-FFF2-40B4-BE49-F238E27FC236}">
                <a16:creationId xmlns:a16="http://schemas.microsoft.com/office/drawing/2014/main" id="{263584D2-CEF1-B0B8-B165-B329A45D8CF1}"/>
              </a:ext>
            </a:extLst>
          </p:cNvPr>
          <p:cNvSpPr>
            <a:spLocks noGrp="1"/>
          </p:cNvSpPr>
          <p:nvPr>
            <p:ph type="body" sz="quarter" idx="41" hasCustomPrompt="1"/>
          </p:nvPr>
        </p:nvSpPr>
        <p:spPr>
          <a:xfrm>
            <a:off x="8070226" y="2675331"/>
            <a:ext cx="3402829" cy="3141400"/>
          </a:xfrm>
          <a:custGeom>
            <a:avLst/>
            <a:gdLst>
              <a:gd name="connsiteX0" fmla="*/ 163447 w 3402829"/>
              <a:gd name="connsiteY0" fmla="*/ 0 h 3141400"/>
              <a:gd name="connsiteX1" fmla="*/ 3239382 w 3402829"/>
              <a:gd name="connsiteY1" fmla="*/ 0 h 3141400"/>
              <a:gd name="connsiteX2" fmla="*/ 3402829 w 3402829"/>
              <a:gd name="connsiteY2" fmla="*/ 163447 h 3141400"/>
              <a:gd name="connsiteX3" fmla="*/ 3402829 w 3402829"/>
              <a:gd name="connsiteY3" fmla="*/ 2977953 h 3141400"/>
              <a:gd name="connsiteX4" fmla="*/ 3239382 w 3402829"/>
              <a:gd name="connsiteY4" fmla="*/ 3141400 h 3141400"/>
              <a:gd name="connsiteX5" fmla="*/ 163447 w 3402829"/>
              <a:gd name="connsiteY5" fmla="*/ 3141400 h 3141400"/>
              <a:gd name="connsiteX6" fmla="*/ 0 w 3402829"/>
              <a:gd name="connsiteY6" fmla="*/ 2977953 h 3141400"/>
              <a:gd name="connsiteX7" fmla="*/ 0 w 3402829"/>
              <a:gd name="connsiteY7" fmla="*/ 163447 h 3141400"/>
              <a:gd name="connsiteX8" fmla="*/ 163447 w 3402829"/>
              <a:gd name="connsiteY8" fmla="*/ 0 h 31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2829" h="3141400">
                <a:moveTo>
                  <a:pt x="163447" y="0"/>
                </a:moveTo>
                <a:lnTo>
                  <a:pt x="3239382" y="0"/>
                </a:lnTo>
                <a:cubicBezTo>
                  <a:pt x="3329651" y="0"/>
                  <a:pt x="3402829" y="73178"/>
                  <a:pt x="3402829" y="163447"/>
                </a:cubicBezTo>
                <a:lnTo>
                  <a:pt x="3402829" y="2977953"/>
                </a:lnTo>
                <a:cubicBezTo>
                  <a:pt x="3402829" y="3068222"/>
                  <a:pt x="3329651" y="3141400"/>
                  <a:pt x="3239382" y="3141400"/>
                </a:cubicBezTo>
                <a:lnTo>
                  <a:pt x="163447" y="3141400"/>
                </a:lnTo>
                <a:cubicBezTo>
                  <a:pt x="73178" y="3141400"/>
                  <a:pt x="0" y="3068222"/>
                  <a:pt x="0" y="2977953"/>
                </a:cubicBezTo>
                <a:lnTo>
                  <a:pt x="0" y="163447"/>
                </a:lnTo>
                <a:cubicBezTo>
                  <a:pt x="0" y="73178"/>
                  <a:pt x="73178" y="0"/>
                  <a:pt x="163447" y="0"/>
                </a:cubicBezTo>
                <a:close/>
              </a:path>
            </a:pathLst>
          </a:custGeom>
          <a:solidFill>
            <a:schemeClr val="accent2"/>
          </a:solidFill>
        </p:spPr>
        <p:txBody>
          <a:bodyPr wrap="square">
            <a:noAutofit/>
          </a:bodyPr>
          <a:lstStyle>
            <a:lvl1pPr>
              <a:defRPr sz="100"/>
            </a:lvl1pPr>
          </a:lstStyle>
          <a:p>
            <a:pPr lvl="0"/>
            <a:r>
              <a:rPr lang="en-GB"/>
              <a:t>  </a:t>
            </a:r>
          </a:p>
        </p:txBody>
      </p:sp>
      <p:sp>
        <p:nvSpPr>
          <p:cNvPr id="36" name="Tijdelijke aanduiding voor tekst 15">
            <a:extLst>
              <a:ext uri="{FF2B5EF4-FFF2-40B4-BE49-F238E27FC236}">
                <a16:creationId xmlns:a16="http://schemas.microsoft.com/office/drawing/2014/main" id="{789E3ED4-F9D7-1F3D-08A6-E8D80BEC99D0}"/>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grpSp>
        <p:nvGrpSpPr>
          <p:cNvPr id="2" name="INSTRUCTION">
            <a:extLst>
              <a:ext uri="{FF2B5EF4-FFF2-40B4-BE49-F238E27FC236}">
                <a16:creationId xmlns:a16="http://schemas.microsoft.com/office/drawing/2014/main" id="{50302162-EC80-86E9-D4F9-57C4E24270DD}"/>
              </a:ext>
            </a:extLst>
          </p:cNvPr>
          <p:cNvGrpSpPr/>
          <p:nvPr userDrawn="1"/>
        </p:nvGrpSpPr>
        <p:grpSpPr>
          <a:xfrm>
            <a:off x="12377595" y="0"/>
            <a:ext cx="3693114" cy="6236923"/>
            <a:chOff x="-3786165" y="0"/>
            <a:chExt cx="3693114" cy="6236923"/>
          </a:xfrm>
        </p:grpSpPr>
        <p:sp>
          <p:nvSpPr>
            <p:cNvPr id="5" name="Rechthoek 4">
              <a:extLst>
                <a:ext uri="{FF2B5EF4-FFF2-40B4-BE49-F238E27FC236}">
                  <a16:creationId xmlns:a16="http://schemas.microsoft.com/office/drawing/2014/main" id="{19E4100C-337F-9960-D218-CF253794DC0E}"/>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3173C417-D0D5-86C4-EE77-769E4525CB71}"/>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62976DFF-2C5C-8CD6-5D7D-429B0D7A77AE}"/>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3C48D467-8701-213E-6A42-D93DEA01265C}"/>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B81CE4AF-6F22-2DF8-926F-27A8F427648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6C1C6C81-EE73-4282-3AC4-7901E7DC8613}"/>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5E01723E-6443-AE66-151A-5322861BF5A5}"/>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86B0FD42-105C-28B3-2A1D-21CCB544DFAA}"/>
                </a:ext>
              </a:extLst>
            </p:cNvPr>
            <p:cNvGrpSpPr/>
            <p:nvPr userDrawn="1"/>
          </p:nvGrpSpPr>
          <p:grpSpPr>
            <a:xfrm>
              <a:off x="-3314821" y="3054865"/>
              <a:ext cx="1558053" cy="563933"/>
              <a:chOff x="-3314821" y="2981448"/>
              <a:chExt cx="1558053" cy="563933"/>
            </a:xfrm>
          </p:grpSpPr>
          <p:sp>
            <p:nvSpPr>
              <p:cNvPr id="54" name="Rechthoek 53">
                <a:extLst>
                  <a:ext uri="{FF2B5EF4-FFF2-40B4-BE49-F238E27FC236}">
                    <a16:creationId xmlns:a16="http://schemas.microsoft.com/office/drawing/2014/main" id="{1DECF516-21EE-DBFA-320C-4F92F5A9D17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C4239F1D-A06F-40A7-333C-F5F3624FEC50}"/>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Tekstvak 55">
                <a:extLst>
                  <a:ext uri="{FF2B5EF4-FFF2-40B4-BE49-F238E27FC236}">
                    <a16:creationId xmlns:a16="http://schemas.microsoft.com/office/drawing/2014/main" id="{76080A31-95C6-E169-7EA5-F8259D6768C2}"/>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57" name="Tekstvak 56">
                <a:extLst>
                  <a:ext uri="{FF2B5EF4-FFF2-40B4-BE49-F238E27FC236}">
                    <a16:creationId xmlns:a16="http://schemas.microsoft.com/office/drawing/2014/main" id="{11E59F87-880D-735E-09C4-75F23009F611}"/>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58" name="Vrije vorm: vorm 57">
                <a:extLst>
                  <a:ext uri="{FF2B5EF4-FFF2-40B4-BE49-F238E27FC236}">
                    <a16:creationId xmlns:a16="http://schemas.microsoft.com/office/drawing/2014/main" id="{0F533101-7D8B-2B1B-BE80-DA273A064499}"/>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59" name="Gelijkbenige driehoek 58">
                <a:extLst>
                  <a:ext uri="{FF2B5EF4-FFF2-40B4-BE49-F238E27FC236}">
                    <a16:creationId xmlns:a16="http://schemas.microsoft.com/office/drawing/2014/main" id="{688F69F4-C25D-E48A-0C74-531BF4C3E4F3}"/>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1F988BC2-C05B-FB05-0433-38A762DE136F}"/>
                  </a:ext>
                </a:extLst>
              </p:cNvPr>
              <p:cNvGrpSpPr/>
              <p:nvPr userDrawn="1"/>
            </p:nvGrpSpPr>
            <p:grpSpPr>
              <a:xfrm>
                <a:off x="-3257052" y="3032066"/>
                <a:ext cx="182309" cy="163794"/>
                <a:chOff x="12832541" y="3162395"/>
                <a:chExt cx="219532" cy="197236"/>
              </a:xfrm>
            </p:grpSpPr>
            <p:sp>
              <p:nvSpPr>
                <p:cNvPr id="65" name="Rechthoek 64">
                  <a:extLst>
                    <a:ext uri="{FF2B5EF4-FFF2-40B4-BE49-F238E27FC236}">
                      <a16:creationId xmlns:a16="http://schemas.microsoft.com/office/drawing/2014/main" id="{484B9BA5-C86D-183F-34D7-1BFC14B7B8D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424390AF-D7E7-9148-4827-17D43D9CF739}"/>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AA3BEBF0-EBEA-2199-693E-FE86502FCEC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F2573A70-6790-02F3-A2AE-4C0AAF9C3394}"/>
                  </a:ext>
                </a:extLst>
              </p:cNvPr>
              <p:cNvGrpSpPr/>
              <p:nvPr userDrawn="1"/>
            </p:nvGrpSpPr>
            <p:grpSpPr>
              <a:xfrm>
                <a:off x="-3257053" y="3276580"/>
                <a:ext cx="182309" cy="163794"/>
                <a:chOff x="12832541" y="3162395"/>
                <a:chExt cx="219532" cy="197236"/>
              </a:xfrm>
            </p:grpSpPr>
            <p:sp>
              <p:nvSpPr>
                <p:cNvPr id="62" name="Rechthoek 61">
                  <a:extLst>
                    <a:ext uri="{FF2B5EF4-FFF2-40B4-BE49-F238E27FC236}">
                      <a16:creationId xmlns:a16="http://schemas.microsoft.com/office/drawing/2014/main" id="{959697EC-E75A-A4D8-AA29-BC917A85B08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9635CD35-3DD0-A02A-3CD4-8A466A2BE07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DDD4983A-BA50-382F-033F-D92ABCE75CCD}"/>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DDE9969F-CA2B-0D97-B0AB-8F3652E774B0}"/>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C20140E9-7FFC-F328-CB1D-28E52050778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94F67C58-0332-F6F7-140F-CBF0F26496A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36FB7E2-BDCD-999F-8A58-F241714B4393}"/>
                </a:ext>
              </a:extLst>
            </p:cNvPr>
            <p:cNvGrpSpPr/>
            <p:nvPr userDrawn="1"/>
          </p:nvGrpSpPr>
          <p:grpSpPr>
            <a:xfrm>
              <a:off x="-3426605" y="4716809"/>
              <a:ext cx="514284" cy="506545"/>
              <a:chOff x="12617641" y="3403239"/>
              <a:chExt cx="752963" cy="741634"/>
            </a:xfrm>
          </p:grpSpPr>
          <p:grpSp>
            <p:nvGrpSpPr>
              <p:cNvPr id="38" name="Groep 37">
                <a:extLst>
                  <a:ext uri="{FF2B5EF4-FFF2-40B4-BE49-F238E27FC236}">
                    <a16:creationId xmlns:a16="http://schemas.microsoft.com/office/drawing/2014/main" id="{24909B57-28ED-FE2A-73F5-95AE62B9C693}"/>
                  </a:ext>
                </a:extLst>
              </p:cNvPr>
              <p:cNvGrpSpPr/>
              <p:nvPr userDrawn="1"/>
            </p:nvGrpSpPr>
            <p:grpSpPr>
              <a:xfrm>
                <a:off x="12771530" y="3403239"/>
                <a:ext cx="467176" cy="448491"/>
                <a:chOff x="12782157" y="3403239"/>
                <a:chExt cx="467176" cy="448491"/>
              </a:xfrm>
            </p:grpSpPr>
            <p:grpSp>
              <p:nvGrpSpPr>
                <p:cNvPr id="41" name="Groep 40">
                  <a:extLst>
                    <a:ext uri="{FF2B5EF4-FFF2-40B4-BE49-F238E27FC236}">
                      <a16:creationId xmlns:a16="http://schemas.microsoft.com/office/drawing/2014/main" id="{CABF7257-0EE8-EB4C-4514-6DF2CC84F001}"/>
                    </a:ext>
                  </a:extLst>
                </p:cNvPr>
                <p:cNvGrpSpPr/>
                <p:nvPr userDrawn="1"/>
              </p:nvGrpSpPr>
              <p:grpSpPr>
                <a:xfrm>
                  <a:off x="12782157" y="3403239"/>
                  <a:ext cx="412976" cy="396132"/>
                  <a:chOff x="13554906" y="3320109"/>
                  <a:chExt cx="443917" cy="425811"/>
                </a:xfrm>
              </p:grpSpPr>
              <p:grpSp>
                <p:nvGrpSpPr>
                  <p:cNvPr id="48" name="Groep 47">
                    <a:extLst>
                      <a:ext uri="{FF2B5EF4-FFF2-40B4-BE49-F238E27FC236}">
                        <a16:creationId xmlns:a16="http://schemas.microsoft.com/office/drawing/2014/main" id="{783342AA-CF4E-C875-FF70-5D43A8134968}"/>
                      </a:ext>
                    </a:extLst>
                  </p:cNvPr>
                  <p:cNvGrpSpPr/>
                  <p:nvPr userDrawn="1"/>
                </p:nvGrpSpPr>
                <p:grpSpPr>
                  <a:xfrm>
                    <a:off x="13554906" y="3320109"/>
                    <a:ext cx="443917" cy="425811"/>
                    <a:chOff x="12909684" y="1276143"/>
                    <a:chExt cx="443917" cy="425811"/>
                  </a:xfrm>
                </p:grpSpPr>
                <p:sp>
                  <p:nvSpPr>
                    <p:cNvPr id="51" name="Rechthoek 50">
                      <a:extLst>
                        <a:ext uri="{FF2B5EF4-FFF2-40B4-BE49-F238E27FC236}">
                          <a16:creationId xmlns:a16="http://schemas.microsoft.com/office/drawing/2014/main" id="{832039EE-1D42-A2D9-09A1-7A578FE7827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209C97BB-1EB6-EBD2-3BC8-9D7BA826536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3" name="Ovaal 52">
                      <a:extLst>
                        <a:ext uri="{FF2B5EF4-FFF2-40B4-BE49-F238E27FC236}">
                          <a16:creationId xmlns:a16="http://schemas.microsoft.com/office/drawing/2014/main" id="{A407F756-3125-16A5-ACBA-C78D2DEAE7E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9" name="Afbeelding 48">
                    <a:extLst>
                      <a:ext uri="{FF2B5EF4-FFF2-40B4-BE49-F238E27FC236}">
                        <a16:creationId xmlns:a16="http://schemas.microsoft.com/office/drawing/2014/main" id="{F0E9DC77-0C84-A07B-4905-BAB827EB3D51}"/>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4CA586A3-118F-1D61-A891-6A0C6FB56057}"/>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2" name="Groep 41">
                  <a:extLst>
                    <a:ext uri="{FF2B5EF4-FFF2-40B4-BE49-F238E27FC236}">
                      <a16:creationId xmlns:a16="http://schemas.microsoft.com/office/drawing/2014/main" id="{19B225F9-8C3F-E719-6E7A-4D442AABD174}"/>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E6BB0144-0EF1-E29E-039C-9B84C29BC07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8C199943-B5DA-77DC-A44C-45CE20DFA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23F9C44-B45F-43A8-854A-043A462472D7}"/>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9D944211-623B-75BD-FD8E-D23D1044A8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B27F641E-66D0-839D-691D-FFD4C29DE2F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9" name="Rechthoek 38">
                <a:extLst>
                  <a:ext uri="{FF2B5EF4-FFF2-40B4-BE49-F238E27FC236}">
                    <a16:creationId xmlns:a16="http://schemas.microsoft.com/office/drawing/2014/main" id="{D5F8629F-2601-49E2-12E7-5A511A75D53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0" name="Gelijkbenige driehoek 39">
                <a:extLst>
                  <a:ext uri="{FF2B5EF4-FFF2-40B4-BE49-F238E27FC236}">
                    <a16:creationId xmlns:a16="http://schemas.microsoft.com/office/drawing/2014/main" id="{75BCB956-E511-D82C-3E44-8FA0D0100A0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41F4BF8-88B1-CEB6-26F8-CF767E166ACD}"/>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0703FE29-7EA2-7002-EC3D-F00FD911B5C4}"/>
                </a:ext>
              </a:extLst>
            </p:cNvPr>
            <p:cNvGrpSpPr/>
            <p:nvPr userDrawn="1"/>
          </p:nvGrpSpPr>
          <p:grpSpPr>
            <a:xfrm>
              <a:off x="-376736" y="5282697"/>
              <a:ext cx="283685" cy="283685"/>
              <a:chOff x="-510741" y="5913713"/>
              <a:chExt cx="267555" cy="267555"/>
            </a:xfrm>
          </p:grpSpPr>
          <p:sp>
            <p:nvSpPr>
              <p:cNvPr id="34" name="Ovaal 33">
                <a:extLst>
                  <a:ext uri="{FF2B5EF4-FFF2-40B4-BE49-F238E27FC236}">
                    <a16:creationId xmlns:a16="http://schemas.microsoft.com/office/drawing/2014/main" id="{EE22F7F2-F61B-E7A8-4A44-21F26580D83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7" name="Graphic 163" descr="Informatie">
                <a:extLst>
                  <a:ext uri="{FF2B5EF4-FFF2-40B4-BE49-F238E27FC236}">
                    <a16:creationId xmlns:a16="http://schemas.microsoft.com/office/drawing/2014/main" id="{057B1A0F-CF2A-0D6C-FA36-A8D1F4A3029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F66F524D-6FD3-D971-487E-ADB6EBC09C64}"/>
                </a:ext>
              </a:extLst>
            </p:cNvPr>
            <p:cNvGrpSpPr/>
            <p:nvPr userDrawn="1"/>
          </p:nvGrpSpPr>
          <p:grpSpPr>
            <a:xfrm>
              <a:off x="-938434" y="5546300"/>
              <a:ext cx="627798" cy="576693"/>
              <a:chOff x="-938434" y="4570310"/>
              <a:chExt cx="627798" cy="576693"/>
            </a:xfrm>
          </p:grpSpPr>
          <p:grpSp>
            <p:nvGrpSpPr>
              <p:cNvPr id="28" name="Inspireren">
                <a:extLst>
                  <a:ext uri="{FF2B5EF4-FFF2-40B4-BE49-F238E27FC236}">
                    <a16:creationId xmlns:a16="http://schemas.microsoft.com/office/drawing/2014/main" id="{93BBB9B8-81DA-0463-74C9-BABB07240D1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EF001E99-D3BD-039C-D85D-A0C8BE5DE04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DB77EF3C-2793-C4BE-B4EC-B7A11FE0FB2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3" name="Freeform 14">
                  <a:extLst>
                    <a:ext uri="{FF2B5EF4-FFF2-40B4-BE49-F238E27FC236}">
                      <a16:creationId xmlns:a16="http://schemas.microsoft.com/office/drawing/2014/main" id="{38CFAD4D-4DBE-140D-35E5-D59F330ED7E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860A7AE4-5B05-555B-7809-797C2133BEF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D2B6DE87-DB6E-3588-E089-342BD94C26E6}"/>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B1FA945-4FA2-6AFF-9EF5-5ECD69F69639}"/>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DD8A5481-5045-CC2D-F1F5-0DA6891388C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25" name="Groep 24">
                  <a:extLst>
                    <a:ext uri="{FF2B5EF4-FFF2-40B4-BE49-F238E27FC236}">
                      <a16:creationId xmlns:a16="http://schemas.microsoft.com/office/drawing/2014/main" id="{E09296EF-488E-A2F6-EBA4-48D74FABF19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6" name="Vrije vorm: vorm 25">
                    <a:extLst>
                      <a:ext uri="{FF2B5EF4-FFF2-40B4-BE49-F238E27FC236}">
                        <a16:creationId xmlns:a16="http://schemas.microsoft.com/office/drawing/2014/main" id="{987572B1-99FD-6A08-0C92-1A5CDFE913B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27" name="Vrije vorm: vorm 26">
                    <a:extLst>
                      <a:ext uri="{FF2B5EF4-FFF2-40B4-BE49-F238E27FC236}">
                        <a16:creationId xmlns:a16="http://schemas.microsoft.com/office/drawing/2014/main" id="{01876C32-00ED-2488-1EFD-5682CE35DDB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22" name="Tekstvak 21">
                <a:extLst>
                  <a:ext uri="{FF2B5EF4-FFF2-40B4-BE49-F238E27FC236}">
                    <a16:creationId xmlns:a16="http://schemas.microsoft.com/office/drawing/2014/main" id="{A28FC0F6-9544-ACF1-9ABD-0809B88BE6C7}"/>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1301880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Empty</a:t>
            </a:r>
          </a:p>
        </p:txBody>
      </p:sp>
    </p:spTree>
    <p:extLst>
      <p:ext uri="{BB962C8B-B14F-4D97-AF65-F5344CB8AC3E}">
        <p14:creationId xmlns:p14="http://schemas.microsoft.com/office/powerpoint/2010/main" val="3727336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9" name="Tijdelijke aanduiding voor afbeelding 16">
            <a:extLst>
              <a:ext uri="{FF2B5EF4-FFF2-40B4-BE49-F238E27FC236}">
                <a16:creationId xmlns:a16="http://schemas.microsoft.com/office/drawing/2014/main" id="{B58464CF-AC46-0CF5-9A03-942DFB9749B7}"/>
              </a:ext>
            </a:extLst>
          </p:cNvPr>
          <p:cNvSpPr>
            <a:spLocks noGrp="1"/>
          </p:cNvSpPr>
          <p:nvPr>
            <p:ph type="pic" sz="quarter" idx="13" hasCustomPrompt="1"/>
          </p:nvPr>
        </p:nvSpPr>
        <p:spPr>
          <a:xfrm>
            <a:off x="0" y="2"/>
            <a:ext cx="12192001" cy="6857998"/>
          </a:xfrm>
          <a:solidFill>
            <a:schemeClr val="bg1">
              <a:lumMod val="95000"/>
            </a:schemeClr>
          </a:solidFill>
        </p:spPr>
        <p:txBody>
          <a:bodyPr tIns="0" bIns="1080000" anchor="ctr" anchorCtr="0"/>
          <a:lstStyle>
            <a:lvl1pPr marL="0" indent="0" algn="ctr">
              <a:buNone/>
              <a:defRPr sz="1200" i="1">
                <a:solidFill>
                  <a:schemeClr val="bg1">
                    <a:lumMod val="50000"/>
                  </a:schemeClr>
                </a:solidFill>
              </a:defRPr>
            </a:lvl1pPr>
          </a:lstStyle>
          <a:p>
            <a:r>
              <a:rPr lang="en-GB"/>
              <a:t>Select this placeholder, go to the tab ‘Slidebuilder’, click on ‘Images’, select the preferred image and click on ‘Insert’.</a:t>
            </a:r>
          </a:p>
        </p:txBody>
      </p:sp>
      <p:sp>
        <p:nvSpPr>
          <p:cNvPr id="3" name="Ondertitel 2">
            <a:extLst>
              <a:ext uri="{FF2B5EF4-FFF2-40B4-BE49-F238E27FC236}">
                <a16:creationId xmlns:a16="http://schemas.microsoft.com/office/drawing/2014/main" id="{CEA18CD7-32A7-41E4-9DF7-7259FA2187F6}"/>
              </a:ext>
            </a:extLst>
          </p:cNvPr>
          <p:cNvSpPr>
            <a:spLocks noGrp="1"/>
          </p:cNvSpPr>
          <p:nvPr>
            <p:ph type="subTitle" idx="1" hasCustomPrompt="1"/>
          </p:nvPr>
        </p:nvSpPr>
        <p:spPr>
          <a:xfrm>
            <a:off x="718946" y="5710306"/>
            <a:ext cx="5136349" cy="395785"/>
          </a:xfrm>
        </p:spPr>
        <p:txBody>
          <a:bodyPr anchor="t"/>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Name of speaker here</a:t>
            </a:r>
          </a:p>
        </p:txBody>
      </p:sp>
      <p:grpSp>
        <p:nvGrpSpPr>
          <p:cNvPr id="15" name="INSTRUCTION">
            <a:extLst>
              <a:ext uri="{FF2B5EF4-FFF2-40B4-BE49-F238E27FC236}">
                <a16:creationId xmlns:a16="http://schemas.microsoft.com/office/drawing/2014/main" id="{8A8B6237-4113-177D-D9C5-A2781EDC0904}"/>
              </a:ext>
            </a:extLst>
          </p:cNvPr>
          <p:cNvGrpSpPr/>
          <p:nvPr userDrawn="1"/>
        </p:nvGrpSpPr>
        <p:grpSpPr>
          <a:xfrm>
            <a:off x="-3786165" y="0"/>
            <a:ext cx="3693114" cy="6236923"/>
            <a:chOff x="-3786165" y="0"/>
            <a:chExt cx="3693114" cy="6236923"/>
          </a:xfrm>
        </p:grpSpPr>
        <p:sp>
          <p:nvSpPr>
            <p:cNvPr id="18" name="Rechthoek 17">
              <a:extLst>
                <a:ext uri="{FF2B5EF4-FFF2-40B4-BE49-F238E27FC236}">
                  <a16:creationId xmlns:a16="http://schemas.microsoft.com/office/drawing/2014/main" id="{8E71D6C9-1504-A8F9-C8F7-67FD44761B23}"/>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20" name="Ovaal 19">
              <a:extLst>
                <a:ext uri="{FF2B5EF4-FFF2-40B4-BE49-F238E27FC236}">
                  <a16:creationId xmlns:a16="http://schemas.microsoft.com/office/drawing/2014/main" id="{4F642767-12E3-0E43-2FE1-93B74F7483A5}"/>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 name="Rechthoek 21">
              <a:extLst>
                <a:ext uri="{FF2B5EF4-FFF2-40B4-BE49-F238E27FC236}">
                  <a16:creationId xmlns:a16="http://schemas.microsoft.com/office/drawing/2014/main" id="{06ABA688-151B-A4A5-ABBC-5A2664F05A7B}"/>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8F75B989-7096-97B9-3038-2A4493AF9920}"/>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C507B2FB-DC3B-FF65-EAFB-C102BFDE589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F1B6D132-CE30-7D55-04B1-7B8AAF73DC9D}"/>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EF6F9B5C-DE84-BD42-543A-5EF957944CF9}"/>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7" name="Groep 26">
              <a:extLst>
                <a:ext uri="{FF2B5EF4-FFF2-40B4-BE49-F238E27FC236}">
                  <a16:creationId xmlns:a16="http://schemas.microsoft.com/office/drawing/2014/main" id="{C7223F72-3B2F-DDCA-7C2E-028CE1B70918}"/>
                </a:ext>
              </a:extLst>
            </p:cNvPr>
            <p:cNvGrpSpPr/>
            <p:nvPr userDrawn="1"/>
          </p:nvGrpSpPr>
          <p:grpSpPr>
            <a:xfrm>
              <a:off x="-3314821" y="3054865"/>
              <a:ext cx="1558053" cy="563933"/>
              <a:chOff x="-3314821" y="2981448"/>
              <a:chExt cx="1558053" cy="563933"/>
            </a:xfrm>
          </p:grpSpPr>
          <p:sp>
            <p:nvSpPr>
              <p:cNvPr id="65" name="Rechthoek 64">
                <a:extLst>
                  <a:ext uri="{FF2B5EF4-FFF2-40B4-BE49-F238E27FC236}">
                    <a16:creationId xmlns:a16="http://schemas.microsoft.com/office/drawing/2014/main" id="{0E6854CC-AB8D-66AB-52DA-959D2943325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B9F62523-6246-911F-CD90-2350553EC9C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67" name="Tekstvak 66">
                <a:extLst>
                  <a:ext uri="{FF2B5EF4-FFF2-40B4-BE49-F238E27FC236}">
                    <a16:creationId xmlns:a16="http://schemas.microsoft.com/office/drawing/2014/main" id="{C4045DCD-238E-A623-DDDA-803092530914}"/>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68" name="Tekstvak 67">
                <a:extLst>
                  <a:ext uri="{FF2B5EF4-FFF2-40B4-BE49-F238E27FC236}">
                    <a16:creationId xmlns:a16="http://schemas.microsoft.com/office/drawing/2014/main" id="{41847825-0A19-76A2-16D6-051911D3A7C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69" name="Vrije vorm: vorm 68">
                <a:extLst>
                  <a:ext uri="{FF2B5EF4-FFF2-40B4-BE49-F238E27FC236}">
                    <a16:creationId xmlns:a16="http://schemas.microsoft.com/office/drawing/2014/main" id="{DEFFC83E-362F-0766-DAC3-5A3D76DEEE7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0" name="Gelijkbenige driehoek 69">
                <a:extLst>
                  <a:ext uri="{FF2B5EF4-FFF2-40B4-BE49-F238E27FC236}">
                    <a16:creationId xmlns:a16="http://schemas.microsoft.com/office/drawing/2014/main" id="{D83215C3-6DAA-FC2E-08AC-59534812FD6D}"/>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71" name="Groep 70">
                <a:extLst>
                  <a:ext uri="{FF2B5EF4-FFF2-40B4-BE49-F238E27FC236}">
                    <a16:creationId xmlns:a16="http://schemas.microsoft.com/office/drawing/2014/main" id="{60D0D8D4-4840-6D57-DE97-640E2B71613A}"/>
                  </a:ext>
                </a:extLst>
              </p:cNvPr>
              <p:cNvGrpSpPr/>
              <p:nvPr userDrawn="1"/>
            </p:nvGrpSpPr>
            <p:grpSpPr>
              <a:xfrm>
                <a:off x="-3257052" y="3032066"/>
                <a:ext cx="182309" cy="163794"/>
                <a:chOff x="12832541" y="3162395"/>
                <a:chExt cx="219532" cy="197236"/>
              </a:xfrm>
            </p:grpSpPr>
            <p:sp>
              <p:nvSpPr>
                <p:cNvPr id="76" name="Rechthoek 75">
                  <a:extLst>
                    <a:ext uri="{FF2B5EF4-FFF2-40B4-BE49-F238E27FC236}">
                      <a16:creationId xmlns:a16="http://schemas.microsoft.com/office/drawing/2014/main" id="{438C57B6-4068-F6DB-BE08-DBE37C754AA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7" name="Rechthoek 76">
                  <a:extLst>
                    <a:ext uri="{FF2B5EF4-FFF2-40B4-BE49-F238E27FC236}">
                      <a16:creationId xmlns:a16="http://schemas.microsoft.com/office/drawing/2014/main" id="{E3B5FAC6-523A-9D2E-F130-64E7BE0F128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814ED78B-BA23-AE31-2579-FD1B5CEED606}"/>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72" name="Groep 71">
                <a:extLst>
                  <a:ext uri="{FF2B5EF4-FFF2-40B4-BE49-F238E27FC236}">
                    <a16:creationId xmlns:a16="http://schemas.microsoft.com/office/drawing/2014/main" id="{91FB530E-6027-A6F6-DCCF-ED1A6BF330D7}"/>
                  </a:ext>
                </a:extLst>
              </p:cNvPr>
              <p:cNvGrpSpPr/>
              <p:nvPr userDrawn="1"/>
            </p:nvGrpSpPr>
            <p:grpSpPr>
              <a:xfrm>
                <a:off x="-3257053" y="3276580"/>
                <a:ext cx="182309" cy="163794"/>
                <a:chOff x="12832541" y="3162395"/>
                <a:chExt cx="219532" cy="197236"/>
              </a:xfrm>
            </p:grpSpPr>
            <p:sp>
              <p:nvSpPr>
                <p:cNvPr id="73" name="Rechthoek 72">
                  <a:extLst>
                    <a:ext uri="{FF2B5EF4-FFF2-40B4-BE49-F238E27FC236}">
                      <a16:creationId xmlns:a16="http://schemas.microsoft.com/office/drawing/2014/main" id="{9308564A-04EF-29B2-6546-558F2DF32AA0}"/>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A916F82D-2FA9-A220-80EA-5FE020B66C70}"/>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75" name="Rechthoek 74">
                  <a:extLst>
                    <a:ext uri="{FF2B5EF4-FFF2-40B4-BE49-F238E27FC236}">
                      <a16:creationId xmlns:a16="http://schemas.microsoft.com/office/drawing/2014/main" id="{5D896874-187A-61D9-F96B-CA41875D0C4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28" name="Ovaal 27">
              <a:extLst>
                <a:ext uri="{FF2B5EF4-FFF2-40B4-BE49-F238E27FC236}">
                  <a16:creationId xmlns:a16="http://schemas.microsoft.com/office/drawing/2014/main" id="{0E473E70-93CD-22D0-DD9B-43383074D353}"/>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 name="Rechthoek 28">
              <a:extLst>
                <a:ext uri="{FF2B5EF4-FFF2-40B4-BE49-F238E27FC236}">
                  <a16:creationId xmlns:a16="http://schemas.microsoft.com/office/drawing/2014/main" id="{41F2ECBA-8E14-AAB0-975C-9B7DC969CA2B}"/>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Rechthoek 29">
              <a:extLst>
                <a:ext uri="{FF2B5EF4-FFF2-40B4-BE49-F238E27FC236}">
                  <a16:creationId xmlns:a16="http://schemas.microsoft.com/office/drawing/2014/main" id="{5EF087F5-D56F-D65C-BDA4-C27AAD66236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31" name="Groep 30">
              <a:extLst>
                <a:ext uri="{FF2B5EF4-FFF2-40B4-BE49-F238E27FC236}">
                  <a16:creationId xmlns:a16="http://schemas.microsoft.com/office/drawing/2014/main" id="{C74B3E2D-9B50-8A3A-0029-2271304AED17}"/>
                </a:ext>
              </a:extLst>
            </p:cNvPr>
            <p:cNvGrpSpPr/>
            <p:nvPr userDrawn="1"/>
          </p:nvGrpSpPr>
          <p:grpSpPr>
            <a:xfrm>
              <a:off x="-3426605" y="4716809"/>
              <a:ext cx="514284" cy="506545"/>
              <a:chOff x="12617641" y="3403239"/>
              <a:chExt cx="752963" cy="741634"/>
            </a:xfrm>
          </p:grpSpPr>
          <p:grpSp>
            <p:nvGrpSpPr>
              <p:cNvPr id="49" name="Groep 48">
                <a:extLst>
                  <a:ext uri="{FF2B5EF4-FFF2-40B4-BE49-F238E27FC236}">
                    <a16:creationId xmlns:a16="http://schemas.microsoft.com/office/drawing/2014/main" id="{C865EA9F-C792-978D-24AE-461B0C27C426}"/>
                  </a:ext>
                </a:extLst>
              </p:cNvPr>
              <p:cNvGrpSpPr/>
              <p:nvPr userDrawn="1"/>
            </p:nvGrpSpPr>
            <p:grpSpPr>
              <a:xfrm>
                <a:off x="12771530" y="3403239"/>
                <a:ext cx="467176" cy="448491"/>
                <a:chOff x="12782157" y="3403239"/>
                <a:chExt cx="467176" cy="448491"/>
              </a:xfrm>
            </p:grpSpPr>
            <p:grpSp>
              <p:nvGrpSpPr>
                <p:cNvPr id="52" name="Groep 51">
                  <a:extLst>
                    <a:ext uri="{FF2B5EF4-FFF2-40B4-BE49-F238E27FC236}">
                      <a16:creationId xmlns:a16="http://schemas.microsoft.com/office/drawing/2014/main" id="{0A845A87-3066-3A03-AEB0-086EF3BD4A02}"/>
                    </a:ext>
                  </a:extLst>
                </p:cNvPr>
                <p:cNvGrpSpPr/>
                <p:nvPr userDrawn="1"/>
              </p:nvGrpSpPr>
              <p:grpSpPr>
                <a:xfrm>
                  <a:off x="12782157" y="3403239"/>
                  <a:ext cx="412976" cy="396132"/>
                  <a:chOff x="13554906" y="3320109"/>
                  <a:chExt cx="443917" cy="425811"/>
                </a:xfrm>
              </p:grpSpPr>
              <p:grpSp>
                <p:nvGrpSpPr>
                  <p:cNvPr id="59" name="Groep 58">
                    <a:extLst>
                      <a:ext uri="{FF2B5EF4-FFF2-40B4-BE49-F238E27FC236}">
                        <a16:creationId xmlns:a16="http://schemas.microsoft.com/office/drawing/2014/main" id="{200BCA4E-942C-B22E-E7DB-F2D855078899}"/>
                      </a:ext>
                    </a:extLst>
                  </p:cNvPr>
                  <p:cNvGrpSpPr/>
                  <p:nvPr userDrawn="1"/>
                </p:nvGrpSpPr>
                <p:grpSpPr>
                  <a:xfrm>
                    <a:off x="13554906" y="3320109"/>
                    <a:ext cx="443917" cy="425811"/>
                    <a:chOff x="12909684" y="1276143"/>
                    <a:chExt cx="443917" cy="425811"/>
                  </a:xfrm>
                </p:grpSpPr>
                <p:sp>
                  <p:nvSpPr>
                    <p:cNvPr id="62" name="Rechthoek 61">
                      <a:extLst>
                        <a:ext uri="{FF2B5EF4-FFF2-40B4-BE49-F238E27FC236}">
                          <a16:creationId xmlns:a16="http://schemas.microsoft.com/office/drawing/2014/main" id="{91D7E52B-2554-9283-527F-A0EBDD6E84EB}"/>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05AEFB40-7431-FE5A-4725-2760C174E95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FAF0F998-6570-36DB-2E26-8A224C9AD03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60" name="Afbeelding 59">
                    <a:extLst>
                      <a:ext uri="{FF2B5EF4-FFF2-40B4-BE49-F238E27FC236}">
                        <a16:creationId xmlns:a16="http://schemas.microsoft.com/office/drawing/2014/main" id="{148053B1-4CB2-132F-A540-EC9A560DB2B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61" name="Afbeelding 60">
                    <a:extLst>
                      <a:ext uri="{FF2B5EF4-FFF2-40B4-BE49-F238E27FC236}">
                        <a16:creationId xmlns:a16="http://schemas.microsoft.com/office/drawing/2014/main" id="{DC54D653-64A2-B113-CAA2-436585BEBC7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53" name="Groep 52">
                  <a:extLst>
                    <a:ext uri="{FF2B5EF4-FFF2-40B4-BE49-F238E27FC236}">
                      <a16:creationId xmlns:a16="http://schemas.microsoft.com/office/drawing/2014/main" id="{7E04B4D3-79C8-BAAC-6B56-36D30FC74C4C}"/>
                    </a:ext>
                  </a:extLst>
                </p:cNvPr>
                <p:cNvGrpSpPr/>
                <p:nvPr userDrawn="1"/>
              </p:nvGrpSpPr>
              <p:grpSpPr>
                <a:xfrm>
                  <a:off x="13103513" y="3705268"/>
                  <a:ext cx="145820" cy="146462"/>
                  <a:chOff x="13096169" y="3602278"/>
                  <a:chExt cx="145820" cy="146462"/>
                </a:xfrm>
              </p:grpSpPr>
              <p:sp>
                <p:nvSpPr>
                  <p:cNvPr id="57" name="Rechthoek 56">
                    <a:extLst>
                      <a:ext uri="{FF2B5EF4-FFF2-40B4-BE49-F238E27FC236}">
                        <a16:creationId xmlns:a16="http://schemas.microsoft.com/office/drawing/2014/main" id="{ED1F9E12-10B5-769D-5713-E7CCB0463FC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8" name="Rechthoek 57">
                    <a:extLst>
                      <a:ext uri="{FF2B5EF4-FFF2-40B4-BE49-F238E27FC236}">
                        <a16:creationId xmlns:a16="http://schemas.microsoft.com/office/drawing/2014/main" id="{50D76793-148A-B33A-1359-05D7486E52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54" name="Groep 53">
                  <a:extLst>
                    <a:ext uri="{FF2B5EF4-FFF2-40B4-BE49-F238E27FC236}">
                      <a16:creationId xmlns:a16="http://schemas.microsoft.com/office/drawing/2014/main" id="{36ECFE46-FEC1-E69F-A98F-7D75E4F0ABBA}"/>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31D50F45-6BAD-1CD4-DEB3-8C6580F8853C}"/>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3B547143-3269-3065-0FC5-01B8C46B248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50" name="Rechthoek 49">
                <a:extLst>
                  <a:ext uri="{FF2B5EF4-FFF2-40B4-BE49-F238E27FC236}">
                    <a16:creationId xmlns:a16="http://schemas.microsoft.com/office/drawing/2014/main" id="{A0313EFD-60A8-6A8D-F430-4439A113E47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51" name="Gelijkbenige driehoek 50">
                <a:extLst>
                  <a:ext uri="{FF2B5EF4-FFF2-40B4-BE49-F238E27FC236}">
                    <a16:creationId xmlns:a16="http://schemas.microsoft.com/office/drawing/2014/main" id="{110036C1-0D8E-8B42-361C-174148E3A61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32" name="Rechthoek 31">
              <a:extLst>
                <a:ext uri="{FF2B5EF4-FFF2-40B4-BE49-F238E27FC236}">
                  <a16:creationId xmlns:a16="http://schemas.microsoft.com/office/drawing/2014/main" id="{160A4278-5374-BD21-3578-4FB32517CD6C}"/>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33" name="ICOON_info">
              <a:extLst>
                <a:ext uri="{FF2B5EF4-FFF2-40B4-BE49-F238E27FC236}">
                  <a16:creationId xmlns:a16="http://schemas.microsoft.com/office/drawing/2014/main" id="{4D96DA13-4DAD-8584-EADF-701ACBAC6761}"/>
                </a:ext>
              </a:extLst>
            </p:cNvPr>
            <p:cNvGrpSpPr/>
            <p:nvPr userDrawn="1"/>
          </p:nvGrpSpPr>
          <p:grpSpPr>
            <a:xfrm>
              <a:off x="-376736" y="5282697"/>
              <a:ext cx="283685" cy="283685"/>
              <a:chOff x="-510741" y="5913713"/>
              <a:chExt cx="267555" cy="267555"/>
            </a:xfrm>
          </p:grpSpPr>
          <p:sp>
            <p:nvSpPr>
              <p:cNvPr id="47" name="Ovaal 46">
                <a:extLst>
                  <a:ext uri="{FF2B5EF4-FFF2-40B4-BE49-F238E27FC236}">
                    <a16:creationId xmlns:a16="http://schemas.microsoft.com/office/drawing/2014/main" id="{8FE3F926-9E65-DE46-68FF-2D39350B478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8" name="Graphic 163" descr="Informatie">
                <a:extLst>
                  <a:ext uri="{FF2B5EF4-FFF2-40B4-BE49-F238E27FC236}">
                    <a16:creationId xmlns:a16="http://schemas.microsoft.com/office/drawing/2014/main" id="{F2E65EF4-CEE6-D145-764F-E57405CF61A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4" name="Groep 33">
              <a:extLst>
                <a:ext uri="{FF2B5EF4-FFF2-40B4-BE49-F238E27FC236}">
                  <a16:creationId xmlns:a16="http://schemas.microsoft.com/office/drawing/2014/main" id="{49DD52A1-898D-9FDA-EF55-1A0086D1B4C3}"/>
                </a:ext>
              </a:extLst>
            </p:cNvPr>
            <p:cNvGrpSpPr/>
            <p:nvPr userDrawn="1"/>
          </p:nvGrpSpPr>
          <p:grpSpPr>
            <a:xfrm>
              <a:off x="-938434" y="5546300"/>
              <a:ext cx="627798" cy="576693"/>
              <a:chOff x="-938434" y="4570310"/>
              <a:chExt cx="627798" cy="576693"/>
            </a:xfrm>
          </p:grpSpPr>
          <p:grpSp>
            <p:nvGrpSpPr>
              <p:cNvPr id="42" name="Inspireren">
                <a:extLst>
                  <a:ext uri="{FF2B5EF4-FFF2-40B4-BE49-F238E27FC236}">
                    <a16:creationId xmlns:a16="http://schemas.microsoft.com/office/drawing/2014/main" id="{A94209F5-2B67-1479-083D-3ADE1755F4AB}"/>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44" name="Freeform 12">
                  <a:extLst>
                    <a:ext uri="{FF2B5EF4-FFF2-40B4-BE49-F238E27FC236}">
                      <a16:creationId xmlns:a16="http://schemas.microsoft.com/office/drawing/2014/main" id="{4D877333-47EA-79A1-BF4B-7F4951A1E05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5" name="Freeform 13">
                  <a:extLst>
                    <a:ext uri="{FF2B5EF4-FFF2-40B4-BE49-F238E27FC236}">
                      <a16:creationId xmlns:a16="http://schemas.microsoft.com/office/drawing/2014/main" id="{C1B8F37B-5CDC-0D0F-90F7-8ACB9FA80D4B}"/>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46" name="Freeform 14">
                  <a:extLst>
                    <a:ext uri="{FF2B5EF4-FFF2-40B4-BE49-F238E27FC236}">
                      <a16:creationId xmlns:a16="http://schemas.microsoft.com/office/drawing/2014/main" id="{E46EEE15-BC47-E60C-44FC-B6A5D773FBE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43" name="Tekstvak 42">
                <a:extLst>
                  <a:ext uri="{FF2B5EF4-FFF2-40B4-BE49-F238E27FC236}">
                    <a16:creationId xmlns:a16="http://schemas.microsoft.com/office/drawing/2014/main" id="{2A8516BF-F109-482E-38A8-64943B9B28D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35" name="Groep 34">
              <a:extLst>
                <a:ext uri="{FF2B5EF4-FFF2-40B4-BE49-F238E27FC236}">
                  <a16:creationId xmlns:a16="http://schemas.microsoft.com/office/drawing/2014/main" id="{546E12C2-1784-2D44-E6C8-3D1A1BD02624}"/>
                </a:ext>
              </a:extLst>
            </p:cNvPr>
            <p:cNvGrpSpPr/>
            <p:nvPr userDrawn="1"/>
          </p:nvGrpSpPr>
          <p:grpSpPr>
            <a:xfrm>
              <a:off x="-3365484" y="1226982"/>
              <a:ext cx="446937" cy="406485"/>
              <a:chOff x="-3563526" y="1409294"/>
              <a:chExt cx="354190" cy="322133"/>
            </a:xfrm>
          </p:grpSpPr>
          <p:grpSp>
            <p:nvGrpSpPr>
              <p:cNvPr id="36" name="Groep 35">
                <a:extLst>
                  <a:ext uri="{FF2B5EF4-FFF2-40B4-BE49-F238E27FC236}">
                    <a16:creationId xmlns:a16="http://schemas.microsoft.com/office/drawing/2014/main" id="{5E9F53E1-34E0-D268-E24F-F25129899F59}"/>
                  </a:ext>
                </a:extLst>
              </p:cNvPr>
              <p:cNvGrpSpPr/>
              <p:nvPr userDrawn="1"/>
            </p:nvGrpSpPr>
            <p:grpSpPr>
              <a:xfrm>
                <a:off x="-3499992" y="1409294"/>
                <a:ext cx="225195" cy="195499"/>
                <a:chOff x="8987389" y="1361199"/>
                <a:chExt cx="2200275" cy="1914525"/>
              </a:xfrm>
            </p:grpSpPr>
            <p:sp>
              <p:nvSpPr>
                <p:cNvPr id="38" name="Vrije vorm: vorm 37">
                  <a:extLst>
                    <a:ext uri="{FF2B5EF4-FFF2-40B4-BE49-F238E27FC236}">
                      <a16:creationId xmlns:a16="http://schemas.microsoft.com/office/drawing/2014/main" id="{7E234596-2E4E-7F63-E423-65C33D1DAE0C}"/>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39" name="Groep 38">
                  <a:extLst>
                    <a:ext uri="{FF2B5EF4-FFF2-40B4-BE49-F238E27FC236}">
                      <a16:creationId xmlns:a16="http://schemas.microsoft.com/office/drawing/2014/main" id="{3A33A841-7BE3-9D3E-B3CB-9B92097AA9FC}"/>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40" name="Vrije vorm: vorm 39">
                    <a:extLst>
                      <a:ext uri="{FF2B5EF4-FFF2-40B4-BE49-F238E27FC236}">
                        <a16:creationId xmlns:a16="http://schemas.microsoft.com/office/drawing/2014/main" id="{D6D4C616-FB00-9E26-5E98-5114D4833673}"/>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41" name="Vrije vorm: vorm 40">
                    <a:extLst>
                      <a:ext uri="{FF2B5EF4-FFF2-40B4-BE49-F238E27FC236}">
                        <a16:creationId xmlns:a16="http://schemas.microsoft.com/office/drawing/2014/main" id="{694011EF-18B0-1F74-D456-D3014A567708}"/>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37" name="Tekstvak 36">
                <a:extLst>
                  <a:ext uri="{FF2B5EF4-FFF2-40B4-BE49-F238E27FC236}">
                    <a16:creationId xmlns:a16="http://schemas.microsoft.com/office/drawing/2014/main" id="{4792C8E4-BBF6-BDAD-4E9E-F58FC9813251}"/>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88" name="Tijdelijke aanduiding voor tekst 15">
            <a:extLst>
              <a:ext uri="{FF2B5EF4-FFF2-40B4-BE49-F238E27FC236}">
                <a16:creationId xmlns:a16="http://schemas.microsoft.com/office/drawing/2014/main" id="{0023AFB6-1403-A4C1-716C-051E9599D791}"/>
              </a:ext>
            </a:extLst>
          </p:cNvPr>
          <p:cNvSpPr>
            <a:spLocks noGrp="1"/>
          </p:cNvSpPr>
          <p:nvPr>
            <p:ph type="body" sz="quarter" idx="18" hasCustomPrompt="1"/>
          </p:nvPr>
        </p:nvSpPr>
        <p:spPr>
          <a:xfrm>
            <a:off x="718947" y="722313"/>
            <a:ext cx="1594247" cy="812512"/>
          </a:xfrm>
          <a:blipFill>
            <a:blip r:embed="rId4"/>
            <a:stretch>
              <a:fillRect/>
            </a:stretch>
          </a:blipFill>
        </p:spPr>
        <p:txBody>
          <a:bodyPr/>
          <a:lstStyle>
            <a:lvl1pPr marL="0" indent="0">
              <a:buNone/>
              <a:defRPr sz="100"/>
            </a:lvl1pPr>
          </a:lstStyle>
          <a:p>
            <a:pPr lvl="0"/>
            <a:r>
              <a:rPr lang="en-GB"/>
              <a:t> </a:t>
            </a:r>
          </a:p>
        </p:txBody>
      </p:sp>
      <p:sp>
        <p:nvSpPr>
          <p:cNvPr id="80" name="Tijdelijke aanduiding voor datum 3">
            <a:extLst>
              <a:ext uri="{FF2B5EF4-FFF2-40B4-BE49-F238E27FC236}">
                <a16:creationId xmlns:a16="http://schemas.microsoft.com/office/drawing/2014/main" id="{D410F314-1D67-A031-C451-797022B4925A}"/>
              </a:ext>
            </a:extLst>
          </p:cNvPr>
          <p:cNvSpPr>
            <a:spLocks noGrp="1"/>
          </p:cNvSpPr>
          <p:nvPr>
            <p:ph type="dt" sz="half" idx="2"/>
          </p:nvPr>
        </p:nvSpPr>
        <p:spPr>
          <a:xfrm>
            <a:off x="718946" y="6195358"/>
            <a:ext cx="2933400" cy="151790"/>
          </a:xfrm>
          <a:prstGeom prst="rect">
            <a:avLst/>
          </a:prstGeom>
        </p:spPr>
        <p:txBody>
          <a:bodyPr vert="horz" lIns="0" tIns="0" rIns="0" bIns="0" rtlCol="0" anchor="ctr">
            <a:noAutofit/>
          </a:bodyPr>
          <a:lstStyle>
            <a:lvl1pPr algn="l">
              <a:defRPr sz="1600">
                <a:solidFill>
                  <a:schemeClr val="tx1"/>
                </a:solidFill>
              </a:defRPr>
            </a:lvl1pPr>
          </a:lstStyle>
          <a:p>
            <a:fld id="{CF97DA82-84C5-4972-A41D-D2D51EA09891}" type="datetime3">
              <a:rPr lang="en-GB" smtClean="0"/>
              <a:t>15 June, 2026</a:t>
            </a:fld>
            <a:endParaRPr lang="en-GB"/>
          </a:p>
        </p:txBody>
      </p:sp>
      <p:sp>
        <p:nvSpPr>
          <p:cNvPr id="5" name="Tijdelijke aanduiding voor titel 1">
            <a:extLst>
              <a:ext uri="{FF2B5EF4-FFF2-40B4-BE49-F238E27FC236}">
                <a16:creationId xmlns:a16="http://schemas.microsoft.com/office/drawing/2014/main" id="{4F234B24-83D3-7CC9-76C9-6555FFA155AD}"/>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pPr algn="l"/>
            <a:r>
              <a:rPr lang="en-GB" sz="1600" b="1" cap="none" baseline="0" noProof="0">
                <a:solidFill>
                  <a:schemeClr val="accent1"/>
                </a:solidFill>
                <a:latin typeface="+mj-lt"/>
              </a:rPr>
              <a:t>Title slide</a:t>
            </a:r>
          </a:p>
        </p:txBody>
      </p:sp>
      <p:sp>
        <p:nvSpPr>
          <p:cNvPr id="9" name="Tijdelijke aanduiding voor tekst 8">
            <a:extLst>
              <a:ext uri="{FF2B5EF4-FFF2-40B4-BE49-F238E27FC236}">
                <a16:creationId xmlns:a16="http://schemas.microsoft.com/office/drawing/2014/main" id="{4FD4B358-1033-FC99-149E-62875FBFF322}"/>
              </a:ext>
            </a:extLst>
          </p:cNvPr>
          <p:cNvSpPr>
            <a:spLocks noGrp="1"/>
          </p:cNvSpPr>
          <p:nvPr>
            <p:ph type="body" sz="quarter" idx="19" hasCustomPrompt="1"/>
          </p:nvPr>
        </p:nvSpPr>
        <p:spPr>
          <a:xfrm>
            <a:off x="721632" y="3438798"/>
            <a:ext cx="5133663" cy="2117352"/>
          </a:xfrm>
        </p:spPr>
        <p:txBody>
          <a:bodyPr anchor="b"/>
          <a:lstStyle>
            <a:lvl1pPr>
              <a:defRPr sz="5000" b="1">
                <a:solidFill>
                  <a:schemeClr val="accent3"/>
                </a:solidFill>
                <a:latin typeface="+mj-lt"/>
              </a:defRPr>
            </a:lvl1pPr>
          </a:lstStyle>
          <a:p>
            <a:pPr lvl="0"/>
            <a:r>
              <a:rPr lang="en-US"/>
              <a:t>The title of the presentation can be placed here</a:t>
            </a:r>
          </a:p>
        </p:txBody>
      </p:sp>
    </p:spTree>
    <p:extLst>
      <p:ext uri="{BB962C8B-B14F-4D97-AF65-F5344CB8AC3E}">
        <p14:creationId xmlns:p14="http://schemas.microsoft.com/office/powerpoint/2010/main" val="274281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75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0">
                                            <p:txEl>
                                              <p:pRg st="0" end="0"/>
                                            </p:txEl>
                                          </p:spTgt>
                                        </p:tgtEl>
                                        <p:attrNameLst>
                                          <p:attrName>style.visibility</p:attrName>
                                        </p:attrNameLst>
                                      </p:cBhvr>
                                      <p:to>
                                        <p:strVal val="visible"/>
                                      </p:to>
                                    </p:set>
                                    <p:animEffect transition="in" filter="fade">
                                      <p:cBhvr>
                                        <p:cTn id="15" dur="75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80" grpId="0" build="p"/>
      <p:bldP spid="9" grpId="0">
        <p:tmplLst>
          <p:tmpl>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 Image (m)">
    <p:spTree>
      <p:nvGrpSpPr>
        <p:cNvPr id="1" name=""/>
        <p:cNvGrpSpPr/>
        <p:nvPr/>
      </p:nvGrpSpPr>
      <p:grpSpPr>
        <a:xfrm>
          <a:off x="0" y="0"/>
          <a:ext cx="0" cy="0"/>
          <a:chOff x="0" y="0"/>
          <a:chExt cx="0" cy="0"/>
        </a:xfrm>
      </p:grpSpPr>
      <p:sp>
        <p:nvSpPr>
          <p:cNvPr id="11" name="Rechthoek: afgeronde hoeken 10">
            <a:extLst>
              <a:ext uri="{FF2B5EF4-FFF2-40B4-BE49-F238E27FC236}">
                <a16:creationId xmlns:a16="http://schemas.microsoft.com/office/drawing/2014/main" id="{253B40DA-F1BB-4216-AD19-B5C5F882ED58}"/>
              </a:ext>
            </a:extLst>
          </p:cNvPr>
          <p:cNvSpPr/>
          <p:nvPr userDrawn="1"/>
        </p:nvSpPr>
        <p:spPr>
          <a:xfrm>
            <a:off x="0" y="-367937"/>
            <a:ext cx="140512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 Image (m)</a:t>
            </a:r>
          </a:p>
        </p:txBody>
      </p:sp>
      <p:sp>
        <p:nvSpPr>
          <p:cNvPr id="218" name="Tijdelijke aanduiding voor tekst 15">
            <a:extLst>
              <a:ext uri="{FF2B5EF4-FFF2-40B4-BE49-F238E27FC236}">
                <a16:creationId xmlns:a16="http://schemas.microsoft.com/office/drawing/2014/main" id="{3BE19778-44F1-953C-EA22-FF6E1778C9EF}"/>
              </a:ext>
            </a:extLst>
          </p:cNvPr>
          <p:cNvSpPr>
            <a:spLocks noGrp="1"/>
          </p:cNvSpPr>
          <p:nvPr>
            <p:ph type="body" sz="quarter" idx="15"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220" name="Tijdelijke aanduiding voor tekst 12">
            <a:extLst>
              <a:ext uri="{FF2B5EF4-FFF2-40B4-BE49-F238E27FC236}">
                <a16:creationId xmlns:a16="http://schemas.microsoft.com/office/drawing/2014/main" id="{33C4A877-F359-9CEA-C4D3-35A66DC7F0B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221" name="Tijdelijke aanduiding voor titel 1">
            <a:extLst>
              <a:ext uri="{FF2B5EF4-FFF2-40B4-BE49-F238E27FC236}">
                <a16:creationId xmlns:a16="http://schemas.microsoft.com/office/drawing/2014/main" id="{5030F55B-FB8E-4467-0D21-99D71C721117}"/>
              </a:ext>
            </a:extLst>
          </p:cNvPr>
          <p:cNvSpPr>
            <a:spLocks noGrp="1"/>
          </p:cNvSpPr>
          <p:nvPr>
            <p:ph type="title" hasCustomPrompt="1"/>
          </p:nvPr>
        </p:nvSpPr>
        <p:spPr>
          <a:xfrm>
            <a:off x="865163" y="722313"/>
            <a:ext cx="4906987" cy="342211"/>
          </a:xfrm>
          <a:prstGeom prst="rect">
            <a:avLst/>
          </a:prstGeom>
        </p:spPr>
        <p:txBody>
          <a:bodyPr vert="horz" lIns="0" tIns="0" rIns="0" bIns="0" rtlCol="0" anchor="t">
            <a:noAutofit/>
          </a:bodyPr>
          <a:lstStyle/>
          <a:p>
            <a:r>
              <a:rPr lang="en-GB" noProof="0"/>
              <a:t>Place the title of the slide here</a:t>
            </a:r>
          </a:p>
        </p:txBody>
      </p:sp>
      <p:sp>
        <p:nvSpPr>
          <p:cNvPr id="2" name="Tijdelijke aanduiding voor afbeelding 16">
            <a:extLst>
              <a:ext uri="{FF2B5EF4-FFF2-40B4-BE49-F238E27FC236}">
                <a16:creationId xmlns:a16="http://schemas.microsoft.com/office/drawing/2014/main" id="{7EB00BD1-BA2D-C9EF-BA69-1D83A7D2B99D}"/>
              </a:ext>
            </a:extLst>
          </p:cNvPr>
          <p:cNvSpPr>
            <a:spLocks noGrp="1"/>
          </p:cNvSpPr>
          <p:nvPr>
            <p:ph type="pic" sz="quarter" idx="14" hasCustomPrompt="1"/>
          </p:nvPr>
        </p:nvSpPr>
        <p:spPr>
          <a:xfrm>
            <a:off x="6384888" y="722312"/>
            <a:ext cx="5078417" cy="5083175"/>
          </a:xfrm>
          <a:prstGeom prst="roundRect">
            <a:avLst>
              <a:gd name="adj" fmla="val 3310"/>
            </a:avLst>
          </a:prstGeom>
          <a:solidFill>
            <a:schemeClr val="bg1">
              <a:lumMod val="95000"/>
            </a:schemeClr>
          </a:solidFill>
          <a:ln w="15875">
            <a:noFill/>
          </a:ln>
        </p:spPr>
        <p:txBody>
          <a:bodyPr lIns="612000" tIns="0" rIns="612000" bIns="1080000" anchor="ctr" anchorCtr="0"/>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5" name="Tijdelijke aanduiding voor verticale tekst 2">
            <a:extLst>
              <a:ext uri="{FF2B5EF4-FFF2-40B4-BE49-F238E27FC236}">
                <a16:creationId xmlns:a16="http://schemas.microsoft.com/office/drawing/2014/main" id="{A66EDD44-E796-0C88-02F3-C63BC28F3F6F}"/>
              </a:ext>
            </a:extLst>
          </p:cNvPr>
          <p:cNvSpPr>
            <a:spLocks noGrp="1"/>
          </p:cNvSpPr>
          <p:nvPr>
            <p:ph type="body" orient="vert" idx="20" hasCustomPrompt="1"/>
          </p:nvPr>
        </p:nvSpPr>
        <p:spPr>
          <a:xfrm>
            <a:off x="728695" y="1991183"/>
            <a:ext cx="5043456" cy="3814305"/>
          </a:xfrm>
        </p:spPr>
        <p:txBody>
          <a:bodyPr vert="horz"/>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Plain text #1</a:t>
            </a:r>
          </a:p>
          <a:p>
            <a:pPr lvl="1"/>
            <a:r>
              <a:rPr lang="en-GB" noProof="0"/>
              <a:t>Plain text #2</a:t>
            </a:r>
          </a:p>
          <a:p>
            <a:pPr lvl="2"/>
            <a:r>
              <a:rPr lang="en-GB" noProof="0"/>
              <a:t>Heading #1</a:t>
            </a:r>
          </a:p>
          <a:p>
            <a:pPr lvl="3"/>
            <a:r>
              <a:rPr lang="en-GB" noProof="0"/>
              <a:t>Heading #2</a:t>
            </a:r>
          </a:p>
          <a:p>
            <a:pPr lvl="4"/>
            <a:r>
              <a:rPr lang="en-GB" noProof="0"/>
              <a:t>Heading #3</a:t>
            </a:r>
          </a:p>
          <a:p>
            <a:pPr lvl="5"/>
            <a:r>
              <a:rPr lang="en-GB" noProof="0"/>
              <a:t>Heading #4</a:t>
            </a:r>
          </a:p>
          <a:p>
            <a:pPr lvl="6"/>
            <a:r>
              <a:rPr lang="en-GB" noProof="0"/>
              <a:t>Source</a:t>
            </a:r>
          </a:p>
          <a:p>
            <a:pPr lvl="7"/>
            <a:r>
              <a:rPr lang="en-GB" noProof="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a:t>Plain text #2</a:t>
            </a:r>
          </a:p>
        </p:txBody>
      </p:sp>
      <p:grpSp>
        <p:nvGrpSpPr>
          <p:cNvPr id="3" name="Groep 2">
            <a:extLst>
              <a:ext uri="{FF2B5EF4-FFF2-40B4-BE49-F238E27FC236}">
                <a16:creationId xmlns:a16="http://schemas.microsoft.com/office/drawing/2014/main" id="{7BB22AAC-9349-25BF-2C72-05D17FE10E20}"/>
              </a:ext>
            </a:extLst>
          </p:cNvPr>
          <p:cNvGrpSpPr/>
          <p:nvPr userDrawn="1"/>
        </p:nvGrpSpPr>
        <p:grpSpPr>
          <a:xfrm>
            <a:off x="-3786437" y="0"/>
            <a:ext cx="3693386" cy="5359349"/>
            <a:chOff x="-3786437" y="0"/>
            <a:chExt cx="3693386" cy="5359349"/>
          </a:xfrm>
        </p:grpSpPr>
        <p:sp>
          <p:nvSpPr>
            <p:cNvPr id="4" name="Rechthoek 3">
              <a:extLst>
                <a:ext uri="{FF2B5EF4-FFF2-40B4-BE49-F238E27FC236}">
                  <a16:creationId xmlns:a16="http://schemas.microsoft.com/office/drawing/2014/main" id="{D4442DA2-5922-F3B8-852C-D0ABF49B5A2A}"/>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Choosing text levels</a:t>
              </a:r>
            </a:p>
          </p:txBody>
        </p:sp>
        <p:sp>
          <p:nvSpPr>
            <p:cNvPr id="6" name="Ovaal 5">
              <a:extLst>
                <a:ext uri="{FF2B5EF4-FFF2-40B4-BE49-F238E27FC236}">
                  <a16:creationId xmlns:a16="http://schemas.microsoft.com/office/drawing/2014/main" id="{ED84510E-9CAE-E17F-66ED-A21A7EF55538}"/>
                </a:ext>
              </a:extLst>
            </p:cNvPr>
            <p:cNvSpPr/>
            <p:nvPr userDrawn="1"/>
          </p:nvSpPr>
          <p:spPr>
            <a:xfrm>
              <a:off x="-3604183" y="18374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755D8907-89CF-A4A9-5688-ED94660DA55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#1</a:t>
              </a:r>
            </a:p>
          </p:txBody>
        </p:sp>
        <p:sp>
          <p:nvSpPr>
            <p:cNvPr id="8" name="Ovaal 7">
              <a:extLst>
                <a:ext uri="{FF2B5EF4-FFF2-40B4-BE49-F238E27FC236}">
                  <a16:creationId xmlns:a16="http://schemas.microsoft.com/office/drawing/2014/main" id="{B08FBA7C-971A-F342-BF7D-9598CACDD31A}"/>
                </a:ext>
              </a:extLst>
            </p:cNvPr>
            <p:cNvSpPr/>
            <p:nvPr userDrawn="1"/>
          </p:nvSpPr>
          <p:spPr>
            <a:xfrm>
              <a:off x="-3604183" y="212876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 name="Rechthoek 8">
              <a:extLst>
                <a:ext uri="{FF2B5EF4-FFF2-40B4-BE49-F238E27FC236}">
                  <a16:creationId xmlns:a16="http://schemas.microsoft.com/office/drawing/2014/main" id="{283A3090-E6F5-1B8E-7E35-6E4C2F10D3F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0" name="Rechthoek 9">
              <a:extLst>
                <a:ext uri="{FF2B5EF4-FFF2-40B4-BE49-F238E27FC236}">
                  <a16:creationId xmlns:a16="http://schemas.microsoft.com/office/drawing/2014/main" id="{513E7EC8-6B38-08E5-2111-D230A50A597C}"/>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12" name="Ovaal 11">
              <a:extLst>
                <a:ext uri="{FF2B5EF4-FFF2-40B4-BE49-F238E27FC236}">
                  <a16:creationId xmlns:a16="http://schemas.microsoft.com/office/drawing/2014/main" id="{C3F4D008-865C-B498-6A5D-255549F9E98D}"/>
                </a:ext>
              </a:extLst>
            </p:cNvPr>
            <p:cNvSpPr/>
            <p:nvPr userDrawn="1"/>
          </p:nvSpPr>
          <p:spPr>
            <a:xfrm>
              <a:off x="-3604183" y="242005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 name="Rechthoek 12">
              <a:extLst>
                <a:ext uri="{FF2B5EF4-FFF2-40B4-BE49-F238E27FC236}">
                  <a16:creationId xmlns:a16="http://schemas.microsoft.com/office/drawing/2014/main" id="{564D9196-C795-C901-E6D9-1B0571860A22}"/>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tx2"/>
                  </a:solidFill>
                  <a:effectLst/>
                  <a:uLnTx/>
                  <a:uFillTx/>
                  <a:latin typeface="Calibri" panose="020F0502020204030204" pitchFamily="34" charset="0"/>
                  <a:ea typeface="+mn-ea"/>
                  <a:cs typeface="Calibri" panose="020F0502020204030204" pitchFamily="34" charset="0"/>
                </a:rPr>
                <a:t>Heading #1</a:t>
              </a:r>
            </a:p>
          </p:txBody>
        </p:sp>
        <p:sp>
          <p:nvSpPr>
            <p:cNvPr id="14" name="Ovaal 13">
              <a:extLst>
                <a:ext uri="{FF2B5EF4-FFF2-40B4-BE49-F238E27FC236}">
                  <a16:creationId xmlns:a16="http://schemas.microsoft.com/office/drawing/2014/main" id="{CC78467D-AC14-A00C-BD6F-58CEC6356C22}"/>
                </a:ext>
              </a:extLst>
            </p:cNvPr>
            <p:cNvSpPr/>
            <p:nvPr userDrawn="1"/>
          </p:nvSpPr>
          <p:spPr>
            <a:xfrm>
              <a:off x="-3604183" y="2711336"/>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 name="Rechthoek 14">
              <a:extLst>
                <a:ext uri="{FF2B5EF4-FFF2-40B4-BE49-F238E27FC236}">
                  <a16:creationId xmlns:a16="http://schemas.microsoft.com/office/drawing/2014/main" id="{8F4FC68B-FE0D-1475-BB3B-6D559CBD06EA}"/>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EE7628"/>
                </a:buClr>
                <a:buSzTx/>
                <a:buFont typeface="Arial" panose="020B0604020202020204" pitchFamily="34" charset="0"/>
                <a:buNone/>
                <a:tabLst/>
                <a:defRPr/>
              </a:pPr>
              <a:r>
                <a:rPr kumimoji="0" lang="en-GB" sz="1800" b="1" i="0" u="none" strike="noStrike" kern="0" cap="none" spc="0" normalizeH="0" baseline="0" noProof="0">
                  <a:ln>
                    <a:noFill/>
                  </a:ln>
                  <a:solidFill>
                    <a:schemeClr val="accent1"/>
                  </a:solidFill>
                  <a:effectLst/>
                  <a:uLnTx/>
                  <a:uFillTx/>
                  <a:latin typeface="Calibri" panose="020F0502020204030204" pitchFamily="34" charset="0"/>
                  <a:ea typeface="+mn-ea"/>
                  <a:cs typeface="Calibri" panose="020F0502020204030204" pitchFamily="34" charset="0"/>
                </a:rPr>
                <a:t>Heading #2</a:t>
              </a:r>
            </a:p>
          </p:txBody>
        </p:sp>
        <p:sp>
          <p:nvSpPr>
            <p:cNvPr id="16" name="Ovaal 15">
              <a:extLst>
                <a:ext uri="{FF2B5EF4-FFF2-40B4-BE49-F238E27FC236}">
                  <a16:creationId xmlns:a16="http://schemas.microsoft.com/office/drawing/2014/main" id="{399519E4-D471-BB4A-34A4-A8FFB8E59A07}"/>
                </a:ext>
              </a:extLst>
            </p:cNvPr>
            <p:cNvSpPr/>
            <p:nvPr userDrawn="1"/>
          </p:nvSpPr>
          <p:spPr>
            <a:xfrm>
              <a:off x="-3604183" y="3002620"/>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7" name="Rechthoek 16">
              <a:extLst>
                <a:ext uri="{FF2B5EF4-FFF2-40B4-BE49-F238E27FC236}">
                  <a16:creationId xmlns:a16="http://schemas.microsoft.com/office/drawing/2014/main" id="{3CDF45FB-8726-CC7E-7B4B-DD7D0E47666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3"/>
                  </a:solidFill>
                  <a:effectLst/>
                  <a:uLnTx/>
                  <a:uFillTx/>
                  <a:latin typeface="Calibri" panose="020F0502020204030204" pitchFamily="34" charset="0"/>
                  <a:cs typeface="Calibri" panose="020F0502020204030204" pitchFamily="34" charset="0"/>
                </a:rPr>
                <a:t>Heading #3</a:t>
              </a:r>
            </a:p>
          </p:txBody>
        </p:sp>
        <p:sp>
          <p:nvSpPr>
            <p:cNvPr id="18" name="Ovaal 17">
              <a:extLst>
                <a:ext uri="{FF2B5EF4-FFF2-40B4-BE49-F238E27FC236}">
                  <a16:creationId xmlns:a16="http://schemas.microsoft.com/office/drawing/2014/main" id="{3EAEE9BA-35D9-4F80-8A93-0AE8F6B5FF5D}"/>
                </a:ext>
              </a:extLst>
            </p:cNvPr>
            <p:cNvSpPr/>
            <p:nvPr userDrawn="1"/>
          </p:nvSpPr>
          <p:spPr>
            <a:xfrm>
              <a:off x="-3604183" y="329390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9" name="Rechthoek 18">
              <a:extLst>
                <a:ext uri="{FF2B5EF4-FFF2-40B4-BE49-F238E27FC236}">
                  <a16:creationId xmlns:a16="http://schemas.microsoft.com/office/drawing/2014/main" id="{44CE87CC-E2F8-269E-0C70-222FCDC761A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Source</a:t>
              </a:r>
            </a:p>
          </p:txBody>
        </p:sp>
        <p:sp>
          <p:nvSpPr>
            <p:cNvPr id="20" name="Ovaal 19">
              <a:extLst>
                <a:ext uri="{FF2B5EF4-FFF2-40B4-BE49-F238E27FC236}">
                  <a16:creationId xmlns:a16="http://schemas.microsoft.com/office/drawing/2014/main" id="{CAF21D62-E1B6-AE96-F2BB-A3BB7B394327}"/>
                </a:ext>
              </a:extLst>
            </p:cNvPr>
            <p:cNvSpPr/>
            <p:nvPr userDrawn="1"/>
          </p:nvSpPr>
          <p:spPr>
            <a:xfrm>
              <a:off x="-3604183" y="3585188"/>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1" name="Rechthoek 20">
              <a:extLst>
                <a:ext uri="{FF2B5EF4-FFF2-40B4-BE49-F238E27FC236}">
                  <a16:creationId xmlns:a16="http://schemas.microsoft.com/office/drawing/2014/main" id="{04C435D5-265D-B477-4D21-91CED20C5EB7}"/>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0" indent="0" algn="l" defTabSz="914400" rtl="0" eaLnBrk="1" fontAlgn="auto" latinLnBrk="0" hangingPunct="1">
                <a:lnSpc>
                  <a:spcPct val="100000"/>
                </a:lnSpc>
                <a:spcBef>
                  <a:spcPts val="600"/>
                </a:spcBef>
                <a:spcAft>
                  <a:spcPts val="600"/>
                </a:spcAft>
                <a:buClr>
                  <a:srgbClr val="2CA055"/>
                </a:buClr>
                <a:buSzTx/>
                <a:buFontTx/>
                <a:buNone/>
                <a:tabLst/>
                <a:defRPr/>
              </a:pPr>
              <a:r>
                <a:rPr kumimoji="0" lang="en-GB" sz="14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Plain text #1</a:t>
              </a:r>
            </a:p>
          </p:txBody>
        </p:sp>
        <p:sp>
          <p:nvSpPr>
            <p:cNvPr id="22" name="Ovaal 21">
              <a:extLst>
                <a:ext uri="{FF2B5EF4-FFF2-40B4-BE49-F238E27FC236}">
                  <a16:creationId xmlns:a16="http://schemas.microsoft.com/office/drawing/2014/main" id="{58C3674D-BF61-7266-776F-4316916AA936}"/>
                </a:ext>
              </a:extLst>
            </p:cNvPr>
            <p:cNvSpPr/>
            <p:nvPr userDrawn="1"/>
          </p:nvSpPr>
          <p:spPr>
            <a:xfrm>
              <a:off x="-3604183" y="3876472"/>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3" name="Rechthoek 22">
              <a:extLst>
                <a:ext uri="{FF2B5EF4-FFF2-40B4-BE49-F238E27FC236}">
                  <a16:creationId xmlns:a16="http://schemas.microsoft.com/office/drawing/2014/main" id="{945EA271-F0C0-2B0A-832F-AACB316B7B67}"/>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4"/>
                </a:buClr>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Plain text #2</a:t>
              </a:r>
            </a:p>
          </p:txBody>
        </p:sp>
        <p:sp>
          <p:nvSpPr>
            <p:cNvPr id="24" name="Ovaal 23">
              <a:extLst>
                <a:ext uri="{FF2B5EF4-FFF2-40B4-BE49-F238E27FC236}">
                  <a16:creationId xmlns:a16="http://schemas.microsoft.com/office/drawing/2014/main" id="{36E59013-39C8-7144-0B7D-712373C0B2BF}"/>
                </a:ext>
              </a:extLst>
            </p:cNvPr>
            <p:cNvSpPr/>
            <p:nvPr userDrawn="1"/>
          </p:nvSpPr>
          <p:spPr>
            <a:xfrm>
              <a:off x="-3604183" y="416859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5" name="Rechthoek 24">
              <a:extLst>
                <a:ext uri="{FF2B5EF4-FFF2-40B4-BE49-F238E27FC236}">
                  <a16:creationId xmlns:a16="http://schemas.microsoft.com/office/drawing/2014/main" id="{5B971EC1-068C-7716-CA38-24A680935EFF}"/>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800" b="1" i="0" u="none" strike="noStrike" kern="0" cap="none" spc="0" normalizeH="0" baseline="0" noProof="0">
                  <a:ln>
                    <a:noFill/>
                  </a:ln>
                  <a:solidFill>
                    <a:schemeClr val="accent4"/>
                  </a:solidFill>
                  <a:effectLst/>
                  <a:uLnTx/>
                  <a:uFillTx/>
                  <a:latin typeface="Calibri" panose="020F0502020204030204" pitchFamily="34" charset="0"/>
                  <a:cs typeface="Calibri" panose="020F0502020204030204" pitchFamily="34" charset="0"/>
                </a:rPr>
                <a:t>Heading #4</a:t>
              </a:r>
            </a:p>
          </p:txBody>
        </p:sp>
        <p:sp>
          <p:nvSpPr>
            <p:cNvPr id="26" name="Rechthoek 25">
              <a:extLst>
                <a:ext uri="{FF2B5EF4-FFF2-40B4-BE49-F238E27FC236}">
                  <a16:creationId xmlns:a16="http://schemas.microsoft.com/office/drawing/2014/main" id="{4D8344D4-510B-4834-35A4-6D4AE61141B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27" name="ICOON_info">
              <a:extLst>
                <a:ext uri="{FF2B5EF4-FFF2-40B4-BE49-F238E27FC236}">
                  <a16:creationId xmlns:a16="http://schemas.microsoft.com/office/drawing/2014/main" id="{11717D20-7DE4-2D32-1178-7628AF6A833C}"/>
                </a:ext>
              </a:extLst>
            </p:cNvPr>
            <p:cNvGrpSpPr/>
            <p:nvPr userDrawn="1"/>
          </p:nvGrpSpPr>
          <p:grpSpPr>
            <a:xfrm>
              <a:off x="-376736" y="4400186"/>
              <a:ext cx="283685" cy="283685"/>
              <a:chOff x="-510741" y="5913713"/>
              <a:chExt cx="267555" cy="267555"/>
            </a:xfrm>
          </p:grpSpPr>
          <p:sp>
            <p:nvSpPr>
              <p:cNvPr id="139" name="Ovaal 138">
                <a:extLst>
                  <a:ext uri="{FF2B5EF4-FFF2-40B4-BE49-F238E27FC236}">
                    <a16:creationId xmlns:a16="http://schemas.microsoft.com/office/drawing/2014/main" id="{3CEB7ECC-80F5-56E0-DD78-4FF06EF2CEF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40" name="Graphic 163" descr="Informatie">
                <a:extLst>
                  <a:ext uri="{FF2B5EF4-FFF2-40B4-BE49-F238E27FC236}">
                    <a16:creationId xmlns:a16="http://schemas.microsoft.com/office/drawing/2014/main" id="{4B3A7606-DCBE-B1D2-8CB0-C7326E81D02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28" name="VOORBEELD">
              <a:extLst>
                <a:ext uri="{FF2B5EF4-FFF2-40B4-BE49-F238E27FC236}">
                  <a16:creationId xmlns:a16="http://schemas.microsoft.com/office/drawing/2014/main" id="{8205CAEF-6366-9CA0-1F87-8A52F0CA3D60}"/>
                </a:ext>
              </a:extLst>
            </p:cNvPr>
            <p:cNvGrpSpPr/>
            <p:nvPr userDrawn="1"/>
          </p:nvGrpSpPr>
          <p:grpSpPr>
            <a:xfrm>
              <a:off x="-3605171" y="458674"/>
              <a:ext cx="3234311" cy="558875"/>
              <a:chOff x="-3605171" y="458674"/>
              <a:chExt cx="3234311" cy="558875"/>
            </a:xfrm>
          </p:grpSpPr>
          <p:sp>
            <p:nvSpPr>
              <p:cNvPr id="35" name="Rechthoek 34">
                <a:extLst>
                  <a:ext uri="{FF2B5EF4-FFF2-40B4-BE49-F238E27FC236}">
                    <a16:creationId xmlns:a16="http://schemas.microsoft.com/office/drawing/2014/main" id="{BFBB8CB8-E7C0-96B1-CB0A-855016A4470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36" name="Rechthoek 35">
                <a:extLst>
                  <a:ext uri="{FF2B5EF4-FFF2-40B4-BE49-F238E27FC236}">
                    <a16:creationId xmlns:a16="http://schemas.microsoft.com/office/drawing/2014/main" id="{0B7D4D14-5331-D30E-C528-CE4E25C0FF0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37" name="Groep 36">
                <a:extLst>
                  <a:ext uri="{FF2B5EF4-FFF2-40B4-BE49-F238E27FC236}">
                    <a16:creationId xmlns:a16="http://schemas.microsoft.com/office/drawing/2014/main" id="{A4B765FB-E389-90FE-87FF-62CE9A6C4D8F}"/>
                  </a:ext>
                </a:extLst>
              </p:cNvPr>
              <p:cNvGrpSpPr/>
              <p:nvPr userDrawn="1"/>
            </p:nvGrpSpPr>
            <p:grpSpPr>
              <a:xfrm>
                <a:off x="-3386247" y="830871"/>
                <a:ext cx="139423" cy="109566"/>
                <a:chOff x="-2866744" y="827071"/>
                <a:chExt cx="168701" cy="132575"/>
              </a:xfrm>
            </p:grpSpPr>
            <p:grpSp>
              <p:nvGrpSpPr>
                <p:cNvPr id="132" name="Groep 131">
                  <a:extLst>
                    <a:ext uri="{FF2B5EF4-FFF2-40B4-BE49-F238E27FC236}">
                      <a16:creationId xmlns:a16="http://schemas.microsoft.com/office/drawing/2014/main" id="{3CCCAE2D-9556-FE1E-60A0-83331D7CA45A}"/>
                    </a:ext>
                  </a:extLst>
                </p:cNvPr>
                <p:cNvGrpSpPr/>
                <p:nvPr userDrawn="1"/>
              </p:nvGrpSpPr>
              <p:grpSpPr>
                <a:xfrm>
                  <a:off x="-2866744" y="827071"/>
                  <a:ext cx="168701" cy="132575"/>
                  <a:chOff x="-2866744" y="827071"/>
                  <a:chExt cx="168701" cy="132575"/>
                </a:xfrm>
              </p:grpSpPr>
              <p:cxnSp>
                <p:nvCxnSpPr>
                  <p:cNvPr id="134" name="Rechte verbindingslijn 133">
                    <a:extLst>
                      <a:ext uri="{FF2B5EF4-FFF2-40B4-BE49-F238E27FC236}">
                        <a16:creationId xmlns:a16="http://schemas.microsoft.com/office/drawing/2014/main" id="{E7A7119D-13F8-F3E9-B634-4ECE9DEC342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5" name="Rechte verbindingslijn 134">
                    <a:extLst>
                      <a:ext uri="{FF2B5EF4-FFF2-40B4-BE49-F238E27FC236}">
                        <a16:creationId xmlns:a16="http://schemas.microsoft.com/office/drawing/2014/main" id="{E4D3A975-0610-4EB2-4FBE-3ACE9FAA580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ECBC3060-43F5-050E-A5CA-DCCA61BCA32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C5DE9EDF-34B1-33EF-D3A6-31DE282A7AB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8" name="Rechte verbindingslijn 137">
                    <a:extLst>
                      <a:ext uri="{FF2B5EF4-FFF2-40B4-BE49-F238E27FC236}">
                        <a16:creationId xmlns:a16="http://schemas.microsoft.com/office/drawing/2014/main" id="{72ECB942-C612-202B-BD06-A64E8D75896D}"/>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3" name="Pijl: rechts 132">
                  <a:extLst>
                    <a:ext uri="{FF2B5EF4-FFF2-40B4-BE49-F238E27FC236}">
                      <a16:creationId xmlns:a16="http://schemas.microsoft.com/office/drawing/2014/main" id="{5312B4D3-09C4-BC68-E9EB-9084B97B406D}"/>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8" name="Groep 37">
                <a:extLst>
                  <a:ext uri="{FF2B5EF4-FFF2-40B4-BE49-F238E27FC236}">
                    <a16:creationId xmlns:a16="http://schemas.microsoft.com/office/drawing/2014/main" id="{EC444B62-309B-4265-E3A8-4EE01024FFAA}"/>
                  </a:ext>
                </a:extLst>
              </p:cNvPr>
              <p:cNvGrpSpPr/>
              <p:nvPr userDrawn="1"/>
            </p:nvGrpSpPr>
            <p:grpSpPr>
              <a:xfrm>
                <a:off x="-3605171" y="830871"/>
                <a:ext cx="139423" cy="109566"/>
                <a:chOff x="-2866744" y="518074"/>
                <a:chExt cx="168701" cy="132575"/>
              </a:xfrm>
            </p:grpSpPr>
            <p:grpSp>
              <p:nvGrpSpPr>
                <p:cNvPr id="61" name="Groep 60">
                  <a:extLst>
                    <a:ext uri="{FF2B5EF4-FFF2-40B4-BE49-F238E27FC236}">
                      <a16:creationId xmlns:a16="http://schemas.microsoft.com/office/drawing/2014/main" id="{46624701-476F-2F09-2A49-30610C54CF94}"/>
                    </a:ext>
                  </a:extLst>
                </p:cNvPr>
                <p:cNvGrpSpPr/>
                <p:nvPr userDrawn="1"/>
              </p:nvGrpSpPr>
              <p:grpSpPr>
                <a:xfrm>
                  <a:off x="-2866744" y="518074"/>
                  <a:ext cx="168701" cy="132575"/>
                  <a:chOff x="-2866744" y="518074"/>
                  <a:chExt cx="168701" cy="132575"/>
                </a:xfrm>
              </p:grpSpPr>
              <p:cxnSp>
                <p:nvCxnSpPr>
                  <p:cNvPr id="63" name="Rechte verbindingslijn 62">
                    <a:extLst>
                      <a:ext uri="{FF2B5EF4-FFF2-40B4-BE49-F238E27FC236}">
                        <a16:creationId xmlns:a16="http://schemas.microsoft.com/office/drawing/2014/main" id="{2F20B170-8332-8E88-ED02-A23AB42D765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8" name="Rechte verbindingslijn 127">
                    <a:extLst>
                      <a:ext uri="{FF2B5EF4-FFF2-40B4-BE49-F238E27FC236}">
                        <a16:creationId xmlns:a16="http://schemas.microsoft.com/office/drawing/2014/main" id="{0577E4ED-DBA6-DB40-71DE-85A4E129426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A3E86CA7-BF75-3692-7D88-0694F0BBFAA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4E79AA5C-0D10-2000-8AB4-1662262A82F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6C9CD1D7-3394-0917-A869-6B075D23D50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2" name="Pijl: rechts 61">
                  <a:extLst>
                    <a:ext uri="{FF2B5EF4-FFF2-40B4-BE49-F238E27FC236}">
                      <a16:creationId xmlns:a16="http://schemas.microsoft.com/office/drawing/2014/main" id="{6E209C46-0123-5538-73B7-F607D16CB86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39" name="Rechte verbindingslijn 38">
                <a:extLst>
                  <a:ext uri="{FF2B5EF4-FFF2-40B4-BE49-F238E27FC236}">
                    <a16:creationId xmlns:a16="http://schemas.microsoft.com/office/drawing/2014/main" id="{F2A611FC-8E48-CD54-B39C-45746F1E95E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0" name="Rechte verbindingslijn 39">
                <a:extLst>
                  <a:ext uri="{FF2B5EF4-FFF2-40B4-BE49-F238E27FC236}">
                    <a16:creationId xmlns:a16="http://schemas.microsoft.com/office/drawing/2014/main" id="{35B81BF1-5467-D1D6-0C90-63BB2DC5BC8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1" name="Rechthoek 40">
                <a:extLst>
                  <a:ext uri="{FF2B5EF4-FFF2-40B4-BE49-F238E27FC236}">
                    <a16:creationId xmlns:a16="http://schemas.microsoft.com/office/drawing/2014/main" id="{6EED3AFB-99AE-D757-B385-199C6F234FCC}"/>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sp>
            <p:nvSpPr>
              <p:cNvPr id="42" name="Rechthoek 41">
                <a:extLst>
                  <a:ext uri="{FF2B5EF4-FFF2-40B4-BE49-F238E27FC236}">
                    <a16:creationId xmlns:a16="http://schemas.microsoft.com/office/drawing/2014/main" id="{79A6CF70-2074-3182-D6F0-36B97E7E19D3}"/>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grpSp>
            <p:nvGrpSpPr>
              <p:cNvPr id="43" name="Groep 42">
                <a:extLst>
                  <a:ext uri="{FF2B5EF4-FFF2-40B4-BE49-F238E27FC236}">
                    <a16:creationId xmlns:a16="http://schemas.microsoft.com/office/drawing/2014/main" id="{9714649D-5EC1-F309-3C12-B2FDBF62F472}"/>
                  </a:ext>
                </a:extLst>
              </p:cNvPr>
              <p:cNvGrpSpPr/>
              <p:nvPr userDrawn="1"/>
            </p:nvGrpSpPr>
            <p:grpSpPr>
              <a:xfrm>
                <a:off x="-2916763" y="769168"/>
                <a:ext cx="268738" cy="248381"/>
                <a:chOff x="-2916763" y="769168"/>
                <a:chExt cx="268738" cy="248381"/>
              </a:xfrm>
            </p:grpSpPr>
            <p:sp>
              <p:nvSpPr>
                <p:cNvPr id="53" name="Rechthoek 52">
                  <a:extLst>
                    <a:ext uri="{FF2B5EF4-FFF2-40B4-BE49-F238E27FC236}">
                      <a16:creationId xmlns:a16="http://schemas.microsoft.com/office/drawing/2014/main" id="{3B16559B-401E-DCD5-E0C0-EA94F68AC42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54" name="Groep 53">
                  <a:extLst>
                    <a:ext uri="{FF2B5EF4-FFF2-40B4-BE49-F238E27FC236}">
                      <a16:creationId xmlns:a16="http://schemas.microsoft.com/office/drawing/2014/main" id="{B2AA33AE-31DB-DD75-34C0-19740522E42A}"/>
                    </a:ext>
                  </a:extLst>
                </p:cNvPr>
                <p:cNvGrpSpPr/>
                <p:nvPr userDrawn="1"/>
              </p:nvGrpSpPr>
              <p:grpSpPr>
                <a:xfrm>
                  <a:off x="-2866744" y="827071"/>
                  <a:ext cx="168701" cy="132575"/>
                  <a:chOff x="-2866744" y="827071"/>
                  <a:chExt cx="168701" cy="132575"/>
                </a:xfrm>
              </p:grpSpPr>
              <p:cxnSp>
                <p:nvCxnSpPr>
                  <p:cNvPr id="56" name="Rechte verbindingslijn 55">
                    <a:extLst>
                      <a:ext uri="{FF2B5EF4-FFF2-40B4-BE49-F238E27FC236}">
                        <a16:creationId xmlns:a16="http://schemas.microsoft.com/office/drawing/2014/main" id="{383B0869-E919-52FA-D814-F0275305B02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9C51C594-894E-1678-6DAD-3B289C5A1B6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3C447B07-2DA2-E8F5-7C3B-5676BB6BE5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3A36C79F-52D6-DCB3-CD66-84AC3C39412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E81FDFAE-1D5E-9700-71AF-FBD5849A12D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5" name="Pijl: rechts 54">
                  <a:extLst>
                    <a:ext uri="{FF2B5EF4-FFF2-40B4-BE49-F238E27FC236}">
                      <a16:creationId xmlns:a16="http://schemas.microsoft.com/office/drawing/2014/main" id="{72B40371-3ED1-12F2-809C-3B69BBB836D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0AF9E89A-B575-9B19-7DD8-A32B313D07B4}"/>
                  </a:ext>
                </a:extLst>
              </p:cNvPr>
              <p:cNvGrpSpPr/>
              <p:nvPr userDrawn="1"/>
            </p:nvGrpSpPr>
            <p:grpSpPr>
              <a:xfrm>
                <a:off x="-2916763" y="460171"/>
                <a:ext cx="268738" cy="248381"/>
                <a:chOff x="-2916763" y="460171"/>
                <a:chExt cx="268738" cy="248381"/>
              </a:xfrm>
            </p:grpSpPr>
            <p:sp>
              <p:nvSpPr>
                <p:cNvPr id="45" name="Rechthoek 44">
                  <a:extLst>
                    <a:ext uri="{FF2B5EF4-FFF2-40B4-BE49-F238E27FC236}">
                      <a16:creationId xmlns:a16="http://schemas.microsoft.com/office/drawing/2014/main" id="{28F98FD3-0088-712A-02E7-D32378D8E81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46" name="Groep 45">
                  <a:extLst>
                    <a:ext uri="{FF2B5EF4-FFF2-40B4-BE49-F238E27FC236}">
                      <a16:creationId xmlns:a16="http://schemas.microsoft.com/office/drawing/2014/main" id="{79F9B528-8DF2-A99A-C428-7D4AE92F788E}"/>
                    </a:ext>
                  </a:extLst>
                </p:cNvPr>
                <p:cNvGrpSpPr/>
                <p:nvPr userDrawn="1"/>
              </p:nvGrpSpPr>
              <p:grpSpPr>
                <a:xfrm>
                  <a:off x="-2866744" y="518074"/>
                  <a:ext cx="168701" cy="132575"/>
                  <a:chOff x="-2866744" y="518074"/>
                  <a:chExt cx="168701" cy="132575"/>
                </a:xfrm>
              </p:grpSpPr>
              <p:cxnSp>
                <p:nvCxnSpPr>
                  <p:cNvPr id="48" name="Rechte verbindingslijn 47">
                    <a:extLst>
                      <a:ext uri="{FF2B5EF4-FFF2-40B4-BE49-F238E27FC236}">
                        <a16:creationId xmlns:a16="http://schemas.microsoft.com/office/drawing/2014/main" id="{307F30E4-EC29-A950-FC7C-79960044250A}"/>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9" name="Rechte verbindingslijn 48">
                    <a:extLst>
                      <a:ext uri="{FF2B5EF4-FFF2-40B4-BE49-F238E27FC236}">
                        <a16:creationId xmlns:a16="http://schemas.microsoft.com/office/drawing/2014/main" id="{EDC1099D-E44C-CB81-7C22-9F66C0680C5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06407B0A-C0D4-B051-9A90-7615739DCE5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BDFDCD5F-BEB5-A12A-6E6F-167AA3DCCF4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988AA22F-8E89-DCBA-5773-0292867A043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7" name="Pijl: rechts 46">
                  <a:extLst>
                    <a:ext uri="{FF2B5EF4-FFF2-40B4-BE49-F238E27FC236}">
                      <a16:creationId xmlns:a16="http://schemas.microsoft.com/office/drawing/2014/main" id="{4CB8D333-5B21-7887-1FCD-49A3A74FDE63}"/>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nvGrpSpPr>
            <p:cNvPr id="29" name="Groep 28">
              <a:extLst>
                <a:ext uri="{FF2B5EF4-FFF2-40B4-BE49-F238E27FC236}">
                  <a16:creationId xmlns:a16="http://schemas.microsoft.com/office/drawing/2014/main" id="{588BBBAE-85D7-564E-507C-E6BA71363325}"/>
                </a:ext>
              </a:extLst>
            </p:cNvPr>
            <p:cNvGrpSpPr/>
            <p:nvPr userDrawn="1"/>
          </p:nvGrpSpPr>
          <p:grpSpPr>
            <a:xfrm>
              <a:off x="-938434" y="4663037"/>
              <a:ext cx="627798" cy="576693"/>
              <a:chOff x="-1753862" y="6112775"/>
              <a:chExt cx="759635" cy="697798"/>
            </a:xfrm>
          </p:grpSpPr>
          <p:grpSp>
            <p:nvGrpSpPr>
              <p:cNvPr id="30" name="Inspireren">
                <a:extLst>
                  <a:ext uri="{FF2B5EF4-FFF2-40B4-BE49-F238E27FC236}">
                    <a16:creationId xmlns:a16="http://schemas.microsoft.com/office/drawing/2014/main" id="{9D14F263-E6A6-FCA6-59EC-BFA03599E663}"/>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2" name="Freeform 12">
                  <a:extLst>
                    <a:ext uri="{FF2B5EF4-FFF2-40B4-BE49-F238E27FC236}">
                      <a16:creationId xmlns:a16="http://schemas.microsoft.com/office/drawing/2014/main" id="{DF4495B3-51FE-21D7-7F10-7D25CE67353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3" name="Freeform 13">
                  <a:extLst>
                    <a:ext uri="{FF2B5EF4-FFF2-40B4-BE49-F238E27FC236}">
                      <a16:creationId xmlns:a16="http://schemas.microsoft.com/office/drawing/2014/main" id="{A95681E4-A35E-15E0-22B6-6FAA5BF1644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4" name="Freeform 14">
                  <a:extLst>
                    <a:ext uri="{FF2B5EF4-FFF2-40B4-BE49-F238E27FC236}">
                      <a16:creationId xmlns:a16="http://schemas.microsoft.com/office/drawing/2014/main" id="{7C67A1FC-812D-8947-3BBC-C3EBD744C32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31" name="Tekstvak 30">
                <a:extLst>
                  <a:ext uri="{FF2B5EF4-FFF2-40B4-BE49-F238E27FC236}">
                    <a16:creationId xmlns:a16="http://schemas.microsoft.com/office/drawing/2014/main" id="{F5A7FED4-1A22-7110-08E4-43E447CE6D93}"/>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grpSp>
        <p:nvGrpSpPr>
          <p:cNvPr id="141" name="INSTRUCTION">
            <a:extLst>
              <a:ext uri="{FF2B5EF4-FFF2-40B4-BE49-F238E27FC236}">
                <a16:creationId xmlns:a16="http://schemas.microsoft.com/office/drawing/2014/main" id="{BDD2E88C-918E-9F5F-3BF2-EC87A74DB198}"/>
              </a:ext>
            </a:extLst>
          </p:cNvPr>
          <p:cNvGrpSpPr/>
          <p:nvPr userDrawn="1"/>
        </p:nvGrpSpPr>
        <p:grpSpPr>
          <a:xfrm>
            <a:off x="12377595" y="0"/>
            <a:ext cx="3693113" cy="5054643"/>
            <a:chOff x="-3786164" y="0"/>
            <a:chExt cx="3693113" cy="5054643"/>
          </a:xfrm>
        </p:grpSpPr>
        <p:sp>
          <p:nvSpPr>
            <p:cNvPr id="142" name="Rechthoek 141">
              <a:extLst>
                <a:ext uri="{FF2B5EF4-FFF2-40B4-BE49-F238E27FC236}">
                  <a16:creationId xmlns:a16="http://schemas.microsoft.com/office/drawing/2014/main" id="{82B716CC-FC96-EBD2-5AD1-84A7E76D398A}"/>
                </a:ext>
              </a:extLst>
            </p:cNvPr>
            <p:cNvSpPr/>
            <p:nvPr userDrawn="1"/>
          </p:nvSpPr>
          <p:spPr>
            <a:xfrm>
              <a:off x="-3786164" y="0"/>
              <a:ext cx="3593091" cy="439159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143" name="Rechthoek 142">
              <a:extLst>
                <a:ext uri="{FF2B5EF4-FFF2-40B4-BE49-F238E27FC236}">
                  <a16:creationId xmlns:a16="http://schemas.microsoft.com/office/drawing/2014/main" id="{ED821901-759A-188C-A2B5-B1038E31B5F8}"/>
                </a:ext>
              </a:extLst>
            </p:cNvPr>
            <p:cNvSpPr/>
            <p:nvPr userDrawn="1"/>
          </p:nvSpPr>
          <p:spPr>
            <a:xfrm>
              <a:off x="-3786164" y="422664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sp>
          <p:nvSpPr>
            <p:cNvPr id="144" name="Ovaal 143">
              <a:extLst>
                <a:ext uri="{FF2B5EF4-FFF2-40B4-BE49-F238E27FC236}">
                  <a16:creationId xmlns:a16="http://schemas.microsoft.com/office/drawing/2014/main" id="{3DBA66DB-EABD-004A-FEDF-47BE07F5627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5" name="Rechthoek 144">
              <a:extLst>
                <a:ext uri="{FF2B5EF4-FFF2-40B4-BE49-F238E27FC236}">
                  <a16:creationId xmlns:a16="http://schemas.microsoft.com/office/drawing/2014/main" id="{FC65BDDF-3087-D22D-5D1F-B4C090D20686}"/>
                </a:ext>
              </a:extLst>
            </p:cNvPr>
            <p:cNvSpPr/>
            <p:nvPr userDrawn="1"/>
          </p:nvSpPr>
          <p:spPr>
            <a:xfrm>
              <a:off x="-3319416" y="465323"/>
              <a:ext cx="3008779"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46" name="Ovaal 145">
              <a:extLst>
                <a:ext uri="{FF2B5EF4-FFF2-40B4-BE49-F238E27FC236}">
                  <a16:creationId xmlns:a16="http://schemas.microsoft.com/office/drawing/2014/main" id="{E8703CB3-914F-AB73-52D5-207809103A35}"/>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7" name="Rechthoek 146">
              <a:extLst>
                <a:ext uri="{FF2B5EF4-FFF2-40B4-BE49-F238E27FC236}">
                  <a16:creationId xmlns:a16="http://schemas.microsoft.com/office/drawing/2014/main" id="{95C265BE-1244-BC10-BB14-D1FC72CA3A50}"/>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8" name="Rechthoek 147">
              <a:extLst>
                <a:ext uri="{FF2B5EF4-FFF2-40B4-BE49-F238E27FC236}">
                  <a16:creationId xmlns:a16="http://schemas.microsoft.com/office/drawing/2014/main" id="{A881325F-E80C-E58A-B786-1A491590FF82}"/>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sp>
          <p:nvSpPr>
            <p:cNvPr id="149" name="Ovaal 148">
              <a:extLst>
                <a:ext uri="{FF2B5EF4-FFF2-40B4-BE49-F238E27FC236}">
                  <a16:creationId xmlns:a16="http://schemas.microsoft.com/office/drawing/2014/main" id="{EC3DBBBB-4F2D-6E21-5FE1-0699F2E581BF}"/>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0" name="Rechthoek 149">
              <a:extLst>
                <a:ext uri="{FF2B5EF4-FFF2-40B4-BE49-F238E27FC236}">
                  <a16:creationId xmlns:a16="http://schemas.microsoft.com/office/drawing/2014/main" id="{FE7B499E-DDF8-2937-017B-C140B6FD47C2}"/>
                </a:ext>
              </a:extLst>
            </p:cNvPr>
            <p:cNvSpPr/>
            <p:nvPr userDrawn="1"/>
          </p:nvSpPr>
          <p:spPr>
            <a:xfrm>
              <a:off x="-3319415" y="2634835"/>
              <a:ext cx="2944682" cy="794165"/>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51" name="Groep 150">
              <a:extLst>
                <a:ext uri="{FF2B5EF4-FFF2-40B4-BE49-F238E27FC236}">
                  <a16:creationId xmlns:a16="http://schemas.microsoft.com/office/drawing/2014/main" id="{FB56FD75-941D-8201-377F-E308867E16E1}"/>
                </a:ext>
              </a:extLst>
            </p:cNvPr>
            <p:cNvGrpSpPr/>
            <p:nvPr userDrawn="1"/>
          </p:nvGrpSpPr>
          <p:grpSpPr>
            <a:xfrm>
              <a:off x="-3414453" y="3534339"/>
              <a:ext cx="514284" cy="506545"/>
              <a:chOff x="12617641" y="3403239"/>
              <a:chExt cx="752963" cy="741634"/>
            </a:xfrm>
          </p:grpSpPr>
          <p:grpSp>
            <p:nvGrpSpPr>
              <p:cNvPr id="231" name="Groep 230">
                <a:extLst>
                  <a:ext uri="{FF2B5EF4-FFF2-40B4-BE49-F238E27FC236}">
                    <a16:creationId xmlns:a16="http://schemas.microsoft.com/office/drawing/2014/main" id="{C4F3BC6A-9F34-0F67-E698-A9A2E6C5BDEF}"/>
                  </a:ext>
                </a:extLst>
              </p:cNvPr>
              <p:cNvGrpSpPr/>
              <p:nvPr userDrawn="1"/>
            </p:nvGrpSpPr>
            <p:grpSpPr>
              <a:xfrm>
                <a:off x="12771530" y="3403239"/>
                <a:ext cx="467176" cy="448491"/>
                <a:chOff x="12782157" y="3403239"/>
                <a:chExt cx="467176" cy="448491"/>
              </a:xfrm>
            </p:grpSpPr>
            <p:grpSp>
              <p:nvGrpSpPr>
                <p:cNvPr id="234" name="Groep 233">
                  <a:extLst>
                    <a:ext uri="{FF2B5EF4-FFF2-40B4-BE49-F238E27FC236}">
                      <a16:creationId xmlns:a16="http://schemas.microsoft.com/office/drawing/2014/main" id="{7FD45498-5160-8D2E-2DF7-B7D0A3D80737}"/>
                    </a:ext>
                  </a:extLst>
                </p:cNvPr>
                <p:cNvGrpSpPr/>
                <p:nvPr userDrawn="1"/>
              </p:nvGrpSpPr>
              <p:grpSpPr>
                <a:xfrm>
                  <a:off x="12782157" y="3403239"/>
                  <a:ext cx="412976" cy="396132"/>
                  <a:chOff x="13554906" y="3320109"/>
                  <a:chExt cx="443917" cy="425811"/>
                </a:xfrm>
              </p:grpSpPr>
              <p:grpSp>
                <p:nvGrpSpPr>
                  <p:cNvPr id="241" name="Groep 240">
                    <a:extLst>
                      <a:ext uri="{FF2B5EF4-FFF2-40B4-BE49-F238E27FC236}">
                        <a16:creationId xmlns:a16="http://schemas.microsoft.com/office/drawing/2014/main" id="{4B693044-DD14-14B6-92F0-B92EA95A417D}"/>
                      </a:ext>
                    </a:extLst>
                  </p:cNvPr>
                  <p:cNvGrpSpPr/>
                  <p:nvPr userDrawn="1"/>
                </p:nvGrpSpPr>
                <p:grpSpPr>
                  <a:xfrm>
                    <a:off x="13554906" y="3320109"/>
                    <a:ext cx="443917" cy="425811"/>
                    <a:chOff x="12909684" y="1276143"/>
                    <a:chExt cx="443917" cy="425811"/>
                  </a:xfrm>
                </p:grpSpPr>
                <p:sp>
                  <p:nvSpPr>
                    <p:cNvPr id="244" name="Rechthoek 243">
                      <a:extLst>
                        <a:ext uri="{FF2B5EF4-FFF2-40B4-BE49-F238E27FC236}">
                          <a16:creationId xmlns:a16="http://schemas.microsoft.com/office/drawing/2014/main" id="{6716E06B-0195-5CCF-2937-B675B195F6FD}"/>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45" name="Rechthoek 244">
                      <a:extLst>
                        <a:ext uri="{FF2B5EF4-FFF2-40B4-BE49-F238E27FC236}">
                          <a16:creationId xmlns:a16="http://schemas.microsoft.com/office/drawing/2014/main" id="{3177ABB6-4B51-DA4B-8CFD-114D5AC62A2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46" name="Ovaal 245">
                      <a:extLst>
                        <a:ext uri="{FF2B5EF4-FFF2-40B4-BE49-F238E27FC236}">
                          <a16:creationId xmlns:a16="http://schemas.microsoft.com/office/drawing/2014/main" id="{C182A9F8-70D8-A588-9CA6-DBC27B6BFBB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242" name="Afbeelding 241">
                    <a:extLst>
                      <a:ext uri="{FF2B5EF4-FFF2-40B4-BE49-F238E27FC236}">
                        <a16:creationId xmlns:a16="http://schemas.microsoft.com/office/drawing/2014/main" id="{29203D23-13A4-85CA-C4E9-BA9E92BF6454}"/>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243" name="Afbeelding 242">
                    <a:extLst>
                      <a:ext uri="{FF2B5EF4-FFF2-40B4-BE49-F238E27FC236}">
                        <a16:creationId xmlns:a16="http://schemas.microsoft.com/office/drawing/2014/main" id="{BEEEA53B-0E8F-E993-A668-D7693B32C726}"/>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35" name="Groep 234">
                  <a:extLst>
                    <a:ext uri="{FF2B5EF4-FFF2-40B4-BE49-F238E27FC236}">
                      <a16:creationId xmlns:a16="http://schemas.microsoft.com/office/drawing/2014/main" id="{9BF10532-FFB9-F356-3BFC-833EFD209D3F}"/>
                    </a:ext>
                  </a:extLst>
                </p:cNvPr>
                <p:cNvGrpSpPr/>
                <p:nvPr userDrawn="1"/>
              </p:nvGrpSpPr>
              <p:grpSpPr>
                <a:xfrm>
                  <a:off x="13103513" y="3705268"/>
                  <a:ext cx="145820" cy="146462"/>
                  <a:chOff x="13096169" y="3602278"/>
                  <a:chExt cx="145820" cy="146462"/>
                </a:xfrm>
              </p:grpSpPr>
              <p:sp>
                <p:nvSpPr>
                  <p:cNvPr id="239" name="Rechthoek 238">
                    <a:extLst>
                      <a:ext uri="{FF2B5EF4-FFF2-40B4-BE49-F238E27FC236}">
                        <a16:creationId xmlns:a16="http://schemas.microsoft.com/office/drawing/2014/main" id="{B6B1B6F8-FF1E-6E85-C9BB-FA8B42BCC25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40" name="Rechthoek 239">
                    <a:extLst>
                      <a:ext uri="{FF2B5EF4-FFF2-40B4-BE49-F238E27FC236}">
                        <a16:creationId xmlns:a16="http://schemas.microsoft.com/office/drawing/2014/main" id="{67762E31-91A9-FAFF-D695-A74D3DFE689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236" name="Groep 235">
                  <a:extLst>
                    <a:ext uri="{FF2B5EF4-FFF2-40B4-BE49-F238E27FC236}">
                      <a16:creationId xmlns:a16="http://schemas.microsoft.com/office/drawing/2014/main" id="{76E854B5-56E8-965F-9B47-20C789898242}"/>
                    </a:ext>
                  </a:extLst>
                </p:cNvPr>
                <p:cNvGrpSpPr/>
                <p:nvPr userDrawn="1"/>
              </p:nvGrpSpPr>
              <p:grpSpPr>
                <a:xfrm rot="10800000">
                  <a:off x="13061402" y="3665637"/>
                  <a:ext cx="145820" cy="146462"/>
                  <a:chOff x="13096169" y="3602278"/>
                  <a:chExt cx="145820" cy="146462"/>
                </a:xfrm>
              </p:grpSpPr>
              <p:sp>
                <p:nvSpPr>
                  <p:cNvPr id="237" name="Rechthoek 236">
                    <a:extLst>
                      <a:ext uri="{FF2B5EF4-FFF2-40B4-BE49-F238E27FC236}">
                        <a16:creationId xmlns:a16="http://schemas.microsoft.com/office/drawing/2014/main" id="{BD205296-26B2-858B-E12A-5A890232B29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59EB77E8-E185-A7AC-5B8C-9AE02CF534A6}"/>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232" name="Rechthoek 231">
                <a:extLst>
                  <a:ext uri="{FF2B5EF4-FFF2-40B4-BE49-F238E27FC236}">
                    <a16:creationId xmlns:a16="http://schemas.microsoft.com/office/drawing/2014/main" id="{D6A5BEF2-D1E9-3FD4-014D-557379797E95}"/>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233" name="Gelijkbenige driehoek 232">
                <a:extLst>
                  <a:ext uri="{FF2B5EF4-FFF2-40B4-BE49-F238E27FC236}">
                    <a16:creationId xmlns:a16="http://schemas.microsoft.com/office/drawing/2014/main" id="{A303016D-22AE-A892-07F0-B518616EE900}"/>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52" name="ICOON_info">
              <a:extLst>
                <a:ext uri="{FF2B5EF4-FFF2-40B4-BE49-F238E27FC236}">
                  <a16:creationId xmlns:a16="http://schemas.microsoft.com/office/drawing/2014/main" id="{5F25F2A0-6023-4D2C-69A9-E7846033BE37}"/>
                </a:ext>
              </a:extLst>
            </p:cNvPr>
            <p:cNvGrpSpPr/>
            <p:nvPr userDrawn="1"/>
          </p:nvGrpSpPr>
          <p:grpSpPr>
            <a:xfrm>
              <a:off x="-376736" y="4055594"/>
              <a:ext cx="283685" cy="283685"/>
              <a:chOff x="-510741" y="5913713"/>
              <a:chExt cx="267555" cy="267555"/>
            </a:xfrm>
          </p:grpSpPr>
          <p:sp>
            <p:nvSpPr>
              <p:cNvPr id="229" name="Ovaal 228">
                <a:extLst>
                  <a:ext uri="{FF2B5EF4-FFF2-40B4-BE49-F238E27FC236}">
                    <a16:creationId xmlns:a16="http://schemas.microsoft.com/office/drawing/2014/main" id="{290A598A-A685-DAB6-E56C-0DDC35BAA4F5}"/>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230" name="Graphic 163" descr="Informatie">
                <a:extLst>
                  <a:ext uri="{FF2B5EF4-FFF2-40B4-BE49-F238E27FC236}">
                    <a16:creationId xmlns:a16="http://schemas.microsoft.com/office/drawing/2014/main" id="{A7D7B6F4-46F8-27E2-658B-D0CDFB72F81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213" name="Groep 212">
              <a:extLst>
                <a:ext uri="{FF2B5EF4-FFF2-40B4-BE49-F238E27FC236}">
                  <a16:creationId xmlns:a16="http://schemas.microsoft.com/office/drawing/2014/main" id="{B46C9984-6483-0FCD-6CCF-13063EFD8722}"/>
                </a:ext>
              </a:extLst>
            </p:cNvPr>
            <p:cNvGrpSpPr/>
            <p:nvPr userDrawn="1"/>
          </p:nvGrpSpPr>
          <p:grpSpPr>
            <a:xfrm>
              <a:off x="-938434" y="4364020"/>
              <a:ext cx="627798" cy="576693"/>
              <a:chOff x="-938434" y="4570310"/>
              <a:chExt cx="627798" cy="576693"/>
            </a:xfrm>
          </p:grpSpPr>
          <p:grpSp>
            <p:nvGrpSpPr>
              <p:cNvPr id="224" name="Inspireren">
                <a:extLst>
                  <a:ext uri="{FF2B5EF4-FFF2-40B4-BE49-F238E27FC236}">
                    <a16:creationId xmlns:a16="http://schemas.microsoft.com/office/drawing/2014/main" id="{14C0AAB7-2484-494C-8889-C153B4F98206}"/>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26" name="Freeform 12">
                  <a:extLst>
                    <a:ext uri="{FF2B5EF4-FFF2-40B4-BE49-F238E27FC236}">
                      <a16:creationId xmlns:a16="http://schemas.microsoft.com/office/drawing/2014/main" id="{6E2616B1-1F08-196B-19E5-880D5110E66A}"/>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227" name="Freeform 13">
                  <a:extLst>
                    <a:ext uri="{FF2B5EF4-FFF2-40B4-BE49-F238E27FC236}">
                      <a16:creationId xmlns:a16="http://schemas.microsoft.com/office/drawing/2014/main" id="{D2915EFB-89C3-1BF6-C9E4-95B7340F7CD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sp>
              <p:nvSpPr>
                <p:cNvPr id="228" name="Freeform 14">
                  <a:extLst>
                    <a:ext uri="{FF2B5EF4-FFF2-40B4-BE49-F238E27FC236}">
                      <a16:creationId xmlns:a16="http://schemas.microsoft.com/office/drawing/2014/main" id="{0F32DEFF-BAF9-46A8-F132-7E0911416A9A}"/>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mn-lt"/>
                  </a:endParaRPr>
                </a:p>
              </p:txBody>
            </p:sp>
          </p:grpSp>
          <p:sp>
            <p:nvSpPr>
              <p:cNvPr id="225" name="Tekstvak 224">
                <a:extLst>
                  <a:ext uri="{FF2B5EF4-FFF2-40B4-BE49-F238E27FC236}">
                    <a16:creationId xmlns:a16="http://schemas.microsoft.com/office/drawing/2014/main" id="{B9DB5EB8-A85D-9B23-D0A2-8D608A01FA44}"/>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14" name="Groep 213">
              <a:extLst>
                <a:ext uri="{FF2B5EF4-FFF2-40B4-BE49-F238E27FC236}">
                  <a16:creationId xmlns:a16="http://schemas.microsoft.com/office/drawing/2014/main" id="{4E6EE4BE-9639-5AE6-CDE2-F8A95E2701E5}"/>
                </a:ext>
              </a:extLst>
            </p:cNvPr>
            <p:cNvGrpSpPr/>
            <p:nvPr userDrawn="1"/>
          </p:nvGrpSpPr>
          <p:grpSpPr>
            <a:xfrm>
              <a:off x="-3365484" y="1226982"/>
              <a:ext cx="446937" cy="406485"/>
              <a:chOff x="-3563526" y="1409294"/>
              <a:chExt cx="354190" cy="322133"/>
            </a:xfrm>
          </p:grpSpPr>
          <p:grpSp>
            <p:nvGrpSpPr>
              <p:cNvPr id="215" name="Groep 214">
                <a:extLst>
                  <a:ext uri="{FF2B5EF4-FFF2-40B4-BE49-F238E27FC236}">
                    <a16:creationId xmlns:a16="http://schemas.microsoft.com/office/drawing/2014/main" id="{D97F7EF9-6D2C-6C9A-72B9-1A2818F534BA}"/>
                  </a:ext>
                </a:extLst>
              </p:cNvPr>
              <p:cNvGrpSpPr/>
              <p:nvPr userDrawn="1"/>
            </p:nvGrpSpPr>
            <p:grpSpPr>
              <a:xfrm>
                <a:off x="-3499992" y="1409294"/>
                <a:ext cx="225195" cy="195499"/>
                <a:chOff x="8987389" y="1361199"/>
                <a:chExt cx="2200275" cy="1914525"/>
              </a:xfrm>
            </p:grpSpPr>
            <p:sp>
              <p:nvSpPr>
                <p:cNvPr id="217" name="Vrije vorm: vorm 216">
                  <a:extLst>
                    <a:ext uri="{FF2B5EF4-FFF2-40B4-BE49-F238E27FC236}">
                      <a16:creationId xmlns:a16="http://schemas.microsoft.com/office/drawing/2014/main" id="{9A6AAAC1-EE8F-003C-5AF5-4194480AAC81}"/>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mn-lt"/>
                  </a:endParaRPr>
                </a:p>
              </p:txBody>
            </p:sp>
            <p:grpSp>
              <p:nvGrpSpPr>
                <p:cNvPr id="219" name="Groep 218">
                  <a:extLst>
                    <a:ext uri="{FF2B5EF4-FFF2-40B4-BE49-F238E27FC236}">
                      <a16:creationId xmlns:a16="http://schemas.microsoft.com/office/drawing/2014/main" id="{6E9B1213-90BE-1E38-8953-F3C089F8A6C7}"/>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22" name="Vrije vorm: vorm 221">
                    <a:extLst>
                      <a:ext uri="{FF2B5EF4-FFF2-40B4-BE49-F238E27FC236}">
                        <a16:creationId xmlns:a16="http://schemas.microsoft.com/office/drawing/2014/main" id="{CCFD230E-7BB1-E156-BC85-2C6C9FB89596}"/>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sp>
                <p:nvSpPr>
                  <p:cNvPr id="223" name="Vrije vorm: vorm 222">
                    <a:extLst>
                      <a:ext uri="{FF2B5EF4-FFF2-40B4-BE49-F238E27FC236}">
                        <a16:creationId xmlns:a16="http://schemas.microsoft.com/office/drawing/2014/main" id="{482FCE4C-B260-D729-F4A5-FD405A9CB57C}"/>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mn-lt"/>
                    </a:endParaRPr>
                  </a:p>
                </p:txBody>
              </p:sp>
            </p:grpSp>
          </p:grpSp>
          <p:sp>
            <p:nvSpPr>
              <p:cNvPr id="216" name="Tekstvak 215">
                <a:extLst>
                  <a:ext uri="{FF2B5EF4-FFF2-40B4-BE49-F238E27FC236}">
                    <a16:creationId xmlns:a16="http://schemas.microsoft.com/office/drawing/2014/main" id="{7689393D-A4D7-2957-8F95-0CB6BBBFF22D}"/>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1497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nkele tijdlijn">
    <p:spTree>
      <p:nvGrpSpPr>
        <p:cNvPr id="1" name=""/>
        <p:cNvGrpSpPr/>
        <p:nvPr/>
      </p:nvGrpSpPr>
      <p:grpSpPr>
        <a:xfrm>
          <a:off x="0" y="0"/>
          <a:ext cx="0" cy="0"/>
          <a:chOff x="0" y="0"/>
          <a:chExt cx="0" cy="0"/>
        </a:xfrm>
      </p:grpSpPr>
      <p:sp>
        <p:nvSpPr>
          <p:cNvPr id="18" name="Tijdelijke aanduiding voor tekst 48">
            <a:extLst>
              <a:ext uri="{FF2B5EF4-FFF2-40B4-BE49-F238E27FC236}">
                <a16:creationId xmlns:a16="http://schemas.microsoft.com/office/drawing/2014/main" id="{D127D48E-3E09-48C7-AB33-FBD643EFA52E}"/>
              </a:ext>
            </a:extLst>
          </p:cNvPr>
          <p:cNvSpPr>
            <a:spLocks noGrp="1"/>
          </p:cNvSpPr>
          <p:nvPr>
            <p:ph type="body" sz="quarter" idx="10" hasCustomPrompt="1"/>
          </p:nvPr>
        </p:nvSpPr>
        <p:spPr>
          <a:xfrm>
            <a:off x="1823914" y="4817717"/>
            <a:ext cx="1796396" cy="302186"/>
          </a:xfrm>
        </p:spPr>
        <p:txBody>
          <a:bodyPr rtlCol="0">
            <a:noAutofit/>
          </a:bodyPr>
          <a:lstStyle>
            <a:lvl1pPr marL="0" indent="0">
              <a:buNone/>
              <a:defRPr sz="20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nl-NL" noProof="0"/>
              <a:t>KLIK OM TE BEWERKEN</a:t>
            </a:r>
          </a:p>
        </p:txBody>
      </p:sp>
      <p:sp>
        <p:nvSpPr>
          <p:cNvPr id="19" name="Tijdelijke aanduiding voor tekst 50">
            <a:extLst>
              <a:ext uri="{FF2B5EF4-FFF2-40B4-BE49-F238E27FC236}">
                <a16:creationId xmlns:a16="http://schemas.microsoft.com/office/drawing/2014/main" id="{A1B91BF4-B790-4F67-98EB-FE905527BFF8}"/>
              </a:ext>
            </a:extLst>
          </p:cNvPr>
          <p:cNvSpPr>
            <a:spLocks noGrp="1"/>
          </p:cNvSpPr>
          <p:nvPr>
            <p:ph type="body" sz="quarter" idx="11" hasCustomPrompt="1"/>
          </p:nvPr>
        </p:nvSpPr>
        <p:spPr>
          <a:xfrm>
            <a:off x="1823914" y="5210963"/>
            <a:ext cx="1813567" cy="706438"/>
          </a:xfrm>
        </p:spPr>
        <p:txBody>
          <a:bodyPr rtlCol="0">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nl-NL" noProof="0"/>
              <a:t>Klik om het model te bewerken</a:t>
            </a:r>
          </a:p>
        </p:txBody>
      </p:sp>
      <p:sp>
        <p:nvSpPr>
          <p:cNvPr id="20" name="Tijdelijke aanduiding voor tekst 48">
            <a:extLst>
              <a:ext uri="{FF2B5EF4-FFF2-40B4-BE49-F238E27FC236}">
                <a16:creationId xmlns:a16="http://schemas.microsoft.com/office/drawing/2014/main" id="{CCA5F33F-1634-427F-92BF-99A5ED52A4BA}"/>
              </a:ext>
            </a:extLst>
          </p:cNvPr>
          <p:cNvSpPr>
            <a:spLocks noGrp="1"/>
          </p:cNvSpPr>
          <p:nvPr>
            <p:ph type="body" sz="quarter" idx="12" hasCustomPrompt="1"/>
          </p:nvPr>
        </p:nvSpPr>
        <p:spPr>
          <a:xfrm>
            <a:off x="4134076" y="4817717"/>
            <a:ext cx="1796396" cy="302186"/>
          </a:xfrm>
        </p:spPr>
        <p:txBody>
          <a:bodyPr rtlCol="0">
            <a:noAutofit/>
          </a:bodyPr>
          <a:lstStyle>
            <a:lvl1pPr marL="0" indent="0">
              <a:buNone/>
              <a:defRPr sz="20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nl-NL" noProof="0"/>
              <a:t>KLIK OM TE BEWERKEN</a:t>
            </a:r>
          </a:p>
        </p:txBody>
      </p:sp>
      <p:sp>
        <p:nvSpPr>
          <p:cNvPr id="21" name="Tijdelijke aanduiding voor tekst 50">
            <a:extLst>
              <a:ext uri="{FF2B5EF4-FFF2-40B4-BE49-F238E27FC236}">
                <a16:creationId xmlns:a16="http://schemas.microsoft.com/office/drawing/2014/main" id="{084F28D2-C99C-44DC-95CF-A18847F3B61F}"/>
              </a:ext>
            </a:extLst>
          </p:cNvPr>
          <p:cNvSpPr>
            <a:spLocks noGrp="1"/>
          </p:cNvSpPr>
          <p:nvPr>
            <p:ph type="body" sz="quarter" idx="13" hasCustomPrompt="1"/>
          </p:nvPr>
        </p:nvSpPr>
        <p:spPr>
          <a:xfrm>
            <a:off x="4134076" y="5210963"/>
            <a:ext cx="1813567" cy="706438"/>
          </a:xfrm>
        </p:spPr>
        <p:txBody>
          <a:bodyPr rtlCol="0">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nl-NL" noProof="0"/>
              <a:t>Klik om het model te bewerken</a:t>
            </a:r>
          </a:p>
        </p:txBody>
      </p:sp>
      <p:sp>
        <p:nvSpPr>
          <p:cNvPr id="22" name="Tijdelijke aanduiding voor tekst 48">
            <a:extLst>
              <a:ext uri="{FF2B5EF4-FFF2-40B4-BE49-F238E27FC236}">
                <a16:creationId xmlns:a16="http://schemas.microsoft.com/office/drawing/2014/main" id="{2402522A-E098-4FB5-B454-D6FC98D90CFE}"/>
              </a:ext>
            </a:extLst>
          </p:cNvPr>
          <p:cNvSpPr>
            <a:spLocks noGrp="1"/>
          </p:cNvSpPr>
          <p:nvPr>
            <p:ph type="body" sz="quarter" idx="14" hasCustomPrompt="1"/>
          </p:nvPr>
        </p:nvSpPr>
        <p:spPr>
          <a:xfrm>
            <a:off x="6444238" y="4817717"/>
            <a:ext cx="1796396" cy="302186"/>
          </a:xfrm>
        </p:spPr>
        <p:txBody>
          <a:bodyPr rtlCol="0">
            <a:noAutofit/>
          </a:bodyPr>
          <a:lstStyle>
            <a:lvl1pPr marL="0" indent="0">
              <a:buNone/>
              <a:defRPr sz="20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nl-NL" noProof="0"/>
              <a:t>KLIK OM TE BEWERKEN</a:t>
            </a:r>
          </a:p>
        </p:txBody>
      </p:sp>
      <p:sp>
        <p:nvSpPr>
          <p:cNvPr id="23" name="Tijdelijke aanduiding voor tekst 50">
            <a:extLst>
              <a:ext uri="{FF2B5EF4-FFF2-40B4-BE49-F238E27FC236}">
                <a16:creationId xmlns:a16="http://schemas.microsoft.com/office/drawing/2014/main" id="{18CF51EA-CDE2-4AA1-83CB-9DC6E212C336}"/>
              </a:ext>
            </a:extLst>
          </p:cNvPr>
          <p:cNvSpPr>
            <a:spLocks noGrp="1"/>
          </p:cNvSpPr>
          <p:nvPr>
            <p:ph type="body" sz="quarter" idx="15" hasCustomPrompt="1"/>
          </p:nvPr>
        </p:nvSpPr>
        <p:spPr>
          <a:xfrm>
            <a:off x="6444238" y="5210963"/>
            <a:ext cx="1813567" cy="706438"/>
          </a:xfrm>
        </p:spPr>
        <p:txBody>
          <a:bodyPr rtlCol="0">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nl-NL" noProof="0"/>
              <a:t>Klik om het model te bewerken</a:t>
            </a:r>
          </a:p>
        </p:txBody>
      </p:sp>
      <p:sp>
        <p:nvSpPr>
          <p:cNvPr id="24" name="Tijdelijke aanduiding voor tekst 48">
            <a:extLst>
              <a:ext uri="{FF2B5EF4-FFF2-40B4-BE49-F238E27FC236}">
                <a16:creationId xmlns:a16="http://schemas.microsoft.com/office/drawing/2014/main" id="{FE2BFCE7-D8D1-42B7-97F2-78B1D2CB5F8F}"/>
              </a:ext>
            </a:extLst>
          </p:cNvPr>
          <p:cNvSpPr>
            <a:spLocks noGrp="1"/>
          </p:cNvSpPr>
          <p:nvPr>
            <p:ph type="body" sz="quarter" idx="16" hasCustomPrompt="1"/>
          </p:nvPr>
        </p:nvSpPr>
        <p:spPr>
          <a:xfrm>
            <a:off x="8754400" y="4817717"/>
            <a:ext cx="1796396" cy="302186"/>
          </a:xfrm>
        </p:spPr>
        <p:txBody>
          <a:bodyPr rtlCol="0">
            <a:noAutofit/>
          </a:bodyPr>
          <a:lstStyle>
            <a:lvl1pPr marL="0" indent="0">
              <a:buNone/>
              <a:defRPr sz="20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nl-NL" noProof="0"/>
              <a:t>KLIK OM TE BEWERKEN</a:t>
            </a:r>
          </a:p>
        </p:txBody>
      </p:sp>
      <p:sp>
        <p:nvSpPr>
          <p:cNvPr id="25" name="Tijdelijke aanduiding voor tekst 50">
            <a:extLst>
              <a:ext uri="{FF2B5EF4-FFF2-40B4-BE49-F238E27FC236}">
                <a16:creationId xmlns:a16="http://schemas.microsoft.com/office/drawing/2014/main" id="{0C4E8DE7-5691-4470-BC2C-F9F6532248C2}"/>
              </a:ext>
            </a:extLst>
          </p:cNvPr>
          <p:cNvSpPr>
            <a:spLocks noGrp="1"/>
          </p:cNvSpPr>
          <p:nvPr>
            <p:ph type="body" sz="quarter" idx="17" hasCustomPrompt="1"/>
          </p:nvPr>
        </p:nvSpPr>
        <p:spPr>
          <a:xfrm>
            <a:off x="8754400" y="5210963"/>
            <a:ext cx="1813567" cy="706438"/>
          </a:xfrm>
        </p:spPr>
        <p:txBody>
          <a:bodyPr rtlCol="0">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nl-NL" noProof="0"/>
              <a:t>Klik om het model te bewerken</a:t>
            </a:r>
          </a:p>
        </p:txBody>
      </p:sp>
      <p:sp>
        <p:nvSpPr>
          <p:cNvPr id="4" name="Titel 3">
            <a:extLst>
              <a:ext uri="{FF2B5EF4-FFF2-40B4-BE49-F238E27FC236}">
                <a16:creationId xmlns:a16="http://schemas.microsoft.com/office/drawing/2014/main" id="{AFBC6ED5-DBEC-4BA5-9BFE-9A5E0ED8D8CA}"/>
              </a:ext>
            </a:extLst>
          </p:cNvPr>
          <p:cNvSpPr>
            <a:spLocks noGrp="1"/>
          </p:cNvSpPr>
          <p:nvPr>
            <p:ph type="title" hasCustomPrompt="1"/>
          </p:nvPr>
        </p:nvSpPr>
        <p:spPr/>
        <p:txBody>
          <a:bodyPr rtlCol="0"/>
          <a:lstStyle/>
          <a:p>
            <a:pPr rtl="0"/>
            <a:r>
              <a:rPr lang="nl-NL" noProof="0"/>
              <a:t>Klik om de titelstijl van het model te bewerken</a:t>
            </a:r>
          </a:p>
        </p:txBody>
      </p:sp>
    </p:spTree>
    <p:extLst>
      <p:ext uri="{BB962C8B-B14F-4D97-AF65-F5344CB8AC3E}">
        <p14:creationId xmlns:p14="http://schemas.microsoft.com/office/powerpoint/2010/main" val="940052508"/>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9F03C8-96BC-27C9-B447-1BA866960FE8}"/>
              </a:ext>
            </a:extLst>
          </p:cNvPr>
          <p:cNvSpPr>
            <a:spLocks noGrp="1"/>
          </p:cNvSpPr>
          <p:nvPr>
            <p:ph type="title"/>
          </p:nvPr>
        </p:nvSpPr>
        <p:spPr>
          <a:xfrm>
            <a:off x="656650" y="365126"/>
            <a:ext cx="11535350" cy="635192"/>
          </a:xfrm>
        </p:spPr>
        <p:txBody>
          <a:bodyPr>
            <a:normAutofit/>
          </a:bodyPr>
          <a:lstStyle>
            <a:lvl1pPr>
              <a:defRPr sz="3600" b="1" i="0">
                <a:solidFill>
                  <a:schemeClr val="tx1"/>
                </a:solidFill>
                <a:latin typeface="Calibri Light" panose="020F0302020204030204" pitchFamily="34" charset="0"/>
                <a:cs typeface="Calibri Light" panose="020F0302020204030204" pitchFamily="34" charset="0"/>
              </a:defRPr>
            </a:lvl1pPr>
          </a:lstStyle>
          <a:p>
            <a:r>
              <a:rPr lang="nl-NL"/>
              <a:t>Klik om stijl te bewerken</a:t>
            </a:r>
          </a:p>
        </p:txBody>
      </p:sp>
      <p:sp>
        <p:nvSpPr>
          <p:cNvPr id="6" name="Tekstvak 5">
            <a:extLst>
              <a:ext uri="{FF2B5EF4-FFF2-40B4-BE49-F238E27FC236}">
                <a16:creationId xmlns:a16="http://schemas.microsoft.com/office/drawing/2014/main" id="{25CE3ED9-9949-8DF9-2DDB-68608141746B}"/>
              </a:ext>
            </a:extLst>
          </p:cNvPr>
          <p:cNvSpPr txBox="1"/>
          <p:nvPr userDrawn="1"/>
        </p:nvSpPr>
        <p:spPr>
          <a:xfrm>
            <a:off x="349805" y="304891"/>
            <a:ext cx="404278" cy="646331"/>
          </a:xfrm>
          <a:prstGeom prst="rect">
            <a:avLst/>
          </a:prstGeom>
          <a:noFill/>
        </p:spPr>
        <p:txBody>
          <a:bodyPr wrap="none" rtlCol="0">
            <a:spAutoFit/>
          </a:bodyPr>
          <a:lstStyle/>
          <a:p>
            <a:r>
              <a:rPr lang="nl-NL" sz="3600" b="1">
                <a:solidFill>
                  <a:schemeClr val="accent2"/>
                </a:solidFill>
                <a:latin typeface="Calibri" panose="020F0502020204030204" pitchFamily="34" charset="0"/>
                <a:cs typeface="Calibri" panose="020F0502020204030204" pitchFamily="34" charset="0"/>
              </a:rPr>
              <a:t>|</a:t>
            </a:r>
          </a:p>
        </p:txBody>
      </p:sp>
      <p:grpSp>
        <p:nvGrpSpPr>
          <p:cNvPr id="7" name="Graphic 9">
            <a:extLst>
              <a:ext uri="{FF2B5EF4-FFF2-40B4-BE49-F238E27FC236}">
                <a16:creationId xmlns:a16="http://schemas.microsoft.com/office/drawing/2014/main" id="{19AAEE87-CE7B-1F81-8451-04B686DBFAB8}"/>
              </a:ext>
            </a:extLst>
          </p:cNvPr>
          <p:cNvGrpSpPr/>
          <p:nvPr userDrawn="1"/>
        </p:nvGrpSpPr>
        <p:grpSpPr>
          <a:xfrm>
            <a:off x="9985779" y="4651780"/>
            <a:ext cx="2206220" cy="2206220"/>
            <a:chOff x="9251243" y="3917244"/>
            <a:chExt cx="2940756" cy="2940756"/>
          </a:xfrm>
          <a:solidFill>
            <a:schemeClr val="bg1">
              <a:lumMod val="85000"/>
              <a:alpha val="69804"/>
            </a:schemeClr>
          </a:solidFill>
        </p:grpSpPr>
        <p:sp>
          <p:nvSpPr>
            <p:cNvPr id="8" name="Vrije vorm 7">
              <a:extLst>
                <a:ext uri="{FF2B5EF4-FFF2-40B4-BE49-F238E27FC236}">
                  <a16:creationId xmlns:a16="http://schemas.microsoft.com/office/drawing/2014/main" id="{472D99CF-AF0B-8235-6981-976EA34B9336}"/>
                </a:ext>
              </a:extLst>
            </p:cNvPr>
            <p:cNvSpPr/>
            <p:nvPr/>
          </p:nvSpPr>
          <p:spPr>
            <a:xfrm>
              <a:off x="10781053" y="5360770"/>
              <a:ext cx="1410946" cy="1497229"/>
            </a:xfrm>
            <a:custGeom>
              <a:avLst/>
              <a:gdLst>
                <a:gd name="connsiteX0" fmla="*/ 1411165 w 1410946"/>
                <a:gd name="connsiteY0" fmla="*/ 206 h 1497229"/>
                <a:gd name="connsiteX1" fmla="*/ 218 w 1410946"/>
                <a:gd name="connsiteY1" fmla="*/ 1497436 h 1497229"/>
                <a:gd name="connsiteX2" fmla="*/ 54386 w 1410946"/>
                <a:gd name="connsiteY2" fmla="*/ 1497436 h 1497229"/>
                <a:gd name="connsiteX3" fmla="*/ 1411165 w 1410946"/>
                <a:gd name="connsiteY3" fmla="*/ 59007 h 1497229"/>
                <a:gd name="connsiteX4" fmla="*/ 1411165 w 1410946"/>
                <a:gd name="connsiteY4" fmla="*/ 206 h 149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946" h="1497229">
                  <a:moveTo>
                    <a:pt x="1411165" y="206"/>
                  </a:moveTo>
                  <a:cubicBezTo>
                    <a:pt x="670222" y="61043"/>
                    <a:pt x="74815" y="696506"/>
                    <a:pt x="218" y="1497436"/>
                  </a:cubicBezTo>
                  <a:lnTo>
                    <a:pt x="54386" y="1497436"/>
                  </a:lnTo>
                  <a:cubicBezTo>
                    <a:pt x="128611" y="728898"/>
                    <a:pt x="699963" y="119549"/>
                    <a:pt x="1411165" y="59007"/>
                  </a:cubicBezTo>
                  <a:lnTo>
                    <a:pt x="1411165" y="206"/>
                  </a:lnTo>
                  <a:close/>
                </a:path>
              </a:pathLst>
            </a:custGeom>
            <a:grpFill/>
            <a:ln w="6985"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DC1F7DFC-FD0E-8338-1002-5BCD710860C0}"/>
                </a:ext>
              </a:extLst>
            </p:cNvPr>
            <p:cNvSpPr/>
            <p:nvPr/>
          </p:nvSpPr>
          <p:spPr>
            <a:xfrm>
              <a:off x="9939485" y="4658125"/>
              <a:ext cx="2252514" cy="2199874"/>
            </a:xfrm>
            <a:custGeom>
              <a:avLst/>
              <a:gdLst>
                <a:gd name="connsiteX0" fmla="*/ 2252515 w 2252514"/>
                <a:gd name="connsiteY0" fmla="*/ 0 h 2199874"/>
                <a:gd name="connsiteX1" fmla="*/ 0 w 2252514"/>
                <a:gd name="connsiteY1" fmla="*/ 2199875 h 2199874"/>
                <a:gd name="connsiteX2" fmla="*/ 54601 w 2252514"/>
                <a:gd name="connsiteY2" fmla="*/ 2199875 h 2199874"/>
                <a:gd name="connsiteX3" fmla="*/ 2252515 w 2252514"/>
                <a:gd name="connsiteY3" fmla="*/ 58773 h 2199874"/>
                <a:gd name="connsiteX4" fmla="*/ 2252515 w 2252514"/>
                <a:gd name="connsiteY4" fmla="*/ 0 h 219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2514" h="2199874">
                  <a:moveTo>
                    <a:pt x="2252515" y="0"/>
                  </a:moveTo>
                  <a:cubicBezTo>
                    <a:pt x="1109940" y="59767"/>
                    <a:pt x="174570" y="994032"/>
                    <a:pt x="0" y="2199875"/>
                  </a:cubicBezTo>
                  <a:lnTo>
                    <a:pt x="54601" y="2199875"/>
                  </a:lnTo>
                  <a:cubicBezTo>
                    <a:pt x="228525" y="1026485"/>
                    <a:pt x="1139712" y="118337"/>
                    <a:pt x="2252515" y="58773"/>
                  </a:cubicBezTo>
                  <a:lnTo>
                    <a:pt x="2252515" y="0"/>
                  </a:lnTo>
                  <a:close/>
                </a:path>
              </a:pathLst>
            </a:custGeom>
            <a:grpFill/>
            <a:ln w="6985"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A85F6706-AE20-FF54-D903-D4B79DC22610}"/>
                </a:ext>
              </a:extLst>
            </p:cNvPr>
            <p:cNvSpPr/>
            <p:nvPr/>
          </p:nvSpPr>
          <p:spPr>
            <a:xfrm>
              <a:off x="9251243" y="3917244"/>
              <a:ext cx="2940756" cy="2940756"/>
            </a:xfrm>
            <a:custGeom>
              <a:avLst/>
              <a:gdLst>
                <a:gd name="connsiteX0" fmla="*/ 2940757 w 2940756"/>
                <a:gd name="connsiteY0" fmla="*/ 0 h 2940756"/>
                <a:gd name="connsiteX1" fmla="*/ 0 w 2940756"/>
                <a:gd name="connsiteY1" fmla="*/ 2940756 h 2940756"/>
                <a:gd name="connsiteX2" fmla="*/ 54896 w 2940756"/>
                <a:gd name="connsiteY2" fmla="*/ 2940756 h 2940756"/>
                <a:gd name="connsiteX3" fmla="*/ 2940757 w 2940756"/>
                <a:gd name="connsiteY3" fmla="*/ 58710 h 2940756"/>
                <a:gd name="connsiteX4" fmla="*/ 2940757 w 2940756"/>
                <a:gd name="connsiteY4" fmla="*/ 0 h 2940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756" h="2940756">
                  <a:moveTo>
                    <a:pt x="2940757" y="0"/>
                  </a:moveTo>
                  <a:cubicBezTo>
                    <a:pt x="1482044" y="63195"/>
                    <a:pt x="276354" y="1307978"/>
                    <a:pt x="0" y="2940756"/>
                  </a:cubicBezTo>
                  <a:lnTo>
                    <a:pt x="54896" y="2940756"/>
                  </a:lnTo>
                  <a:cubicBezTo>
                    <a:pt x="330024" y="1340579"/>
                    <a:pt x="1511591" y="121799"/>
                    <a:pt x="2940757" y="58710"/>
                  </a:cubicBezTo>
                  <a:lnTo>
                    <a:pt x="2940757" y="0"/>
                  </a:lnTo>
                  <a:close/>
                </a:path>
              </a:pathLst>
            </a:custGeom>
            <a:grpFill/>
            <a:ln w="6985" cap="flat">
              <a:noFill/>
              <a:prstDash val="solid"/>
              <a:miter/>
            </a:ln>
          </p:spPr>
          <p:txBody>
            <a:bodyPr rtlCol="0" anchor="ctr"/>
            <a:lstStyle/>
            <a:p>
              <a:endParaRPr lang="nl-NL"/>
            </a:p>
          </p:txBody>
        </p:sp>
      </p:grpSp>
    </p:spTree>
    <p:extLst>
      <p:ext uri="{BB962C8B-B14F-4D97-AF65-F5344CB8AC3E}">
        <p14:creationId xmlns:p14="http://schemas.microsoft.com/office/powerpoint/2010/main" val="29590004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angepaste indeling - ZI">
    <p:bg>
      <p:bgPr>
        <a:solidFill>
          <a:schemeClr val="bg1"/>
        </a:solidFill>
        <a:effectLst/>
      </p:bgPr>
    </p:bg>
    <p:spTree>
      <p:nvGrpSpPr>
        <p:cNvPr id="1" name=""/>
        <p:cNvGrpSpPr/>
        <p:nvPr/>
      </p:nvGrpSpPr>
      <p:grpSpPr>
        <a:xfrm>
          <a:off x="0" y="0"/>
          <a:ext cx="0" cy="0"/>
          <a:chOff x="0" y="0"/>
          <a:chExt cx="0" cy="0"/>
        </a:xfrm>
      </p:grpSpPr>
      <p:sp>
        <p:nvSpPr>
          <p:cNvPr id="6" name="Tijdelijke aanduiding voor titel 1">
            <a:extLst>
              <a:ext uri="{FF2B5EF4-FFF2-40B4-BE49-F238E27FC236}">
                <a16:creationId xmlns:a16="http://schemas.microsoft.com/office/drawing/2014/main" id="{809A55DC-AA1C-3E07-8B14-81A5F5F8A444}"/>
              </a:ext>
            </a:extLst>
          </p:cNvPr>
          <p:cNvSpPr txBox="1">
            <a:spLocks/>
          </p:cNvSpPr>
          <p:nvPr userDrawn="1"/>
        </p:nvSpPr>
        <p:spPr>
          <a:xfrm>
            <a:off x="0" y="-367937"/>
            <a:ext cx="2086708" cy="34221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1600" b="1" kern="1200">
                <a:solidFill>
                  <a:schemeClr val="accent1"/>
                </a:solidFill>
                <a:latin typeface="+mj-lt"/>
                <a:ea typeface="+mj-ea"/>
                <a:cs typeface="+mj-cs"/>
              </a:defRPr>
            </a:lvl1pPr>
          </a:lstStyle>
          <a:p>
            <a:r>
              <a:rPr lang="en-GB"/>
              <a:t>Title slide #3</a:t>
            </a:r>
          </a:p>
        </p:txBody>
      </p:sp>
      <p:sp>
        <p:nvSpPr>
          <p:cNvPr id="8" name="Ondertitel 2">
            <a:extLst>
              <a:ext uri="{FF2B5EF4-FFF2-40B4-BE49-F238E27FC236}">
                <a16:creationId xmlns:a16="http://schemas.microsoft.com/office/drawing/2014/main" id="{8DB13761-E528-E6EE-A6FC-CE7E5E4690F0}"/>
              </a:ext>
            </a:extLst>
          </p:cNvPr>
          <p:cNvSpPr>
            <a:spLocks noGrp="1"/>
          </p:cNvSpPr>
          <p:nvPr>
            <p:ph type="subTitle" idx="1" hasCustomPrompt="1"/>
          </p:nvPr>
        </p:nvSpPr>
        <p:spPr>
          <a:xfrm>
            <a:off x="718947" y="2589187"/>
            <a:ext cx="3472053" cy="342211"/>
          </a:xfrm>
        </p:spPr>
        <p:txBody>
          <a:bodyPr anchor="b"/>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Name of speaker here</a:t>
            </a:r>
          </a:p>
        </p:txBody>
      </p:sp>
      <p:sp>
        <p:nvSpPr>
          <p:cNvPr id="9" name="Tijdelijke aanduiding voor datum 3">
            <a:extLst>
              <a:ext uri="{FF2B5EF4-FFF2-40B4-BE49-F238E27FC236}">
                <a16:creationId xmlns:a16="http://schemas.microsoft.com/office/drawing/2014/main" id="{FDDB9DE4-EE0C-640F-963A-BADD6CE5209D}"/>
              </a:ext>
            </a:extLst>
          </p:cNvPr>
          <p:cNvSpPr>
            <a:spLocks noGrp="1"/>
          </p:cNvSpPr>
          <p:nvPr>
            <p:ph type="dt" sz="half" idx="2"/>
          </p:nvPr>
        </p:nvSpPr>
        <p:spPr>
          <a:xfrm>
            <a:off x="718947" y="3002633"/>
            <a:ext cx="2409331" cy="166942"/>
          </a:xfrm>
          <a:prstGeom prst="rect">
            <a:avLst/>
          </a:prstGeom>
        </p:spPr>
        <p:txBody>
          <a:bodyPr vert="horz" lIns="0" tIns="0" rIns="0" bIns="0" rtlCol="0" anchor="ctr">
            <a:noAutofit/>
          </a:bodyPr>
          <a:lstStyle>
            <a:lvl1pPr algn="l">
              <a:defRPr sz="1200">
                <a:solidFill>
                  <a:schemeClr val="tx1"/>
                </a:solidFill>
              </a:defRPr>
            </a:lvl1pPr>
          </a:lstStyle>
          <a:p>
            <a:fld id="{CF97DA82-84C5-4972-A41D-D2D51EA09891}" type="datetime3">
              <a:rPr lang="en-GB" smtClean="0"/>
              <a:pPr/>
              <a:t>15 June, 2026</a:t>
            </a:fld>
            <a:endParaRPr lang="en-GB"/>
          </a:p>
        </p:txBody>
      </p:sp>
      <p:sp>
        <p:nvSpPr>
          <p:cNvPr id="10" name="Tijdelijke aanduiding voor tekst 8">
            <a:extLst>
              <a:ext uri="{FF2B5EF4-FFF2-40B4-BE49-F238E27FC236}">
                <a16:creationId xmlns:a16="http://schemas.microsoft.com/office/drawing/2014/main" id="{7EEC8868-A337-D072-6DF6-53381DDE0634}"/>
              </a:ext>
            </a:extLst>
          </p:cNvPr>
          <p:cNvSpPr>
            <a:spLocks noGrp="1"/>
          </p:cNvSpPr>
          <p:nvPr>
            <p:ph type="body" sz="quarter" idx="19" hasCustomPrompt="1"/>
          </p:nvPr>
        </p:nvSpPr>
        <p:spPr>
          <a:xfrm>
            <a:off x="721633" y="786160"/>
            <a:ext cx="3786867" cy="1661402"/>
          </a:xfrm>
        </p:spPr>
        <p:txBody>
          <a:bodyPr anchor="ctr"/>
          <a:lstStyle>
            <a:lvl1pPr marL="0" indent="0">
              <a:buNone/>
              <a:defRPr sz="3600" b="1">
                <a:solidFill>
                  <a:schemeClr val="tx1"/>
                </a:solidFill>
                <a:latin typeface="+mj-lt"/>
              </a:defRPr>
            </a:lvl1pPr>
          </a:lstStyle>
          <a:p>
            <a:pPr lvl="0"/>
            <a:r>
              <a:rPr lang="en-US"/>
              <a:t>The title of the presentation can be placed here</a:t>
            </a:r>
          </a:p>
        </p:txBody>
      </p:sp>
      <p:sp>
        <p:nvSpPr>
          <p:cNvPr id="12" name="Tijdelijke aanduiding voor tekst 15">
            <a:extLst>
              <a:ext uri="{FF2B5EF4-FFF2-40B4-BE49-F238E27FC236}">
                <a16:creationId xmlns:a16="http://schemas.microsoft.com/office/drawing/2014/main" id="{BBD68CED-8AAF-EA33-2026-D09DEBE5FA81}"/>
              </a:ext>
            </a:extLst>
          </p:cNvPr>
          <p:cNvSpPr>
            <a:spLocks noGrp="1"/>
          </p:cNvSpPr>
          <p:nvPr>
            <p:ph type="body" sz="quarter" idx="18" hasCustomPrompt="1"/>
          </p:nvPr>
        </p:nvSpPr>
        <p:spPr>
          <a:xfrm>
            <a:off x="718947" y="5597251"/>
            <a:ext cx="1594247" cy="812512"/>
          </a:xfrm>
          <a:blipFill>
            <a:blip r:embed="rId2"/>
            <a:stretch>
              <a:fillRect/>
            </a:stretch>
          </a:blipFill>
        </p:spPr>
        <p:txBody>
          <a:bodyPr/>
          <a:lstStyle>
            <a:lvl1pPr marL="0" indent="0">
              <a:buNone/>
              <a:defRPr sz="100"/>
            </a:lvl1pPr>
          </a:lstStyle>
          <a:p>
            <a:pPr lvl="0"/>
            <a:r>
              <a:rPr lang="en-GB"/>
              <a:t> </a:t>
            </a:r>
          </a:p>
        </p:txBody>
      </p:sp>
      <p:sp>
        <p:nvSpPr>
          <p:cNvPr id="28" name="Tijdelijke aanduiding voor afbeelding 27">
            <a:extLst>
              <a:ext uri="{FF2B5EF4-FFF2-40B4-BE49-F238E27FC236}">
                <a16:creationId xmlns:a16="http://schemas.microsoft.com/office/drawing/2014/main" id="{CE01A23E-D6B8-CA7B-0388-A16045BAB678}"/>
              </a:ext>
            </a:extLst>
          </p:cNvPr>
          <p:cNvSpPr>
            <a:spLocks noGrp="1"/>
          </p:cNvSpPr>
          <p:nvPr>
            <p:ph type="pic" sz="quarter" idx="20" hasCustomPrompt="1"/>
          </p:nvPr>
        </p:nvSpPr>
        <p:spPr>
          <a:xfrm>
            <a:off x="5030510" y="786160"/>
            <a:ext cx="6870700" cy="4640351"/>
          </a:xfrm>
          <a:custGeom>
            <a:avLst/>
            <a:gdLst>
              <a:gd name="connsiteX0" fmla="*/ 1467044 w 5079872"/>
              <a:gd name="connsiteY0" fmla="*/ 0 h 3430857"/>
              <a:gd name="connsiteX1" fmla="*/ 3472581 w 5079872"/>
              <a:gd name="connsiteY1" fmla="*/ 0 h 3430857"/>
              <a:gd name="connsiteX2" fmla="*/ 3684853 w 5079872"/>
              <a:gd name="connsiteY2" fmla="*/ 212272 h 3430857"/>
              <a:gd name="connsiteX3" fmla="*/ 3684853 w 5079872"/>
              <a:gd name="connsiteY3" fmla="*/ 1368393 h 3430857"/>
              <a:gd name="connsiteX4" fmla="*/ 4275134 w 5079872"/>
              <a:gd name="connsiteY4" fmla="*/ 1368393 h 3430857"/>
              <a:gd name="connsiteX5" fmla="*/ 4275134 w 5079872"/>
              <a:gd name="connsiteY5" fmla="*/ 1368149 h 3430857"/>
              <a:gd name="connsiteX6" fmla="*/ 4364407 w 5079872"/>
              <a:gd name="connsiteY6" fmla="*/ 1368149 h 3430857"/>
              <a:gd name="connsiteX7" fmla="*/ 4460889 w 5079872"/>
              <a:gd name="connsiteY7" fmla="*/ 1304196 h 3430857"/>
              <a:gd name="connsiteX8" fmla="*/ 4468627 w 5079872"/>
              <a:gd name="connsiteY8" fmla="*/ 1265870 h 3430857"/>
              <a:gd name="connsiteX9" fmla="*/ 4468627 w 5079872"/>
              <a:gd name="connsiteY9" fmla="*/ 1143803 h 3430857"/>
              <a:gd name="connsiteX10" fmla="*/ 4592933 w 5079872"/>
              <a:gd name="connsiteY10" fmla="*/ 1019497 h 3430857"/>
              <a:gd name="connsiteX11" fmla="*/ 4955566 w 5079872"/>
              <a:gd name="connsiteY11" fmla="*/ 1019497 h 3430857"/>
              <a:gd name="connsiteX12" fmla="*/ 5079872 w 5079872"/>
              <a:gd name="connsiteY12" fmla="*/ 1143803 h 3430857"/>
              <a:gd name="connsiteX13" fmla="*/ 5079872 w 5079872"/>
              <a:gd name="connsiteY13" fmla="*/ 1302203 h 3430857"/>
              <a:gd name="connsiteX14" fmla="*/ 4955566 w 5079872"/>
              <a:gd name="connsiteY14" fmla="*/ 1426509 h 3430857"/>
              <a:gd name="connsiteX15" fmla="*/ 4665893 w 5079872"/>
              <a:gd name="connsiteY15" fmla="*/ 1426509 h 3430857"/>
              <a:gd name="connsiteX16" fmla="*/ 4637471 w 5079872"/>
              <a:gd name="connsiteY16" fmla="*/ 1432247 h 3430857"/>
              <a:gd name="connsiteX17" fmla="*/ 4573518 w 5079872"/>
              <a:gd name="connsiteY17" fmla="*/ 1528730 h 3430857"/>
              <a:gd name="connsiteX18" fmla="*/ 4573518 w 5079872"/>
              <a:gd name="connsiteY18" fmla="*/ 1598461 h 3430857"/>
              <a:gd name="connsiteX19" fmla="*/ 4569461 w 5079872"/>
              <a:gd name="connsiteY19" fmla="*/ 1598461 h 3430857"/>
              <a:gd name="connsiteX20" fmla="*/ 4569461 w 5079872"/>
              <a:gd name="connsiteY20" fmla="*/ 2820808 h 3430857"/>
              <a:gd name="connsiteX21" fmla="*/ 4372154 w 5079872"/>
              <a:gd name="connsiteY21" fmla="*/ 3018115 h 3430857"/>
              <a:gd name="connsiteX22" fmla="*/ 3684853 w 5079872"/>
              <a:gd name="connsiteY22" fmla="*/ 3018115 h 3430857"/>
              <a:gd name="connsiteX23" fmla="*/ 3684853 w 5079872"/>
              <a:gd name="connsiteY23" fmla="*/ 3218585 h 3430857"/>
              <a:gd name="connsiteX24" fmla="*/ 3472581 w 5079872"/>
              <a:gd name="connsiteY24" fmla="*/ 3430857 h 3430857"/>
              <a:gd name="connsiteX25" fmla="*/ 1467044 w 5079872"/>
              <a:gd name="connsiteY25" fmla="*/ 3430857 h 3430857"/>
              <a:gd name="connsiteX26" fmla="*/ 1254772 w 5079872"/>
              <a:gd name="connsiteY26" fmla="*/ 3218585 h 3430857"/>
              <a:gd name="connsiteX27" fmla="*/ 1254772 w 5079872"/>
              <a:gd name="connsiteY27" fmla="*/ 2481848 h 3430857"/>
              <a:gd name="connsiteX28" fmla="*/ 212272 w 5079872"/>
              <a:gd name="connsiteY28" fmla="*/ 2481848 h 3430857"/>
              <a:gd name="connsiteX29" fmla="*/ 0 w 5079872"/>
              <a:gd name="connsiteY29" fmla="*/ 2269576 h 3430857"/>
              <a:gd name="connsiteX30" fmla="*/ 0 w 5079872"/>
              <a:gd name="connsiteY30" fmla="*/ 919267 h 3430857"/>
              <a:gd name="connsiteX31" fmla="*/ 212272 w 5079872"/>
              <a:gd name="connsiteY31" fmla="*/ 706995 h 3430857"/>
              <a:gd name="connsiteX32" fmla="*/ 1254772 w 5079872"/>
              <a:gd name="connsiteY32" fmla="*/ 706995 h 3430857"/>
              <a:gd name="connsiteX33" fmla="*/ 1254772 w 5079872"/>
              <a:gd name="connsiteY33" fmla="*/ 212272 h 3430857"/>
              <a:gd name="connsiteX34" fmla="*/ 1467044 w 5079872"/>
              <a:gd name="connsiteY34" fmla="*/ 0 h 343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79872" h="3430857">
                <a:moveTo>
                  <a:pt x="1467044" y="0"/>
                </a:moveTo>
                <a:lnTo>
                  <a:pt x="3472581" y="0"/>
                </a:lnTo>
                <a:cubicBezTo>
                  <a:pt x="3589816" y="0"/>
                  <a:pt x="3684853" y="95037"/>
                  <a:pt x="3684853" y="212272"/>
                </a:cubicBezTo>
                <a:lnTo>
                  <a:pt x="3684853" y="1368393"/>
                </a:lnTo>
                <a:lnTo>
                  <a:pt x="4275134" y="1368393"/>
                </a:lnTo>
                <a:lnTo>
                  <a:pt x="4275134" y="1368149"/>
                </a:lnTo>
                <a:lnTo>
                  <a:pt x="4364407" y="1368149"/>
                </a:lnTo>
                <a:cubicBezTo>
                  <a:pt x="4407780" y="1368149"/>
                  <a:pt x="4444994" y="1341779"/>
                  <a:pt x="4460889" y="1304196"/>
                </a:cubicBezTo>
                <a:lnTo>
                  <a:pt x="4468627" y="1265870"/>
                </a:lnTo>
                <a:lnTo>
                  <a:pt x="4468627" y="1143803"/>
                </a:lnTo>
                <a:cubicBezTo>
                  <a:pt x="4468627" y="1075151"/>
                  <a:pt x="4524281" y="1019497"/>
                  <a:pt x="4592933" y="1019497"/>
                </a:cubicBezTo>
                <a:lnTo>
                  <a:pt x="4955566" y="1019497"/>
                </a:lnTo>
                <a:cubicBezTo>
                  <a:pt x="5024218" y="1019497"/>
                  <a:pt x="5079872" y="1075151"/>
                  <a:pt x="5079872" y="1143803"/>
                </a:cubicBezTo>
                <a:lnTo>
                  <a:pt x="5079872" y="1302203"/>
                </a:lnTo>
                <a:cubicBezTo>
                  <a:pt x="5079872" y="1370855"/>
                  <a:pt x="5024218" y="1426509"/>
                  <a:pt x="4955566" y="1426509"/>
                </a:cubicBezTo>
                <a:lnTo>
                  <a:pt x="4665893" y="1426509"/>
                </a:lnTo>
                <a:lnTo>
                  <a:pt x="4637471" y="1432247"/>
                </a:lnTo>
                <a:cubicBezTo>
                  <a:pt x="4599889" y="1448143"/>
                  <a:pt x="4573518" y="1485357"/>
                  <a:pt x="4573518" y="1528730"/>
                </a:cubicBezTo>
                <a:lnTo>
                  <a:pt x="4573518" y="1598461"/>
                </a:lnTo>
                <a:lnTo>
                  <a:pt x="4569461" y="1598461"/>
                </a:lnTo>
                <a:lnTo>
                  <a:pt x="4569461" y="2820808"/>
                </a:lnTo>
                <a:cubicBezTo>
                  <a:pt x="4569461" y="2929778"/>
                  <a:pt x="4481124" y="3018115"/>
                  <a:pt x="4372154" y="3018115"/>
                </a:cubicBezTo>
                <a:lnTo>
                  <a:pt x="3684853" y="3018115"/>
                </a:lnTo>
                <a:lnTo>
                  <a:pt x="3684853" y="3218585"/>
                </a:lnTo>
                <a:cubicBezTo>
                  <a:pt x="3684853" y="3335820"/>
                  <a:pt x="3589816" y="3430857"/>
                  <a:pt x="3472581" y="3430857"/>
                </a:cubicBezTo>
                <a:lnTo>
                  <a:pt x="1467044" y="3430857"/>
                </a:lnTo>
                <a:cubicBezTo>
                  <a:pt x="1349809" y="3430857"/>
                  <a:pt x="1254772" y="3335820"/>
                  <a:pt x="1254772" y="3218585"/>
                </a:cubicBezTo>
                <a:lnTo>
                  <a:pt x="1254772" y="2481848"/>
                </a:lnTo>
                <a:lnTo>
                  <a:pt x="212272" y="2481848"/>
                </a:lnTo>
                <a:cubicBezTo>
                  <a:pt x="95037" y="2481848"/>
                  <a:pt x="0" y="2386811"/>
                  <a:pt x="0" y="2269576"/>
                </a:cubicBezTo>
                <a:lnTo>
                  <a:pt x="0" y="919267"/>
                </a:lnTo>
                <a:cubicBezTo>
                  <a:pt x="0" y="802032"/>
                  <a:pt x="95037" y="706995"/>
                  <a:pt x="212272" y="706995"/>
                </a:cubicBezTo>
                <a:lnTo>
                  <a:pt x="1254772" y="706995"/>
                </a:lnTo>
                <a:lnTo>
                  <a:pt x="1254772" y="212272"/>
                </a:lnTo>
                <a:cubicBezTo>
                  <a:pt x="1254772" y="95037"/>
                  <a:pt x="1349809" y="0"/>
                  <a:pt x="1467044" y="0"/>
                </a:cubicBezTo>
                <a:close/>
              </a:path>
            </a:pathLst>
          </a:custGeom>
          <a:solidFill>
            <a:schemeClr val="bg1">
              <a:lumMod val="95000"/>
            </a:schemeClr>
          </a:solidFill>
        </p:spPr>
        <p:txBody>
          <a:bodyPr wrap="square">
            <a:noAutofit/>
          </a:bodyPr>
          <a:lstStyle>
            <a:lvl1pPr marL="0" indent="0">
              <a:buNone/>
              <a:defRPr/>
            </a:lvl1pPr>
          </a:lstStyle>
          <a:p>
            <a:r>
              <a:rPr lang="nl-NL"/>
              <a:t> </a:t>
            </a:r>
          </a:p>
        </p:txBody>
      </p:sp>
      <p:sp>
        <p:nvSpPr>
          <p:cNvPr id="34" name="Tijdelijke aanduiding voor tekst 33">
            <a:extLst>
              <a:ext uri="{FF2B5EF4-FFF2-40B4-BE49-F238E27FC236}">
                <a16:creationId xmlns:a16="http://schemas.microsoft.com/office/drawing/2014/main" id="{0229BCD2-4B05-F977-3CE3-3A4EB5C2C3C7}"/>
              </a:ext>
            </a:extLst>
          </p:cNvPr>
          <p:cNvSpPr>
            <a:spLocks noGrp="1"/>
          </p:cNvSpPr>
          <p:nvPr>
            <p:ph type="body" sz="quarter" idx="22" hasCustomPrompt="1"/>
          </p:nvPr>
        </p:nvSpPr>
        <p:spPr>
          <a:xfrm>
            <a:off x="6293522" y="1163197"/>
            <a:ext cx="938007" cy="1284365"/>
          </a:xfrm>
          <a:prstGeom prst="roundRect">
            <a:avLst>
              <a:gd name="adj" fmla="val 18021"/>
            </a:avLst>
          </a:prstGeom>
          <a:solidFill>
            <a:schemeClr val="accent3">
              <a:alpha val="75000"/>
            </a:schemeClr>
          </a:solidFill>
        </p:spPr>
        <p:txBody>
          <a:bodyPr wrap="square">
            <a:noAutofit/>
          </a:bodyPr>
          <a:lstStyle>
            <a:lvl1pPr marL="0" indent="0">
              <a:buNone/>
              <a:defRPr/>
            </a:lvl1pPr>
          </a:lstStyle>
          <a:p>
            <a:pPr lvl="0"/>
            <a:r>
              <a:rPr lang="nl-NL"/>
              <a:t> </a:t>
            </a:r>
          </a:p>
        </p:txBody>
      </p:sp>
      <p:sp>
        <p:nvSpPr>
          <p:cNvPr id="35" name="Tijdelijke aanduiding voor tekst 34">
            <a:extLst>
              <a:ext uri="{FF2B5EF4-FFF2-40B4-BE49-F238E27FC236}">
                <a16:creationId xmlns:a16="http://schemas.microsoft.com/office/drawing/2014/main" id="{5D58449C-5EE6-14AA-6909-4DCD7E63B124}"/>
              </a:ext>
            </a:extLst>
          </p:cNvPr>
          <p:cNvSpPr>
            <a:spLocks noGrp="1"/>
          </p:cNvSpPr>
          <p:nvPr>
            <p:ph type="body" sz="quarter" idx="23" hasCustomPrompt="1"/>
          </p:nvPr>
        </p:nvSpPr>
        <p:spPr>
          <a:xfrm>
            <a:off x="10662322" y="4142146"/>
            <a:ext cx="938007" cy="1929694"/>
          </a:xfrm>
          <a:prstGeom prst="roundRect">
            <a:avLst>
              <a:gd name="adj" fmla="val 18021"/>
            </a:avLst>
          </a:prstGeom>
          <a:solidFill>
            <a:srgbClr val="F5AD7E">
              <a:alpha val="75000"/>
            </a:srgbClr>
          </a:solidFill>
        </p:spPr>
        <p:txBody>
          <a:bodyPr wrap="square">
            <a:noAutofit/>
          </a:bodyPr>
          <a:lstStyle>
            <a:lvl1pPr marL="0" indent="0">
              <a:buNone/>
              <a:defRPr/>
            </a:lvl1pPr>
          </a:lstStyle>
          <a:p>
            <a:pPr lvl="0"/>
            <a:r>
              <a:rPr lang="nl-NL"/>
              <a:t> </a:t>
            </a:r>
          </a:p>
        </p:txBody>
      </p:sp>
      <p:sp>
        <p:nvSpPr>
          <p:cNvPr id="36" name="Tijdelijke aanduiding voor tekst 35">
            <a:extLst>
              <a:ext uri="{FF2B5EF4-FFF2-40B4-BE49-F238E27FC236}">
                <a16:creationId xmlns:a16="http://schemas.microsoft.com/office/drawing/2014/main" id="{8EE3C824-4997-DAA6-07F7-0616C6AE286D}"/>
              </a:ext>
            </a:extLst>
          </p:cNvPr>
          <p:cNvSpPr>
            <a:spLocks noGrp="1"/>
          </p:cNvSpPr>
          <p:nvPr>
            <p:ph type="body" sz="quarter" idx="24" hasCustomPrompt="1"/>
          </p:nvPr>
        </p:nvSpPr>
        <p:spPr>
          <a:xfrm rot="16200000">
            <a:off x="6109176" y="4559772"/>
            <a:ext cx="897219" cy="1616435"/>
          </a:xfrm>
          <a:prstGeom prst="roundRect">
            <a:avLst>
              <a:gd name="adj" fmla="val 18021"/>
            </a:avLst>
          </a:prstGeom>
          <a:solidFill>
            <a:schemeClr val="accent4">
              <a:alpha val="75000"/>
            </a:schemeClr>
          </a:solidFill>
        </p:spPr>
        <p:txBody>
          <a:bodyPr wrap="square">
            <a:noAutofit/>
          </a:bodyPr>
          <a:lstStyle>
            <a:lvl1pPr marL="0" indent="0">
              <a:buNone/>
              <a:defRPr/>
            </a:lvl1pPr>
          </a:lstStyle>
          <a:p>
            <a:pPr lvl="0"/>
            <a:r>
              <a:rPr lang="nl-NL"/>
              <a:t> </a:t>
            </a:r>
          </a:p>
        </p:txBody>
      </p:sp>
      <p:sp>
        <p:nvSpPr>
          <p:cNvPr id="37" name="Tijdelijke aanduiding voor tekst 57">
            <a:extLst>
              <a:ext uri="{FF2B5EF4-FFF2-40B4-BE49-F238E27FC236}">
                <a16:creationId xmlns:a16="http://schemas.microsoft.com/office/drawing/2014/main" id="{0CCA808C-E2BC-C898-DBCA-4705B97CF1D9}"/>
              </a:ext>
            </a:extLst>
          </p:cNvPr>
          <p:cNvSpPr>
            <a:spLocks noGrp="1"/>
          </p:cNvSpPr>
          <p:nvPr>
            <p:ph type="body" sz="quarter" idx="32" hasCustomPrompt="1"/>
          </p:nvPr>
        </p:nvSpPr>
        <p:spPr>
          <a:xfrm>
            <a:off x="6577077" y="568423"/>
            <a:ext cx="847721" cy="812512"/>
          </a:xfrm>
          <a:prstGeom prst="roundRect">
            <a:avLst>
              <a:gd name="adj" fmla="val 18246"/>
            </a:avLst>
          </a:prstGeom>
          <a:noFill/>
          <a:ln w="15875">
            <a:solidFill>
              <a:schemeClr val="bg2"/>
            </a:solidFill>
          </a:ln>
        </p:spPr>
        <p:txBody>
          <a:bodyPr/>
          <a:lstStyle>
            <a:lvl1pPr marL="0" indent="0">
              <a:buNone/>
              <a:defRPr/>
            </a:lvl1pPr>
          </a:lstStyle>
          <a:p>
            <a:pPr lvl="0"/>
            <a:r>
              <a:rPr lang="nl-NL"/>
              <a:t> </a:t>
            </a:r>
          </a:p>
        </p:txBody>
      </p:sp>
      <p:sp>
        <p:nvSpPr>
          <p:cNvPr id="38" name="Tijdelijke aanduiding voor tekst 57">
            <a:extLst>
              <a:ext uri="{FF2B5EF4-FFF2-40B4-BE49-F238E27FC236}">
                <a16:creationId xmlns:a16="http://schemas.microsoft.com/office/drawing/2014/main" id="{3B7A4FA5-386E-461C-F9AB-3049F1DAD62F}"/>
              </a:ext>
            </a:extLst>
          </p:cNvPr>
          <p:cNvSpPr>
            <a:spLocks noGrp="1"/>
          </p:cNvSpPr>
          <p:nvPr>
            <p:ph type="body" sz="quarter" idx="33" hasCustomPrompt="1"/>
          </p:nvPr>
        </p:nvSpPr>
        <p:spPr>
          <a:xfrm>
            <a:off x="4697477" y="3022744"/>
            <a:ext cx="847721" cy="812512"/>
          </a:xfrm>
          <a:prstGeom prst="roundRect">
            <a:avLst>
              <a:gd name="adj" fmla="val 18246"/>
            </a:avLst>
          </a:prstGeom>
          <a:noFill/>
          <a:ln w="15875">
            <a:solidFill>
              <a:schemeClr val="accent3"/>
            </a:solidFill>
          </a:ln>
        </p:spPr>
        <p:txBody>
          <a:bodyPr/>
          <a:lstStyle>
            <a:lvl1pPr marL="0" indent="0">
              <a:buNone/>
              <a:defRPr/>
            </a:lvl1pPr>
          </a:lstStyle>
          <a:p>
            <a:pPr lvl="0"/>
            <a:r>
              <a:rPr lang="nl-NL"/>
              <a:t> </a:t>
            </a:r>
          </a:p>
        </p:txBody>
      </p:sp>
      <p:sp>
        <p:nvSpPr>
          <p:cNvPr id="39" name="Tijdelijke aanduiding voor tekst 57">
            <a:extLst>
              <a:ext uri="{FF2B5EF4-FFF2-40B4-BE49-F238E27FC236}">
                <a16:creationId xmlns:a16="http://schemas.microsoft.com/office/drawing/2014/main" id="{9B97111E-C749-04EE-8813-6C69317285AB}"/>
              </a:ext>
            </a:extLst>
          </p:cNvPr>
          <p:cNvSpPr>
            <a:spLocks noGrp="1"/>
          </p:cNvSpPr>
          <p:nvPr>
            <p:ph type="body" sz="quarter" idx="34" hasCustomPrompt="1"/>
          </p:nvPr>
        </p:nvSpPr>
        <p:spPr>
          <a:xfrm>
            <a:off x="7040293" y="5199038"/>
            <a:ext cx="658744" cy="812512"/>
          </a:xfrm>
          <a:prstGeom prst="roundRect">
            <a:avLst>
              <a:gd name="adj" fmla="val 18246"/>
            </a:avLst>
          </a:prstGeom>
          <a:noFill/>
          <a:ln w="15875">
            <a:solidFill>
              <a:schemeClr val="bg2"/>
            </a:solidFill>
          </a:ln>
        </p:spPr>
        <p:txBody>
          <a:bodyPr/>
          <a:lstStyle>
            <a:lvl1pPr marL="0" indent="0">
              <a:buNone/>
              <a:defRPr/>
            </a:lvl1pPr>
          </a:lstStyle>
          <a:p>
            <a:pPr lvl="0"/>
            <a:r>
              <a:rPr lang="nl-NL"/>
              <a:t> </a:t>
            </a:r>
          </a:p>
        </p:txBody>
      </p:sp>
      <p:sp>
        <p:nvSpPr>
          <p:cNvPr id="40" name="Tijdelijke aanduiding voor tekst 57">
            <a:extLst>
              <a:ext uri="{FF2B5EF4-FFF2-40B4-BE49-F238E27FC236}">
                <a16:creationId xmlns:a16="http://schemas.microsoft.com/office/drawing/2014/main" id="{7A9BA711-C408-B0C0-28F2-C3CEA1FA12DC}"/>
              </a:ext>
            </a:extLst>
          </p:cNvPr>
          <p:cNvSpPr>
            <a:spLocks noGrp="1"/>
          </p:cNvSpPr>
          <p:nvPr>
            <p:ph type="body" sz="quarter" idx="35" hasCustomPrompt="1"/>
          </p:nvPr>
        </p:nvSpPr>
        <p:spPr>
          <a:xfrm>
            <a:off x="9656493" y="1930610"/>
            <a:ext cx="694008" cy="960570"/>
          </a:xfrm>
          <a:prstGeom prst="roundRect">
            <a:avLst>
              <a:gd name="adj" fmla="val 18246"/>
            </a:avLst>
          </a:prstGeom>
          <a:noFill/>
          <a:ln w="15875">
            <a:solidFill>
              <a:schemeClr val="bg2"/>
            </a:solidFill>
          </a:ln>
        </p:spPr>
        <p:txBody>
          <a:bodyPr/>
          <a:lstStyle>
            <a:lvl1pPr marL="0" indent="0">
              <a:buNone/>
              <a:defRPr/>
            </a:lvl1pPr>
          </a:lstStyle>
          <a:p>
            <a:pPr lvl="0"/>
            <a:r>
              <a:rPr lang="nl-NL"/>
              <a:t> </a:t>
            </a:r>
          </a:p>
        </p:txBody>
      </p:sp>
      <p:sp>
        <p:nvSpPr>
          <p:cNvPr id="42" name="Tijdelijke aanduiding voor tekst 41">
            <a:extLst>
              <a:ext uri="{FF2B5EF4-FFF2-40B4-BE49-F238E27FC236}">
                <a16:creationId xmlns:a16="http://schemas.microsoft.com/office/drawing/2014/main" id="{E7AFD3B6-53D8-431C-4C90-8E6C4D987C1D}"/>
              </a:ext>
            </a:extLst>
          </p:cNvPr>
          <p:cNvSpPr>
            <a:spLocks noGrp="1"/>
          </p:cNvSpPr>
          <p:nvPr>
            <p:ph type="body" sz="quarter" idx="37" hasCustomPrompt="1"/>
          </p:nvPr>
        </p:nvSpPr>
        <p:spPr>
          <a:xfrm>
            <a:off x="8971365" y="182947"/>
            <a:ext cx="1896881" cy="1206426"/>
          </a:xfrm>
          <a:custGeom>
            <a:avLst/>
            <a:gdLst>
              <a:gd name="connsiteX0" fmla="*/ 1496647 w 1896881"/>
              <a:gd name="connsiteY0" fmla="*/ 0 h 1206426"/>
              <a:gd name="connsiteX1" fmla="*/ 1763942 w 1896881"/>
              <a:gd name="connsiteY1" fmla="*/ 0 h 1206426"/>
              <a:gd name="connsiteX2" fmla="*/ 1896881 w 1896881"/>
              <a:gd name="connsiteY2" fmla="*/ 132939 h 1206426"/>
              <a:gd name="connsiteX3" fmla="*/ 1896881 w 1896881"/>
              <a:gd name="connsiteY3" fmla="*/ 241614 h 1206426"/>
              <a:gd name="connsiteX4" fmla="*/ 1763942 w 1896881"/>
              <a:gd name="connsiteY4" fmla="*/ 374554 h 1206426"/>
              <a:gd name="connsiteX5" fmla="*/ 1496647 w 1896881"/>
              <a:gd name="connsiteY5" fmla="*/ 374554 h 1206426"/>
              <a:gd name="connsiteX6" fmla="*/ 1490176 w 1896881"/>
              <a:gd name="connsiteY6" fmla="*/ 373248 h 1206426"/>
              <a:gd name="connsiteX7" fmla="*/ 1463822 w 1896881"/>
              <a:gd name="connsiteY7" fmla="*/ 378569 h 1206426"/>
              <a:gd name="connsiteX8" fmla="*/ 1382628 w 1896881"/>
              <a:gd name="connsiteY8" fmla="*/ 501060 h 1206426"/>
              <a:gd name="connsiteX9" fmla="*/ 1382628 w 1896881"/>
              <a:gd name="connsiteY9" fmla="*/ 555398 h 1206426"/>
              <a:gd name="connsiteX10" fmla="*/ 1380808 w 1896881"/>
              <a:gd name="connsiteY10" fmla="*/ 555398 h 1206426"/>
              <a:gd name="connsiteX11" fmla="*/ 1380808 w 1896881"/>
              <a:gd name="connsiteY11" fmla="*/ 1088113 h 1206426"/>
              <a:gd name="connsiteX12" fmla="*/ 1262494 w 1896881"/>
              <a:gd name="connsiteY12" fmla="*/ 1206426 h 1206426"/>
              <a:gd name="connsiteX13" fmla="*/ 118313 w 1896881"/>
              <a:gd name="connsiteY13" fmla="*/ 1206426 h 1206426"/>
              <a:gd name="connsiteX14" fmla="*/ 0 w 1896881"/>
              <a:gd name="connsiteY14" fmla="*/ 1088113 h 1206426"/>
              <a:gd name="connsiteX15" fmla="*/ 0 w 1896881"/>
              <a:gd name="connsiteY15" fmla="*/ 486940 h 1206426"/>
              <a:gd name="connsiteX16" fmla="*/ 118313 w 1896881"/>
              <a:gd name="connsiteY16" fmla="*/ 368625 h 1206426"/>
              <a:gd name="connsiteX17" fmla="*/ 1098029 w 1896881"/>
              <a:gd name="connsiteY17" fmla="*/ 368625 h 1206426"/>
              <a:gd name="connsiteX18" fmla="*/ 1098029 w 1896881"/>
              <a:gd name="connsiteY18" fmla="*/ 368122 h 1206426"/>
              <a:gd name="connsiteX19" fmla="*/ 1202409 w 1896881"/>
              <a:gd name="connsiteY19" fmla="*/ 368122 h 1206426"/>
              <a:gd name="connsiteX20" fmla="*/ 1360167 w 1896881"/>
              <a:gd name="connsiteY20" fmla="*/ 263554 h 1206426"/>
              <a:gd name="connsiteX21" fmla="*/ 1364152 w 1896881"/>
              <a:gd name="connsiteY21" fmla="*/ 243819 h 1206426"/>
              <a:gd name="connsiteX22" fmla="*/ 1363706 w 1896881"/>
              <a:gd name="connsiteY22" fmla="*/ 241614 h 1206426"/>
              <a:gd name="connsiteX23" fmla="*/ 1363706 w 1896881"/>
              <a:gd name="connsiteY23" fmla="*/ 132939 h 1206426"/>
              <a:gd name="connsiteX24" fmla="*/ 1496647 w 1896881"/>
              <a:gd name="connsiteY24" fmla="*/ 0 h 120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96881" h="1206426">
                <a:moveTo>
                  <a:pt x="1496647" y="0"/>
                </a:moveTo>
                <a:lnTo>
                  <a:pt x="1763942" y="0"/>
                </a:lnTo>
                <a:cubicBezTo>
                  <a:pt x="1837362" y="0"/>
                  <a:pt x="1896881" y="59519"/>
                  <a:pt x="1896881" y="132939"/>
                </a:cubicBezTo>
                <a:lnTo>
                  <a:pt x="1896881" y="241614"/>
                </a:lnTo>
                <a:cubicBezTo>
                  <a:pt x="1896881" y="315035"/>
                  <a:pt x="1837362" y="374554"/>
                  <a:pt x="1763942" y="374554"/>
                </a:cubicBezTo>
                <a:lnTo>
                  <a:pt x="1496647" y="374554"/>
                </a:lnTo>
                <a:lnTo>
                  <a:pt x="1490176" y="373248"/>
                </a:lnTo>
                <a:lnTo>
                  <a:pt x="1463822" y="378569"/>
                </a:lnTo>
                <a:cubicBezTo>
                  <a:pt x="1416107" y="398749"/>
                  <a:pt x="1382628" y="445996"/>
                  <a:pt x="1382628" y="501060"/>
                </a:cubicBezTo>
                <a:lnTo>
                  <a:pt x="1382628" y="555398"/>
                </a:lnTo>
                <a:lnTo>
                  <a:pt x="1380808" y="555398"/>
                </a:lnTo>
                <a:lnTo>
                  <a:pt x="1380808" y="1088113"/>
                </a:lnTo>
                <a:cubicBezTo>
                  <a:pt x="1380808" y="1153455"/>
                  <a:pt x="1327837" y="1206426"/>
                  <a:pt x="1262494" y="1206426"/>
                </a:cubicBezTo>
                <a:lnTo>
                  <a:pt x="118313" y="1206426"/>
                </a:lnTo>
                <a:cubicBezTo>
                  <a:pt x="52971" y="1206426"/>
                  <a:pt x="0" y="1153455"/>
                  <a:pt x="0" y="1088113"/>
                </a:cubicBezTo>
                <a:lnTo>
                  <a:pt x="0" y="486940"/>
                </a:lnTo>
                <a:cubicBezTo>
                  <a:pt x="0" y="421596"/>
                  <a:pt x="52971" y="368625"/>
                  <a:pt x="118313" y="368625"/>
                </a:cubicBezTo>
                <a:lnTo>
                  <a:pt x="1098029" y="368625"/>
                </a:lnTo>
                <a:lnTo>
                  <a:pt x="1098029" y="368122"/>
                </a:lnTo>
                <a:lnTo>
                  <a:pt x="1202409" y="368122"/>
                </a:lnTo>
                <a:cubicBezTo>
                  <a:pt x="1273328" y="368122"/>
                  <a:pt x="1334176" y="325004"/>
                  <a:pt x="1360167" y="263554"/>
                </a:cubicBezTo>
                <a:lnTo>
                  <a:pt x="1364152" y="243819"/>
                </a:lnTo>
                <a:lnTo>
                  <a:pt x="1363706" y="241614"/>
                </a:lnTo>
                <a:lnTo>
                  <a:pt x="1363706" y="132939"/>
                </a:lnTo>
                <a:cubicBezTo>
                  <a:pt x="1363706" y="59519"/>
                  <a:pt x="1423225" y="0"/>
                  <a:pt x="1496647" y="0"/>
                </a:cubicBezTo>
                <a:close/>
              </a:path>
            </a:pathLst>
          </a:custGeom>
          <a:solidFill>
            <a:schemeClr val="accent2">
              <a:alpha val="85000"/>
            </a:schemeClr>
          </a:solidFill>
        </p:spPr>
        <p:txBody>
          <a:bodyPr wrap="square">
            <a:noAutofit/>
          </a:bodyPr>
          <a:lstStyle>
            <a:lvl1pPr marL="0" indent="0">
              <a:buNone/>
              <a:defRPr/>
            </a:lvl1pPr>
          </a:lstStyle>
          <a:p>
            <a:pPr lvl="0"/>
            <a:r>
              <a:rPr lang="nl-NL"/>
              <a:t> </a:t>
            </a:r>
          </a:p>
        </p:txBody>
      </p:sp>
      <p:sp>
        <p:nvSpPr>
          <p:cNvPr id="43" name="Tijdelijke aanduiding voor tekst 42">
            <a:extLst>
              <a:ext uri="{FF2B5EF4-FFF2-40B4-BE49-F238E27FC236}">
                <a16:creationId xmlns:a16="http://schemas.microsoft.com/office/drawing/2014/main" id="{DB3FF11D-55B3-370E-6D07-ACFBC6E3ADC7}"/>
              </a:ext>
            </a:extLst>
          </p:cNvPr>
          <p:cNvSpPr>
            <a:spLocks noGrp="1"/>
          </p:cNvSpPr>
          <p:nvPr>
            <p:ph type="body" sz="quarter" idx="26" hasCustomPrompt="1"/>
          </p:nvPr>
        </p:nvSpPr>
        <p:spPr>
          <a:xfrm>
            <a:off x="8992168" y="5046312"/>
            <a:ext cx="523048" cy="760397"/>
          </a:xfrm>
          <a:prstGeom prst="roundRect">
            <a:avLst>
              <a:gd name="adj" fmla="val 21523"/>
            </a:avLst>
          </a:prstGeom>
          <a:solidFill>
            <a:srgbClr val="EE7628">
              <a:lumMod val="20000"/>
              <a:lumOff val="80000"/>
              <a:alpha val="85000"/>
            </a:srgbClr>
          </a:solidFill>
        </p:spPr>
        <p:txBody>
          <a:bodyPr wrap="square">
            <a:noAutofit/>
          </a:bodyPr>
          <a:lstStyle>
            <a:lvl1pPr marL="0" indent="0">
              <a:buNone/>
              <a:defRPr/>
            </a:lvl1pPr>
          </a:lstStyle>
          <a:p>
            <a:pPr lvl="0"/>
            <a:r>
              <a:rPr lang="nl-NL"/>
              <a:t> </a:t>
            </a:r>
          </a:p>
        </p:txBody>
      </p:sp>
    </p:spTree>
    <p:extLst>
      <p:ext uri="{BB962C8B-B14F-4D97-AF65-F5344CB8AC3E}">
        <p14:creationId xmlns:p14="http://schemas.microsoft.com/office/powerpoint/2010/main" val="33144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750"/>
                                        <p:tgtEl>
                                          <p:spTgt spid="8">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75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childTnLst>
                </p:cTn>
              </p:par>
            </p:tnLst>
          </p:tmpl>
        </p:tmplLst>
      </p:bldP>
      <p:bldP spid="9" grpId="0" build="p"/>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750"/>
                        <p:tgtEl>
                          <p:spTgt spid="10"/>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3 - ZI">
    <p:spTree>
      <p:nvGrpSpPr>
        <p:cNvPr id="1" name=""/>
        <p:cNvGrpSpPr/>
        <p:nvPr/>
      </p:nvGrpSpPr>
      <p:grpSpPr>
        <a:xfrm>
          <a:off x="0" y="0"/>
          <a:ext cx="0" cy="0"/>
          <a:chOff x="0" y="0"/>
          <a:chExt cx="0" cy="0"/>
        </a:xfrm>
      </p:grpSpPr>
      <p:sp>
        <p:nvSpPr>
          <p:cNvPr id="16" name="Tijdelijke aanduiding voor tekst 10">
            <a:extLst>
              <a:ext uri="{FF2B5EF4-FFF2-40B4-BE49-F238E27FC236}">
                <a16:creationId xmlns:a16="http://schemas.microsoft.com/office/drawing/2014/main" id="{BEA26A03-DB99-8B63-4EE4-824A4ADCB08A}"/>
              </a:ext>
            </a:extLst>
          </p:cNvPr>
          <p:cNvSpPr txBox="1">
            <a:spLocks/>
          </p:cNvSpPr>
          <p:nvPr userDrawn="1"/>
        </p:nvSpPr>
        <p:spPr>
          <a:xfrm>
            <a:off x="193040" y="225424"/>
            <a:ext cx="11805920" cy="6424295"/>
          </a:xfrm>
          <a:prstGeom prst="roundRect">
            <a:avLst>
              <a:gd name="adj" fmla="val 3563"/>
            </a:avLst>
          </a:prstGeom>
          <a:solidFill>
            <a:schemeClr val="accent1">
              <a:alpha val="20000"/>
            </a:schemeClr>
          </a:solidFill>
        </p:spPr>
        <p:txBody>
          <a:bodyPr wrap="square">
            <a:noAutofit/>
          </a:bodyPr>
          <a:lstStyle>
            <a:lvl1pPr marL="0" indent="0" algn="l" defTabSz="914400" rtl="0" eaLnBrk="1" latinLnBrk="0" hangingPunct="1">
              <a:lnSpc>
                <a:spcPct val="90000"/>
              </a:lnSpc>
              <a:spcBef>
                <a:spcPts val="600"/>
              </a:spcBef>
              <a:spcAft>
                <a:spcPts val="600"/>
              </a:spcAft>
              <a:buClr>
                <a:schemeClr val="accent1"/>
              </a:buClr>
              <a:buSzPct val="110000"/>
              <a:buFont typeface="Aptos" panose="020B0004020202020204" pitchFamily="34" charset="0"/>
              <a:buNone/>
              <a:defRPr sz="100" kern="1200">
                <a:solidFill>
                  <a:schemeClr val="tx1"/>
                </a:solidFill>
                <a:latin typeface="+mn-lt"/>
                <a:ea typeface="+mn-ea"/>
                <a:cs typeface="+mn-cs"/>
              </a:defRPr>
            </a:lvl1pPr>
            <a:lvl2pPr marL="355600" indent="-177800" algn="l" defTabSz="914400" rtl="0" eaLnBrk="1" latinLnBrk="0" hangingPunct="1">
              <a:lnSpc>
                <a:spcPct val="90000"/>
              </a:lnSpc>
              <a:spcBef>
                <a:spcPts val="600"/>
              </a:spcBef>
              <a:spcAft>
                <a:spcPts val="600"/>
              </a:spcAft>
              <a:buClr>
                <a:schemeClr val="tx2"/>
              </a:buClr>
              <a:buFont typeface="Aptos" panose="020B0004020202020204" pitchFamily="34" charset="0"/>
              <a:buChar char="•"/>
              <a:tabLst/>
              <a:defRPr sz="1600" kern="1200">
                <a:solidFill>
                  <a:schemeClr val="tx1"/>
                </a:solidFill>
                <a:latin typeface="+mn-lt"/>
                <a:ea typeface="+mn-ea"/>
                <a:cs typeface="+mn-cs"/>
              </a:defRPr>
            </a:lvl2pPr>
            <a:lvl3pPr marL="531813" indent="-176213"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1600" kern="1200">
                <a:solidFill>
                  <a:schemeClr val="tx1"/>
                </a:solidFill>
                <a:latin typeface="+mn-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5"/>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2"/>
                </a:solidFill>
                <a:latin typeface="+mj-lt"/>
                <a:ea typeface="+mn-ea"/>
                <a:cs typeface="+mn-cs"/>
              </a:defRPr>
            </a:lvl6pPr>
            <a:lvl7pPr marL="342900" indent="-342900" algn="l" defTabSz="914400" rtl="0" eaLnBrk="1" latinLnBrk="0" hangingPunct="1">
              <a:lnSpc>
                <a:spcPct val="90000"/>
              </a:lnSpc>
              <a:spcBef>
                <a:spcPts val="600"/>
              </a:spcBef>
              <a:spcAft>
                <a:spcPts val="600"/>
              </a:spcAft>
              <a:buClr>
                <a:schemeClr val="tx2"/>
              </a:buClr>
              <a:buFont typeface="+mj-lt"/>
              <a:buAutoNum type="arabicPeriod"/>
              <a:tabLst/>
              <a:defRPr sz="1600" kern="1200">
                <a:solidFill>
                  <a:schemeClr val="tx1"/>
                </a:solidFill>
                <a:latin typeface="+mn-lt"/>
                <a:ea typeface="+mn-ea"/>
                <a:cs typeface="+mn-cs"/>
              </a:defRPr>
            </a:lvl7pPr>
            <a:lvl8pPr marL="342900" indent="-342900" algn="l" defTabSz="914400" rtl="0" eaLnBrk="1" latinLnBrk="0" hangingPunct="1">
              <a:lnSpc>
                <a:spcPct val="90000"/>
              </a:lnSpc>
              <a:spcBef>
                <a:spcPts val="600"/>
              </a:spcBef>
              <a:spcAft>
                <a:spcPts val="600"/>
              </a:spcAft>
              <a:buClr>
                <a:schemeClr val="tx2"/>
              </a:buClr>
              <a:buFont typeface="+mj-lt"/>
              <a:buAutoNum type="alphaLcPeriod"/>
              <a:defRPr sz="1600" kern="1200">
                <a:solidFill>
                  <a:schemeClr val="tx1"/>
                </a:solidFill>
                <a:latin typeface="+mn-lt"/>
                <a:ea typeface="+mn-ea"/>
                <a:cs typeface="+mn-cs"/>
              </a:defRPr>
            </a:lvl8pPr>
            <a:lvl9pPr marL="541338" indent="-180975" algn="l" defTabSz="914400" rtl="0" eaLnBrk="1" latinLnBrk="0" hangingPunct="1">
              <a:lnSpc>
                <a:spcPct val="90000"/>
              </a:lnSpc>
              <a:spcBef>
                <a:spcPts val="600"/>
              </a:spcBef>
              <a:spcAft>
                <a:spcPts val="600"/>
              </a:spcAft>
              <a:buClr>
                <a:schemeClr val="tx2"/>
              </a:buClr>
              <a:buFont typeface="Aptos" panose="020B0004020202020204" pitchFamily="34" charset="0"/>
              <a:buChar char="•"/>
              <a:defRPr sz="1600" i="0" kern="1200">
                <a:solidFill>
                  <a:schemeClr val="tx1"/>
                </a:solidFill>
                <a:latin typeface="+mn-lt"/>
                <a:ea typeface="+mn-ea"/>
                <a:cs typeface="+mn-cs"/>
              </a:defRPr>
            </a:lvl9pPr>
          </a:lstStyle>
          <a:p>
            <a:r>
              <a:rPr lang="en-GB"/>
              <a:t> </a:t>
            </a:r>
          </a:p>
        </p:txBody>
      </p:sp>
      <p:sp>
        <p:nvSpPr>
          <p:cNvPr id="9" name="Rechthoek: afgeronde hoeken 8">
            <a:extLst>
              <a:ext uri="{FF2B5EF4-FFF2-40B4-BE49-F238E27FC236}">
                <a16:creationId xmlns:a16="http://schemas.microsoft.com/office/drawing/2014/main" id="{E48AD39F-D1BD-4A94-927C-E2D6B75091D7}"/>
              </a:ext>
            </a:extLst>
          </p:cNvPr>
          <p:cNvSpPr/>
          <p:nvPr userDrawn="1"/>
        </p:nvSpPr>
        <p:spPr>
          <a:xfrm>
            <a:off x="0" y="-367937"/>
            <a:ext cx="6009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#4</a:t>
            </a:r>
          </a:p>
        </p:txBody>
      </p:sp>
      <p:sp>
        <p:nvSpPr>
          <p:cNvPr id="92" name="Tijdelijke aanduiding voor tekst 15">
            <a:extLst>
              <a:ext uri="{FF2B5EF4-FFF2-40B4-BE49-F238E27FC236}">
                <a16:creationId xmlns:a16="http://schemas.microsoft.com/office/drawing/2014/main" id="{2378F912-895D-4E5A-C6A2-0F02095F837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94" name="Tijdelijke aanduiding voor tekst 12">
            <a:extLst>
              <a:ext uri="{FF2B5EF4-FFF2-40B4-BE49-F238E27FC236}">
                <a16:creationId xmlns:a16="http://schemas.microsoft.com/office/drawing/2014/main" id="{15465D20-B021-B141-C442-893E0F9A43EA}"/>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95" name="Tijdelijke aanduiding voor titel 1">
            <a:extLst>
              <a:ext uri="{FF2B5EF4-FFF2-40B4-BE49-F238E27FC236}">
                <a16:creationId xmlns:a16="http://schemas.microsoft.com/office/drawing/2014/main" id="{DC43821C-5BB8-744D-9C50-AA91E9ED5595}"/>
              </a:ext>
            </a:extLst>
          </p:cNvPr>
          <p:cNvSpPr>
            <a:spLocks noGrp="1"/>
          </p:cNvSpPr>
          <p:nvPr>
            <p:ph type="title" hasCustomPrompt="1"/>
          </p:nvPr>
        </p:nvSpPr>
        <p:spPr>
          <a:xfrm>
            <a:off x="865163" y="722313"/>
            <a:ext cx="10606838" cy="342211"/>
          </a:xfrm>
          <a:prstGeom prst="rect">
            <a:avLst/>
          </a:prstGeom>
        </p:spPr>
        <p:txBody>
          <a:bodyPr vert="horz" lIns="0" tIns="0" rIns="0" bIns="0" rtlCol="0" anchor="t">
            <a:noAutofit/>
          </a:bodyPr>
          <a:lstStyle/>
          <a:p>
            <a:r>
              <a:rPr lang="en-GB" noProof="0"/>
              <a:t>Place the title of the slide here</a:t>
            </a:r>
          </a:p>
        </p:txBody>
      </p:sp>
      <p:sp>
        <p:nvSpPr>
          <p:cNvPr id="3" name="Tijdelijke aanduiding voor tekst 2">
            <a:extLst>
              <a:ext uri="{FF2B5EF4-FFF2-40B4-BE49-F238E27FC236}">
                <a16:creationId xmlns:a16="http://schemas.microsoft.com/office/drawing/2014/main" id="{2DCED52A-827C-91AB-04C4-710FFF01EEBE}"/>
              </a:ext>
            </a:extLst>
          </p:cNvPr>
          <p:cNvSpPr>
            <a:spLocks noGrp="1"/>
          </p:cNvSpPr>
          <p:nvPr>
            <p:ph idx="1"/>
          </p:nvPr>
        </p:nvSpPr>
        <p:spPr>
          <a:xfrm>
            <a:off x="720000" y="1592262"/>
            <a:ext cx="10752000" cy="4213945"/>
          </a:xfrm>
          <a:prstGeom prst="rect">
            <a:avLst/>
          </a:prstGeom>
        </p:spPr>
        <p:txBody>
          <a:bodyPr vert="horz" lIns="0" tIns="0" rIns="0" bIns="0" rtlCol="0">
            <a:noAutofit/>
          </a:bodyPr>
          <a:lstStyle/>
          <a:p>
            <a:pPr lvl="0"/>
            <a:r>
              <a:rPr lang="en-GB" noProof="0"/>
              <a:t>Plain text #1</a:t>
            </a:r>
          </a:p>
          <a:p>
            <a:pPr lvl="1"/>
            <a:r>
              <a:rPr lang="en-GB" noProof="0"/>
              <a:t>Plain text #2</a:t>
            </a:r>
          </a:p>
          <a:p>
            <a:pPr lvl="2"/>
            <a:r>
              <a:rPr lang="en-GB" noProof="0"/>
              <a:t>Heading #1</a:t>
            </a:r>
          </a:p>
          <a:p>
            <a:pPr lvl="3"/>
            <a:r>
              <a:rPr lang="en-GB" noProof="0" err="1"/>
              <a:t>Tekst</a:t>
            </a:r>
            <a:endParaRPr lang="en-GB" noProof="0"/>
          </a:p>
          <a:p>
            <a:pPr lvl="4"/>
            <a:r>
              <a:rPr lang="en-GB" noProof="0"/>
              <a:t>Heading #3</a:t>
            </a:r>
          </a:p>
          <a:p>
            <a:pPr lvl="5"/>
            <a:r>
              <a:rPr lang="en-GB" noProof="0"/>
              <a:t>Heading #4</a:t>
            </a:r>
          </a:p>
          <a:p>
            <a:pPr lvl="6"/>
            <a:r>
              <a:rPr lang="en-GB" noProof="0"/>
              <a:t>Numbers</a:t>
            </a:r>
          </a:p>
          <a:p>
            <a:pPr lvl="7"/>
            <a:r>
              <a:rPr lang="en-GB" noProof="0"/>
              <a:t>Letters</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err="1"/>
              <a:t>Bronvermelding</a:t>
            </a:r>
            <a:endParaRPr lang="en-GB" noProof="0"/>
          </a:p>
        </p:txBody>
      </p:sp>
    </p:spTree>
    <p:extLst>
      <p:ext uri="{BB962C8B-B14F-4D97-AF65-F5344CB8AC3E}">
        <p14:creationId xmlns:p14="http://schemas.microsoft.com/office/powerpoint/2010/main" val="27975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ext #1 - ZI">
    <p:spTree>
      <p:nvGrpSpPr>
        <p:cNvPr id="1" name=""/>
        <p:cNvGrpSpPr/>
        <p:nvPr/>
      </p:nvGrpSpPr>
      <p:grpSpPr>
        <a:xfrm>
          <a:off x="0" y="0"/>
          <a:ext cx="0" cy="0"/>
          <a:chOff x="0" y="0"/>
          <a:chExt cx="0" cy="0"/>
        </a:xfrm>
      </p:grpSpPr>
      <p:sp>
        <p:nvSpPr>
          <p:cNvPr id="9" name="Rechthoek: afgeronde hoeken 8">
            <a:extLst>
              <a:ext uri="{FF2B5EF4-FFF2-40B4-BE49-F238E27FC236}">
                <a16:creationId xmlns:a16="http://schemas.microsoft.com/office/drawing/2014/main" id="{E48AD39F-D1BD-4A94-927C-E2D6B75091D7}"/>
              </a:ext>
            </a:extLst>
          </p:cNvPr>
          <p:cNvSpPr/>
          <p:nvPr userDrawn="1"/>
        </p:nvSpPr>
        <p:spPr>
          <a:xfrm>
            <a:off x="0" y="-367937"/>
            <a:ext cx="6009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#1</a:t>
            </a:r>
          </a:p>
        </p:txBody>
      </p:sp>
      <p:sp>
        <p:nvSpPr>
          <p:cNvPr id="11" name="Tijdelijke aanduiding voor tekst 15">
            <a:extLst>
              <a:ext uri="{FF2B5EF4-FFF2-40B4-BE49-F238E27FC236}">
                <a16:creationId xmlns:a16="http://schemas.microsoft.com/office/drawing/2014/main" id="{44E27EC2-81EE-5DE0-2BEB-2F38F88501F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92" name="Tijdelijke aanduiding voor tekst 12">
            <a:extLst>
              <a:ext uri="{FF2B5EF4-FFF2-40B4-BE49-F238E27FC236}">
                <a16:creationId xmlns:a16="http://schemas.microsoft.com/office/drawing/2014/main" id="{24E34CC7-AE46-F291-A9D4-1A35660FE53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93" name="Tijdelijke aanduiding voor titel 1">
            <a:extLst>
              <a:ext uri="{FF2B5EF4-FFF2-40B4-BE49-F238E27FC236}">
                <a16:creationId xmlns:a16="http://schemas.microsoft.com/office/drawing/2014/main" id="{F9DB1A5B-74FB-7FED-54E6-CE4B949D308C}"/>
              </a:ext>
            </a:extLst>
          </p:cNvPr>
          <p:cNvSpPr>
            <a:spLocks noGrp="1"/>
          </p:cNvSpPr>
          <p:nvPr>
            <p:ph type="title" hasCustomPrompt="1"/>
          </p:nvPr>
        </p:nvSpPr>
        <p:spPr>
          <a:xfrm>
            <a:off x="865162" y="722313"/>
            <a:ext cx="10559000" cy="342211"/>
          </a:xfrm>
          <a:prstGeom prst="rect">
            <a:avLst/>
          </a:prstGeom>
        </p:spPr>
        <p:txBody>
          <a:bodyPr vert="horz" lIns="0" tIns="0" rIns="0" bIns="0" rtlCol="0" anchor="t">
            <a:noAutofit/>
          </a:bodyPr>
          <a:lstStyle/>
          <a:p>
            <a:r>
              <a:rPr lang="en-GB" noProof="0"/>
              <a:t>Place the title of the slide here</a:t>
            </a:r>
          </a:p>
        </p:txBody>
      </p:sp>
      <p:sp>
        <p:nvSpPr>
          <p:cNvPr id="4" name="Tijdelijke aanduiding voor tekst 2">
            <a:extLst>
              <a:ext uri="{FF2B5EF4-FFF2-40B4-BE49-F238E27FC236}">
                <a16:creationId xmlns:a16="http://schemas.microsoft.com/office/drawing/2014/main" id="{3649715A-38D2-03F3-4957-40291419259B}"/>
              </a:ext>
            </a:extLst>
          </p:cNvPr>
          <p:cNvSpPr>
            <a:spLocks noGrp="1"/>
          </p:cNvSpPr>
          <p:nvPr>
            <p:ph idx="19" hasCustomPrompt="1"/>
          </p:nvPr>
        </p:nvSpPr>
        <p:spPr>
          <a:xfrm>
            <a:off x="865162" y="1592262"/>
            <a:ext cx="7428606" cy="4060393"/>
          </a:xfrm>
          <a:prstGeom prst="rect">
            <a:avLst/>
          </a:prstGeom>
        </p:spPr>
        <p:txBody>
          <a:bodyPr vert="horz" lIns="0" tIns="0" rIns="0" bIns="0" rtlCol="0">
            <a:noAutofit/>
          </a:bodyPr>
          <a:lstStyle/>
          <a:p>
            <a:pPr lvl="0"/>
            <a:r>
              <a:rPr lang="en-GB" noProof="0"/>
              <a:t>Plain text #1</a:t>
            </a:r>
          </a:p>
          <a:p>
            <a:pPr lvl="1"/>
            <a:r>
              <a:rPr lang="en-GB" noProof="0"/>
              <a:t>Plain text #2</a:t>
            </a:r>
          </a:p>
          <a:p>
            <a:pPr lvl="2"/>
            <a:r>
              <a:rPr lang="en-GB" noProof="0"/>
              <a:t>Heading #1</a:t>
            </a:r>
          </a:p>
          <a:p>
            <a:pPr lvl="3"/>
            <a:r>
              <a:rPr lang="en-GB" noProof="0" err="1"/>
              <a:t>Tekst</a:t>
            </a:r>
            <a:endParaRPr lang="en-GB" noProof="0"/>
          </a:p>
          <a:p>
            <a:pPr lvl="4"/>
            <a:r>
              <a:rPr lang="en-GB" noProof="0"/>
              <a:t>Heading #3</a:t>
            </a:r>
          </a:p>
          <a:p>
            <a:pPr lvl="5"/>
            <a:r>
              <a:rPr lang="en-GB" noProof="0"/>
              <a:t>Heading #4</a:t>
            </a:r>
          </a:p>
          <a:p>
            <a:pPr lvl="6"/>
            <a:r>
              <a:rPr lang="en-GB" noProof="0"/>
              <a:t>Numbers</a:t>
            </a:r>
          </a:p>
          <a:p>
            <a:pPr lvl="7"/>
            <a:r>
              <a:rPr lang="en-GB" noProof="0"/>
              <a:t>Letters</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err="1"/>
              <a:t>Bronvermelding</a:t>
            </a:r>
            <a:endParaRPr lang="en-GB" noProof="0"/>
          </a:p>
        </p:txBody>
      </p:sp>
    </p:spTree>
    <p:extLst>
      <p:ext uri="{BB962C8B-B14F-4D97-AF65-F5344CB8AC3E}">
        <p14:creationId xmlns:p14="http://schemas.microsoft.com/office/powerpoint/2010/main" val="40679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18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ALLEEN TITEL">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A75972-73CC-4A0A-9567-F2B4412F0205}"/>
              </a:ext>
            </a:extLst>
          </p:cNvPr>
          <p:cNvSpPr>
            <a:spLocks noGrp="1"/>
          </p:cNvSpPr>
          <p:nvPr>
            <p:ph type="dt" sz="half" idx="10"/>
          </p:nvPr>
        </p:nvSpPr>
        <p:spPr>
          <a:xfrm>
            <a:off x="7645708" y="7007894"/>
            <a:ext cx="3140325" cy="216909"/>
          </a:xfrm>
        </p:spPr>
        <p:txBody>
          <a:bodyPr/>
          <a:lstStyle/>
          <a:p>
            <a:endParaRPr lang="nl-NL" noProof="0"/>
          </a:p>
        </p:txBody>
      </p:sp>
      <p:sp>
        <p:nvSpPr>
          <p:cNvPr id="5" name="Tijdelijke aanduiding voor voettekst 4">
            <a:extLst>
              <a:ext uri="{FF2B5EF4-FFF2-40B4-BE49-F238E27FC236}">
                <a16:creationId xmlns:a16="http://schemas.microsoft.com/office/drawing/2014/main" id="{D07A43D8-7ED9-442E-BF69-FF8902703CD0}"/>
              </a:ext>
            </a:extLst>
          </p:cNvPr>
          <p:cNvSpPr>
            <a:spLocks noGrp="1"/>
          </p:cNvSpPr>
          <p:nvPr>
            <p:ph type="ftr" sz="quarter" idx="11"/>
          </p:nvPr>
        </p:nvSpPr>
        <p:spPr>
          <a:xfrm>
            <a:off x="926911" y="7007894"/>
            <a:ext cx="6718797" cy="216909"/>
          </a:xfrm>
        </p:spPr>
        <p:txBody>
          <a:bodyPr/>
          <a:lstStyle/>
          <a:p>
            <a:endParaRPr lang="nl-NL" noProof="0"/>
          </a:p>
        </p:txBody>
      </p:sp>
      <p:sp>
        <p:nvSpPr>
          <p:cNvPr id="6" name="Tijdelijke aanduiding voor dianummer 5">
            <a:extLst>
              <a:ext uri="{FF2B5EF4-FFF2-40B4-BE49-F238E27FC236}">
                <a16:creationId xmlns:a16="http://schemas.microsoft.com/office/drawing/2014/main" id="{4D6B08DF-E31D-400F-9D49-014B2090B3C2}"/>
              </a:ext>
            </a:extLst>
          </p:cNvPr>
          <p:cNvSpPr>
            <a:spLocks noGrp="1"/>
          </p:cNvSpPr>
          <p:nvPr>
            <p:ph type="sldNum" sz="quarter" idx="12"/>
          </p:nvPr>
        </p:nvSpPr>
        <p:spPr>
          <a:xfrm>
            <a:off x="516363" y="6376062"/>
            <a:ext cx="392576" cy="216909"/>
          </a:xfrm>
        </p:spPr>
        <p:txBody>
          <a:bodyPr/>
          <a:lstStyle/>
          <a:p>
            <a:fld id="{B6B5D4A3-EC48-4948-B56B-369ED226E95B}" type="slidenum">
              <a:rPr lang="nl-NL" noProof="0" smtClean="0"/>
              <a:pPr/>
              <a:t>‹#›</a:t>
            </a:fld>
            <a:endParaRPr lang="nl-NL" noProof="0"/>
          </a:p>
        </p:txBody>
      </p:sp>
      <p:sp>
        <p:nvSpPr>
          <p:cNvPr id="7" name="Tekstvak 6">
            <a:extLst>
              <a:ext uri="{FF2B5EF4-FFF2-40B4-BE49-F238E27FC236}">
                <a16:creationId xmlns:a16="http://schemas.microsoft.com/office/drawing/2014/main" id="{A6DE5EA5-27BD-42F3-BD1D-C1E35D802DEE}"/>
              </a:ext>
            </a:extLst>
          </p:cNvPr>
          <p:cNvSpPr txBox="1"/>
          <p:nvPr/>
        </p:nvSpPr>
        <p:spPr>
          <a:xfrm>
            <a:off x="5282091" y="-885711"/>
            <a:ext cx="1627855" cy="548182"/>
          </a:xfrm>
          <a:prstGeom prst="rect">
            <a:avLst/>
          </a:prstGeom>
          <a:solidFill>
            <a:schemeClr val="bg1"/>
          </a:solidFill>
        </p:spPr>
        <p:txBody>
          <a:bodyPr wrap="none" lIns="360000" tIns="180000" rIns="360000" bIns="180000" rtlCol="0">
            <a:spAutoFit/>
          </a:bodyPr>
          <a:lstStyle/>
          <a:p>
            <a:pPr algn="ctr"/>
            <a:r>
              <a:rPr lang="nl-NL" sz="1200" b="0" spc="51" baseline="0">
                <a:solidFill>
                  <a:srgbClr val="212121"/>
                </a:solidFill>
                <a:latin typeface="+mn-lt"/>
                <a:cs typeface="Calibri" panose="020F0502020204030204" pitchFamily="34" charset="0"/>
              </a:rPr>
              <a:t>ALLEEN TITEL</a:t>
            </a:r>
          </a:p>
        </p:txBody>
      </p:sp>
      <p:pic>
        <p:nvPicPr>
          <p:cNvPr id="36" name="logo">
            <a:extLst>
              <a:ext uri="{FF2B5EF4-FFF2-40B4-BE49-F238E27FC236}">
                <a16:creationId xmlns:a16="http://schemas.microsoft.com/office/drawing/2014/main" id="{26B97214-EB17-4B4C-A83C-2409CD416F1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987094" y="6122146"/>
            <a:ext cx="952039" cy="482540"/>
          </a:xfrm>
          <a:prstGeom prst="rect">
            <a:avLst/>
          </a:prstGeom>
        </p:spPr>
      </p:pic>
      <p:grpSp>
        <p:nvGrpSpPr>
          <p:cNvPr id="38" name="GRID" hidden="1">
            <a:extLst>
              <a:ext uri="{FF2B5EF4-FFF2-40B4-BE49-F238E27FC236}">
                <a16:creationId xmlns:a16="http://schemas.microsoft.com/office/drawing/2014/main" id="{639A76BF-A163-4EFD-8CFF-4BFA25D0FEBC}"/>
              </a:ext>
            </a:extLst>
          </p:cNvPr>
          <p:cNvGrpSpPr/>
          <p:nvPr/>
        </p:nvGrpSpPr>
        <p:grpSpPr>
          <a:xfrm>
            <a:off x="0" y="0"/>
            <a:ext cx="12192000" cy="6858000"/>
            <a:chOff x="0" y="0"/>
            <a:chExt cx="12192000" cy="6858000"/>
          </a:xfrm>
        </p:grpSpPr>
        <p:sp>
          <p:nvSpPr>
            <p:cNvPr id="39" name="Rechthoek 38">
              <a:extLst>
                <a:ext uri="{FF2B5EF4-FFF2-40B4-BE49-F238E27FC236}">
                  <a16:creationId xmlns:a16="http://schemas.microsoft.com/office/drawing/2014/main" id="{D00E6290-8C9C-4F77-93B2-6502D3515E19}"/>
                </a:ext>
              </a:extLst>
            </p:cNvPr>
            <p:cNvSpPr/>
            <p:nvPr userDrawn="1"/>
          </p:nvSpPr>
          <p:spPr>
            <a:xfrm>
              <a:off x="0" y="0"/>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40" name="Rechthoek 39">
              <a:extLst>
                <a:ext uri="{FF2B5EF4-FFF2-40B4-BE49-F238E27FC236}">
                  <a16:creationId xmlns:a16="http://schemas.microsoft.com/office/drawing/2014/main" id="{2C27B0A1-76DD-46F5-91B4-0E59C6218A45}"/>
                </a:ext>
              </a:extLst>
            </p:cNvPr>
            <p:cNvSpPr/>
            <p:nvPr userDrawn="1"/>
          </p:nvSpPr>
          <p:spPr>
            <a:xfrm>
              <a:off x="0" y="6596744"/>
              <a:ext cx="12192000" cy="2612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41" name="Rechthoek 40">
              <a:extLst>
                <a:ext uri="{FF2B5EF4-FFF2-40B4-BE49-F238E27FC236}">
                  <a16:creationId xmlns:a16="http://schemas.microsoft.com/office/drawing/2014/main" id="{FACD1F38-57BF-4C6E-9241-DE4C2D895E41}"/>
                </a:ext>
              </a:extLst>
            </p:cNvPr>
            <p:cNvSpPr/>
            <p:nvPr userDrawn="1"/>
          </p:nvSpPr>
          <p:spPr>
            <a:xfrm>
              <a:off x="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42" name="Rechthoek 41">
              <a:extLst>
                <a:ext uri="{FF2B5EF4-FFF2-40B4-BE49-F238E27FC236}">
                  <a16:creationId xmlns:a16="http://schemas.microsoft.com/office/drawing/2014/main" id="{589FA1D8-466C-4112-ADD7-5B535CDFB777}"/>
                </a:ext>
              </a:extLst>
            </p:cNvPr>
            <p:cNvSpPr/>
            <p:nvPr userDrawn="1"/>
          </p:nvSpPr>
          <p:spPr>
            <a:xfrm>
              <a:off x="11929200" y="0"/>
              <a:ext cx="262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43" name="Rechthoek 42">
              <a:extLst>
                <a:ext uri="{FF2B5EF4-FFF2-40B4-BE49-F238E27FC236}">
                  <a16:creationId xmlns:a16="http://schemas.microsoft.com/office/drawing/2014/main" id="{3FD6F558-5E20-4BB5-8466-ABF62A84CBDE}"/>
                </a:ext>
              </a:extLst>
            </p:cNvPr>
            <p:cNvSpPr/>
            <p:nvPr userDrawn="1"/>
          </p:nvSpPr>
          <p:spPr>
            <a:xfrm>
              <a:off x="0" y="262512"/>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44" name="Rechthoek 43">
              <a:extLst>
                <a:ext uri="{FF2B5EF4-FFF2-40B4-BE49-F238E27FC236}">
                  <a16:creationId xmlns:a16="http://schemas.microsoft.com/office/drawing/2014/main" id="{D167014A-79D1-475C-B572-0DD0EBEA4FC8}"/>
                </a:ext>
              </a:extLst>
            </p:cNvPr>
            <p:cNvSpPr/>
            <p:nvPr userDrawn="1"/>
          </p:nvSpPr>
          <p:spPr>
            <a:xfrm>
              <a:off x="259064"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45" name="Rechthoek 44">
              <a:extLst>
                <a:ext uri="{FF2B5EF4-FFF2-40B4-BE49-F238E27FC236}">
                  <a16:creationId xmlns:a16="http://schemas.microsoft.com/office/drawing/2014/main" id="{5310A694-C177-48B0-9637-F7F43795911E}"/>
                </a:ext>
              </a:extLst>
            </p:cNvPr>
            <p:cNvSpPr/>
            <p:nvPr userDrawn="1"/>
          </p:nvSpPr>
          <p:spPr>
            <a:xfrm>
              <a:off x="11668087"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46" name="Rechthoek 45">
              <a:extLst>
                <a:ext uri="{FF2B5EF4-FFF2-40B4-BE49-F238E27FC236}">
                  <a16:creationId xmlns:a16="http://schemas.microsoft.com/office/drawing/2014/main" id="{244BF96B-7A55-44DD-A11B-2729D6D08EF7}"/>
                </a:ext>
              </a:extLst>
            </p:cNvPr>
            <p:cNvSpPr/>
            <p:nvPr userDrawn="1"/>
          </p:nvSpPr>
          <p:spPr>
            <a:xfrm>
              <a:off x="926910" y="6337267"/>
              <a:ext cx="1126509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47" name="Rechthoek 46">
              <a:extLst>
                <a:ext uri="{FF2B5EF4-FFF2-40B4-BE49-F238E27FC236}">
                  <a16:creationId xmlns:a16="http://schemas.microsoft.com/office/drawing/2014/main" id="{8CF30CC7-24F4-486B-BE5E-9178BF47AA80}"/>
                </a:ext>
              </a:extLst>
            </p:cNvPr>
            <p:cNvSpPr/>
            <p:nvPr userDrawn="1"/>
          </p:nvSpPr>
          <p:spPr>
            <a:xfrm>
              <a:off x="9491269"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48" name="Rechthoek 47">
              <a:extLst>
                <a:ext uri="{FF2B5EF4-FFF2-40B4-BE49-F238E27FC236}">
                  <a16:creationId xmlns:a16="http://schemas.microsoft.com/office/drawing/2014/main" id="{0D3D758D-F5D7-4981-9C91-0751CE0A3D76}"/>
                </a:ext>
              </a:extLst>
            </p:cNvPr>
            <p:cNvSpPr/>
            <p:nvPr userDrawn="1"/>
          </p:nvSpPr>
          <p:spPr>
            <a:xfrm>
              <a:off x="0" y="1132976"/>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49" name="Rechthoek 48">
              <a:extLst>
                <a:ext uri="{FF2B5EF4-FFF2-40B4-BE49-F238E27FC236}">
                  <a16:creationId xmlns:a16="http://schemas.microsoft.com/office/drawing/2014/main" id="{905494EE-D0BB-48C9-98FE-C0CE5007967B}"/>
                </a:ext>
              </a:extLst>
            </p:cNvPr>
            <p:cNvSpPr/>
            <p:nvPr userDrawn="1"/>
          </p:nvSpPr>
          <p:spPr>
            <a:xfrm>
              <a:off x="0" y="5859033"/>
              <a:ext cx="12192000" cy="261256"/>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50" name="Rechthoek 49">
              <a:extLst>
                <a:ext uri="{FF2B5EF4-FFF2-40B4-BE49-F238E27FC236}">
                  <a16:creationId xmlns:a16="http://schemas.microsoft.com/office/drawing/2014/main" id="{CF4AC7A3-CF6E-4270-A7DC-8EFDC6DBA286}"/>
                </a:ext>
              </a:extLst>
            </p:cNvPr>
            <p:cNvSpPr/>
            <p:nvPr userDrawn="1"/>
          </p:nvSpPr>
          <p:spPr>
            <a:xfrm>
              <a:off x="5964600" y="0"/>
              <a:ext cx="262800" cy="685800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grpSp>
      <p:sp>
        <p:nvSpPr>
          <p:cNvPr id="51" name="Titel 1">
            <a:extLst>
              <a:ext uri="{FF2B5EF4-FFF2-40B4-BE49-F238E27FC236}">
                <a16:creationId xmlns:a16="http://schemas.microsoft.com/office/drawing/2014/main" id="{8EEC04D4-F0CA-43BD-BFB9-58F71B9D4F2E}"/>
              </a:ext>
            </a:extLst>
          </p:cNvPr>
          <p:cNvSpPr>
            <a:spLocks noGrp="1"/>
          </p:cNvSpPr>
          <p:nvPr>
            <p:ph type="title" hasCustomPrompt="1"/>
          </p:nvPr>
        </p:nvSpPr>
        <p:spPr>
          <a:xfrm>
            <a:off x="521863" y="272177"/>
            <a:ext cx="11146224" cy="600744"/>
          </a:xfrm>
        </p:spPr>
        <p:txBody>
          <a:bodyPr/>
          <a:lstStyle>
            <a:lvl1pPr>
              <a:defRPr/>
            </a:lvl1pPr>
          </a:lstStyle>
          <a:p>
            <a:r>
              <a:rPr lang="nl-NL" noProof="0"/>
              <a:t>Plaats hier je titel</a:t>
            </a:r>
            <a:endParaRPr lang="nl-NL"/>
          </a:p>
        </p:txBody>
      </p:sp>
      <p:sp>
        <p:nvSpPr>
          <p:cNvPr id="52" name="Onder balkje">
            <a:extLst>
              <a:ext uri="{FF2B5EF4-FFF2-40B4-BE49-F238E27FC236}">
                <a16:creationId xmlns:a16="http://schemas.microsoft.com/office/drawing/2014/main" id="{B2ACF3EC-2949-48DB-9FF3-371DCF605862}"/>
              </a:ext>
            </a:extLst>
          </p:cNvPr>
          <p:cNvSpPr/>
          <p:nvPr/>
        </p:nvSpPr>
        <p:spPr>
          <a:xfrm>
            <a:off x="-2507" y="6785942"/>
            <a:ext cx="12192000" cy="769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Tree>
    <p:extLst>
      <p:ext uri="{BB962C8B-B14F-4D97-AF65-F5344CB8AC3E}">
        <p14:creationId xmlns:p14="http://schemas.microsoft.com/office/powerpoint/2010/main" val="3392077463"/>
      </p:ext>
    </p:extLst>
  </p:cSld>
  <p:clrMapOvr>
    <a:masterClrMapping/>
  </p:clrMapOvr>
  <mc:AlternateContent xmlns:mc="http://schemas.openxmlformats.org/markup-compatibility/2006" xmlns:p14="http://schemas.microsoft.com/office/powerpoint/2010/main">
    <mc:Choice Requires="p14">
      <p:transition spd="slow" p14:dur="800">
        <p:fade/>
      </p:transition>
    </mc:Choice>
    <mc:Fallback xmlns="">
      <p:transition spd="slow">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3794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6171612-C666-35FD-278F-2F456397699A}"/>
              </a:ext>
            </a:extLst>
          </p:cNvPr>
          <p:cNvSpPr>
            <a:spLocks noGrp="1"/>
          </p:cNvSpPr>
          <p:nvPr>
            <p:ph type="dt" sz="half" idx="10"/>
          </p:nvPr>
        </p:nvSpPr>
        <p:spPr/>
        <p:txBody>
          <a:bodyPr/>
          <a:lstStyle/>
          <a:p>
            <a:fld id="{76ADD1F1-171E-F44F-A73C-43E332D02C40}" type="datetimeFigureOut">
              <a:rPr lang="nl-NL" smtClean="0"/>
              <a:t>15-06-2026</a:t>
            </a:fld>
            <a:endParaRPr lang="nl-NL"/>
          </a:p>
        </p:txBody>
      </p:sp>
      <p:sp>
        <p:nvSpPr>
          <p:cNvPr id="3" name="Tijdelijke aanduiding voor voettekst 2">
            <a:extLst>
              <a:ext uri="{FF2B5EF4-FFF2-40B4-BE49-F238E27FC236}">
                <a16:creationId xmlns:a16="http://schemas.microsoft.com/office/drawing/2014/main" id="{2AB69453-30AF-FC45-1725-B21E1DC96AE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E3DEC2A-32C3-4B90-25EE-824711FD7B10}"/>
              </a:ext>
            </a:extLst>
          </p:cNvPr>
          <p:cNvSpPr>
            <a:spLocks noGrp="1"/>
          </p:cNvSpPr>
          <p:nvPr>
            <p:ph type="sldNum" sz="quarter" idx="12"/>
          </p:nvPr>
        </p:nvSpPr>
        <p:spPr/>
        <p:txBody>
          <a:bodyPr/>
          <a:lstStyle/>
          <a:p>
            <a:fld id="{62F05E57-D13E-5242-8D2B-C77D2BCD4BFD}" type="slidenum">
              <a:rPr lang="nl-NL" smtClean="0"/>
              <a:t>‹#›</a:t>
            </a:fld>
            <a:endParaRPr lang="nl-NL"/>
          </a:p>
        </p:txBody>
      </p:sp>
    </p:spTree>
    <p:extLst>
      <p:ext uri="{BB962C8B-B14F-4D97-AF65-F5344CB8AC3E}">
        <p14:creationId xmlns:p14="http://schemas.microsoft.com/office/powerpoint/2010/main" val="2697989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angepaste indeling - ZI">
    <p:bg>
      <p:bgPr>
        <a:solidFill>
          <a:schemeClr val="bg1"/>
        </a:solidFill>
        <a:effectLst/>
      </p:bgPr>
    </p:bg>
    <p:spTree>
      <p:nvGrpSpPr>
        <p:cNvPr id="1" name=""/>
        <p:cNvGrpSpPr/>
        <p:nvPr/>
      </p:nvGrpSpPr>
      <p:grpSpPr>
        <a:xfrm>
          <a:off x="0" y="0"/>
          <a:ext cx="0" cy="0"/>
          <a:chOff x="0" y="0"/>
          <a:chExt cx="0" cy="0"/>
        </a:xfrm>
      </p:grpSpPr>
      <p:sp>
        <p:nvSpPr>
          <p:cNvPr id="6" name="Tijdelijke aanduiding voor titel 1">
            <a:extLst>
              <a:ext uri="{FF2B5EF4-FFF2-40B4-BE49-F238E27FC236}">
                <a16:creationId xmlns:a16="http://schemas.microsoft.com/office/drawing/2014/main" id="{809A55DC-AA1C-3E07-8B14-81A5F5F8A444}"/>
              </a:ext>
            </a:extLst>
          </p:cNvPr>
          <p:cNvSpPr txBox="1">
            <a:spLocks/>
          </p:cNvSpPr>
          <p:nvPr userDrawn="1"/>
        </p:nvSpPr>
        <p:spPr>
          <a:xfrm>
            <a:off x="0" y="-367937"/>
            <a:ext cx="2086708" cy="34221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1600" b="1" kern="1200">
                <a:solidFill>
                  <a:schemeClr val="accent1"/>
                </a:solidFill>
                <a:latin typeface="+mj-lt"/>
                <a:ea typeface="+mj-ea"/>
                <a:cs typeface="+mj-cs"/>
              </a:defRPr>
            </a:lvl1pPr>
          </a:lstStyle>
          <a:p>
            <a:r>
              <a:rPr lang="en-GB"/>
              <a:t>Title slide #3</a:t>
            </a:r>
          </a:p>
        </p:txBody>
      </p:sp>
      <p:sp>
        <p:nvSpPr>
          <p:cNvPr id="8" name="Ondertitel 2">
            <a:extLst>
              <a:ext uri="{FF2B5EF4-FFF2-40B4-BE49-F238E27FC236}">
                <a16:creationId xmlns:a16="http://schemas.microsoft.com/office/drawing/2014/main" id="{8DB13761-E528-E6EE-A6FC-CE7E5E4690F0}"/>
              </a:ext>
            </a:extLst>
          </p:cNvPr>
          <p:cNvSpPr>
            <a:spLocks noGrp="1"/>
          </p:cNvSpPr>
          <p:nvPr>
            <p:ph type="subTitle" idx="1" hasCustomPrompt="1"/>
          </p:nvPr>
        </p:nvSpPr>
        <p:spPr>
          <a:xfrm>
            <a:off x="718947" y="2589187"/>
            <a:ext cx="3472053" cy="342211"/>
          </a:xfrm>
        </p:spPr>
        <p:txBody>
          <a:bodyPr anchor="b"/>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Name of speaker here</a:t>
            </a:r>
          </a:p>
        </p:txBody>
      </p:sp>
      <p:sp>
        <p:nvSpPr>
          <p:cNvPr id="9" name="Tijdelijke aanduiding voor datum 3">
            <a:extLst>
              <a:ext uri="{FF2B5EF4-FFF2-40B4-BE49-F238E27FC236}">
                <a16:creationId xmlns:a16="http://schemas.microsoft.com/office/drawing/2014/main" id="{FDDB9DE4-EE0C-640F-963A-BADD6CE5209D}"/>
              </a:ext>
            </a:extLst>
          </p:cNvPr>
          <p:cNvSpPr>
            <a:spLocks noGrp="1"/>
          </p:cNvSpPr>
          <p:nvPr>
            <p:ph type="dt" sz="half" idx="2"/>
          </p:nvPr>
        </p:nvSpPr>
        <p:spPr>
          <a:xfrm>
            <a:off x="718947" y="3002633"/>
            <a:ext cx="2409331" cy="166942"/>
          </a:xfrm>
          <a:prstGeom prst="rect">
            <a:avLst/>
          </a:prstGeom>
        </p:spPr>
        <p:txBody>
          <a:bodyPr vert="horz" lIns="0" tIns="0" rIns="0" bIns="0" rtlCol="0" anchor="ctr">
            <a:noAutofit/>
          </a:bodyPr>
          <a:lstStyle>
            <a:lvl1pPr algn="l">
              <a:defRPr sz="1200">
                <a:solidFill>
                  <a:schemeClr val="tx1"/>
                </a:solidFill>
              </a:defRPr>
            </a:lvl1pPr>
          </a:lstStyle>
          <a:p>
            <a:fld id="{CF97DA82-84C5-4972-A41D-D2D51EA09891}" type="datetime3">
              <a:rPr lang="en-GB" smtClean="0"/>
              <a:pPr/>
              <a:t>15 June, 2026</a:t>
            </a:fld>
            <a:endParaRPr lang="en-GB"/>
          </a:p>
        </p:txBody>
      </p:sp>
      <p:sp>
        <p:nvSpPr>
          <p:cNvPr id="10" name="Tijdelijke aanduiding voor tekst 8">
            <a:extLst>
              <a:ext uri="{FF2B5EF4-FFF2-40B4-BE49-F238E27FC236}">
                <a16:creationId xmlns:a16="http://schemas.microsoft.com/office/drawing/2014/main" id="{7EEC8868-A337-D072-6DF6-53381DDE0634}"/>
              </a:ext>
            </a:extLst>
          </p:cNvPr>
          <p:cNvSpPr>
            <a:spLocks noGrp="1"/>
          </p:cNvSpPr>
          <p:nvPr>
            <p:ph type="body" sz="quarter" idx="19" hasCustomPrompt="1"/>
          </p:nvPr>
        </p:nvSpPr>
        <p:spPr>
          <a:xfrm>
            <a:off x="721633" y="786160"/>
            <a:ext cx="3786867" cy="1661402"/>
          </a:xfrm>
        </p:spPr>
        <p:txBody>
          <a:bodyPr anchor="ctr"/>
          <a:lstStyle>
            <a:lvl1pPr marL="0" indent="0">
              <a:buNone/>
              <a:defRPr sz="3600" b="1">
                <a:solidFill>
                  <a:schemeClr val="tx1"/>
                </a:solidFill>
                <a:latin typeface="+mj-lt"/>
              </a:defRPr>
            </a:lvl1pPr>
          </a:lstStyle>
          <a:p>
            <a:pPr lvl="0"/>
            <a:r>
              <a:rPr lang="en-US"/>
              <a:t>The title of the presentation can be placed here</a:t>
            </a:r>
          </a:p>
        </p:txBody>
      </p:sp>
      <p:sp>
        <p:nvSpPr>
          <p:cNvPr id="12" name="Tijdelijke aanduiding voor tekst 15">
            <a:extLst>
              <a:ext uri="{FF2B5EF4-FFF2-40B4-BE49-F238E27FC236}">
                <a16:creationId xmlns:a16="http://schemas.microsoft.com/office/drawing/2014/main" id="{BBD68CED-8AAF-EA33-2026-D09DEBE5FA81}"/>
              </a:ext>
            </a:extLst>
          </p:cNvPr>
          <p:cNvSpPr>
            <a:spLocks noGrp="1"/>
          </p:cNvSpPr>
          <p:nvPr>
            <p:ph type="body" sz="quarter" idx="18" hasCustomPrompt="1"/>
          </p:nvPr>
        </p:nvSpPr>
        <p:spPr>
          <a:xfrm>
            <a:off x="718947" y="5597251"/>
            <a:ext cx="1594247" cy="812512"/>
          </a:xfrm>
          <a:blipFill>
            <a:blip r:embed="rId2"/>
            <a:stretch>
              <a:fillRect/>
            </a:stretch>
          </a:blipFill>
        </p:spPr>
        <p:txBody>
          <a:bodyPr/>
          <a:lstStyle>
            <a:lvl1pPr marL="0" indent="0">
              <a:buNone/>
              <a:defRPr sz="100"/>
            </a:lvl1pPr>
          </a:lstStyle>
          <a:p>
            <a:pPr lvl="0"/>
            <a:r>
              <a:rPr lang="en-GB"/>
              <a:t> </a:t>
            </a:r>
          </a:p>
        </p:txBody>
      </p:sp>
      <p:sp>
        <p:nvSpPr>
          <p:cNvPr id="28" name="Tijdelijke aanduiding voor afbeelding 27">
            <a:extLst>
              <a:ext uri="{FF2B5EF4-FFF2-40B4-BE49-F238E27FC236}">
                <a16:creationId xmlns:a16="http://schemas.microsoft.com/office/drawing/2014/main" id="{CE01A23E-D6B8-CA7B-0388-A16045BAB678}"/>
              </a:ext>
            </a:extLst>
          </p:cNvPr>
          <p:cNvSpPr>
            <a:spLocks noGrp="1"/>
          </p:cNvSpPr>
          <p:nvPr>
            <p:ph type="pic" sz="quarter" idx="20" hasCustomPrompt="1"/>
          </p:nvPr>
        </p:nvSpPr>
        <p:spPr>
          <a:xfrm>
            <a:off x="5030510" y="786160"/>
            <a:ext cx="6870700" cy="4640351"/>
          </a:xfrm>
          <a:custGeom>
            <a:avLst/>
            <a:gdLst>
              <a:gd name="connsiteX0" fmla="*/ 1467044 w 5079872"/>
              <a:gd name="connsiteY0" fmla="*/ 0 h 3430857"/>
              <a:gd name="connsiteX1" fmla="*/ 3472581 w 5079872"/>
              <a:gd name="connsiteY1" fmla="*/ 0 h 3430857"/>
              <a:gd name="connsiteX2" fmla="*/ 3684853 w 5079872"/>
              <a:gd name="connsiteY2" fmla="*/ 212272 h 3430857"/>
              <a:gd name="connsiteX3" fmla="*/ 3684853 w 5079872"/>
              <a:gd name="connsiteY3" fmla="*/ 1368393 h 3430857"/>
              <a:gd name="connsiteX4" fmla="*/ 4275134 w 5079872"/>
              <a:gd name="connsiteY4" fmla="*/ 1368393 h 3430857"/>
              <a:gd name="connsiteX5" fmla="*/ 4275134 w 5079872"/>
              <a:gd name="connsiteY5" fmla="*/ 1368149 h 3430857"/>
              <a:gd name="connsiteX6" fmla="*/ 4364407 w 5079872"/>
              <a:gd name="connsiteY6" fmla="*/ 1368149 h 3430857"/>
              <a:gd name="connsiteX7" fmla="*/ 4460889 w 5079872"/>
              <a:gd name="connsiteY7" fmla="*/ 1304196 h 3430857"/>
              <a:gd name="connsiteX8" fmla="*/ 4468627 w 5079872"/>
              <a:gd name="connsiteY8" fmla="*/ 1265870 h 3430857"/>
              <a:gd name="connsiteX9" fmla="*/ 4468627 w 5079872"/>
              <a:gd name="connsiteY9" fmla="*/ 1143803 h 3430857"/>
              <a:gd name="connsiteX10" fmla="*/ 4592933 w 5079872"/>
              <a:gd name="connsiteY10" fmla="*/ 1019497 h 3430857"/>
              <a:gd name="connsiteX11" fmla="*/ 4955566 w 5079872"/>
              <a:gd name="connsiteY11" fmla="*/ 1019497 h 3430857"/>
              <a:gd name="connsiteX12" fmla="*/ 5079872 w 5079872"/>
              <a:gd name="connsiteY12" fmla="*/ 1143803 h 3430857"/>
              <a:gd name="connsiteX13" fmla="*/ 5079872 w 5079872"/>
              <a:gd name="connsiteY13" fmla="*/ 1302203 h 3430857"/>
              <a:gd name="connsiteX14" fmla="*/ 4955566 w 5079872"/>
              <a:gd name="connsiteY14" fmla="*/ 1426509 h 3430857"/>
              <a:gd name="connsiteX15" fmla="*/ 4665893 w 5079872"/>
              <a:gd name="connsiteY15" fmla="*/ 1426509 h 3430857"/>
              <a:gd name="connsiteX16" fmla="*/ 4637471 w 5079872"/>
              <a:gd name="connsiteY16" fmla="*/ 1432247 h 3430857"/>
              <a:gd name="connsiteX17" fmla="*/ 4573518 w 5079872"/>
              <a:gd name="connsiteY17" fmla="*/ 1528730 h 3430857"/>
              <a:gd name="connsiteX18" fmla="*/ 4573518 w 5079872"/>
              <a:gd name="connsiteY18" fmla="*/ 1598461 h 3430857"/>
              <a:gd name="connsiteX19" fmla="*/ 4569461 w 5079872"/>
              <a:gd name="connsiteY19" fmla="*/ 1598461 h 3430857"/>
              <a:gd name="connsiteX20" fmla="*/ 4569461 w 5079872"/>
              <a:gd name="connsiteY20" fmla="*/ 2820808 h 3430857"/>
              <a:gd name="connsiteX21" fmla="*/ 4372154 w 5079872"/>
              <a:gd name="connsiteY21" fmla="*/ 3018115 h 3430857"/>
              <a:gd name="connsiteX22" fmla="*/ 3684853 w 5079872"/>
              <a:gd name="connsiteY22" fmla="*/ 3018115 h 3430857"/>
              <a:gd name="connsiteX23" fmla="*/ 3684853 w 5079872"/>
              <a:gd name="connsiteY23" fmla="*/ 3218585 h 3430857"/>
              <a:gd name="connsiteX24" fmla="*/ 3472581 w 5079872"/>
              <a:gd name="connsiteY24" fmla="*/ 3430857 h 3430857"/>
              <a:gd name="connsiteX25" fmla="*/ 1467044 w 5079872"/>
              <a:gd name="connsiteY25" fmla="*/ 3430857 h 3430857"/>
              <a:gd name="connsiteX26" fmla="*/ 1254772 w 5079872"/>
              <a:gd name="connsiteY26" fmla="*/ 3218585 h 3430857"/>
              <a:gd name="connsiteX27" fmla="*/ 1254772 w 5079872"/>
              <a:gd name="connsiteY27" fmla="*/ 2481848 h 3430857"/>
              <a:gd name="connsiteX28" fmla="*/ 212272 w 5079872"/>
              <a:gd name="connsiteY28" fmla="*/ 2481848 h 3430857"/>
              <a:gd name="connsiteX29" fmla="*/ 0 w 5079872"/>
              <a:gd name="connsiteY29" fmla="*/ 2269576 h 3430857"/>
              <a:gd name="connsiteX30" fmla="*/ 0 w 5079872"/>
              <a:gd name="connsiteY30" fmla="*/ 919267 h 3430857"/>
              <a:gd name="connsiteX31" fmla="*/ 212272 w 5079872"/>
              <a:gd name="connsiteY31" fmla="*/ 706995 h 3430857"/>
              <a:gd name="connsiteX32" fmla="*/ 1254772 w 5079872"/>
              <a:gd name="connsiteY32" fmla="*/ 706995 h 3430857"/>
              <a:gd name="connsiteX33" fmla="*/ 1254772 w 5079872"/>
              <a:gd name="connsiteY33" fmla="*/ 212272 h 3430857"/>
              <a:gd name="connsiteX34" fmla="*/ 1467044 w 5079872"/>
              <a:gd name="connsiteY34" fmla="*/ 0 h 343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79872" h="3430857">
                <a:moveTo>
                  <a:pt x="1467044" y="0"/>
                </a:moveTo>
                <a:lnTo>
                  <a:pt x="3472581" y="0"/>
                </a:lnTo>
                <a:cubicBezTo>
                  <a:pt x="3589816" y="0"/>
                  <a:pt x="3684853" y="95037"/>
                  <a:pt x="3684853" y="212272"/>
                </a:cubicBezTo>
                <a:lnTo>
                  <a:pt x="3684853" y="1368393"/>
                </a:lnTo>
                <a:lnTo>
                  <a:pt x="4275134" y="1368393"/>
                </a:lnTo>
                <a:lnTo>
                  <a:pt x="4275134" y="1368149"/>
                </a:lnTo>
                <a:lnTo>
                  <a:pt x="4364407" y="1368149"/>
                </a:lnTo>
                <a:cubicBezTo>
                  <a:pt x="4407780" y="1368149"/>
                  <a:pt x="4444994" y="1341779"/>
                  <a:pt x="4460889" y="1304196"/>
                </a:cubicBezTo>
                <a:lnTo>
                  <a:pt x="4468627" y="1265870"/>
                </a:lnTo>
                <a:lnTo>
                  <a:pt x="4468627" y="1143803"/>
                </a:lnTo>
                <a:cubicBezTo>
                  <a:pt x="4468627" y="1075151"/>
                  <a:pt x="4524281" y="1019497"/>
                  <a:pt x="4592933" y="1019497"/>
                </a:cubicBezTo>
                <a:lnTo>
                  <a:pt x="4955566" y="1019497"/>
                </a:lnTo>
                <a:cubicBezTo>
                  <a:pt x="5024218" y="1019497"/>
                  <a:pt x="5079872" y="1075151"/>
                  <a:pt x="5079872" y="1143803"/>
                </a:cubicBezTo>
                <a:lnTo>
                  <a:pt x="5079872" y="1302203"/>
                </a:lnTo>
                <a:cubicBezTo>
                  <a:pt x="5079872" y="1370855"/>
                  <a:pt x="5024218" y="1426509"/>
                  <a:pt x="4955566" y="1426509"/>
                </a:cubicBezTo>
                <a:lnTo>
                  <a:pt x="4665893" y="1426509"/>
                </a:lnTo>
                <a:lnTo>
                  <a:pt x="4637471" y="1432247"/>
                </a:lnTo>
                <a:cubicBezTo>
                  <a:pt x="4599889" y="1448143"/>
                  <a:pt x="4573518" y="1485357"/>
                  <a:pt x="4573518" y="1528730"/>
                </a:cubicBezTo>
                <a:lnTo>
                  <a:pt x="4573518" y="1598461"/>
                </a:lnTo>
                <a:lnTo>
                  <a:pt x="4569461" y="1598461"/>
                </a:lnTo>
                <a:lnTo>
                  <a:pt x="4569461" y="2820808"/>
                </a:lnTo>
                <a:cubicBezTo>
                  <a:pt x="4569461" y="2929778"/>
                  <a:pt x="4481124" y="3018115"/>
                  <a:pt x="4372154" y="3018115"/>
                </a:cubicBezTo>
                <a:lnTo>
                  <a:pt x="3684853" y="3018115"/>
                </a:lnTo>
                <a:lnTo>
                  <a:pt x="3684853" y="3218585"/>
                </a:lnTo>
                <a:cubicBezTo>
                  <a:pt x="3684853" y="3335820"/>
                  <a:pt x="3589816" y="3430857"/>
                  <a:pt x="3472581" y="3430857"/>
                </a:cubicBezTo>
                <a:lnTo>
                  <a:pt x="1467044" y="3430857"/>
                </a:lnTo>
                <a:cubicBezTo>
                  <a:pt x="1349809" y="3430857"/>
                  <a:pt x="1254772" y="3335820"/>
                  <a:pt x="1254772" y="3218585"/>
                </a:cubicBezTo>
                <a:lnTo>
                  <a:pt x="1254772" y="2481848"/>
                </a:lnTo>
                <a:lnTo>
                  <a:pt x="212272" y="2481848"/>
                </a:lnTo>
                <a:cubicBezTo>
                  <a:pt x="95037" y="2481848"/>
                  <a:pt x="0" y="2386811"/>
                  <a:pt x="0" y="2269576"/>
                </a:cubicBezTo>
                <a:lnTo>
                  <a:pt x="0" y="919267"/>
                </a:lnTo>
                <a:cubicBezTo>
                  <a:pt x="0" y="802032"/>
                  <a:pt x="95037" y="706995"/>
                  <a:pt x="212272" y="706995"/>
                </a:cubicBezTo>
                <a:lnTo>
                  <a:pt x="1254772" y="706995"/>
                </a:lnTo>
                <a:lnTo>
                  <a:pt x="1254772" y="212272"/>
                </a:lnTo>
                <a:cubicBezTo>
                  <a:pt x="1254772" y="95037"/>
                  <a:pt x="1349809" y="0"/>
                  <a:pt x="1467044" y="0"/>
                </a:cubicBezTo>
                <a:close/>
              </a:path>
            </a:pathLst>
          </a:custGeom>
          <a:solidFill>
            <a:schemeClr val="bg1">
              <a:lumMod val="95000"/>
            </a:schemeClr>
          </a:solidFill>
        </p:spPr>
        <p:txBody>
          <a:bodyPr wrap="square">
            <a:noAutofit/>
          </a:bodyPr>
          <a:lstStyle>
            <a:lvl1pPr marL="0" indent="0">
              <a:buNone/>
              <a:defRPr/>
            </a:lvl1pPr>
          </a:lstStyle>
          <a:p>
            <a:r>
              <a:rPr lang="nl-NL"/>
              <a:t> </a:t>
            </a:r>
          </a:p>
        </p:txBody>
      </p:sp>
      <p:sp>
        <p:nvSpPr>
          <p:cNvPr id="34" name="Tijdelijke aanduiding voor tekst 33">
            <a:extLst>
              <a:ext uri="{FF2B5EF4-FFF2-40B4-BE49-F238E27FC236}">
                <a16:creationId xmlns:a16="http://schemas.microsoft.com/office/drawing/2014/main" id="{0229BCD2-4B05-F977-3CE3-3A4EB5C2C3C7}"/>
              </a:ext>
            </a:extLst>
          </p:cNvPr>
          <p:cNvSpPr>
            <a:spLocks noGrp="1"/>
          </p:cNvSpPr>
          <p:nvPr>
            <p:ph type="body" sz="quarter" idx="22" hasCustomPrompt="1"/>
          </p:nvPr>
        </p:nvSpPr>
        <p:spPr>
          <a:xfrm>
            <a:off x="6293522" y="1163197"/>
            <a:ext cx="938007" cy="1284365"/>
          </a:xfrm>
          <a:prstGeom prst="roundRect">
            <a:avLst>
              <a:gd name="adj" fmla="val 18021"/>
            </a:avLst>
          </a:prstGeom>
          <a:solidFill>
            <a:schemeClr val="accent3">
              <a:alpha val="75000"/>
            </a:schemeClr>
          </a:solidFill>
        </p:spPr>
        <p:txBody>
          <a:bodyPr wrap="square">
            <a:noAutofit/>
          </a:bodyPr>
          <a:lstStyle>
            <a:lvl1pPr marL="0" indent="0">
              <a:buNone/>
              <a:defRPr/>
            </a:lvl1pPr>
          </a:lstStyle>
          <a:p>
            <a:pPr lvl="0"/>
            <a:r>
              <a:rPr lang="nl-NL"/>
              <a:t> </a:t>
            </a:r>
          </a:p>
        </p:txBody>
      </p:sp>
      <p:sp>
        <p:nvSpPr>
          <p:cNvPr id="35" name="Tijdelijke aanduiding voor tekst 34">
            <a:extLst>
              <a:ext uri="{FF2B5EF4-FFF2-40B4-BE49-F238E27FC236}">
                <a16:creationId xmlns:a16="http://schemas.microsoft.com/office/drawing/2014/main" id="{5D58449C-5EE6-14AA-6909-4DCD7E63B124}"/>
              </a:ext>
            </a:extLst>
          </p:cNvPr>
          <p:cNvSpPr>
            <a:spLocks noGrp="1"/>
          </p:cNvSpPr>
          <p:nvPr>
            <p:ph type="body" sz="quarter" idx="23" hasCustomPrompt="1"/>
          </p:nvPr>
        </p:nvSpPr>
        <p:spPr>
          <a:xfrm>
            <a:off x="10662322" y="4142146"/>
            <a:ext cx="938007" cy="1929694"/>
          </a:xfrm>
          <a:prstGeom prst="roundRect">
            <a:avLst>
              <a:gd name="adj" fmla="val 18021"/>
            </a:avLst>
          </a:prstGeom>
          <a:solidFill>
            <a:srgbClr val="F5AD7E">
              <a:alpha val="75000"/>
            </a:srgbClr>
          </a:solidFill>
        </p:spPr>
        <p:txBody>
          <a:bodyPr wrap="square">
            <a:noAutofit/>
          </a:bodyPr>
          <a:lstStyle>
            <a:lvl1pPr marL="0" indent="0">
              <a:buNone/>
              <a:defRPr/>
            </a:lvl1pPr>
          </a:lstStyle>
          <a:p>
            <a:pPr lvl="0"/>
            <a:r>
              <a:rPr lang="nl-NL"/>
              <a:t> </a:t>
            </a:r>
          </a:p>
        </p:txBody>
      </p:sp>
      <p:sp>
        <p:nvSpPr>
          <p:cNvPr id="36" name="Tijdelijke aanduiding voor tekst 35">
            <a:extLst>
              <a:ext uri="{FF2B5EF4-FFF2-40B4-BE49-F238E27FC236}">
                <a16:creationId xmlns:a16="http://schemas.microsoft.com/office/drawing/2014/main" id="{8EE3C824-4997-DAA6-07F7-0616C6AE286D}"/>
              </a:ext>
            </a:extLst>
          </p:cNvPr>
          <p:cNvSpPr>
            <a:spLocks noGrp="1"/>
          </p:cNvSpPr>
          <p:nvPr>
            <p:ph type="body" sz="quarter" idx="24" hasCustomPrompt="1"/>
          </p:nvPr>
        </p:nvSpPr>
        <p:spPr>
          <a:xfrm rot="16200000">
            <a:off x="6109176" y="4559772"/>
            <a:ext cx="897219" cy="1616435"/>
          </a:xfrm>
          <a:prstGeom prst="roundRect">
            <a:avLst>
              <a:gd name="adj" fmla="val 18021"/>
            </a:avLst>
          </a:prstGeom>
          <a:solidFill>
            <a:schemeClr val="accent4">
              <a:alpha val="75000"/>
            </a:schemeClr>
          </a:solidFill>
        </p:spPr>
        <p:txBody>
          <a:bodyPr wrap="square">
            <a:noAutofit/>
          </a:bodyPr>
          <a:lstStyle>
            <a:lvl1pPr marL="0" indent="0">
              <a:buNone/>
              <a:defRPr/>
            </a:lvl1pPr>
          </a:lstStyle>
          <a:p>
            <a:pPr lvl="0"/>
            <a:r>
              <a:rPr lang="nl-NL"/>
              <a:t> </a:t>
            </a:r>
          </a:p>
        </p:txBody>
      </p:sp>
      <p:sp>
        <p:nvSpPr>
          <p:cNvPr id="37" name="Tijdelijke aanduiding voor tekst 57">
            <a:extLst>
              <a:ext uri="{FF2B5EF4-FFF2-40B4-BE49-F238E27FC236}">
                <a16:creationId xmlns:a16="http://schemas.microsoft.com/office/drawing/2014/main" id="{0CCA808C-E2BC-C898-DBCA-4705B97CF1D9}"/>
              </a:ext>
            </a:extLst>
          </p:cNvPr>
          <p:cNvSpPr>
            <a:spLocks noGrp="1"/>
          </p:cNvSpPr>
          <p:nvPr>
            <p:ph type="body" sz="quarter" idx="32" hasCustomPrompt="1"/>
          </p:nvPr>
        </p:nvSpPr>
        <p:spPr>
          <a:xfrm>
            <a:off x="6577077" y="568423"/>
            <a:ext cx="847721" cy="812512"/>
          </a:xfrm>
          <a:prstGeom prst="roundRect">
            <a:avLst>
              <a:gd name="adj" fmla="val 18246"/>
            </a:avLst>
          </a:prstGeom>
          <a:noFill/>
          <a:ln w="15875">
            <a:solidFill>
              <a:schemeClr val="bg2"/>
            </a:solidFill>
          </a:ln>
        </p:spPr>
        <p:txBody>
          <a:bodyPr/>
          <a:lstStyle>
            <a:lvl1pPr marL="0" indent="0">
              <a:buNone/>
              <a:defRPr/>
            </a:lvl1pPr>
          </a:lstStyle>
          <a:p>
            <a:pPr lvl="0"/>
            <a:r>
              <a:rPr lang="nl-NL"/>
              <a:t> </a:t>
            </a:r>
          </a:p>
        </p:txBody>
      </p:sp>
      <p:sp>
        <p:nvSpPr>
          <p:cNvPr id="38" name="Tijdelijke aanduiding voor tekst 57">
            <a:extLst>
              <a:ext uri="{FF2B5EF4-FFF2-40B4-BE49-F238E27FC236}">
                <a16:creationId xmlns:a16="http://schemas.microsoft.com/office/drawing/2014/main" id="{3B7A4FA5-386E-461C-F9AB-3049F1DAD62F}"/>
              </a:ext>
            </a:extLst>
          </p:cNvPr>
          <p:cNvSpPr>
            <a:spLocks noGrp="1"/>
          </p:cNvSpPr>
          <p:nvPr>
            <p:ph type="body" sz="quarter" idx="33" hasCustomPrompt="1"/>
          </p:nvPr>
        </p:nvSpPr>
        <p:spPr>
          <a:xfrm>
            <a:off x="4697477" y="3022744"/>
            <a:ext cx="847721" cy="812512"/>
          </a:xfrm>
          <a:prstGeom prst="roundRect">
            <a:avLst>
              <a:gd name="adj" fmla="val 18246"/>
            </a:avLst>
          </a:prstGeom>
          <a:noFill/>
          <a:ln w="15875">
            <a:solidFill>
              <a:schemeClr val="accent3"/>
            </a:solidFill>
          </a:ln>
        </p:spPr>
        <p:txBody>
          <a:bodyPr/>
          <a:lstStyle>
            <a:lvl1pPr marL="0" indent="0">
              <a:buNone/>
              <a:defRPr/>
            </a:lvl1pPr>
          </a:lstStyle>
          <a:p>
            <a:pPr lvl="0"/>
            <a:r>
              <a:rPr lang="nl-NL"/>
              <a:t> </a:t>
            </a:r>
          </a:p>
        </p:txBody>
      </p:sp>
      <p:sp>
        <p:nvSpPr>
          <p:cNvPr id="39" name="Tijdelijke aanduiding voor tekst 57">
            <a:extLst>
              <a:ext uri="{FF2B5EF4-FFF2-40B4-BE49-F238E27FC236}">
                <a16:creationId xmlns:a16="http://schemas.microsoft.com/office/drawing/2014/main" id="{9B97111E-C749-04EE-8813-6C69317285AB}"/>
              </a:ext>
            </a:extLst>
          </p:cNvPr>
          <p:cNvSpPr>
            <a:spLocks noGrp="1"/>
          </p:cNvSpPr>
          <p:nvPr>
            <p:ph type="body" sz="quarter" idx="34" hasCustomPrompt="1"/>
          </p:nvPr>
        </p:nvSpPr>
        <p:spPr>
          <a:xfrm>
            <a:off x="7040293" y="5199038"/>
            <a:ext cx="658744" cy="812512"/>
          </a:xfrm>
          <a:prstGeom prst="roundRect">
            <a:avLst>
              <a:gd name="adj" fmla="val 18246"/>
            </a:avLst>
          </a:prstGeom>
          <a:noFill/>
          <a:ln w="15875">
            <a:solidFill>
              <a:schemeClr val="bg2"/>
            </a:solidFill>
          </a:ln>
        </p:spPr>
        <p:txBody>
          <a:bodyPr/>
          <a:lstStyle>
            <a:lvl1pPr marL="0" indent="0">
              <a:buNone/>
              <a:defRPr/>
            </a:lvl1pPr>
          </a:lstStyle>
          <a:p>
            <a:pPr lvl="0"/>
            <a:r>
              <a:rPr lang="nl-NL"/>
              <a:t> </a:t>
            </a:r>
          </a:p>
        </p:txBody>
      </p:sp>
      <p:sp>
        <p:nvSpPr>
          <p:cNvPr id="40" name="Tijdelijke aanduiding voor tekst 57">
            <a:extLst>
              <a:ext uri="{FF2B5EF4-FFF2-40B4-BE49-F238E27FC236}">
                <a16:creationId xmlns:a16="http://schemas.microsoft.com/office/drawing/2014/main" id="{7A9BA711-C408-B0C0-28F2-C3CEA1FA12DC}"/>
              </a:ext>
            </a:extLst>
          </p:cNvPr>
          <p:cNvSpPr>
            <a:spLocks noGrp="1"/>
          </p:cNvSpPr>
          <p:nvPr>
            <p:ph type="body" sz="quarter" idx="35" hasCustomPrompt="1"/>
          </p:nvPr>
        </p:nvSpPr>
        <p:spPr>
          <a:xfrm>
            <a:off x="9656493" y="1930610"/>
            <a:ext cx="694008" cy="960570"/>
          </a:xfrm>
          <a:prstGeom prst="roundRect">
            <a:avLst>
              <a:gd name="adj" fmla="val 18246"/>
            </a:avLst>
          </a:prstGeom>
          <a:noFill/>
          <a:ln w="15875">
            <a:solidFill>
              <a:schemeClr val="bg2"/>
            </a:solidFill>
          </a:ln>
        </p:spPr>
        <p:txBody>
          <a:bodyPr/>
          <a:lstStyle>
            <a:lvl1pPr marL="0" indent="0">
              <a:buNone/>
              <a:defRPr/>
            </a:lvl1pPr>
          </a:lstStyle>
          <a:p>
            <a:pPr lvl="0"/>
            <a:r>
              <a:rPr lang="nl-NL"/>
              <a:t> </a:t>
            </a:r>
          </a:p>
        </p:txBody>
      </p:sp>
      <p:sp>
        <p:nvSpPr>
          <p:cNvPr id="42" name="Tijdelijke aanduiding voor tekst 41">
            <a:extLst>
              <a:ext uri="{FF2B5EF4-FFF2-40B4-BE49-F238E27FC236}">
                <a16:creationId xmlns:a16="http://schemas.microsoft.com/office/drawing/2014/main" id="{E7AFD3B6-53D8-431C-4C90-8E6C4D987C1D}"/>
              </a:ext>
            </a:extLst>
          </p:cNvPr>
          <p:cNvSpPr>
            <a:spLocks noGrp="1"/>
          </p:cNvSpPr>
          <p:nvPr>
            <p:ph type="body" sz="quarter" idx="37" hasCustomPrompt="1"/>
          </p:nvPr>
        </p:nvSpPr>
        <p:spPr>
          <a:xfrm>
            <a:off x="8971365" y="182947"/>
            <a:ext cx="1896881" cy="1206426"/>
          </a:xfrm>
          <a:custGeom>
            <a:avLst/>
            <a:gdLst>
              <a:gd name="connsiteX0" fmla="*/ 1496647 w 1896881"/>
              <a:gd name="connsiteY0" fmla="*/ 0 h 1206426"/>
              <a:gd name="connsiteX1" fmla="*/ 1763942 w 1896881"/>
              <a:gd name="connsiteY1" fmla="*/ 0 h 1206426"/>
              <a:gd name="connsiteX2" fmla="*/ 1896881 w 1896881"/>
              <a:gd name="connsiteY2" fmla="*/ 132939 h 1206426"/>
              <a:gd name="connsiteX3" fmla="*/ 1896881 w 1896881"/>
              <a:gd name="connsiteY3" fmla="*/ 241614 h 1206426"/>
              <a:gd name="connsiteX4" fmla="*/ 1763942 w 1896881"/>
              <a:gd name="connsiteY4" fmla="*/ 374554 h 1206426"/>
              <a:gd name="connsiteX5" fmla="*/ 1496647 w 1896881"/>
              <a:gd name="connsiteY5" fmla="*/ 374554 h 1206426"/>
              <a:gd name="connsiteX6" fmla="*/ 1490176 w 1896881"/>
              <a:gd name="connsiteY6" fmla="*/ 373248 h 1206426"/>
              <a:gd name="connsiteX7" fmla="*/ 1463822 w 1896881"/>
              <a:gd name="connsiteY7" fmla="*/ 378569 h 1206426"/>
              <a:gd name="connsiteX8" fmla="*/ 1382628 w 1896881"/>
              <a:gd name="connsiteY8" fmla="*/ 501060 h 1206426"/>
              <a:gd name="connsiteX9" fmla="*/ 1382628 w 1896881"/>
              <a:gd name="connsiteY9" fmla="*/ 555398 h 1206426"/>
              <a:gd name="connsiteX10" fmla="*/ 1380808 w 1896881"/>
              <a:gd name="connsiteY10" fmla="*/ 555398 h 1206426"/>
              <a:gd name="connsiteX11" fmla="*/ 1380808 w 1896881"/>
              <a:gd name="connsiteY11" fmla="*/ 1088113 h 1206426"/>
              <a:gd name="connsiteX12" fmla="*/ 1262494 w 1896881"/>
              <a:gd name="connsiteY12" fmla="*/ 1206426 h 1206426"/>
              <a:gd name="connsiteX13" fmla="*/ 118313 w 1896881"/>
              <a:gd name="connsiteY13" fmla="*/ 1206426 h 1206426"/>
              <a:gd name="connsiteX14" fmla="*/ 0 w 1896881"/>
              <a:gd name="connsiteY14" fmla="*/ 1088113 h 1206426"/>
              <a:gd name="connsiteX15" fmla="*/ 0 w 1896881"/>
              <a:gd name="connsiteY15" fmla="*/ 486940 h 1206426"/>
              <a:gd name="connsiteX16" fmla="*/ 118313 w 1896881"/>
              <a:gd name="connsiteY16" fmla="*/ 368625 h 1206426"/>
              <a:gd name="connsiteX17" fmla="*/ 1098029 w 1896881"/>
              <a:gd name="connsiteY17" fmla="*/ 368625 h 1206426"/>
              <a:gd name="connsiteX18" fmla="*/ 1098029 w 1896881"/>
              <a:gd name="connsiteY18" fmla="*/ 368122 h 1206426"/>
              <a:gd name="connsiteX19" fmla="*/ 1202409 w 1896881"/>
              <a:gd name="connsiteY19" fmla="*/ 368122 h 1206426"/>
              <a:gd name="connsiteX20" fmla="*/ 1360167 w 1896881"/>
              <a:gd name="connsiteY20" fmla="*/ 263554 h 1206426"/>
              <a:gd name="connsiteX21" fmla="*/ 1364152 w 1896881"/>
              <a:gd name="connsiteY21" fmla="*/ 243819 h 1206426"/>
              <a:gd name="connsiteX22" fmla="*/ 1363706 w 1896881"/>
              <a:gd name="connsiteY22" fmla="*/ 241614 h 1206426"/>
              <a:gd name="connsiteX23" fmla="*/ 1363706 w 1896881"/>
              <a:gd name="connsiteY23" fmla="*/ 132939 h 1206426"/>
              <a:gd name="connsiteX24" fmla="*/ 1496647 w 1896881"/>
              <a:gd name="connsiteY24" fmla="*/ 0 h 120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96881" h="1206426">
                <a:moveTo>
                  <a:pt x="1496647" y="0"/>
                </a:moveTo>
                <a:lnTo>
                  <a:pt x="1763942" y="0"/>
                </a:lnTo>
                <a:cubicBezTo>
                  <a:pt x="1837362" y="0"/>
                  <a:pt x="1896881" y="59519"/>
                  <a:pt x="1896881" y="132939"/>
                </a:cubicBezTo>
                <a:lnTo>
                  <a:pt x="1896881" y="241614"/>
                </a:lnTo>
                <a:cubicBezTo>
                  <a:pt x="1896881" y="315035"/>
                  <a:pt x="1837362" y="374554"/>
                  <a:pt x="1763942" y="374554"/>
                </a:cubicBezTo>
                <a:lnTo>
                  <a:pt x="1496647" y="374554"/>
                </a:lnTo>
                <a:lnTo>
                  <a:pt x="1490176" y="373248"/>
                </a:lnTo>
                <a:lnTo>
                  <a:pt x="1463822" y="378569"/>
                </a:lnTo>
                <a:cubicBezTo>
                  <a:pt x="1416107" y="398749"/>
                  <a:pt x="1382628" y="445996"/>
                  <a:pt x="1382628" y="501060"/>
                </a:cubicBezTo>
                <a:lnTo>
                  <a:pt x="1382628" y="555398"/>
                </a:lnTo>
                <a:lnTo>
                  <a:pt x="1380808" y="555398"/>
                </a:lnTo>
                <a:lnTo>
                  <a:pt x="1380808" y="1088113"/>
                </a:lnTo>
                <a:cubicBezTo>
                  <a:pt x="1380808" y="1153455"/>
                  <a:pt x="1327837" y="1206426"/>
                  <a:pt x="1262494" y="1206426"/>
                </a:cubicBezTo>
                <a:lnTo>
                  <a:pt x="118313" y="1206426"/>
                </a:lnTo>
                <a:cubicBezTo>
                  <a:pt x="52971" y="1206426"/>
                  <a:pt x="0" y="1153455"/>
                  <a:pt x="0" y="1088113"/>
                </a:cubicBezTo>
                <a:lnTo>
                  <a:pt x="0" y="486940"/>
                </a:lnTo>
                <a:cubicBezTo>
                  <a:pt x="0" y="421596"/>
                  <a:pt x="52971" y="368625"/>
                  <a:pt x="118313" y="368625"/>
                </a:cubicBezTo>
                <a:lnTo>
                  <a:pt x="1098029" y="368625"/>
                </a:lnTo>
                <a:lnTo>
                  <a:pt x="1098029" y="368122"/>
                </a:lnTo>
                <a:lnTo>
                  <a:pt x="1202409" y="368122"/>
                </a:lnTo>
                <a:cubicBezTo>
                  <a:pt x="1273328" y="368122"/>
                  <a:pt x="1334176" y="325004"/>
                  <a:pt x="1360167" y="263554"/>
                </a:cubicBezTo>
                <a:lnTo>
                  <a:pt x="1364152" y="243819"/>
                </a:lnTo>
                <a:lnTo>
                  <a:pt x="1363706" y="241614"/>
                </a:lnTo>
                <a:lnTo>
                  <a:pt x="1363706" y="132939"/>
                </a:lnTo>
                <a:cubicBezTo>
                  <a:pt x="1363706" y="59519"/>
                  <a:pt x="1423225" y="0"/>
                  <a:pt x="1496647" y="0"/>
                </a:cubicBezTo>
                <a:close/>
              </a:path>
            </a:pathLst>
          </a:custGeom>
          <a:solidFill>
            <a:schemeClr val="accent2">
              <a:alpha val="85000"/>
            </a:schemeClr>
          </a:solidFill>
        </p:spPr>
        <p:txBody>
          <a:bodyPr wrap="square">
            <a:noAutofit/>
          </a:bodyPr>
          <a:lstStyle>
            <a:lvl1pPr marL="0" indent="0">
              <a:buNone/>
              <a:defRPr/>
            </a:lvl1pPr>
          </a:lstStyle>
          <a:p>
            <a:pPr lvl="0"/>
            <a:r>
              <a:rPr lang="nl-NL"/>
              <a:t> </a:t>
            </a:r>
          </a:p>
        </p:txBody>
      </p:sp>
      <p:sp>
        <p:nvSpPr>
          <p:cNvPr id="43" name="Tijdelijke aanduiding voor tekst 42">
            <a:extLst>
              <a:ext uri="{FF2B5EF4-FFF2-40B4-BE49-F238E27FC236}">
                <a16:creationId xmlns:a16="http://schemas.microsoft.com/office/drawing/2014/main" id="{DB3FF11D-55B3-370E-6D07-ACFBC6E3ADC7}"/>
              </a:ext>
            </a:extLst>
          </p:cNvPr>
          <p:cNvSpPr>
            <a:spLocks noGrp="1"/>
          </p:cNvSpPr>
          <p:nvPr>
            <p:ph type="body" sz="quarter" idx="26" hasCustomPrompt="1"/>
          </p:nvPr>
        </p:nvSpPr>
        <p:spPr>
          <a:xfrm>
            <a:off x="8992168" y="5046312"/>
            <a:ext cx="523048" cy="760397"/>
          </a:xfrm>
          <a:prstGeom prst="roundRect">
            <a:avLst>
              <a:gd name="adj" fmla="val 21523"/>
            </a:avLst>
          </a:prstGeom>
          <a:solidFill>
            <a:srgbClr val="EE7628">
              <a:lumMod val="20000"/>
              <a:lumOff val="80000"/>
              <a:alpha val="85000"/>
            </a:srgbClr>
          </a:solidFill>
        </p:spPr>
        <p:txBody>
          <a:bodyPr wrap="square">
            <a:noAutofit/>
          </a:bodyPr>
          <a:lstStyle>
            <a:lvl1pPr marL="0" indent="0">
              <a:buNone/>
              <a:defRPr/>
            </a:lvl1pPr>
          </a:lstStyle>
          <a:p>
            <a:pPr lvl="0"/>
            <a:r>
              <a:rPr lang="nl-NL"/>
              <a:t> </a:t>
            </a:r>
          </a:p>
        </p:txBody>
      </p:sp>
    </p:spTree>
    <p:extLst>
      <p:ext uri="{BB962C8B-B14F-4D97-AF65-F5344CB8AC3E}">
        <p14:creationId xmlns:p14="http://schemas.microsoft.com/office/powerpoint/2010/main" val="80520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750"/>
                                        <p:tgtEl>
                                          <p:spTgt spid="8">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75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750"/>
                        <p:tgtEl>
                          <p:spTgt spid="8"/>
                        </p:tgtEl>
                      </p:cBhvr>
                    </p:animEffect>
                  </p:childTnLst>
                </p:cTn>
              </p:par>
            </p:tnLst>
          </p:tmpl>
        </p:tmplLst>
      </p:bldP>
      <p:bldP spid="9" grpId="0" build="p"/>
      <p:bldP spid="10" grpId="0">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750"/>
                        <p:tgtEl>
                          <p:spTgt spid="10"/>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ext #1 - ZI">
    <p:spTree>
      <p:nvGrpSpPr>
        <p:cNvPr id="1" name=""/>
        <p:cNvGrpSpPr/>
        <p:nvPr/>
      </p:nvGrpSpPr>
      <p:grpSpPr>
        <a:xfrm>
          <a:off x="0" y="0"/>
          <a:ext cx="0" cy="0"/>
          <a:chOff x="0" y="0"/>
          <a:chExt cx="0" cy="0"/>
        </a:xfrm>
      </p:grpSpPr>
      <p:sp>
        <p:nvSpPr>
          <p:cNvPr id="9" name="Rechthoek: afgeronde hoeken 8">
            <a:extLst>
              <a:ext uri="{FF2B5EF4-FFF2-40B4-BE49-F238E27FC236}">
                <a16:creationId xmlns:a16="http://schemas.microsoft.com/office/drawing/2014/main" id="{E48AD39F-D1BD-4A94-927C-E2D6B75091D7}"/>
              </a:ext>
            </a:extLst>
          </p:cNvPr>
          <p:cNvSpPr/>
          <p:nvPr userDrawn="1"/>
        </p:nvSpPr>
        <p:spPr>
          <a:xfrm>
            <a:off x="0" y="-367937"/>
            <a:ext cx="600998" cy="2462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l"/>
            <a:r>
              <a:rPr lang="en-GB" sz="1600" b="1" cap="none" baseline="0" noProof="0">
                <a:solidFill>
                  <a:schemeClr val="accent1"/>
                </a:solidFill>
                <a:latin typeface="+mj-lt"/>
              </a:rPr>
              <a:t>Text #1</a:t>
            </a:r>
          </a:p>
        </p:txBody>
      </p:sp>
      <p:sp>
        <p:nvSpPr>
          <p:cNvPr id="11" name="Tijdelijke aanduiding voor tekst 15">
            <a:extLst>
              <a:ext uri="{FF2B5EF4-FFF2-40B4-BE49-F238E27FC236}">
                <a16:creationId xmlns:a16="http://schemas.microsoft.com/office/drawing/2014/main" id="{44E27EC2-81EE-5DE0-2BEB-2F38F88501FB}"/>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sp>
        <p:nvSpPr>
          <p:cNvPr id="92" name="Tijdelijke aanduiding voor tekst 12">
            <a:extLst>
              <a:ext uri="{FF2B5EF4-FFF2-40B4-BE49-F238E27FC236}">
                <a16:creationId xmlns:a16="http://schemas.microsoft.com/office/drawing/2014/main" id="{24E34CC7-AE46-F291-A9D4-1A35660FE538}"/>
              </a:ext>
            </a:extLst>
          </p:cNvPr>
          <p:cNvSpPr>
            <a:spLocks noGrp="1"/>
          </p:cNvSpPr>
          <p:nvPr>
            <p:ph type="body" sz="quarter" idx="18" hasCustomPrompt="1"/>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wrap="square">
            <a:noAutofit/>
          </a:bodyPr>
          <a:lstStyle>
            <a:lvl1pPr marL="0" indent="0">
              <a:buNone/>
              <a:defRPr sz="100"/>
            </a:lvl1pPr>
          </a:lstStyle>
          <a:p>
            <a:pPr lvl="0"/>
            <a:r>
              <a:rPr lang="en-GB"/>
              <a:t> </a:t>
            </a:r>
          </a:p>
        </p:txBody>
      </p:sp>
      <p:sp>
        <p:nvSpPr>
          <p:cNvPr id="93" name="Tijdelijke aanduiding voor titel 1">
            <a:extLst>
              <a:ext uri="{FF2B5EF4-FFF2-40B4-BE49-F238E27FC236}">
                <a16:creationId xmlns:a16="http://schemas.microsoft.com/office/drawing/2014/main" id="{F9DB1A5B-74FB-7FED-54E6-CE4B949D308C}"/>
              </a:ext>
            </a:extLst>
          </p:cNvPr>
          <p:cNvSpPr>
            <a:spLocks noGrp="1"/>
          </p:cNvSpPr>
          <p:nvPr>
            <p:ph type="title" hasCustomPrompt="1"/>
          </p:nvPr>
        </p:nvSpPr>
        <p:spPr>
          <a:xfrm>
            <a:off x="865162" y="722313"/>
            <a:ext cx="10559000" cy="342211"/>
          </a:xfrm>
          <a:prstGeom prst="rect">
            <a:avLst/>
          </a:prstGeom>
        </p:spPr>
        <p:txBody>
          <a:bodyPr vert="horz" lIns="0" tIns="0" rIns="0" bIns="0" rtlCol="0" anchor="t">
            <a:noAutofit/>
          </a:bodyPr>
          <a:lstStyle/>
          <a:p>
            <a:r>
              <a:rPr lang="en-GB" noProof="0"/>
              <a:t>Place the title of the slide here</a:t>
            </a:r>
          </a:p>
        </p:txBody>
      </p:sp>
      <p:sp>
        <p:nvSpPr>
          <p:cNvPr id="4" name="Tijdelijke aanduiding voor tekst 2">
            <a:extLst>
              <a:ext uri="{FF2B5EF4-FFF2-40B4-BE49-F238E27FC236}">
                <a16:creationId xmlns:a16="http://schemas.microsoft.com/office/drawing/2014/main" id="{3649715A-38D2-03F3-4957-40291419259B}"/>
              </a:ext>
            </a:extLst>
          </p:cNvPr>
          <p:cNvSpPr>
            <a:spLocks noGrp="1"/>
          </p:cNvSpPr>
          <p:nvPr>
            <p:ph idx="19" hasCustomPrompt="1"/>
          </p:nvPr>
        </p:nvSpPr>
        <p:spPr>
          <a:xfrm>
            <a:off x="865162" y="1592262"/>
            <a:ext cx="7428606" cy="4060393"/>
          </a:xfrm>
          <a:prstGeom prst="rect">
            <a:avLst/>
          </a:prstGeom>
        </p:spPr>
        <p:txBody>
          <a:bodyPr vert="horz" lIns="0" tIns="0" rIns="0" bIns="0" rtlCol="0">
            <a:noAutofit/>
          </a:bodyPr>
          <a:lstStyle/>
          <a:p>
            <a:pPr lvl="0"/>
            <a:r>
              <a:rPr lang="en-GB" noProof="0"/>
              <a:t>Plain text #1</a:t>
            </a:r>
          </a:p>
          <a:p>
            <a:pPr lvl="1"/>
            <a:r>
              <a:rPr lang="en-GB" noProof="0"/>
              <a:t>Plain text #2</a:t>
            </a:r>
          </a:p>
          <a:p>
            <a:pPr lvl="2"/>
            <a:r>
              <a:rPr lang="en-GB" noProof="0"/>
              <a:t>Heading #1</a:t>
            </a:r>
          </a:p>
          <a:p>
            <a:pPr lvl="3"/>
            <a:r>
              <a:rPr lang="en-GB" noProof="0" err="1"/>
              <a:t>Tekst</a:t>
            </a:r>
            <a:endParaRPr lang="en-GB" noProof="0"/>
          </a:p>
          <a:p>
            <a:pPr lvl="4"/>
            <a:r>
              <a:rPr lang="en-GB" noProof="0"/>
              <a:t>Heading #3</a:t>
            </a:r>
          </a:p>
          <a:p>
            <a:pPr lvl="5"/>
            <a:r>
              <a:rPr lang="en-GB" noProof="0"/>
              <a:t>Heading #4</a:t>
            </a:r>
          </a:p>
          <a:p>
            <a:pPr lvl="6"/>
            <a:r>
              <a:rPr lang="en-GB" noProof="0"/>
              <a:t>Numbers</a:t>
            </a:r>
          </a:p>
          <a:p>
            <a:pPr lvl="7"/>
            <a:r>
              <a:rPr lang="en-GB" noProof="0"/>
              <a:t>Letters</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err="1"/>
              <a:t>Bronvermelding</a:t>
            </a:r>
            <a:endParaRPr lang="en-GB" noProof="0"/>
          </a:p>
        </p:txBody>
      </p:sp>
    </p:spTree>
    <p:extLst>
      <p:ext uri="{BB962C8B-B14F-4D97-AF65-F5344CB8AC3E}">
        <p14:creationId xmlns:p14="http://schemas.microsoft.com/office/powerpoint/2010/main" val="385162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5" name="Tijdelijke aanduiding voor afbeelding 13">
            <a:extLst>
              <a:ext uri="{FF2B5EF4-FFF2-40B4-BE49-F238E27FC236}">
                <a16:creationId xmlns:a16="http://schemas.microsoft.com/office/drawing/2014/main" id="{9C467D83-E70D-E39E-3202-45C0F4B7C8A5}"/>
              </a:ext>
            </a:extLst>
          </p:cNvPr>
          <p:cNvSpPr>
            <a:spLocks noGrp="1"/>
          </p:cNvSpPr>
          <p:nvPr>
            <p:ph type="pic" sz="quarter" idx="13" hasCustomPrompt="1"/>
          </p:nvPr>
        </p:nvSpPr>
        <p:spPr>
          <a:xfrm>
            <a:off x="193040" y="208280"/>
            <a:ext cx="11805920" cy="6441440"/>
          </a:xfrm>
          <a:custGeom>
            <a:avLst/>
            <a:gdLst>
              <a:gd name="connsiteX0" fmla="*/ 301459 w 11805920"/>
              <a:gd name="connsiteY0" fmla="*/ 0 h 6441440"/>
              <a:gd name="connsiteX1" fmla="*/ 11504461 w 11805920"/>
              <a:gd name="connsiteY1" fmla="*/ 0 h 6441440"/>
              <a:gd name="connsiteX2" fmla="*/ 11805920 w 11805920"/>
              <a:gd name="connsiteY2" fmla="*/ 301459 h 6441440"/>
              <a:gd name="connsiteX3" fmla="*/ 11805920 w 11805920"/>
              <a:gd name="connsiteY3" fmla="*/ 6139981 h 6441440"/>
              <a:gd name="connsiteX4" fmla="*/ 11504461 w 11805920"/>
              <a:gd name="connsiteY4" fmla="*/ 6441440 h 6441440"/>
              <a:gd name="connsiteX5" fmla="*/ 301459 w 11805920"/>
              <a:gd name="connsiteY5" fmla="*/ 6441440 h 6441440"/>
              <a:gd name="connsiteX6" fmla="*/ 0 w 11805920"/>
              <a:gd name="connsiteY6" fmla="*/ 6139981 h 6441440"/>
              <a:gd name="connsiteX7" fmla="*/ 0 w 11805920"/>
              <a:gd name="connsiteY7" fmla="*/ 301459 h 6441440"/>
              <a:gd name="connsiteX8" fmla="*/ 301459 w 11805920"/>
              <a:gd name="connsiteY8" fmla="*/ 0 h 64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920" h="6441440">
                <a:moveTo>
                  <a:pt x="301459" y="0"/>
                </a:moveTo>
                <a:lnTo>
                  <a:pt x="11504461" y="0"/>
                </a:lnTo>
                <a:cubicBezTo>
                  <a:pt x="11670952" y="0"/>
                  <a:pt x="11805920" y="134968"/>
                  <a:pt x="11805920" y="301459"/>
                </a:cubicBezTo>
                <a:lnTo>
                  <a:pt x="11805920" y="6139981"/>
                </a:lnTo>
                <a:cubicBezTo>
                  <a:pt x="11805920" y="6306472"/>
                  <a:pt x="11670952" y="6441440"/>
                  <a:pt x="11504461" y="6441440"/>
                </a:cubicBezTo>
                <a:lnTo>
                  <a:pt x="301459" y="6441440"/>
                </a:lnTo>
                <a:cubicBezTo>
                  <a:pt x="134968" y="6441440"/>
                  <a:pt x="0" y="6306472"/>
                  <a:pt x="0" y="6139981"/>
                </a:cubicBezTo>
                <a:lnTo>
                  <a:pt x="0" y="301459"/>
                </a:lnTo>
                <a:cubicBezTo>
                  <a:pt x="0" y="134968"/>
                  <a:pt x="134968" y="0"/>
                  <a:pt x="30145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32" name="Tijdelijke aanduiding voor titel 1">
            <a:extLst>
              <a:ext uri="{FF2B5EF4-FFF2-40B4-BE49-F238E27FC236}">
                <a16:creationId xmlns:a16="http://schemas.microsoft.com/office/drawing/2014/main" id="{A6B795BF-57C2-A3A8-E59F-B5742A8C8175}"/>
              </a:ext>
            </a:extLst>
          </p:cNvPr>
          <p:cNvSpPr>
            <a:spLocks noGrp="1"/>
          </p:cNvSpPr>
          <p:nvPr>
            <p:ph type="title" hasCustomPrompt="1"/>
          </p:nvPr>
        </p:nvSpPr>
        <p:spPr>
          <a:xfrm>
            <a:off x="0" y="-342024"/>
            <a:ext cx="1247248" cy="244800"/>
          </a:xfrm>
          <a:prstGeom prst="rect">
            <a:avLst/>
          </a:prstGeom>
        </p:spPr>
        <p:txBody>
          <a:bodyPr vert="horz" lIns="0" tIns="0" rIns="0" bIns="0" rtlCol="0" anchor="t">
            <a:noAutofit/>
          </a:bodyPr>
          <a:lstStyle>
            <a:lvl1pPr>
              <a:defRPr sz="1600">
                <a:solidFill>
                  <a:schemeClr val="accent1"/>
                </a:solidFill>
              </a:defRPr>
            </a:lvl1pPr>
          </a:lstStyle>
          <a:p>
            <a:r>
              <a:rPr lang="en-GB" noProof="0"/>
              <a:t>Closing slide</a:t>
            </a:r>
          </a:p>
        </p:txBody>
      </p:sp>
      <p:sp>
        <p:nvSpPr>
          <p:cNvPr id="3" name="Tijdelijke aanduiding voor voettekst 2">
            <a:extLst>
              <a:ext uri="{FF2B5EF4-FFF2-40B4-BE49-F238E27FC236}">
                <a16:creationId xmlns:a16="http://schemas.microsoft.com/office/drawing/2014/main" id="{66C846AB-3C86-0857-5AB2-EA84685F35F8}"/>
              </a:ext>
            </a:extLst>
          </p:cNvPr>
          <p:cNvSpPr>
            <a:spLocks noGrp="1"/>
          </p:cNvSpPr>
          <p:nvPr>
            <p:ph type="ftr" sz="quarter" idx="10"/>
          </p:nvPr>
        </p:nvSpPr>
        <p:spPr/>
        <p:txBody>
          <a:bodyPr/>
          <a:lstStyle/>
          <a:p>
            <a:r>
              <a:rPr lang="en-GB"/>
              <a:t>|  Published under cc-by licence</a:t>
            </a:r>
          </a:p>
        </p:txBody>
      </p:sp>
      <p:sp>
        <p:nvSpPr>
          <p:cNvPr id="4" name="Tijdelijke aanduiding voor dianummer 3">
            <a:extLst>
              <a:ext uri="{FF2B5EF4-FFF2-40B4-BE49-F238E27FC236}">
                <a16:creationId xmlns:a16="http://schemas.microsoft.com/office/drawing/2014/main" id="{F9099001-6957-40AB-CC4E-8A239A79F421}"/>
              </a:ext>
            </a:extLst>
          </p:cNvPr>
          <p:cNvSpPr>
            <a:spLocks noGrp="1"/>
          </p:cNvSpPr>
          <p:nvPr>
            <p:ph type="sldNum" sz="quarter" idx="11"/>
          </p:nvPr>
        </p:nvSpPr>
        <p:spPr/>
        <p:txBody>
          <a:bodyPr/>
          <a:lstStyle/>
          <a:p>
            <a:fld id="{D7B5DC5B-6873-43DB-ADC7-B15ACCE0DFDB}" type="slidenum">
              <a:rPr lang="en-GB" smtClean="0"/>
              <a:pPr/>
              <a:t>‹#›</a:t>
            </a:fld>
            <a:endParaRPr lang="en-GB"/>
          </a:p>
        </p:txBody>
      </p:sp>
      <p:sp>
        <p:nvSpPr>
          <p:cNvPr id="24" name="Tijdelijke aanduiding voor tekst 23">
            <a:extLst>
              <a:ext uri="{FF2B5EF4-FFF2-40B4-BE49-F238E27FC236}">
                <a16:creationId xmlns:a16="http://schemas.microsoft.com/office/drawing/2014/main" id="{263584D2-CEF1-B0B8-B165-B329A45D8CF1}"/>
              </a:ext>
            </a:extLst>
          </p:cNvPr>
          <p:cNvSpPr>
            <a:spLocks noGrp="1"/>
          </p:cNvSpPr>
          <p:nvPr>
            <p:ph type="body" sz="quarter" idx="41" hasCustomPrompt="1"/>
          </p:nvPr>
        </p:nvSpPr>
        <p:spPr>
          <a:xfrm>
            <a:off x="8070226" y="2675331"/>
            <a:ext cx="3402829" cy="3141400"/>
          </a:xfrm>
          <a:custGeom>
            <a:avLst/>
            <a:gdLst>
              <a:gd name="connsiteX0" fmla="*/ 163447 w 3402829"/>
              <a:gd name="connsiteY0" fmla="*/ 0 h 3141400"/>
              <a:gd name="connsiteX1" fmla="*/ 3239382 w 3402829"/>
              <a:gd name="connsiteY1" fmla="*/ 0 h 3141400"/>
              <a:gd name="connsiteX2" fmla="*/ 3402829 w 3402829"/>
              <a:gd name="connsiteY2" fmla="*/ 163447 h 3141400"/>
              <a:gd name="connsiteX3" fmla="*/ 3402829 w 3402829"/>
              <a:gd name="connsiteY3" fmla="*/ 2977953 h 3141400"/>
              <a:gd name="connsiteX4" fmla="*/ 3239382 w 3402829"/>
              <a:gd name="connsiteY4" fmla="*/ 3141400 h 3141400"/>
              <a:gd name="connsiteX5" fmla="*/ 163447 w 3402829"/>
              <a:gd name="connsiteY5" fmla="*/ 3141400 h 3141400"/>
              <a:gd name="connsiteX6" fmla="*/ 0 w 3402829"/>
              <a:gd name="connsiteY6" fmla="*/ 2977953 h 3141400"/>
              <a:gd name="connsiteX7" fmla="*/ 0 w 3402829"/>
              <a:gd name="connsiteY7" fmla="*/ 163447 h 3141400"/>
              <a:gd name="connsiteX8" fmla="*/ 163447 w 3402829"/>
              <a:gd name="connsiteY8" fmla="*/ 0 h 31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2829" h="3141400">
                <a:moveTo>
                  <a:pt x="163447" y="0"/>
                </a:moveTo>
                <a:lnTo>
                  <a:pt x="3239382" y="0"/>
                </a:lnTo>
                <a:cubicBezTo>
                  <a:pt x="3329651" y="0"/>
                  <a:pt x="3402829" y="73178"/>
                  <a:pt x="3402829" y="163447"/>
                </a:cubicBezTo>
                <a:lnTo>
                  <a:pt x="3402829" y="2977953"/>
                </a:lnTo>
                <a:cubicBezTo>
                  <a:pt x="3402829" y="3068222"/>
                  <a:pt x="3329651" y="3141400"/>
                  <a:pt x="3239382" y="3141400"/>
                </a:cubicBezTo>
                <a:lnTo>
                  <a:pt x="163447" y="3141400"/>
                </a:lnTo>
                <a:cubicBezTo>
                  <a:pt x="73178" y="3141400"/>
                  <a:pt x="0" y="3068222"/>
                  <a:pt x="0" y="2977953"/>
                </a:cubicBezTo>
                <a:lnTo>
                  <a:pt x="0" y="163447"/>
                </a:lnTo>
                <a:cubicBezTo>
                  <a:pt x="0" y="73178"/>
                  <a:pt x="73178" y="0"/>
                  <a:pt x="163447" y="0"/>
                </a:cubicBezTo>
                <a:close/>
              </a:path>
            </a:pathLst>
          </a:custGeom>
          <a:solidFill>
            <a:schemeClr val="accent2"/>
          </a:solidFill>
        </p:spPr>
        <p:txBody>
          <a:bodyPr wrap="square">
            <a:noAutofit/>
          </a:bodyPr>
          <a:lstStyle>
            <a:lvl1pPr>
              <a:defRPr sz="100"/>
            </a:lvl1pPr>
          </a:lstStyle>
          <a:p>
            <a:pPr lvl="0"/>
            <a:r>
              <a:rPr lang="en-GB"/>
              <a:t>  </a:t>
            </a:r>
          </a:p>
        </p:txBody>
      </p:sp>
      <p:sp>
        <p:nvSpPr>
          <p:cNvPr id="36" name="Tijdelijke aanduiding voor tekst 15">
            <a:extLst>
              <a:ext uri="{FF2B5EF4-FFF2-40B4-BE49-F238E27FC236}">
                <a16:creationId xmlns:a16="http://schemas.microsoft.com/office/drawing/2014/main" id="{789E3ED4-F9D7-1F3D-08A6-E8D80BEC99D0}"/>
              </a:ext>
            </a:extLst>
          </p:cNvPr>
          <p:cNvSpPr>
            <a:spLocks noGrp="1"/>
          </p:cNvSpPr>
          <p:nvPr>
            <p:ph type="body" sz="quarter" idx="14" hasCustomPrompt="1"/>
          </p:nvPr>
        </p:nvSpPr>
        <p:spPr>
          <a:xfrm>
            <a:off x="720000" y="6060536"/>
            <a:ext cx="932400" cy="475200"/>
          </a:xfrm>
          <a:blipFill>
            <a:blip r:embed="rId2"/>
            <a:stretch>
              <a:fillRect/>
            </a:stretch>
          </a:blipFill>
        </p:spPr>
        <p:txBody>
          <a:bodyPr/>
          <a:lstStyle>
            <a:lvl1pPr marL="0" indent="0">
              <a:buNone/>
              <a:defRPr sz="100"/>
            </a:lvl1pPr>
          </a:lstStyle>
          <a:p>
            <a:pPr lvl="0"/>
            <a:r>
              <a:rPr lang="en-GB"/>
              <a:t> </a:t>
            </a:r>
          </a:p>
        </p:txBody>
      </p:sp>
      <p:grpSp>
        <p:nvGrpSpPr>
          <p:cNvPr id="2" name="INSTRUCTION">
            <a:extLst>
              <a:ext uri="{FF2B5EF4-FFF2-40B4-BE49-F238E27FC236}">
                <a16:creationId xmlns:a16="http://schemas.microsoft.com/office/drawing/2014/main" id="{50302162-EC80-86E9-D4F9-57C4E24270DD}"/>
              </a:ext>
            </a:extLst>
          </p:cNvPr>
          <p:cNvGrpSpPr/>
          <p:nvPr userDrawn="1"/>
        </p:nvGrpSpPr>
        <p:grpSpPr>
          <a:xfrm>
            <a:off x="12377595" y="0"/>
            <a:ext cx="3693114" cy="6236923"/>
            <a:chOff x="-3786165" y="0"/>
            <a:chExt cx="3693114" cy="6236923"/>
          </a:xfrm>
        </p:grpSpPr>
        <p:sp>
          <p:nvSpPr>
            <p:cNvPr id="5" name="Rechthoek 4">
              <a:extLst>
                <a:ext uri="{FF2B5EF4-FFF2-40B4-BE49-F238E27FC236}">
                  <a16:creationId xmlns:a16="http://schemas.microsoft.com/office/drawing/2014/main" id="{19E4100C-337F-9960-D218-CF253794DC0E}"/>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3173C417-D0D5-86C4-EE77-769E4525CB71}"/>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62976DFF-2C5C-8CD6-5D7D-429B0D7A77AE}"/>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3C48D467-8701-213E-6A42-D93DEA01265C}"/>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B81CE4AF-6F22-2DF8-926F-27A8F4276488}"/>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6C1C6C81-EE73-4282-3AC4-7901E7DC8613}"/>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5E01723E-6443-AE66-151A-5322861BF5A5}"/>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86B0FD42-105C-28B3-2A1D-21CCB544DFAA}"/>
                </a:ext>
              </a:extLst>
            </p:cNvPr>
            <p:cNvGrpSpPr/>
            <p:nvPr userDrawn="1"/>
          </p:nvGrpSpPr>
          <p:grpSpPr>
            <a:xfrm>
              <a:off x="-3314821" y="3054865"/>
              <a:ext cx="1558053" cy="563933"/>
              <a:chOff x="-3314821" y="2981448"/>
              <a:chExt cx="1558053" cy="563933"/>
            </a:xfrm>
          </p:grpSpPr>
          <p:sp>
            <p:nvSpPr>
              <p:cNvPr id="54" name="Rechthoek 53">
                <a:extLst>
                  <a:ext uri="{FF2B5EF4-FFF2-40B4-BE49-F238E27FC236}">
                    <a16:creationId xmlns:a16="http://schemas.microsoft.com/office/drawing/2014/main" id="{1DECF516-21EE-DBFA-320C-4F92F5A9D172}"/>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C4239F1D-A06F-40A7-333C-F5F3624FEC50}"/>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6" name="Tekstvak 55">
                <a:extLst>
                  <a:ext uri="{FF2B5EF4-FFF2-40B4-BE49-F238E27FC236}">
                    <a16:creationId xmlns:a16="http://schemas.microsoft.com/office/drawing/2014/main" id="{76080A31-95C6-E169-7EA5-F8259D6768C2}"/>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57" name="Tekstvak 56">
                <a:extLst>
                  <a:ext uri="{FF2B5EF4-FFF2-40B4-BE49-F238E27FC236}">
                    <a16:creationId xmlns:a16="http://schemas.microsoft.com/office/drawing/2014/main" id="{11E59F87-880D-735E-09C4-75F23009F611}"/>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58" name="Vrije vorm: vorm 57">
                <a:extLst>
                  <a:ext uri="{FF2B5EF4-FFF2-40B4-BE49-F238E27FC236}">
                    <a16:creationId xmlns:a16="http://schemas.microsoft.com/office/drawing/2014/main" id="{0F533101-7D8B-2B1B-BE80-DA273A064499}"/>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59" name="Gelijkbenige driehoek 58">
                <a:extLst>
                  <a:ext uri="{FF2B5EF4-FFF2-40B4-BE49-F238E27FC236}">
                    <a16:creationId xmlns:a16="http://schemas.microsoft.com/office/drawing/2014/main" id="{688F69F4-C25D-E48A-0C74-531BF4C3E4F3}"/>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1F988BC2-C05B-FB05-0433-38A762DE136F}"/>
                  </a:ext>
                </a:extLst>
              </p:cNvPr>
              <p:cNvGrpSpPr/>
              <p:nvPr userDrawn="1"/>
            </p:nvGrpSpPr>
            <p:grpSpPr>
              <a:xfrm>
                <a:off x="-3257052" y="3032066"/>
                <a:ext cx="182309" cy="163794"/>
                <a:chOff x="12832541" y="3162395"/>
                <a:chExt cx="219532" cy="197236"/>
              </a:xfrm>
            </p:grpSpPr>
            <p:sp>
              <p:nvSpPr>
                <p:cNvPr id="65" name="Rechthoek 64">
                  <a:extLst>
                    <a:ext uri="{FF2B5EF4-FFF2-40B4-BE49-F238E27FC236}">
                      <a16:creationId xmlns:a16="http://schemas.microsoft.com/office/drawing/2014/main" id="{484B9BA5-C86D-183F-34D7-1BFC14B7B8D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424390AF-D7E7-9148-4827-17D43D9CF739}"/>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7" name="Rechthoek 66">
                  <a:extLst>
                    <a:ext uri="{FF2B5EF4-FFF2-40B4-BE49-F238E27FC236}">
                      <a16:creationId xmlns:a16="http://schemas.microsoft.com/office/drawing/2014/main" id="{AA3BEBF0-EBEA-2199-693E-FE86502FCEC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F2573A70-6790-02F3-A2AE-4C0AAF9C3394}"/>
                  </a:ext>
                </a:extLst>
              </p:cNvPr>
              <p:cNvGrpSpPr/>
              <p:nvPr userDrawn="1"/>
            </p:nvGrpSpPr>
            <p:grpSpPr>
              <a:xfrm>
                <a:off x="-3257053" y="3276580"/>
                <a:ext cx="182309" cy="163794"/>
                <a:chOff x="12832541" y="3162395"/>
                <a:chExt cx="219532" cy="197236"/>
              </a:xfrm>
            </p:grpSpPr>
            <p:sp>
              <p:nvSpPr>
                <p:cNvPr id="62" name="Rechthoek 61">
                  <a:extLst>
                    <a:ext uri="{FF2B5EF4-FFF2-40B4-BE49-F238E27FC236}">
                      <a16:creationId xmlns:a16="http://schemas.microsoft.com/office/drawing/2014/main" id="{959697EC-E75A-A4D8-AA29-BC917A85B08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9635CD35-3DD0-A02A-3CD4-8A466A2BE07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DDD4983A-BA50-382F-033F-D92ABCE75CCD}"/>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DDE9969F-CA2B-0D97-B0AB-8F3652E774B0}"/>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C20140E9-7FFC-F328-CB1D-28E520507783}"/>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94F67C58-0332-F6F7-140F-CBF0F26496A7}"/>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36FB7E2-BDCD-999F-8A58-F241714B4393}"/>
                </a:ext>
              </a:extLst>
            </p:cNvPr>
            <p:cNvGrpSpPr/>
            <p:nvPr userDrawn="1"/>
          </p:nvGrpSpPr>
          <p:grpSpPr>
            <a:xfrm>
              <a:off x="-3426605" y="4716809"/>
              <a:ext cx="514284" cy="506545"/>
              <a:chOff x="12617641" y="3403239"/>
              <a:chExt cx="752963" cy="741634"/>
            </a:xfrm>
          </p:grpSpPr>
          <p:grpSp>
            <p:nvGrpSpPr>
              <p:cNvPr id="38" name="Groep 37">
                <a:extLst>
                  <a:ext uri="{FF2B5EF4-FFF2-40B4-BE49-F238E27FC236}">
                    <a16:creationId xmlns:a16="http://schemas.microsoft.com/office/drawing/2014/main" id="{24909B57-28ED-FE2A-73F5-95AE62B9C693}"/>
                  </a:ext>
                </a:extLst>
              </p:cNvPr>
              <p:cNvGrpSpPr/>
              <p:nvPr userDrawn="1"/>
            </p:nvGrpSpPr>
            <p:grpSpPr>
              <a:xfrm>
                <a:off x="12771530" y="3403239"/>
                <a:ext cx="467176" cy="448491"/>
                <a:chOff x="12782157" y="3403239"/>
                <a:chExt cx="467176" cy="448491"/>
              </a:xfrm>
            </p:grpSpPr>
            <p:grpSp>
              <p:nvGrpSpPr>
                <p:cNvPr id="41" name="Groep 40">
                  <a:extLst>
                    <a:ext uri="{FF2B5EF4-FFF2-40B4-BE49-F238E27FC236}">
                      <a16:creationId xmlns:a16="http://schemas.microsoft.com/office/drawing/2014/main" id="{CABF7257-0EE8-EB4C-4514-6DF2CC84F001}"/>
                    </a:ext>
                  </a:extLst>
                </p:cNvPr>
                <p:cNvGrpSpPr/>
                <p:nvPr userDrawn="1"/>
              </p:nvGrpSpPr>
              <p:grpSpPr>
                <a:xfrm>
                  <a:off x="12782157" y="3403239"/>
                  <a:ext cx="412976" cy="396132"/>
                  <a:chOff x="13554906" y="3320109"/>
                  <a:chExt cx="443917" cy="425811"/>
                </a:xfrm>
              </p:grpSpPr>
              <p:grpSp>
                <p:nvGrpSpPr>
                  <p:cNvPr id="48" name="Groep 47">
                    <a:extLst>
                      <a:ext uri="{FF2B5EF4-FFF2-40B4-BE49-F238E27FC236}">
                        <a16:creationId xmlns:a16="http://schemas.microsoft.com/office/drawing/2014/main" id="{783342AA-CF4E-C875-FF70-5D43A8134968}"/>
                      </a:ext>
                    </a:extLst>
                  </p:cNvPr>
                  <p:cNvGrpSpPr/>
                  <p:nvPr userDrawn="1"/>
                </p:nvGrpSpPr>
                <p:grpSpPr>
                  <a:xfrm>
                    <a:off x="13554906" y="3320109"/>
                    <a:ext cx="443917" cy="425811"/>
                    <a:chOff x="12909684" y="1276143"/>
                    <a:chExt cx="443917" cy="425811"/>
                  </a:xfrm>
                </p:grpSpPr>
                <p:sp>
                  <p:nvSpPr>
                    <p:cNvPr id="51" name="Rechthoek 50">
                      <a:extLst>
                        <a:ext uri="{FF2B5EF4-FFF2-40B4-BE49-F238E27FC236}">
                          <a16:creationId xmlns:a16="http://schemas.microsoft.com/office/drawing/2014/main" id="{832039EE-1D42-A2D9-09A1-7A578FE7827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209C97BB-1EB6-EBD2-3BC8-9D7BA826536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3" name="Ovaal 52">
                      <a:extLst>
                        <a:ext uri="{FF2B5EF4-FFF2-40B4-BE49-F238E27FC236}">
                          <a16:creationId xmlns:a16="http://schemas.microsoft.com/office/drawing/2014/main" id="{A407F756-3125-16A5-ACBA-C78D2DEAE7E1}"/>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9" name="Afbeelding 48">
                    <a:extLst>
                      <a:ext uri="{FF2B5EF4-FFF2-40B4-BE49-F238E27FC236}">
                        <a16:creationId xmlns:a16="http://schemas.microsoft.com/office/drawing/2014/main" id="{F0E9DC77-0C84-A07B-4905-BAB827EB3D51}"/>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3567296" y="3424991"/>
                    <a:ext cx="173367" cy="140220"/>
                  </a:xfrm>
                  <a:prstGeom prst="rect">
                    <a:avLst/>
                  </a:prstGeom>
                </p:spPr>
              </p:pic>
              <p:pic>
                <p:nvPicPr>
                  <p:cNvPr id="50" name="Afbeelding 49">
                    <a:extLst>
                      <a:ext uri="{FF2B5EF4-FFF2-40B4-BE49-F238E27FC236}">
                        <a16:creationId xmlns:a16="http://schemas.microsoft.com/office/drawing/2014/main" id="{4CA586A3-118F-1D61-A891-6A0C6FB56057}"/>
                      </a:ext>
                    </a:extLst>
                  </p:cNvPr>
                  <p:cNvPicPr>
                    <a:picLocks noChangeAspect="1"/>
                  </p:cNvPicPr>
                  <p:nvPr userDrawn="1"/>
                </p:nvPicPr>
                <p:blipFill>
                  <a:blip r:embed="rId3">
                    <a:duotone>
                      <a:prstClr val="black"/>
                      <a:srgbClr val="4D82B8">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42" name="Groep 41">
                  <a:extLst>
                    <a:ext uri="{FF2B5EF4-FFF2-40B4-BE49-F238E27FC236}">
                      <a16:creationId xmlns:a16="http://schemas.microsoft.com/office/drawing/2014/main" id="{19B225F9-8C3F-E719-6E7A-4D442AABD174}"/>
                    </a:ext>
                  </a:extLst>
                </p:cNvPr>
                <p:cNvGrpSpPr/>
                <p:nvPr userDrawn="1"/>
              </p:nvGrpSpPr>
              <p:grpSpPr>
                <a:xfrm>
                  <a:off x="13103513" y="3705268"/>
                  <a:ext cx="145820" cy="146462"/>
                  <a:chOff x="13096169" y="3602278"/>
                  <a:chExt cx="145820" cy="146462"/>
                </a:xfrm>
              </p:grpSpPr>
              <p:sp>
                <p:nvSpPr>
                  <p:cNvPr id="46" name="Rechthoek 45">
                    <a:extLst>
                      <a:ext uri="{FF2B5EF4-FFF2-40B4-BE49-F238E27FC236}">
                        <a16:creationId xmlns:a16="http://schemas.microsoft.com/office/drawing/2014/main" id="{E6BB0144-0EF1-E29E-039C-9B84C29BC07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8C199943-B5DA-77DC-A44C-45CE20DFA54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3" name="Groep 42">
                  <a:extLst>
                    <a:ext uri="{FF2B5EF4-FFF2-40B4-BE49-F238E27FC236}">
                      <a16:creationId xmlns:a16="http://schemas.microsoft.com/office/drawing/2014/main" id="{E23F9C44-B45F-43A8-854A-043A462472D7}"/>
                    </a:ext>
                  </a:extLst>
                </p:cNvPr>
                <p:cNvGrpSpPr/>
                <p:nvPr userDrawn="1"/>
              </p:nvGrpSpPr>
              <p:grpSpPr>
                <a:xfrm rot="10800000">
                  <a:off x="13061402" y="3665637"/>
                  <a:ext cx="145820" cy="146462"/>
                  <a:chOff x="13096169" y="3602278"/>
                  <a:chExt cx="145820" cy="146462"/>
                </a:xfrm>
              </p:grpSpPr>
              <p:sp>
                <p:nvSpPr>
                  <p:cNvPr id="44" name="Rechthoek 43">
                    <a:extLst>
                      <a:ext uri="{FF2B5EF4-FFF2-40B4-BE49-F238E27FC236}">
                        <a16:creationId xmlns:a16="http://schemas.microsoft.com/office/drawing/2014/main" id="{9D944211-623B-75BD-FD8E-D23D1044A89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B27F641E-66D0-839D-691D-FFD4C29DE2F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9" name="Rechthoek 38">
                <a:extLst>
                  <a:ext uri="{FF2B5EF4-FFF2-40B4-BE49-F238E27FC236}">
                    <a16:creationId xmlns:a16="http://schemas.microsoft.com/office/drawing/2014/main" id="{D5F8629F-2601-49E2-12E7-5A511A75D53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40" name="Gelijkbenige driehoek 39">
                <a:extLst>
                  <a:ext uri="{FF2B5EF4-FFF2-40B4-BE49-F238E27FC236}">
                    <a16:creationId xmlns:a16="http://schemas.microsoft.com/office/drawing/2014/main" id="{75BCB956-E511-D82C-3E44-8FA0D0100A0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41F4BF8-88B1-CEB6-26F8-CF767E166ACD}"/>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0703FE29-7EA2-7002-EC3D-F00FD911B5C4}"/>
                </a:ext>
              </a:extLst>
            </p:cNvPr>
            <p:cNvGrpSpPr/>
            <p:nvPr userDrawn="1"/>
          </p:nvGrpSpPr>
          <p:grpSpPr>
            <a:xfrm>
              <a:off x="-376736" y="5282697"/>
              <a:ext cx="283685" cy="283685"/>
              <a:chOff x="-510741" y="5913713"/>
              <a:chExt cx="267555" cy="267555"/>
            </a:xfrm>
          </p:grpSpPr>
          <p:sp>
            <p:nvSpPr>
              <p:cNvPr id="34" name="Ovaal 33">
                <a:extLst>
                  <a:ext uri="{FF2B5EF4-FFF2-40B4-BE49-F238E27FC236}">
                    <a16:creationId xmlns:a16="http://schemas.microsoft.com/office/drawing/2014/main" id="{EE22F7F2-F61B-E7A8-4A44-21F26580D83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7" name="Graphic 163" descr="Informatie">
                <a:extLst>
                  <a:ext uri="{FF2B5EF4-FFF2-40B4-BE49-F238E27FC236}">
                    <a16:creationId xmlns:a16="http://schemas.microsoft.com/office/drawing/2014/main" id="{057B1A0F-CF2A-0D6C-FA36-A8D1F4A3029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F66F524D-6FD3-D971-487E-ADB6EBC09C64}"/>
                </a:ext>
              </a:extLst>
            </p:cNvPr>
            <p:cNvGrpSpPr/>
            <p:nvPr userDrawn="1"/>
          </p:nvGrpSpPr>
          <p:grpSpPr>
            <a:xfrm>
              <a:off x="-938434" y="5546300"/>
              <a:ext cx="627798" cy="576693"/>
              <a:chOff x="-938434" y="4570310"/>
              <a:chExt cx="627798" cy="576693"/>
            </a:xfrm>
          </p:grpSpPr>
          <p:grpSp>
            <p:nvGrpSpPr>
              <p:cNvPr id="28" name="Inspireren">
                <a:extLst>
                  <a:ext uri="{FF2B5EF4-FFF2-40B4-BE49-F238E27FC236}">
                    <a16:creationId xmlns:a16="http://schemas.microsoft.com/office/drawing/2014/main" id="{93BBB9B8-81DA-0463-74C9-BABB07240D1D}"/>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30" name="Freeform 12">
                  <a:extLst>
                    <a:ext uri="{FF2B5EF4-FFF2-40B4-BE49-F238E27FC236}">
                      <a16:creationId xmlns:a16="http://schemas.microsoft.com/office/drawing/2014/main" id="{EF001E99-D3BD-039C-D85D-A0C8BE5DE044}"/>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1" name="Freeform 13">
                  <a:extLst>
                    <a:ext uri="{FF2B5EF4-FFF2-40B4-BE49-F238E27FC236}">
                      <a16:creationId xmlns:a16="http://schemas.microsoft.com/office/drawing/2014/main" id="{DB77EF3C-2793-C4BE-B4EC-B7A11FE0FB2A}"/>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3" name="Freeform 14">
                  <a:extLst>
                    <a:ext uri="{FF2B5EF4-FFF2-40B4-BE49-F238E27FC236}">
                      <a16:creationId xmlns:a16="http://schemas.microsoft.com/office/drawing/2014/main" id="{38CFAD4D-4DBE-140D-35E5-D59F330ED7E5}"/>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29" name="Tekstvak 28">
                <a:extLst>
                  <a:ext uri="{FF2B5EF4-FFF2-40B4-BE49-F238E27FC236}">
                    <a16:creationId xmlns:a16="http://schemas.microsoft.com/office/drawing/2014/main" id="{860A7AE4-5B05-555B-7809-797C2133BEF6}"/>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D2B6DE87-DB6E-3588-E089-342BD94C26E6}"/>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B1FA945-4FA2-6AFF-9EF5-5ECD69F69639}"/>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DD8A5481-5045-CC2D-F1F5-0DA6891388C8}"/>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25" name="Groep 24">
                  <a:extLst>
                    <a:ext uri="{FF2B5EF4-FFF2-40B4-BE49-F238E27FC236}">
                      <a16:creationId xmlns:a16="http://schemas.microsoft.com/office/drawing/2014/main" id="{E09296EF-488E-A2F6-EBA4-48D74FABF198}"/>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6" name="Vrije vorm: vorm 25">
                    <a:extLst>
                      <a:ext uri="{FF2B5EF4-FFF2-40B4-BE49-F238E27FC236}">
                        <a16:creationId xmlns:a16="http://schemas.microsoft.com/office/drawing/2014/main" id="{987572B1-99FD-6A08-0C92-1A5CDFE913B4}"/>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27" name="Vrije vorm: vorm 26">
                    <a:extLst>
                      <a:ext uri="{FF2B5EF4-FFF2-40B4-BE49-F238E27FC236}">
                        <a16:creationId xmlns:a16="http://schemas.microsoft.com/office/drawing/2014/main" id="{01876C32-00ED-2488-1EFD-5682CE35DDB3}"/>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22" name="Tekstvak 21">
                <a:extLst>
                  <a:ext uri="{FF2B5EF4-FFF2-40B4-BE49-F238E27FC236}">
                    <a16:creationId xmlns:a16="http://schemas.microsoft.com/office/drawing/2014/main" id="{A28FC0F6-9544-ACF1-9ABD-0809B88BE6C7}"/>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Tree>
    <p:extLst>
      <p:ext uri="{BB962C8B-B14F-4D97-AF65-F5344CB8AC3E}">
        <p14:creationId xmlns:p14="http://schemas.microsoft.com/office/powerpoint/2010/main" val="3040582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95" name="Tijdelijke aanduiding voor tekst 94">
            <a:extLst>
              <a:ext uri="{FF2B5EF4-FFF2-40B4-BE49-F238E27FC236}">
                <a16:creationId xmlns:a16="http://schemas.microsoft.com/office/drawing/2014/main" id="{D5EB670C-4B0C-7E82-F545-042998B8833A}"/>
              </a:ext>
            </a:extLst>
          </p:cNvPr>
          <p:cNvSpPr>
            <a:spLocks noGrp="1"/>
          </p:cNvSpPr>
          <p:nvPr>
            <p:ph type="body" sz="quarter" idx="19" hasCustomPrompt="1"/>
          </p:nvPr>
        </p:nvSpPr>
        <p:spPr>
          <a:xfrm>
            <a:off x="0" y="0"/>
            <a:ext cx="12213960" cy="6858000"/>
          </a:xfrm>
          <a:custGeom>
            <a:avLst/>
            <a:gdLst>
              <a:gd name="connsiteX0" fmla="*/ 0 w 12213960"/>
              <a:gd name="connsiteY0" fmla="*/ 0 h 6858000"/>
              <a:gd name="connsiteX1" fmla="*/ 12213960 w 12213960"/>
              <a:gd name="connsiteY1" fmla="*/ 0 h 6858000"/>
              <a:gd name="connsiteX2" fmla="*/ 12213960 w 12213960"/>
              <a:gd name="connsiteY2" fmla="*/ 6858000 h 6858000"/>
              <a:gd name="connsiteX3" fmla="*/ 0 w 1221396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13960" h="6858000">
                <a:moveTo>
                  <a:pt x="0" y="0"/>
                </a:moveTo>
                <a:lnTo>
                  <a:pt x="12213960" y="0"/>
                </a:lnTo>
                <a:lnTo>
                  <a:pt x="12213960" y="6858000"/>
                </a:lnTo>
                <a:lnTo>
                  <a:pt x="0" y="6858000"/>
                </a:lnTo>
                <a:close/>
              </a:path>
            </a:pathLst>
          </a:custGeom>
          <a:solidFill>
            <a:schemeClr val="accent1"/>
          </a:solidFill>
        </p:spPr>
        <p:txBody>
          <a:bodyPr wrap="square">
            <a:noAutofit/>
          </a:bodyPr>
          <a:lstStyle>
            <a:lvl1pPr>
              <a:defRPr sz="100"/>
            </a:lvl1pPr>
          </a:lstStyle>
          <a:p>
            <a:pPr lvl="0"/>
            <a:r>
              <a:rPr lang="en-GB"/>
              <a:t> </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Intro</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a:t> </a:t>
            </a:r>
          </a:p>
        </p:txBody>
      </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a:t> </a:t>
            </a:r>
          </a:p>
        </p:txBody>
      </p:sp>
    </p:spTree>
    <p:extLst>
      <p:ext uri="{BB962C8B-B14F-4D97-AF65-F5344CB8AC3E}">
        <p14:creationId xmlns:p14="http://schemas.microsoft.com/office/powerpoint/2010/main" val="178858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ro + Image">
    <p:spTree>
      <p:nvGrpSpPr>
        <p:cNvPr id="1" name=""/>
        <p:cNvGrpSpPr/>
        <p:nvPr/>
      </p:nvGrpSpPr>
      <p:grpSpPr>
        <a:xfrm>
          <a:off x="0" y="0"/>
          <a:ext cx="0" cy="0"/>
          <a:chOff x="0" y="0"/>
          <a:chExt cx="0" cy="0"/>
        </a:xfrm>
      </p:grpSpPr>
      <p:sp>
        <p:nvSpPr>
          <p:cNvPr id="87" name="Tijdelijke aanduiding voor afbeelding 86">
            <a:extLst>
              <a:ext uri="{FF2B5EF4-FFF2-40B4-BE49-F238E27FC236}">
                <a16:creationId xmlns:a16="http://schemas.microsoft.com/office/drawing/2014/main" id="{2BD5BBE9-822C-7C9A-BB92-1547A0379E82}"/>
              </a:ext>
            </a:extLst>
          </p:cNvPr>
          <p:cNvSpPr>
            <a:spLocks noGrp="1"/>
          </p:cNvSpPr>
          <p:nvPr>
            <p:ph type="pic" sz="quarter" idx="13" hasCustomPrompt="1"/>
          </p:nvPr>
        </p:nvSpPr>
        <p:spPr>
          <a:xfrm>
            <a:off x="0" y="-367937"/>
            <a:ext cx="12192001" cy="7225935"/>
          </a:xfrm>
          <a:custGeom>
            <a:avLst/>
            <a:gdLst>
              <a:gd name="connsiteX0" fmla="*/ 11291829 w 12192001"/>
              <a:gd name="connsiteY0" fmla="*/ 0 h 7225935"/>
              <a:gd name="connsiteX1" fmla="*/ 12093104 w 12192001"/>
              <a:gd name="connsiteY1" fmla="*/ 0 h 7225935"/>
              <a:gd name="connsiteX2" fmla="*/ 12192000 w 12192001"/>
              <a:gd name="connsiteY2" fmla="*/ 98896 h 7225935"/>
              <a:gd name="connsiteX3" fmla="*/ 12192000 w 12192001"/>
              <a:gd name="connsiteY3" fmla="*/ 367937 h 7225935"/>
              <a:gd name="connsiteX4" fmla="*/ 12192001 w 12192001"/>
              <a:gd name="connsiteY4" fmla="*/ 367937 h 7225935"/>
              <a:gd name="connsiteX5" fmla="*/ 12192001 w 12192001"/>
              <a:gd name="connsiteY5" fmla="*/ 7225935 h 7225935"/>
              <a:gd name="connsiteX6" fmla="*/ 0 w 12192001"/>
              <a:gd name="connsiteY6" fmla="*/ 7225935 h 7225935"/>
              <a:gd name="connsiteX7" fmla="*/ 0 w 12192001"/>
              <a:gd name="connsiteY7" fmla="*/ 367937 h 7225935"/>
              <a:gd name="connsiteX8" fmla="*/ 11192933 w 12192001"/>
              <a:gd name="connsiteY8" fmla="*/ 367937 h 7225935"/>
              <a:gd name="connsiteX9" fmla="*/ 11192933 w 12192001"/>
              <a:gd name="connsiteY9" fmla="*/ 98896 h 7225935"/>
              <a:gd name="connsiteX10" fmla="*/ 11291829 w 12192001"/>
              <a:gd name="connsiteY10" fmla="*/ 0 h 722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7225935">
                <a:moveTo>
                  <a:pt x="11291829" y="0"/>
                </a:moveTo>
                <a:lnTo>
                  <a:pt x="12093104" y="0"/>
                </a:lnTo>
                <a:cubicBezTo>
                  <a:pt x="12147723" y="0"/>
                  <a:pt x="12192000" y="44277"/>
                  <a:pt x="12192000" y="98896"/>
                </a:cubicBezTo>
                <a:lnTo>
                  <a:pt x="12192000" y="367937"/>
                </a:lnTo>
                <a:lnTo>
                  <a:pt x="12192001" y="367937"/>
                </a:lnTo>
                <a:lnTo>
                  <a:pt x="12192001" y="7225935"/>
                </a:lnTo>
                <a:lnTo>
                  <a:pt x="0" y="7225935"/>
                </a:lnTo>
                <a:lnTo>
                  <a:pt x="0" y="367937"/>
                </a:lnTo>
                <a:lnTo>
                  <a:pt x="11192933" y="367937"/>
                </a:lnTo>
                <a:lnTo>
                  <a:pt x="11192933" y="98896"/>
                </a:lnTo>
                <a:cubicBezTo>
                  <a:pt x="11192933" y="44277"/>
                  <a:pt x="11237210" y="0"/>
                  <a:pt x="11291829" y="0"/>
                </a:cubicBezTo>
                <a:close/>
              </a:path>
            </a:pathLst>
          </a:custGeom>
          <a:solidFill>
            <a:schemeClr val="bg1">
              <a:lumMod val="95000"/>
            </a:schemeClr>
          </a:solidFill>
        </p:spPr>
        <p:txBody>
          <a:bodyPr wrap="square" tIns="0" bIns="1080000" anchor="ctr" anchorCtr="0">
            <a:noAutofit/>
          </a:bodyPr>
          <a:lstStyle>
            <a:lvl1pPr marL="0" indent="0" algn="ctr">
              <a:buNone/>
              <a:defRPr sz="1200" i="1">
                <a:solidFill>
                  <a:schemeClr val="bg1">
                    <a:lumMod val="50000"/>
                  </a:schemeClr>
                </a:solidFill>
              </a:defRPr>
            </a:lvl1pPr>
          </a:lstStyle>
          <a:p>
            <a:r>
              <a:rPr lang="en-GB" noProof="0"/>
              <a:t>Select this placeholder, go to the tab ‘Slidebuilder’, click on ‘Images’, select the preferred image and click on ‘Insert’.</a:t>
            </a:r>
          </a:p>
        </p:txBody>
      </p:sp>
      <p:sp>
        <p:nvSpPr>
          <p:cNvPr id="107" name="Tijdelijke aanduiding voor titel 1">
            <a:extLst>
              <a:ext uri="{FF2B5EF4-FFF2-40B4-BE49-F238E27FC236}">
                <a16:creationId xmlns:a16="http://schemas.microsoft.com/office/drawing/2014/main" id="{6487721E-6D8E-22A6-150E-48B5B7398741}"/>
              </a:ext>
            </a:extLst>
          </p:cNvPr>
          <p:cNvSpPr>
            <a:spLocks noGrp="1"/>
          </p:cNvSpPr>
          <p:nvPr>
            <p:ph type="title" hasCustomPrompt="1"/>
          </p:nvPr>
        </p:nvSpPr>
        <p:spPr>
          <a:xfrm>
            <a:off x="0" y="-367937"/>
            <a:ext cx="2086708" cy="342211"/>
          </a:xfrm>
          <a:prstGeom prst="rect">
            <a:avLst/>
          </a:prstGeom>
        </p:spPr>
        <p:txBody>
          <a:bodyPr vert="horz" lIns="0" tIns="0" rIns="0" bIns="0" rtlCol="0" anchor="t">
            <a:noAutofit/>
          </a:bodyPr>
          <a:lstStyle>
            <a:lvl1pPr>
              <a:defRPr sz="1600">
                <a:solidFill>
                  <a:schemeClr val="accent1"/>
                </a:solidFill>
              </a:defRPr>
            </a:lvl1pPr>
          </a:lstStyle>
          <a:p>
            <a:r>
              <a:rPr lang="en-GB" noProof="0"/>
              <a:t>Intro + image</a:t>
            </a:r>
          </a:p>
        </p:txBody>
      </p:sp>
      <p:sp>
        <p:nvSpPr>
          <p:cNvPr id="5" name="Tijdelijke aanduiding voor tekst 4">
            <a:extLst>
              <a:ext uri="{FF2B5EF4-FFF2-40B4-BE49-F238E27FC236}">
                <a16:creationId xmlns:a16="http://schemas.microsoft.com/office/drawing/2014/main" id="{DC4C260E-6BC0-79F7-A942-2FCA30E8143B}"/>
              </a:ext>
            </a:extLst>
          </p:cNvPr>
          <p:cNvSpPr>
            <a:spLocks noGrp="1"/>
          </p:cNvSpPr>
          <p:nvPr>
            <p:ph type="body" sz="quarter" idx="10" hasCustomPrompt="1"/>
          </p:nvPr>
        </p:nvSpPr>
        <p:spPr>
          <a:xfrm>
            <a:off x="3964934" y="2343150"/>
            <a:ext cx="4262138" cy="2171700"/>
          </a:xfrm>
          <a:custGeom>
            <a:avLst/>
            <a:gdLst>
              <a:gd name="connsiteX0" fmla="*/ 405202 w 4262138"/>
              <a:gd name="connsiteY0" fmla="*/ 0 h 2171700"/>
              <a:gd name="connsiteX1" fmla="*/ 2718550 w 4262138"/>
              <a:gd name="connsiteY1" fmla="*/ 0 h 2171700"/>
              <a:gd name="connsiteX2" fmla="*/ 3123745 w 4262138"/>
              <a:gd name="connsiteY2" fmla="*/ 405781 h 2171700"/>
              <a:gd name="connsiteX3" fmla="*/ 3123745 w 4262138"/>
              <a:gd name="connsiteY3" fmla="*/ 906766 h 2171700"/>
              <a:gd name="connsiteX4" fmla="*/ 3529526 w 4262138"/>
              <a:gd name="connsiteY4" fmla="*/ 1312540 h 2171700"/>
              <a:gd name="connsiteX5" fmla="*/ 3936465 w 4262138"/>
              <a:gd name="connsiteY5" fmla="*/ 1312540 h 2171700"/>
              <a:gd name="connsiteX6" fmla="*/ 4262138 w 4262138"/>
              <a:gd name="connsiteY6" fmla="*/ 1638213 h 2171700"/>
              <a:gd name="connsiteX7" fmla="*/ 4262138 w 4262138"/>
              <a:gd name="connsiteY7" fmla="*/ 1846034 h 2171700"/>
              <a:gd name="connsiteX8" fmla="*/ 3936465 w 4262138"/>
              <a:gd name="connsiteY8" fmla="*/ 2171700 h 2171700"/>
              <a:gd name="connsiteX9" fmla="*/ 3449997 w 4262138"/>
              <a:gd name="connsiteY9" fmla="*/ 2171700 h 2171700"/>
              <a:gd name="connsiteX10" fmla="*/ 3124330 w 4262138"/>
              <a:gd name="connsiteY10" fmla="*/ 1846034 h 2171700"/>
              <a:gd name="connsiteX11" fmla="*/ 3124330 w 4262138"/>
              <a:gd name="connsiteY11" fmla="*/ 1717742 h 2171700"/>
              <a:gd name="connsiteX12" fmla="*/ 2719129 w 4262138"/>
              <a:gd name="connsiteY12" fmla="*/ 1312540 h 2171700"/>
              <a:gd name="connsiteX13" fmla="*/ 405202 w 4262138"/>
              <a:gd name="connsiteY13" fmla="*/ 1312540 h 2171700"/>
              <a:gd name="connsiteX14" fmla="*/ 0 w 4262138"/>
              <a:gd name="connsiteY14" fmla="*/ 906766 h 2171700"/>
              <a:gd name="connsiteX15" fmla="*/ 0 w 4262138"/>
              <a:gd name="connsiteY15" fmla="*/ 405781 h 2171700"/>
              <a:gd name="connsiteX16" fmla="*/ 405202 w 4262138"/>
              <a:gd name="connsiteY16" fmla="*/ 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62138" h="2171700">
                <a:moveTo>
                  <a:pt x="405202" y="0"/>
                </a:moveTo>
                <a:lnTo>
                  <a:pt x="2718550" y="0"/>
                </a:lnTo>
                <a:cubicBezTo>
                  <a:pt x="2942625" y="0"/>
                  <a:pt x="3123745" y="181699"/>
                  <a:pt x="3123745" y="405781"/>
                </a:cubicBezTo>
                <a:lnTo>
                  <a:pt x="3123745" y="906766"/>
                </a:lnTo>
                <a:cubicBezTo>
                  <a:pt x="3123745" y="1130841"/>
                  <a:pt x="3305451" y="1312540"/>
                  <a:pt x="3529526" y="1312540"/>
                </a:cubicBezTo>
                <a:lnTo>
                  <a:pt x="3936465" y="1312540"/>
                </a:lnTo>
                <a:cubicBezTo>
                  <a:pt x="4116428" y="1312540"/>
                  <a:pt x="4262138" y="1458250"/>
                  <a:pt x="4262138" y="1638213"/>
                </a:cubicBezTo>
                <a:lnTo>
                  <a:pt x="4262138" y="1846034"/>
                </a:lnTo>
                <a:cubicBezTo>
                  <a:pt x="4262138" y="2025996"/>
                  <a:pt x="4116428" y="2171700"/>
                  <a:pt x="3936465" y="2171700"/>
                </a:cubicBezTo>
                <a:lnTo>
                  <a:pt x="3449997" y="2171700"/>
                </a:lnTo>
                <a:cubicBezTo>
                  <a:pt x="3270035" y="2171700"/>
                  <a:pt x="3124330" y="2025996"/>
                  <a:pt x="3124330" y="1846034"/>
                </a:cubicBezTo>
                <a:lnTo>
                  <a:pt x="3124330" y="1717742"/>
                </a:lnTo>
                <a:cubicBezTo>
                  <a:pt x="3124330" y="1493660"/>
                  <a:pt x="2942625" y="1312540"/>
                  <a:pt x="2719129" y="1312540"/>
                </a:cubicBezTo>
                <a:lnTo>
                  <a:pt x="405202" y="1312540"/>
                </a:lnTo>
                <a:cubicBezTo>
                  <a:pt x="181121" y="1312540"/>
                  <a:pt x="0" y="1130841"/>
                  <a:pt x="0" y="906766"/>
                </a:cubicBezTo>
                <a:lnTo>
                  <a:pt x="0" y="405781"/>
                </a:lnTo>
                <a:cubicBezTo>
                  <a:pt x="0" y="181699"/>
                  <a:pt x="181700" y="0"/>
                  <a:pt x="405202" y="0"/>
                </a:cubicBezTo>
                <a:close/>
              </a:path>
            </a:pathLst>
          </a:custGeom>
          <a:solidFill>
            <a:schemeClr val="tx2"/>
          </a:solidFill>
        </p:spPr>
        <p:txBody>
          <a:bodyPr wrap="square">
            <a:noAutofit/>
          </a:bodyPr>
          <a:lstStyle>
            <a:lvl1pPr>
              <a:defRPr sz="100">
                <a:solidFill>
                  <a:schemeClr val="tx1">
                    <a:alpha val="0"/>
                  </a:schemeClr>
                </a:solidFill>
              </a:defRPr>
            </a:lvl1pPr>
          </a:lstStyle>
          <a:p>
            <a:pPr lvl="0"/>
            <a:r>
              <a:rPr lang="en-GB"/>
              <a:t> </a:t>
            </a:r>
          </a:p>
        </p:txBody>
      </p:sp>
      <p:grpSp>
        <p:nvGrpSpPr>
          <p:cNvPr id="3" name="INSTRUCTION">
            <a:extLst>
              <a:ext uri="{FF2B5EF4-FFF2-40B4-BE49-F238E27FC236}">
                <a16:creationId xmlns:a16="http://schemas.microsoft.com/office/drawing/2014/main" id="{3E2F00E1-7C5F-33B1-C892-04F71C9A79FF}"/>
              </a:ext>
            </a:extLst>
          </p:cNvPr>
          <p:cNvGrpSpPr/>
          <p:nvPr userDrawn="1"/>
        </p:nvGrpSpPr>
        <p:grpSpPr>
          <a:xfrm>
            <a:off x="12377595" y="0"/>
            <a:ext cx="3693114" cy="6236923"/>
            <a:chOff x="-3786165" y="0"/>
            <a:chExt cx="3693114" cy="6236923"/>
          </a:xfrm>
        </p:grpSpPr>
        <p:sp>
          <p:nvSpPr>
            <p:cNvPr id="4" name="Rechthoek 3">
              <a:extLst>
                <a:ext uri="{FF2B5EF4-FFF2-40B4-BE49-F238E27FC236}">
                  <a16:creationId xmlns:a16="http://schemas.microsoft.com/office/drawing/2014/main" id="{98FCD9F8-4484-F611-BBEF-E895C4730E6C}"/>
                </a:ext>
              </a:extLst>
            </p:cNvPr>
            <p:cNvSpPr/>
            <p:nvPr userDrawn="1"/>
          </p:nvSpPr>
          <p:spPr>
            <a:xfrm>
              <a:off x="-3786165" y="0"/>
              <a:ext cx="3593091" cy="557062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Insert/edit an image</a:t>
              </a:r>
            </a:p>
          </p:txBody>
        </p:sp>
        <p:sp>
          <p:nvSpPr>
            <p:cNvPr id="6" name="Ovaal 5">
              <a:extLst>
                <a:ext uri="{FF2B5EF4-FFF2-40B4-BE49-F238E27FC236}">
                  <a16:creationId xmlns:a16="http://schemas.microsoft.com/office/drawing/2014/main" id="{FA1E0B54-A26A-9667-5119-BE3262659484}"/>
                </a:ext>
              </a:extLst>
            </p:cNvPr>
            <p:cNvSpPr/>
            <p:nvPr userDrawn="1"/>
          </p:nvSpPr>
          <p:spPr>
            <a:xfrm>
              <a:off x="-3603587" y="465324"/>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 name="Rechthoek 6">
              <a:extLst>
                <a:ext uri="{FF2B5EF4-FFF2-40B4-BE49-F238E27FC236}">
                  <a16:creationId xmlns:a16="http://schemas.microsoft.com/office/drawing/2014/main" id="{DD330616-92B7-6A9C-0710-76BE1F3A5C60}"/>
                </a:ext>
              </a:extLst>
            </p:cNvPr>
            <p:cNvSpPr/>
            <p:nvPr userDrawn="1"/>
          </p:nvSpPr>
          <p:spPr>
            <a:xfrm>
              <a:off x="-3319415" y="465324"/>
              <a:ext cx="2962706"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placeholder,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8" name="Ovaal 7">
              <a:extLst>
                <a:ext uri="{FF2B5EF4-FFF2-40B4-BE49-F238E27FC236}">
                  <a16:creationId xmlns:a16="http://schemas.microsoft.com/office/drawing/2014/main" id="{8A6A246D-4C85-A736-7B91-88600AD18E7A}"/>
                </a:ext>
              </a:extLst>
            </p:cNvPr>
            <p:cNvSpPr/>
            <p:nvPr userDrawn="1"/>
          </p:nvSpPr>
          <p:spPr>
            <a:xfrm>
              <a:off x="-3603587" y="2638808"/>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 name="Rechthoek 8">
              <a:extLst>
                <a:ext uri="{FF2B5EF4-FFF2-40B4-BE49-F238E27FC236}">
                  <a16:creationId xmlns:a16="http://schemas.microsoft.com/office/drawing/2014/main" id="{260243AF-4D0E-FEF5-847F-A0C4896A032B}"/>
                </a:ext>
              </a:extLst>
            </p:cNvPr>
            <p:cNvSpPr/>
            <p:nvPr userDrawn="1"/>
          </p:nvSpPr>
          <p:spPr>
            <a:xfrm>
              <a:off x="-3319415" y="2638809"/>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0" name="Ovaal 9">
              <a:extLst>
                <a:ext uri="{FF2B5EF4-FFF2-40B4-BE49-F238E27FC236}">
                  <a16:creationId xmlns:a16="http://schemas.microsoft.com/office/drawing/2014/main" id="{B25EF5BD-9873-29A1-C548-7711444B0095}"/>
                </a:ext>
              </a:extLst>
            </p:cNvPr>
            <p:cNvSpPr/>
            <p:nvPr userDrawn="1"/>
          </p:nvSpPr>
          <p:spPr>
            <a:xfrm>
              <a:off x="-3603587" y="3817066"/>
              <a:ext cx="180000" cy="180000"/>
            </a:xfrm>
            <a:prstGeom prst="ellipse">
              <a:avLst/>
            </a:prstGeom>
            <a:solidFill>
              <a:schemeClr val="tx2"/>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 name="Rechthoek 10">
              <a:extLst>
                <a:ext uri="{FF2B5EF4-FFF2-40B4-BE49-F238E27FC236}">
                  <a16:creationId xmlns:a16="http://schemas.microsoft.com/office/drawing/2014/main" id="{3F083158-70B6-1730-7F3E-BD868196D4C2}"/>
                </a:ext>
              </a:extLst>
            </p:cNvPr>
            <p:cNvSpPr/>
            <p:nvPr userDrawn="1"/>
          </p:nvSpPr>
          <p:spPr>
            <a:xfrm>
              <a:off x="-3319415" y="3817067"/>
              <a:ext cx="2944086"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2" name="Groep 11">
              <a:extLst>
                <a:ext uri="{FF2B5EF4-FFF2-40B4-BE49-F238E27FC236}">
                  <a16:creationId xmlns:a16="http://schemas.microsoft.com/office/drawing/2014/main" id="{1708BA81-7B91-81D1-6882-6767C72BCBFC}"/>
                </a:ext>
              </a:extLst>
            </p:cNvPr>
            <p:cNvGrpSpPr/>
            <p:nvPr userDrawn="1"/>
          </p:nvGrpSpPr>
          <p:grpSpPr>
            <a:xfrm>
              <a:off x="-3314821" y="3054865"/>
              <a:ext cx="1558053" cy="563933"/>
              <a:chOff x="-3314821" y="2981448"/>
              <a:chExt cx="1558053" cy="563933"/>
            </a:xfrm>
          </p:grpSpPr>
          <p:sp>
            <p:nvSpPr>
              <p:cNvPr id="50" name="Rechthoek 49">
                <a:extLst>
                  <a:ext uri="{FF2B5EF4-FFF2-40B4-BE49-F238E27FC236}">
                    <a16:creationId xmlns:a16="http://schemas.microsoft.com/office/drawing/2014/main" id="{821AAE0C-F2C1-B93E-8DC1-5CE57368E2C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51" name="Rechthoek 50">
                <a:extLst>
                  <a:ext uri="{FF2B5EF4-FFF2-40B4-BE49-F238E27FC236}">
                    <a16:creationId xmlns:a16="http://schemas.microsoft.com/office/drawing/2014/main" id="{E8318BF0-27A8-6D18-54B9-8093D0C49706}"/>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52" name="Tekstvak 51">
                <a:extLst>
                  <a:ext uri="{FF2B5EF4-FFF2-40B4-BE49-F238E27FC236}">
                    <a16:creationId xmlns:a16="http://schemas.microsoft.com/office/drawing/2014/main" id="{752434D0-F5E4-CD22-2799-CB81FE9E3266}"/>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53" name="Tekstvak 52">
                <a:extLst>
                  <a:ext uri="{FF2B5EF4-FFF2-40B4-BE49-F238E27FC236}">
                    <a16:creationId xmlns:a16="http://schemas.microsoft.com/office/drawing/2014/main" id="{446B8ECC-C5E7-206B-0FAE-EE2D7C4EEEB4}"/>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54" name="Vrije vorm: vorm 53">
                <a:extLst>
                  <a:ext uri="{FF2B5EF4-FFF2-40B4-BE49-F238E27FC236}">
                    <a16:creationId xmlns:a16="http://schemas.microsoft.com/office/drawing/2014/main" id="{E618B80E-365B-2EF0-161A-81ACA3DFDCC4}"/>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55" name="Gelijkbenige driehoek 54">
                <a:extLst>
                  <a:ext uri="{FF2B5EF4-FFF2-40B4-BE49-F238E27FC236}">
                    <a16:creationId xmlns:a16="http://schemas.microsoft.com/office/drawing/2014/main" id="{6344C871-412D-49C7-B4C0-1855039E1AD6}"/>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56" name="Groep 55">
                <a:extLst>
                  <a:ext uri="{FF2B5EF4-FFF2-40B4-BE49-F238E27FC236}">
                    <a16:creationId xmlns:a16="http://schemas.microsoft.com/office/drawing/2014/main" id="{CFDFE063-C8F4-ED5F-23CC-9393891B2AAC}"/>
                  </a:ext>
                </a:extLst>
              </p:cNvPr>
              <p:cNvGrpSpPr/>
              <p:nvPr userDrawn="1"/>
            </p:nvGrpSpPr>
            <p:grpSpPr>
              <a:xfrm>
                <a:off x="-3257052" y="3032066"/>
                <a:ext cx="182309" cy="163794"/>
                <a:chOff x="12832541" y="3162395"/>
                <a:chExt cx="219532" cy="197236"/>
              </a:xfrm>
            </p:grpSpPr>
            <p:sp>
              <p:nvSpPr>
                <p:cNvPr id="61" name="Rechthoek 60">
                  <a:extLst>
                    <a:ext uri="{FF2B5EF4-FFF2-40B4-BE49-F238E27FC236}">
                      <a16:creationId xmlns:a16="http://schemas.microsoft.com/office/drawing/2014/main" id="{0A117020-0F35-DC33-6F65-D5F72B54FC9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2" name="Rechthoek 61">
                  <a:extLst>
                    <a:ext uri="{FF2B5EF4-FFF2-40B4-BE49-F238E27FC236}">
                      <a16:creationId xmlns:a16="http://schemas.microsoft.com/office/drawing/2014/main" id="{F51F910F-4FA8-A3F0-B977-754ABA0FA58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3" name="Rechthoek 62">
                  <a:extLst>
                    <a:ext uri="{FF2B5EF4-FFF2-40B4-BE49-F238E27FC236}">
                      <a16:creationId xmlns:a16="http://schemas.microsoft.com/office/drawing/2014/main" id="{FEAC9879-18A3-CCF2-A9BF-2CE62BF0AA61}"/>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57" name="Groep 56">
                <a:extLst>
                  <a:ext uri="{FF2B5EF4-FFF2-40B4-BE49-F238E27FC236}">
                    <a16:creationId xmlns:a16="http://schemas.microsoft.com/office/drawing/2014/main" id="{6154CCFD-067C-C1EE-24D3-85E7DA6AE27D}"/>
                  </a:ext>
                </a:extLst>
              </p:cNvPr>
              <p:cNvGrpSpPr/>
              <p:nvPr userDrawn="1"/>
            </p:nvGrpSpPr>
            <p:grpSpPr>
              <a:xfrm>
                <a:off x="-3257053" y="3276580"/>
                <a:ext cx="182309" cy="163794"/>
                <a:chOff x="12832541" y="3162395"/>
                <a:chExt cx="219532" cy="197236"/>
              </a:xfrm>
            </p:grpSpPr>
            <p:sp>
              <p:nvSpPr>
                <p:cNvPr id="58" name="Rechthoek 57">
                  <a:extLst>
                    <a:ext uri="{FF2B5EF4-FFF2-40B4-BE49-F238E27FC236}">
                      <a16:creationId xmlns:a16="http://schemas.microsoft.com/office/drawing/2014/main" id="{D5623047-6135-7EAC-3BA5-D09B45035D7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709D5A97-AD6C-C912-4661-EAB74ABD391D}"/>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31651751-8345-1C87-9289-31EC5E4B460E}"/>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sp>
          <p:nvSpPr>
            <p:cNvPr id="13" name="Ovaal 12">
              <a:extLst>
                <a:ext uri="{FF2B5EF4-FFF2-40B4-BE49-F238E27FC236}">
                  <a16:creationId xmlns:a16="http://schemas.microsoft.com/office/drawing/2014/main" id="{3726CC16-A516-D68E-8A9C-E912870983D9}"/>
                </a:ext>
              </a:extLst>
            </p:cNvPr>
            <p:cNvSpPr/>
            <p:nvPr userDrawn="1"/>
          </p:nvSpPr>
          <p:spPr>
            <a:xfrm>
              <a:off x="-3603587" y="1811184"/>
              <a:ext cx="180000" cy="180000"/>
            </a:xfrm>
            <a:prstGeom prst="ellipse">
              <a:avLst/>
            </a:prstGeom>
            <a:solidFill>
              <a:schemeClr val="tx2"/>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 name="Rechthoek 13">
              <a:extLst>
                <a:ext uri="{FF2B5EF4-FFF2-40B4-BE49-F238E27FC236}">
                  <a16:creationId xmlns:a16="http://schemas.microsoft.com/office/drawing/2014/main" id="{38467C64-9E1A-114E-B42A-E11A70B1D5CE}"/>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category and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hthoek 14">
              <a:extLst>
                <a:ext uri="{FF2B5EF4-FFF2-40B4-BE49-F238E27FC236}">
                  <a16:creationId xmlns:a16="http://schemas.microsoft.com/office/drawing/2014/main" id="{72ED52BE-E1FA-0982-FBBA-FD880BD86F80}"/>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1000" b="1" noProof="0">
                  <a:solidFill>
                    <a:srgbClr val="211F26"/>
                  </a:solidFill>
                  <a:latin typeface="Calibri" panose="020F0502020204030204" pitchFamily="34" charset="0"/>
                  <a:cs typeface="Calibri" panose="020F0502020204030204" pitchFamily="34" charset="0"/>
                </a:rPr>
                <a:t>Insert</a:t>
              </a:r>
            </a:p>
          </p:txBody>
        </p:sp>
        <p:grpSp>
          <p:nvGrpSpPr>
            <p:cNvPr id="16" name="Groep 15">
              <a:extLst>
                <a:ext uri="{FF2B5EF4-FFF2-40B4-BE49-F238E27FC236}">
                  <a16:creationId xmlns:a16="http://schemas.microsoft.com/office/drawing/2014/main" id="{C61622F7-7D7B-7273-ACB6-8EDA7A3FDC67}"/>
                </a:ext>
              </a:extLst>
            </p:cNvPr>
            <p:cNvGrpSpPr/>
            <p:nvPr userDrawn="1"/>
          </p:nvGrpSpPr>
          <p:grpSpPr>
            <a:xfrm>
              <a:off x="-3426605" y="4716809"/>
              <a:ext cx="514284" cy="506545"/>
              <a:chOff x="12617641" y="3403239"/>
              <a:chExt cx="752963" cy="741634"/>
            </a:xfrm>
          </p:grpSpPr>
          <p:grpSp>
            <p:nvGrpSpPr>
              <p:cNvPr id="34" name="Groep 33">
                <a:extLst>
                  <a:ext uri="{FF2B5EF4-FFF2-40B4-BE49-F238E27FC236}">
                    <a16:creationId xmlns:a16="http://schemas.microsoft.com/office/drawing/2014/main" id="{CDD560A0-2B07-7662-5388-5FC372A58F46}"/>
                  </a:ext>
                </a:extLst>
              </p:cNvPr>
              <p:cNvGrpSpPr/>
              <p:nvPr userDrawn="1"/>
            </p:nvGrpSpPr>
            <p:grpSpPr>
              <a:xfrm>
                <a:off x="12771530" y="3403239"/>
                <a:ext cx="467176" cy="448491"/>
                <a:chOff x="12782157" y="3403239"/>
                <a:chExt cx="467176" cy="448491"/>
              </a:xfrm>
            </p:grpSpPr>
            <p:grpSp>
              <p:nvGrpSpPr>
                <p:cNvPr id="37" name="Groep 36">
                  <a:extLst>
                    <a:ext uri="{FF2B5EF4-FFF2-40B4-BE49-F238E27FC236}">
                      <a16:creationId xmlns:a16="http://schemas.microsoft.com/office/drawing/2014/main" id="{723AFA3F-F112-020A-9296-54CFE8A84897}"/>
                    </a:ext>
                  </a:extLst>
                </p:cNvPr>
                <p:cNvGrpSpPr/>
                <p:nvPr userDrawn="1"/>
              </p:nvGrpSpPr>
              <p:grpSpPr>
                <a:xfrm>
                  <a:off x="12782157" y="3403239"/>
                  <a:ext cx="412976" cy="396132"/>
                  <a:chOff x="13554906" y="3320109"/>
                  <a:chExt cx="443917" cy="425811"/>
                </a:xfrm>
              </p:grpSpPr>
              <p:grpSp>
                <p:nvGrpSpPr>
                  <p:cNvPr id="44" name="Groep 43">
                    <a:extLst>
                      <a:ext uri="{FF2B5EF4-FFF2-40B4-BE49-F238E27FC236}">
                        <a16:creationId xmlns:a16="http://schemas.microsoft.com/office/drawing/2014/main" id="{1ECD14B4-236C-228E-8051-F5AB8CCADAD7}"/>
                      </a:ext>
                    </a:extLst>
                  </p:cNvPr>
                  <p:cNvGrpSpPr/>
                  <p:nvPr userDrawn="1"/>
                </p:nvGrpSpPr>
                <p:grpSpPr>
                  <a:xfrm>
                    <a:off x="13554906" y="3320109"/>
                    <a:ext cx="443917" cy="425811"/>
                    <a:chOff x="12909684" y="1276143"/>
                    <a:chExt cx="443917" cy="425811"/>
                  </a:xfrm>
                </p:grpSpPr>
                <p:sp>
                  <p:nvSpPr>
                    <p:cNvPr id="47" name="Rechthoek 46">
                      <a:extLst>
                        <a:ext uri="{FF2B5EF4-FFF2-40B4-BE49-F238E27FC236}">
                          <a16:creationId xmlns:a16="http://schemas.microsoft.com/office/drawing/2014/main" id="{D16F7CBA-F14C-20AB-F4CC-F85C12F90F1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484FD2C3-83E7-6E22-CC9F-41BE68F56E4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49" name="Ovaal 48">
                      <a:extLst>
                        <a:ext uri="{FF2B5EF4-FFF2-40B4-BE49-F238E27FC236}">
                          <a16:creationId xmlns:a16="http://schemas.microsoft.com/office/drawing/2014/main" id="{3D5AC1FB-5F3E-E5BE-468C-3AE55E3E985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45" name="Afbeelding 44">
                    <a:extLst>
                      <a:ext uri="{FF2B5EF4-FFF2-40B4-BE49-F238E27FC236}">
                        <a16:creationId xmlns:a16="http://schemas.microsoft.com/office/drawing/2014/main" id="{E1036129-F207-8CBC-50D8-4235B0F1C1E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6" name="Afbeelding 45">
                    <a:extLst>
                      <a:ext uri="{FF2B5EF4-FFF2-40B4-BE49-F238E27FC236}">
                        <a16:creationId xmlns:a16="http://schemas.microsoft.com/office/drawing/2014/main" id="{8B7423D6-D8B5-8168-10E7-8F2A6DFA3CC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8" name="Groep 37">
                  <a:extLst>
                    <a:ext uri="{FF2B5EF4-FFF2-40B4-BE49-F238E27FC236}">
                      <a16:creationId xmlns:a16="http://schemas.microsoft.com/office/drawing/2014/main" id="{F948E953-2A36-74EF-BBB1-E90F9320223B}"/>
                    </a:ext>
                  </a:extLst>
                </p:cNvPr>
                <p:cNvGrpSpPr/>
                <p:nvPr userDrawn="1"/>
              </p:nvGrpSpPr>
              <p:grpSpPr>
                <a:xfrm>
                  <a:off x="13103513" y="3705268"/>
                  <a:ext cx="145820" cy="146462"/>
                  <a:chOff x="13096169" y="3602278"/>
                  <a:chExt cx="145820" cy="146462"/>
                </a:xfrm>
              </p:grpSpPr>
              <p:sp>
                <p:nvSpPr>
                  <p:cNvPr id="42" name="Rechthoek 41">
                    <a:extLst>
                      <a:ext uri="{FF2B5EF4-FFF2-40B4-BE49-F238E27FC236}">
                        <a16:creationId xmlns:a16="http://schemas.microsoft.com/office/drawing/2014/main" id="{54E78F4A-CE47-5007-89DD-B60BC2FBB1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3" name="Rechthoek 42">
                    <a:extLst>
                      <a:ext uri="{FF2B5EF4-FFF2-40B4-BE49-F238E27FC236}">
                        <a16:creationId xmlns:a16="http://schemas.microsoft.com/office/drawing/2014/main" id="{BE611EE0-6B39-72D1-754E-825F744D61E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E84DAD40-41A0-0440-9515-7205FF2FE48C}"/>
                    </a:ext>
                  </a:extLst>
                </p:cNvPr>
                <p:cNvGrpSpPr/>
                <p:nvPr userDrawn="1"/>
              </p:nvGrpSpPr>
              <p:grpSpPr>
                <a:xfrm rot="10800000">
                  <a:off x="13061402" y="3665637"/>
                  <a:ext cx="145820" cy="146462"/>
                  <a:chOff x="13096169" y="3602278"/>
                  <a:chExt cx="145820" cy="146462"/>
                </a:xfrm>
              </p:grpSpPr>
              <p:sp>
                <p:nvSpPr>
                  <p:cNvPr id="40" name="Rechthoek 39">
                    <a:extLst>
                      <a:ext uri="{FF2B5EF4-FFF2-40B4-BE49-F238E27FC236}">
                        <a16:creationId xmlns:a16="http://schemas.microsoft.com/office/drawing/2014/main" id="{5164DD4D-6807-3B3B-94D5-359D7954D19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48B5B36B-8C46-7089-7307-76937D1F5FF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5" name="Rechthoek 34">
                <a:extLst>
                  <a:ext uri="{FF2B5EF4-FFF2-40B4-BE49-F238E27FC236}">
                    <a16:creationId xmlns:a16="http://schemas.microsoft.com/office/drawing/2014/main" id="{73484AD3-0AA3-CC3D-CB7C-41FE65FE5F5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36" name="Gelijkbenige driehoek 35">
                <a:extLst>
                  <a:ext uri="{FF2B5EF4-FFF2-40B4-BE49-F238E27FC236}">
                    <a16:creationId xmlns:a16="http://schemas.microsoft.com/office/drawing/2014/main" id="{D06396DD-9105-9971-FD3F-E7397BED503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7" name="Rechthoek 16">
              <a:extLst>
                <a:ext uri="{FF2B5EF4-FFF2-40B4-BE49-F238E27FC236}">
                  <a16:creationId xmlns:a16="http://schemas.microsoft.com/office/drawing/2014/main" id="{551E37C4-5C36-CDBB-7D5D-4462903E0E2F}"/>
                </a:ext>
              </a:extLst>
            </p:cNvPr>
            <p:cNvSpPr/>
            <p:nvPr userDrawn="1"/>
          </p:nvSpPr>
          <p:spPr>
            <a:xfrm>
              <a:off x="-3786165" y="540892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b="1"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a:t>
              </a:r>
              <a:r>
                <a:rPr lang="en-GB" sz="1200" kern="1200" cap="none" baseline="0" noProof="0">
                  <a:solidFill>
                    <a:srgbClr val="211F26"/>
                  </a:solidFill>
                  <a:latin typeface="Calibri" panose="020F0502020204030204" pitchFamily="34" charset="0"/>
                  <a:ea typeface="+mn-ea"/>
                  <a:cs typeface="Calibri" panose="020F0502020204030204" pitchFamily="34" charset="0"/>
                </a:rPr>
                <a:t>tab</a:t>
              </a:r>
              <a:r>
                <a:rPr lang="en-GB" sz="1200" b="1" cap="all" baseline="0" noProof="0">
                  <a:solidFill>
                    <a:srgbClr val="211F26"/>
                  </a:solidFill>
                  <a:latin typeface="Calibri" panose="020F0502020204030204" pitchFamily="34" charset="0"/>
                  <a:cs typeface="Calibri" panose="020F0502020204030204" pitchFamily="34" charset="0"/>
                </a:rPr>
                <a:t> 'SLIDEBUILDER’ </a:t>
              </a:r>
              <a:r>
                <a:rPr lang="en-GB" sz="1200" kern="1200" cap="none" baseline="0" noProof="0">
                  <a:solidFill>
                    <a:srgbClr val="211F26"/>
                  </a:solidFill>
                  <a:latin typeface="Calibri" panose="020F0502020204030204" pitchFamily="34" charset="0"/>
                  <a:ea typeface="+mn-ea"/>
                  <a:cs typeface="Calibri" panose="020F0502020204030204" pitchFamily="34" charset="0"/>
                </a:rPr>
                <a:t>and click</a:t>
              </a:r>
              <a:br>
                <a:rPr lang="en-GB" sz="1200" kern="1200" cap="none" baseline="0" noProof="0">
                  <a:solidFill>
                    <a:srgbClr val="211F26"/>
                  </a:solidFill>
                  <a:latin typeface="Calibri" panose="020F0502020204030204" pitchFamily="34" charset="0"/>
                  <a:ea typeface="+mn-ea"/>
                  <a:cs typeface="Calibri" panose="020F0502020204030204" pitchFamily="34" charset="0"/>
                </a:rPr>
              </a:br>
              <a:r>
                <a:rPr lang="en-GB" sz="1200" kern="1200" cap="none" baseline="0" noProof="0">
                  <a:solidFill>
                    <a:srgbClr val="211F26"/>
                  </a:solidFill>
                  <a:latin typeface="Calibri" panose="020F0502020204030204" pitchFamily="34" charset="0"/>
                  <a:ea typeface="+mn-ea"/>
                  <a:cs typeface="Calibri" panose="020F0502020204030204" pitchFamily="34" charset="0"/>
                </a:rPr>
                <a:t>on the button </a:t>
              </a:r>
              <a:r>
                <a:rPr lang="en-GB" sz="1200" b="1" cap="all" baseline="0" noProof="0">
                  <a:solidFill>
                    <a:srgbClr val="211F26"/>
                  </a:solidFill>
                  <a:latin typeface="Calibri" panose="020F0502020204030204" pitchFamily="34" charset="0"/>
                  <a:cs typeface="Calibri" panose="020F0502020204030204" pitchFamily="34" charset="0"/>
                </a:rPr>
                <a:t>‘Inspiration'</a:t>
              </a:r>
            </a:p>
          </p:txBody>
        </p:sp>
        <p:grpSp>
          <p:nvGrpSpPr>
            <p:cNvPr id="18" name="ICOON_info">
              <a:extLst>
                <a:ext uri="{FF2B5EF4-FFF2-40B4-BE49-F238E27FC236}">
                  <a16:creationId xmlns:a16="http://schemas.microsoft.com/office/drawing/2014/main" id="{6E2BEC58-943B-9094-B3BA-CD0EEE93FAC3}"/>
                </a:ext>
              </a:extLst>
            </p:cNvPr>
            <p:cNvGrpSpPr/>
            <p:nvPr userDrawn="1"/>
          </p:nvGrpSpPr>
          <p:grpSpPr>
            <a:xfrm>
              <a:off x="-376736" y="5282697"/>
              <a:ext cx="283685" cy="283685"/>
              <a:chOff x="-510741" y="5913713"/>
              <a:chExt cx="267555" cy="267555"/>
            </a:xfrm>
          </p:grpSpPr>
          <p:sp>
            <p:nvSpPr>
              <p:cNvPr id="32" name="Ovaal 31">
                <a:extLst>
                  <a:ext uri="{FF2B5EF4-FFF2-40B4-BE49-F238E27FC236}">
                    <a16:creationId xmlns:a16="http://schemas.microsoft.com/office/drawing/2014/main" id="{52D478C8-A8F6-A04C-062C-42BD7AC7FF9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3" name="Graphic 163" descr="Informatie">
                <a:extLst>
                  <a:ext uri="{FF2B5EF4-FFF2-40B4-BE49-F238E27FC236}">
                    <a16:creationId xmlns:a16="http://schemas.microsoft.com/office/drawing/2014/main" id="{3139BC65-C225-7BA4-B1E3-F293CB06D87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9" name="Groep 18">
              <a:extLst>
                <a:ext uri="{FF2B5EF4-FFF2-40B4-BE49-F238E27FC236}">
                  <a16:creationId xmlns:a16="http://schemas.microsoft.com/office/drawing/2014/main" id="{C8ED223F-12FC-D951-8B18-813542A492F4}"/>
                </a:ext>
              </a:extLst>
            </p:cNvPr>
            <p:cNvGrpSpPr/>
            <p:nvPr userDrawn="1"/>
          </p:nvGrpSpPr>
          <p:grpSpPr>
            <a:xfrm>
              <a:off x="-938434" y="5546300"/>
              <a:ext cx="627798" cy="576693"/>
              <a:chOff x="-938434" y="4570310"/>
              <a:chExt cx="627798" cy="576693"/>
            </a:xfrm>
          </p:grpSpPr>
          <p:grpSp>
            <p:nvGrpSpPr>
              <p:cNvPr id="27" name="Inspireren">
                <a:extLst>
                  <a:ext uri="{FF2B5EF4-FFF2-40B4-BE49-F238E27FC236}">
                    <a16:creationId xmlns:a16="http://schemas.microsoft.com/office/drawing/2014/main" id="{92B15405-D3D2-0CBC-3A1F-B6A516EE5DC4}"/>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29" name="Freeform 12">
                  <a:extLst>
                    <a:ext uri="{FF2B5EF4-FFF2-40B4-BE49-F238E27FC236}">
                      <a16:creationId xmlns:a16="http://schemas.microsoft.com/office/drawing/2014/main" id="{E7B7A8D4-B6BA-1766-3519-09147194E20E}"/>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0" name="Freeform 13">
                  <a:extLst>
                    <a:ext uri="{FF2B5EF4-FFF2-40B4-BE49-F238E27FC236}">
                      <a16:creationId xmlns:a16="http://schemas.microsoft.com/office/drawing/2014/main" id="{46E4A57F-BF31-FDCA-B156-5E5BF14FA1BC}"/>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sp>
              <p:nvSpPr>
                <p:cNvPr id="31" name="Freeform 14">
                  <a:extLst>
                    <a:ext uri="{FF2B5EF4-FFF2-40B4-BE49-F238E27FC236}">
                      <a16:creationId xmlns:a16="http://schemas.microsoft.com/office/drawing/2014/main" id="{E6CC8CEF-30B8-0A8F-22A1-392C28F48311}"/>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211F26"/>
                    </a:solidFill>
                    <a:effectLst/>
                    <a:uLnTx/>
                    <a:uFillTx/>
                    <a:latin typeface="Segoe UI Light"/>
                  </a:endParaRPr>
                </a:p>
              </p:txBody>
            </p:sp>
          </p:grpSp>
          <p:sp>
            <p:nvSpPr>
              <p:cNvPr id="28" name="Tekstvak 27">
                <a:extLst>
                  <a:ext uri="{FF2B5EF4-FFF2-40B4-BE49-F238E27FC236}">
                    <a16:creationId xmlns:a16="http://schemas.microsoft.com/office/drawing/2014/main" id="{8876518C-4D43-6F80-48F2-893DB69A18BC}"/>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Inspiration</a:t>
                </a:r>
              </a:p>
            </p:txBody>
          </p:sp>
        </p:grpSp>
        <p:grpSp>
          <p:nvGrpSpPr>
            <p:cNvPr id="20" name="Groep 19">
              <a:extLst>
                <a:ext uri="{FF2B5EF4-FFF2-40B4-BE49-F238E27FC236}">
                  <a16:creationId xmlns:a16="http://schemas.microsoft.com/office/drawing/2014/main" id="{762B64F2-22A3-3192-F2B0-A9A03493C43D}"/>
                </a:ext>
              </a:extLst>
            </p:cNvPr>
            <p:cNvGrpSpPr/>
            <p:nvPr userDrawn="1"/>
          </p:nvGrpSpPr>
          <p:grpSpPr>
            <a:xfrm>
              <a:off x="-3365484" y="1226982"/>
              <a:ext cx="446937" cy="406485"/>
              <a:chOff x="-3563526" y="1409294"/>
              <a:chExt cx="354190" cy="322133"/>
            </a:xfrm>
          </p:grpSpPr>
          <p:grpSp>
            <p:nvGrpSpPr>
              <p:cNvPr id="21" name="Groep 20">
                <a:extLst>
                  <a:ext uri="{FF2B5EF4-FFF2-40B4-BE49-F238E27FC236}">
                    <a16:creationId xmlns:a16="http://schemas.microsoft.com/office/drawing/2014/main" id="{95F86D77-E6AF-D76F-AB9E-D8F40F914721}"/>
                  </a:ext>
                </a:extLst>
              </p:cNvPr>
              <p:cNvGrpSpPr/>
              <p:nvPr userDrawn="1"/>
            </p:nvGrpSpPr>
            <p:grpSpPr>
              <a:xfrm>
                <a:off x="-3499992" y="1409294"/>
                <a:ext cx="225195" cy="195499"/>
                <a:chOff x="8987389" y="1361199"/>
                <a:chExt cx="2200275" cy="1914525"/>
              </a:xfrm>
            </p:grpSpPr>
            <p:sp>
              <p:nvSpPr>
                <p:cNvPr id="23" name="Vrije vorm: vorm 22">
                  <a:extLst>
                    <a:ext uri="{FF2B5EF4-FFF2-40B4-BE49-F238E27FC236}">
                      <a16:creationId xmlns:a16="http://schemas.microsoft.com/office/drawing/2014/main" id="{F17A359B-1B6D-17A7-8BC5-E2333246D015}"/>
                    </a:ext>
                  </a:extLst>
                </p:cNvPr>
                <p:cNvSpPr/>
                <p:nvPr/>
              </p:nvSpPr>
              <p:spPr>
                <a:xfrm>
                  <a:off x="9363620" y="1831738"/>
                  <a:ext cx="371477" cy="371472"/>
                </a:xfrm>
                <a:custGeom>
                  <a:avLst/>
                  <a:gdLst>
                    <a:gd name="connsiteX0" fmla="*/ 369094 w 371475"/>
                    <a:gd name="connsiteY0" fmla="*/ 188119 h 371475"/>
                    <a:gd name="connsiteX1" fmla="*/ 188119 w 371475"/>
                    <a:gd name="connsiteY1" fmla="*/ 369094 h 371475"/>
                    <a:gd name="connsiteX2" fmla="*/ 7144 w 371475"/>
                    <a:gd name="connsiteY2" fmla="*/ 188119 h 371475"/>
                    <a:gd name="connsiteX3" fmla="*/ 188119 w 371475"/>
                    <a:gd name="connsiteY3" fmla="*/ 7144 h 371475"/>
                    <a:gd name="connsiteX4" fmla="*/ 369094 w 371475"/>
                    <a:gd name="connsiteY4" fmla="*/ 188119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9094" y="188119"/>
                      </a:moveTo>
                      <a:cubicBezTo>
                        <a:pt x="369094" y="288068"/>
                        <a:pt x="288068" y="369094"/>
                        <a:pt x="188119" y="369094"/>
                      </a:cubicBezTo>
                      <a:cubicBezTo>
                        <a:pt x="88169" y="369094"/>
                        <a:pt x="7144" y="288068"/>
                        <a:pt x="7144" y="188119"/>
                      </a:cubicBezTo>
                      <a:cubicBezTo>
                        <a:pt x="7144" y="88169"/>
                        <a:pt x="88169" y="7144"/>
                        <a:pt x="188119" y="7144"/>
                      </a:cubicBezTo>
                      <a:cubicBezTo>
                        <a:pt x="288068" y="7144"/>
                        <a:pt x="369094" y="88169"/>
                        <a:pt x="369094" y="188119"/>
                      </a:cubicBezTo>
                      <a:close/>
                    </a:path>
                  </a:pathLst>
                </a:custGeom>
                <a:solidFill>
                  <a:srgbClr val="1FF524"/>
                </a:solidFill>
                <a:ln w="9525" cap="flat">
                  <a:noFill/>
                  <a:prstDash val="solid"/>
                  <a:miter/>
                </a:ln>
              </p:spPr>
              <p:txBody>
                <a:bodyPr rtlCol="0" anchor="ctr"/>
                <a:lstStyle/>
                <a:p>
                  <a:pPr defTabSz="995469"/>
                  <a:endParaRPr lang="en-GB" sz="7200" noProof="0">
                    <a:solidFill>
                      <a:srgbClr val="211F26"/>
                    </a:solidFill>
                    <a:latin typeface="Segoe UI Light"/>
                  </a:endParaRPr>
                </a:p>
              </p:txBody>
            </p:sp>
            <p:grpSp>
              <p:nvGrpSpPr>
                <p:cNvPr id="24" name="Groep 23">
                  <a:extLst>
                    <a:ext uri="{FF2B5EF4-FFF2-40B4-BE49-F238E27FC236}">
                      <a16:creationId xmlns:a16="http://schemas.microsoft.com/office/drawing/2014/main" id="{116AA964-9F13-70EC-6EAF-A317B1EEF944}"/>
                    </a:ext>
                  </a:extLst>
                </p:cNvPr>
                <p:cNvGrpSpPr/>
                <p:nvPr/>
              </p:nvGrpSpPr>
              <p:grpSpPr>
                <a:xfrm>
                  <a:off x="8987389" y="1361199"/>
                  <a:ext cx="2200275" cy="1914525"/>
                  <a:chOff x="8987389" y="1361199"/>
                  <a:chExt cx="2200275" cy="1914525"/>
                </a:xfrm>
                <a:gradFill>
                  <a:gsLst>
                    <a:gs pos="0">
                      <a:srgbClr val="9D9FA1"/>
                    </a:gs>
                    <a:gs pos="70000">
                      <a:srgbClr val="211F26"/>
                    </a:gs>
                  </a:gsLst>
                  <a:lin ang="2700000" scaled="0"/>
                </a:gradFill>
              </p:grpSpPr>
              <p:sp>
                <p:nvSpPr>
                  <p:cNvPr id="25" name="Vrije vorm: vorm 24">
                    <a:extLst>
                      <a:ext uri="{FF2B5EF4-FFF2-40B4-BE49-F238E27FC236}">
                        <a16:creationId xmlns:a16="http://schemas.microsoft.com/office/drawing/2014/main" id="{A1677E41-364D-340D-4985-354E8BA8480E}"/>
                      </a:ext>
                    </a:extLst>
                  </p:cNvPr>
                  <p:cNvSpPr/>
                  <p:nvPr/>
                </p:nvSpPr>
                <p:spPr>
                  <a:xfrm>
                    <a:off x="8987389" y="1361199"/>
                    <a:ext cx="2200275" cy="1914525"/>
                  </a:xfrm>
                  <a:custGeom>
                    <a:avLst/>
                    <a:gdLst>
                      <a:gd name="connsiteX0" fmla="*/ 7144 w 2200275"/>
                      <a:gd name="connsiteY0" fmla="*/ 7144 h 1914525"/>
                      <a:gd name="connsiteX1" fmla="*/ 7144 w 2200275"/>
                      <a:gd name="connsiteY1" fmla="*/ 245269 h 1914525"/>
                      <a:gd name="connsiteX2" fmla="*/ 432911 w 2200275"/>
                      <a:gd name="connsiteY2" fmla="*/ 245269 h 1914525"/>
                      <a:gd name="connsiteX3" fmla="*/ 432911 w 2200275"/>
                      <a:gd name="connsiteY3" fmla="*/ 245269 h 1914525"/>
                      <a:gd name="connsiteX4" fmla="*/ 1959769 w 2200275"/>
                      <a:gd name="connsiteY4" fmla="*/ 245269 h 1914525"/>
                      <a:gd name="connsiteX5" fmla="*/ 1959769 w 2200275"/>
                      <a:gd name="connsiteY5" fmla="*/ 1674019 h 1914525"/>
                      <a:gd name="connsiteX6" fmla="*/ 245269 w 2200275"/>
                      <a:gd name="connsiteY6" fmla="*/ 1674019 h 1914525"/>
                      <a:gd name="connsiteX7" fmla="*/ 245269 w 2200275"/>
                      <a:gd name="connsiteY7" fmla="*/ 350044 h 1914525"/>
                      <a:gd name="connsiteX8" fmla="*/ 7144 w 2200275"/>
                      <a:gd name="connsiteY8" fmla="*/ 350044 h 1914525"/>
                      <a:gd name="connsiteX9" fmla="*/ 7144 w 2200275"/>
                      <a:gd name="connsiteY9" fmla="*/ 1912144 h 1914525"/>
                      <a:gd name="connsiteX10" fmla="*/ 2197894 w 2200275"/>
                      <a:gd name="connsiteY10" fmla="*/ 1912144 h 1914525"/>
                      <a:gd name="connsiteX11" fmla="*/ 2197894 w 2200275"/>
                      <a:gd name="connsiteY11" fmla="*/ 7144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0275" h="1914525">
                        <a:moveTo>
                          <a:pt x="7144" y="7144"/>
                        </a:moveTo>
                        <a:lnTo>
                          <a:pt x="7144" y="245269"/>
                        </a:lnTo>
                        <a:lnTo>
                          <a:pt x="432911" y="245269"/>
                        </a:lnTo>
                        <a:lnTo>
                          <a:pt x="432911" y="245269"/>
                        </a:lnTo>
                        <a:lnTo>
                          <a:pt x="1959769" y="245269"/>
                        </a:lnTo>
                        <a:lnTo>
                          <a:pt x="1959769" y="1674019"/>
                        </a:lnTo>
                        <a:lnTo>
                          <a:pt x="245269" y="1674019"/>
                        </a:lnTo>
                        <a:lnTo>
                          <a:pt x="245269" y="350044"/>
                        </a:lnTo>
                        <a:lnTo>
                          <a:pt x="7144" y="350044"/>
                        </a:lnTo>
                        <a:lnTo>
                          <a:pt x="7144" y="1912144"/>
                        </a:lnTo>
                        <a:lnTo>
                          <a:pt x="2197894" y="1912144"/>
                        </a:lnTo>
                        <a:lnTo>
                          <a:pt x="2197894" y="7144"/>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sp>
                <p:nvSpPr>
                  <p:cNvPr id="26" name="Vrije vorm: vorm 25">
                    <a:extLst>
                      <a:ext uri="{FF2B5EF4-FFF2-40B4-BE49-F238E27FC236}">
                        <a16:creationId xmlns:a16="http://schemas.microsoft.com/office/drawing/2014/main" id="{AE492D64-B863-F9AC-0349-0A968E893352}"/>
                      </a:ext>
                    </a:extLst>
                  </p:cNvPr>
                  <p:cNvSpPr/>
                  <p:nvPr/>
                </p:nvSpPr>
                <p:spPr>
                  <a:xfrm>
                    <a:off x="9362668" y="1953652"/>
                    <a:ext cx="1438273" cy="885828"/>
                  </a:xfrm>
                  <a:custGeom>
                    <a:avLst/>
                    <a:gdLst>
                      <a:gd name="connsiteX0" fmla="*/ 1070134 w 1438275"/>
                      <a:gd name="connsiteY0" fmla="*/ 7144 h 885825"/>
                      <a:gd name="connsiteX1" fmla="*/ 801529 w 1438275"/>
                      <a:gd name="connsiteY1" fmla="*/ 275749 h 885825"/>
                      <a:gd name="connsiteX2" fmla="*/ 662464 w 1438275"/>
                      <a:gd name="connsiteY2" fmla="*/ 137636 h 885825"/>
                      <a:gd name="connsiteX3" fmla="*/ 7144 w 1438275"/>
                      <a:gd name="connsiteY3" fmla="*/ 784384 h 885825"/>
                      <a:gd name="connsiteX4" fmla="*/ 108109 w 1438275"/>
                      <a:gd name="connsiteY4" fmla="*/ 885349 h 885825"/>
                      <a:gd name="connsiteX5" fmla="*/ 662464 w 1438275"/>
                      <a:gd name="connsiteY5" fmla="*/ 338614 h 885825"/>
                      <a:gd name="connsiteX6" fmla="*/ 928211 w 1438275"/>
                      <a:gd name="connsiteY6" fmla="*/ 605314 h 885825"/>
                      <a:gd name="connsiteX7" fmla="*/ 1029176 w 1438275"/>
                      <a:gd name="connsiteY7" fmla="*/ 503396 h 885825"/>
                      <a:gd name="connsiteX8" fmla="*/ 902494 w 1438275"/>
                      <a:gd name="connsiteY8" fmla="*/ 376714 h 885825"/>
                      <a:gd name="connsiteX9" fmla="*/ 1070134 w 1438275"/>
                      <a:gd name="connsiteY9" fmla="*/ 209074 h 885825"/>
                      <a:gd name="connsiteX10" fmla="*/ 1337786 w 1438275"/>
                      <a:gd name="connsiteY10" fmla="*/ 480536 h 885825"/>
                      <a:gd name="connsiteX11" fmla="*/ 1438751 w 1438275"/>
                      <a:gd name="connsiteY11" fmla="*/ 378619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275" h="885825">
                        <a:moveTo>
                          <a:pt x="1070134" y="7144"/>
                        </a:moveTo>
                        <a:lnTo>
                          <a:pt x="801529" y="275749"/>
                        </a:lnTo>
                        <a:lnTo>
                          <a:pt x="662464" y="137636"/>
                        </a:lnTo>
                        <a:lnTo>
                          <a:pt x="7144" y="784384"/>
                        </a:lnTo>
                        <a:lnTo>
                          <a:pt x="108109" y="885349"/>
                        </a:lnTo>
                        <a:lnTo>
                          <a:pt x="662464" y="338614"/>
                        </a:lnTo>
                        <a:lnTo>
                          <a:pt x="928211" y="605314"/>
                        </a:lnTo>
                        <a:lnTo>
                          <a:pt x="1029176" y="503396"/>
                        </a:lnTo>
                        <a:lnTo>
                          <a:pt x="902494" y="376714"/>
                        </a:lnTo>
                        <a:lnTo>
                          <a:pt x="1070134" y="209074"/>
                        </a:lnTo>
                        <a:lnTo>
                          <a:pt x="1337786" y="480536"/>
                        </a:lnTo>
                        <a:lnTo>
                          <a:pt x="1438751" y="378619"/>
                        </a:lnTo>
                        <a:close/>
                      </a:path>
                    </a:pathLst>
                  </a:custGeom>
                  <a:grpFill/>
                  <a:ln w="9525" cap="flat">
                    <a:noFill/>
                    <a:prstDash val="solid"/>
                    <a:miter/>
                  </a:ln>
                </p:spPr>
                <p:txBody>
                  <a:bodyPr rtlCol="0" anchor="ctr"/>
                  <a:lstStyle/>
                  <a:p>
                    <a:pPr defTabSz="995469"/>
                    <a:endParaRPr lang="en-GB" sz="7200" noProof="0">
                      <a:solidFill>
                        <a:srgbClr val="211F26"/>
                      </a:solidFill>
                      <a:latin typeface="Segoe UI Light"/>
                    </a:endParaRPr>
                  </a:p>
                </p:txBody>
              </p:sp>
            </p:grpSp>
          </p:grpSp>
          <p:sp>
            <p:nvSpPr>
              <p:cNvPr id="22" name="Tekstvak 21">
                <a:extLst>
                  <a:ext uri="{FF2B5EF4-FFF2-40B4-BE49-F238E27FC236}">
                    <a16:creationId xmlns:a16="http://schemas.microsoft.com/office/drawing/2014/main" id="{61648DB0-3D23-22CC-E97E-8E6C2E430DAB}"/>
                  </a:ext>
                </a:extLst>
              </p:cNvPr>
              <p:cNvSpPr txBox="1"/>
              <p:nvPr userDrawn="1"/>
            </p:nvSpPr>
            <p:spPr>
              <a:xfrm>
                <a:off x="-3563526" y="1617700"/>
                <a:ext cx="354190" cy="11372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en-GB"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Images</a:t>
                </a:r>
              </a:p>
            </p:txBody>
          </p:sp>
        </p:grpSp>
      </p:grpSp>
      <p:sp>
        <p:nvSpPr>
          <p:cNvPr id="76" name="Tijdelijke aanduiding voor tekst 75">
            <a:extLst>
              <a:ext uri="{FF2B5EF4-FFF2-40B4-BE49-F238E27FC236}">
                <a16:creationId xmlns:a16="http://schemas.microsoft.com/office/drawing/2014/main" id="{AB5994FE-18E0-2453-1A00-EE65AB906EBC}"/>
              </a:ext>
            </a:extLst>
          </p:cNvPr>
          <p:cNvSpPr>
            <a:spLocks noGrp="1"/>
          </p:cNvSpPr>
          <p:nvPr>
            <p:ph type="body" sz="quarter" idx="15" hasCustomPrompt="1"/>
          </p:nvPr>
        </p:nvSpPr>
        <p:spPr>
          <a:xfrm>
            <a:off x="6252739" y="2704806"/>
            <a:ext cx="453380" cy="595025"/>
          </a:xfrm>
          <a:custGeom>
            <a:avLst/>
            <a:gdLst>
              <a:gd name="connsiteX0" fmla="*/ 66761 w 453380"/>
              <a:gd name="connsiteY0" fmla="*/ 0 h 595025"/>
              <a:gd name="connsiteX1" fmla="*/ 389527 w 453380"/>
              <a:gd name="connsiteY1" fmla="*/ 0 h 595025"/>
              <a:gd name="connsiteX2" fmla="*/ 453380 w 453380"/>
              <a:gd name="connsiteY2" fmla="*/ 63854 h 595025"/>
              <a:gd name="connsiteX3" fmla="*/ 389527 w 453380"/>
              <a:gd name="connsiteY3" fmla="*/ 128292 h 595025"/>
              <a:gd name="connsiteX4" fmla="*/ 133515 w 453380"/>
              <a:gd name="connsiteY4" fmla="*/ 128292 h 595025"/>
              <a:gd name="connsiteX5" fmla="*/ 133515 w 453380"/>
              <a:gd name="connsiteY5" fmla="*/ 253104 h 595025"/>
              <a:gd name="connsiteX6" fmla="*/ 293743 w 453380"/>
              <a:gd name="connsiteY6" fmla="*/ 253104 h 595025"/>
              <a:gd name="connsiteX7" fmla="*/ 357597 w 453380"/>
              <a:gd name="connsiteY7" fmla="*/ 317543 h 595025"/>
              <a:gd name="connsiteX8" fmla="*/ 293743 w 453380"/>
              <a:gd name="connsiteY8" fmla="*/ 381396 h 595025"/>
              <a:gd name="connsiteX9" fmla="*/ 133515 w 453380"/>
              <a:gd name="connsiteY9" fmla="*/ 381396 h 595025"/>
              <a:gd name="connsiteX10" fmla="*/ 133515 w 453380"/>
              <a:gd name="connsiteY10" fmla="*/ 382560 h 595025"/>
              <a:gd name="connsiteX11" fmla="*/ 133515 w 453380"/>
              <a:gd name="connsiteY11" fmla="*/ 527686 h 595025"/>
              <a:gd name="connsiteX12" fmla="*/ 66761 w 453380"/>
              <a:gd name="connsiteY12" fmla="*/ 595025 h 595025"/>
              <a:gd name="connsiteX13" fmla="*/ 0 w 453380"/>
              <a:gd name="connsiteY13" fmla="*/ 527686 h 595025"/>
              <a:gd name="connsiteX14" fmla="*/ 0 w 453380"/>
              <a:gd name="connsiteY14" fmla="*/ 67340 h 595025"/>
              <a:gd name="connsiteX15" fmla="*/ 66761 w 453380"/>
              <a:gd name="connsiteY15" fmla="*/ 0 h 59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3380" h="595025">
                <a:moveTo>
                  <a:pt x="66761" y="0"/>
                </a:moveTo>
                <a:lnTo>
                  <a:pt x="389527" y="0"/>
                </a:lnTo>
                <a:cubicBezTo>
                  <a:pt x="432482" y="0"/>
                  <a:pt x="453380" y="22063"/>
                  <a:pt x="453380" y="63854"/>
                </a:cubicBezTo>
                <a:cubicBezTo>
                  <a:pt x="453380" y="105657"/>
                  <a:pt x="432482" y="128292"/>
                  <a:pt x="389527" y="128292"/>
                </a:cubicBezTo>
                <a:lnTo>
                  <a:pt x="133515" y="128292"/>
                </a:lnTo>
                <a:lnTo>
                  <a:pt x="133515" y="253104"/>
                </a:lnTo>
                <a:lnTo>
                  <a:pt x="293743" y="253104"/>
                </a:lnTo>
                <a:cubicBezTo>
                  <a:pt x="336698" y="253104"/>
                  <a:pt x="357597" y="275167"/>
                  <a:pt x="357597" y="317543"/>
                </a:cubicBezTo>
                <a:cubicBezTo>
                  <a:pt x="357597" y="359919"/>
                  <a:pt x="336698" y="381396"/>
                  <a:pt x="293743" y="381396"/>
                </a:cubicBezTo>
                <a:lnTo>
                  <a:pt x="133515" y="381396"/>
                </a:lnTo>
                <a:lnTo>
                  <a:pt x="133515" y="382560"/>
                </a:lnTo>
                <a:lnTo>
                  <a:pt x="133515" y="527686"/>
                </a:lnTo>
                <a:cubicBezTo>
                  <a:pt x="133515" y="572390"/>
                  <a:pt x="110880" y="595025"/>
                  <a:pt x="66761" y="595025"/>
                </a:cubicBezTo>
                <a:cubicBezTo>
                  <a:pt x="22642" y="595025"/>
                  <a:pt x="0" y="572390"/>
                  <a:pt x="0" y="527686"/>
                </a:cubicBezTo>
                <a:lnTo>
                  <a:pt x="0" y="67340"/>
                </a:lnTo>
                <a:cubicBezTo>
                  <a:pt x="0" y="22642"/>
                  <a:pt x="23221" y="0"/>
                  <a:pt x="66761" y="0"/>
                </a:cubicBezTo>
                <a:close/>
              </a:path>
            </a:pathLst>
          </a:custGeom>
          <a:solidFill>
            <a:schemeClr val="bg2"/>
          </a:solidFill>
        </p:spPr>
        <p:txBody>
          <a:bodyPr wrap="square">
            <a:noAutofit/>
          </a:bodyPr>
          <a:lstStyle>
            <a:lvl1pPr>
              <a:defRPr sz="100"/>
            </a:lvl1pPr>
          </a:lstStyle>
          <a:p>
            <a:pPr lvl="0"/>
            <a:r>
              <a:rPr lang="en-GB"/>
              <a:t> </a:t>
            </a:r>
          </a:p>
        </p:txBody>
      </p:sp>
      <p:sp>
        <p:nvSpPr>
          <p:cNvPr id="79" name="Tijdelijke aanduiding voor tekst 78">
            <a:extLst>
              <a:ext uri="{FF2B5EF4-FFF2-40B4-BE49-F238E27FC236}">
                <a16:creationId xmlns:a16="http://schemas.microsoft.com/office/drawing/2014/main" id="{069731C8-5C0E-1B2F-DA00-7968CEB87022}"/>
              </a:ext>
            </a:extLst>
          </p:cNvPr>
          <p:cNvSpPr>
            <a:spLocks noGrp="1"/>
          </p:cNvSpPr>
          <p:nvPr>
            <p:ph type="body" sz="quarter" idx="16" hasCustomPrompt="1"/>
          </p:nvPr>
        </p:nvSpPr>
        <p:spPr>
          <a:xfrm>
            <a:off x="5625206" y="2704806"/>
            <a:ext cx="480087" cy="595610"/>
          </a:xfrm>
          <a:custGeom>
            <a:avLst/>
            <a:gdLst>
              <a:gd name="connsiteX0" fmla="*/ 135259 w 480087"/>
              <a:gd name="connsiteY0" fmla="*/ 129456 h 595610"/>
              <a:gd name="connsiteX1" fmla="*/ 135259 w 480087"/>
              <a:gd name="connsiteY1" fmla="*/ 286192 h 595610"/>
              <a:gd name="connsiteX2" fmla="*/ 249039 w 480087"/>
              <a:gd name="connsiteY2" fmla="*/ 286192 h 595610"/>
              <a:gd name="connsiteX3" fmla="*/ 341343 w 480087"/>
              <a:gd name="connsiteY3" fmla="*/ 208406 h 595610"/>
              <a:gd name="connsiteX4" fmla="*/ 249039 w 480087"/>
              <a:gd name="connsiteY4" fmla="*/ 129456 h 595610"/>
              <a:gd name="connsiteX5" fmla="*/ 67340 w 480087"/>
              <a:gd name="connsiteY5" fmla="*/ 0 h 595610"/>
              <a:gd name="connsiteX6" fmla="*/ 260650 w 480087"/>
              <a:gd name="connsiteY6" fmla="*/ 0 h 595610"/>
              <a:gd name="connsiteX7" fmla="*/ 480087 w 480087"/>
              <a:gd name="connsiteY7" fmla="*/ 207242 h 595610"/>
              <a:gd name="connsiteX8" fmla="*/ 387784 w 480087"/>
              <a:gd name="connsiteY8" fmla="*/ 369786 h 595610"/>
              <a:gd name="connsiteX9" fmla="*/ 449901 w 480087"/>
              <a:gd name="connsiteY9" fmla="*/ 494598 h 595610"/>
              <a:gd name="connsiteX10" fmla="*/ 458610 w 480087"/>
              <a:gd name="connsiteY10" fmla="*/ 530593 h 595610"/>
              <a:gd name="connsiteX11" fmla="*/ 380818 w 480087"/>
              <a:gd name="connsiteY11" fmla="*/ 594446 h 595610"/>
              <a:gd name="connsiteX12" fmla="*/ 325667 w 480087"/>
              <a:gd name="connsiteY12" fmla="*/ 551485 h 595610"/>
              <a:gd name="connsiteX13" fmla="*/ 258913 w 480087"/>
              <a:gd name="connsiteY13" fmla="*/ 408103 h 595610"/>
              <a:gd name="connsiteX14" fmla="*/ 258328 w 480087"/>
              <a:gd name="connsiteY14" fmla="*/ 408682 h 595610"/>
              <a:gd name="connsiteX15" fmla="*/ 135259 w 480087"/>
              <a:gd name="connsiteY15" fmla="*/ 408682 h 595610"/>
              <a:gd name="connsiteX16" fmla="*/ 135259 w 480087"/>
              <a:gd name="connsiteY16" fmla="*/ 528271 h 595610"/>
              <a:gd name="connsiteX17" fmla="*/ 67340 w 480087"/>
              <a:gd name="connsiteY17" fmla="*/ 595610 h 595610"/>
              <a:gd name="connsiteX18" fmla="*/ 0 w 480087"/>
              <a:gd name="connsiteY18" fmla="*/ 528271 h 595610"/>
              <a:gd name="connsiteX19" fmla="*/ 0 w 480087"/>
              <a:gd name="connsiteY19" fmla="*/ 67340 h 595610"/>
              <a:gd name="connsiteX20" fmla="*/ 67340 w 480087"/>
              <a:gd name="connsiteY20" fmla="*/ 0 h 59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087" h="595610">
                <a:moveTo>
                  <a:pt x="135259" y="129456"/>
                </a:moveTo>
                <a:lnTo>
                  <a:pt x="135259" y="286192"/>
                </a:lnTo>
                <a:lnTo>
                  <a:pt x="249039" y="286192"/>
                </a:lnTo>
                <a:cubicBezTo>
                  <a:pt x="300704" y="286192"/>
                  <a:pt x="341343" y="262971"/>
                  <a:pt x="341343" y="208406"/>
                </a:cubicBezTo>
                <a:cubicBezTo>
                  <a:pt x="341343" y="153835"/>
                  <a:pt x="300704" y="129456"/>
                  <a:pt x="249039" y="129456"/>
                </a:cubicBezTo>
                <a:close/>
                <a:moveTo>
                  <a:pt x="67340" y="0"/>
                </a:moveTo>
                <a:lnTo>
                  <a:pt x="260650" y="0"/>
                </a:lnTo>
                <a:cubicBezTo>
                  <a:pt x="390106" y="0"/>
                  <a:pt x="480087" y="84758"/>
                  <a:pt x="480087" y="207242"/>
                </a:cubicBezTo>
                <a:cubicBezTo>
                  <a:pt x="480087" y="282133"/>
                  <a:pt x="445835" y="339020"/>
                  <a:pt x="387784" y="369786"/>
                </a:cubicBezTo>
                <a:lnTo>
                  <a:pt x="449901" y="494598"/>
                </a:lnTo>
                <a:cubicBezTo>
                  <a:pt x="456282" y="506787"/>
                  <a:pt x="458610" y="518983"/>
                  <a:pt x="458610" y="530593"/>
                </a:cubicBezTo>
                <a:cubicBezTo>
                  <a:pt x="458610" y="569483"/>
                  <a:pt x="413906" y="594446"/>
                  <a:pt x="380818" y="594446"/>
                </a:cubicBezTo>
                <a:cubicBezTo>
                  <a:pt x="355854" y="594446"/>
                  <a:pt x="337857" y="579935"/>
                  <a:pt x="325667" y="551485"/>
                </a:cubicBezTo>
                <a:lnTo>
                  <a:pt x="258913" y="408103"/>
                </a:lnTo>
                <a:lnTo>
                  <a:pt x="258328" y="408682"/>
                </a:lnTo>
                <a:lnTo>
                  <a:pt x="135259" y="408682"/>
                </a:lnTo>
                <a:lnTo>
                  <a:pt x="135259" y="528271"/>
                </a:lnTo>
                <a:cubicBezTo>
                  <a:pt x="135259" y="572969"/>
                  <a:pt x="112038" y="595610"/>
                  <a:pt x="67340" y="595610"/>
                </a:cubicBezTo>
                <a:cubicBezTo>
                  <a:pt x="22642" y="595610"/>
                  <a:pt x="0" y="572969"/>
                  <a:pt x="0" y="528271"/>
                </a:cubicBezTo>
                <a:lnTo>
                  <a:pt x="0" y="67340"/>
                </a:lnTo>
                <a:cubicBezTo>
                  <a:pt x="0" y="22642"/>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0" name="Tijdelijke aanduiding voor tekst 79">
            <a:extLst>
              <a:ext uri="{FF2B5EF4-FFF2-40B4-BE49-F238E27FC236}">
                <a16:creationId xmlns:a16="http://schemas.microsoft.com/office/drawing/2014/main" id="{8BC321F7-D56B-1688-101C-D67EAD0C745E}"/>
              </a:ext>
            </a:extLst>
          </p:cNvPr>
          <p:cNvSpPr>
            <a:spLocks noGrp="1"/>
          </p:cNvSpPr>
          <p:nvPr>
            <p:ph type="body" sz="quarter" idx="17" hasCustomPrompt="1"/>
          </p:nvPr>
        </p:nvSpPr>
        <p:spPr>
          <a:xfrm>
            <a:off x="4932646" y="2704806"/>
            <a:ext cx="534652" cy="602576"/>
          </a:xfrm>
          <a:custGeom>
            <a:avLst/>
            <a:gdLst>
              <a:gd name="connsiteX0" fmla="*/ 67340 w 534652"/>
              <a:gd name="connsiteY0" fmla="*/ 0 h 602576"/>
              <a:gd name="connsiteX1" fmla="*/ 135259 w 534652"/>
              <a:gd name="connsiteY1" fmla="*/ 66761 h 602576"/>
              <a:gd name="connsiteX2" fmla="*/ 135259 w 534652"/>
              <a:gd name="connsiteY2" fmla="*/ 323924 h 602576"/>
              <a:gd name="connsiteX3" fmla="*/ 267037 w 534652"/>
              <a:gd name="connsiteY3" fmla="*/ 469634 h 602576"/>
              <a:gd name="connsiteX4" fmla="*/ 399973 w 534652"/>
              <a:gd name="connsiteY4" fmla="*/ 323924 h 602576"/>
              <a:gd name="connsiteX5" fmla="*/ 399973 w 534652"/>
              <a:gd name="connsiteY5" fmla="*/ 66761 h 602576"/>
              <a:gd name="connsiteX6" fmla="*/ 399394 w 534652"/>
              <a:gd name="connsiteY6" fmla="*/ 66761 h 602576"/>
              <a:gd name="connsiteX7" fmla="*/ 466734 w 534652"/>
              <a:gd name="connsiteY7" fmla="*/ 0 h 602576"/>
              <a:gd name="connsiteX8" fmla="*/ 534652 w 534652"/>
              <a:gd name="connsiteY8" fmla="*/ 66761 h 602576"/>
              <a:gd name="connsiteX9" fmla="*/ 534652 w 534652"/>
              <a:gd name="connsiteY9" fmla="*/ 323924 h 602576"/>
              <a:gd name="connsiteX10" fmla="*/ 267037 w 534652"/>
              <a:gd name="connsiteY10" fmla="*/ 602576 h 602576"/>
              <a:gd name="connsiteX11" fmla="*/ 0 w 534652"/>
              <a:gd name="connsiteY11" fmla="*/ 323924 h 602576"/>
              <a:gd name="connsiteX12" fmla="*/ 0 w 534652"/>
              <a:gd name="connsiteY12" fmla="*/ 66761 h 602576"/>
              <a:gd name="connsiteX13" fmla="*/ 67340 w 534652"/>
              <a:gd name="connsiteY13" fmla="*/ 0 h 60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4652" h="602576">
                <a:moveTo>
                  <a:pt x="67340" y="0"/>
                </a:moveTo>
                <a:cubicBezTo>
                  <a:pt x="111459" y="0"/>
                  <a:pt x="135259" y="22642"/>
                  <a:pt x="135259" y="66761"/>
                </a:cubicBezTo>
                <a:lnTo>
                  <a:pt x="135259" y="323924"/>
                </a:lnTo>
                <a:cubicBezTo>
                  <a:pt x="135259" y="415069"/>
                  <a:pt x="190988" y="469634"/>
                  <a:pt x="267037" y="469634"/>
                </a:cubicBezTo>
                <a:cubicBezTo>
                  <a:pt x="343086" y="469634"/>
                  <a:pt x="399973" y="415069"/>
                  <a:pt x="399973" y="323924"/>
                </a:cubicBezTo>
                <a:lnTo>
                  <a:pt x="399973" y="66761"/>
                </a:lnTo>
                <a:lnTo>
                  <a:pt x="399394" y="66761"/>
                </a:lnTo>
                <a:cubicBezTo>
                  <a:pt x="399394" y="22063"/>
                  <a:pt x="422615" y="0"/>
                  <a:pt x="466734" y="0"/>
                </a:cubicBezTo>
                <a:cubicBezTo>
                  <a:pt x="510853" y="0"/>
                  <a:pt x="534652" y="22642"/>
                  <a:pt x="534652" y="66761"/>
                </a:cubicBezTo>
                <a:lnTo>
                  <a:pt x="534652" y="323924"/>
                </a:lnTo>
                <a:cubicBezTo>
                  <a:pt x="534652" y="493434"/>
                  <a:pt x="421457" y="602576"/>
                  <a:pt x="267037" y="602576"/>
                </a:cubicBezTo>
                <a:cubicBezTo>
                  <a:pt x="112623" y="602576"/>
                  <a:pt x="0" y="493434"/>
                  <a:pt x="0" y="323924"/>
                </a:cubicBezTo>
                <a:lnTo>
                  <a:pt x="0" y="66761"/>
                </a:lnTo>
                <a:cubicBezTo>
                  <a:pt x="0" y="22063"/>
                  <a:pt x="23221" y="0"/>
                  <a:pt x="67340" y="0"/>
                </a:cubicBezTo>
                <a:close/>
              </a:path>
            </a:pathLst>
          </a:custGeom>
          <a:solidFill>
            <a:schemeClr val="bg2"/>
          </a:solidFill>
        </p:spPr>
        <p:txBody>
          <a:bodyPr wrap="square">
            <a:noAutofit/>
          </a:bodyPr>
          <a:lstStyle>
            <a:lvl1pPr>
              <a:defRPr sz="100"/>
            </a:lvl1pPr>
          </a:lstStyle>
          <a:p>
            <a:pPr lvl="0"/>
            <a:r>
              <a:rPr lang="en-GB"/>
              <a:t> </a:t>
            </a:r>
          </a:p>
        </p:txBody>
      </p:sp>
      <p:sp>
        <p:nvSpPr>
          <p:cNvPr id="83" name="Tijdelijke aanduiding voor tekst 82">
            <a:extLst>
              <a:ext uri="{FF2B5EF4-FFF2-40B4-BE49-F238E27FC236}">
                <a16:creationId xmlns:a16="http://schemas.microsoft.com/office/drawing/2014/main" id="{843D44F3-22DE-6CE9-C43C-E259C1F60B93}"/>
              </a:ext>
            </a:extLst>
          </p:cNvPr>
          <p:cNvSpPr>
            <a:spLocks noGrp="1"/>
          </p:cNvSpPr>
          <p:nvPr>
            <p:ph type="body" sz="quarter" idx="18" hasCustomPrompt="1"/>
          </p:nvPr>
        </p:nvSpPr>
        <p:spPr>
          <a:xfrm>
            <a:off x="4329498" y="2704806"/>
            <a:ext cx="471957" cy="606635"/>
          </a:xfrm>
          <a:custGeom>
            <a:avLst/>
            <a:gdLst>
              <a:gd name="connsiteX0" fmla="*/ 237429 w 471957"/>
              <a:gd name="connsiteY0" fmla="*/ 0 h 606635"/>
              <a:gd name="connsiteX1" fmla="*/ 453381 w 471957"/>
              <a:gd name="connsiteY1" fmla="*/ 97527 h 606635"/>
              <a:gd name="connsiteX2" fmla="*/ 397651 w 471957"/>
              <a:gd name="connsiteY2" fmla="*/ 160801 h 606635"/>
              <a:gd name="connsiteX3" fmla="*/ 343665 w 471957"/>
              <a:gd name="connsiteY3" fmla="*/ 148612 h 606635"/>
              <a:gd name="connsiteX4" fmla="*/ 236850 w 471957"/>
              <a:gd name="connsiteY4" fmla="*/ 126555 h 606635"/>
              <a:gd name="connsiteX5" fmla="*/ 152677 w 471957"/>
              <a:gd name="connsiteY5" fmla="*/ 171253 h 606635"/>
              <a:gd name="connsiteX6" fmla="*/ 220017 w 471957"/>
              <a:gd name="connsiteY6" fmla="*/ 224075 h 606635"/>
              <a:gd name="connsiteX7" fmla="*/ 329733 w 471957"/>
              <a:gd name="connsiteY7" fmla="*/ 257748 h 606635"/>
              <a:gd name="connsiteX8" fmla="*/ 471957 w 471957"/>
              <a:gd name="connsiteY8" fmla="*/ 427258 h 606635"/>
              <a:gd name="connsiteX9" fmla="*/ 238593 w 471957"/>
              <a:gd name="connsiteY9" fmla="*/ 606635 h 606635"/>
              <a:gd name="connsiteX10" fmla="*/ 0 w 471957"/>
              <a:gd name="connsiteY10" fmla="*/ 509109 h 606635"/>
              <a:gd name="connsiteX11" fmla="*/ 61532 w 471957"/>
              <a:gd name="connsiteY11" fmla="*/ 445835 h 606635"/>
              <a:gd name="connsiteX12" fmla="*/ 121911 w 471957"/>
              <a:gd name="connsiteY12" fmla="*/ 458024 h 606635"/>
              <a:gd name="connsiteX13" fmla="*/ 239172 w 471957"/>
              <a:gd name="connsiteY13" fmla="*/ 480086 h 606635"/>
              <a:gd name="connsiteX14" fmla="*/ 334377 w 471957"/>
              <a:gd name="connsiteY14" fmla="*/ 423193 h 606635"/>
              <a:gd name="connsiteX15" fmla="*/ 333798 w 471957"/>
              <a:gd name="connsiteY15" fmla="*/ 423193 h 606635"/>
              <a:gd name="connsiteX16" fmla="*/ 246718 w 471957"/>
              <a:gd name="connsiteY16" fmla="*/ 365142 h 606635"/>
              <a:gd name="connsiteX17" fmla="*/ 148612 w 471957"/>
              <a:gd name="connsiteY17" fmla="*/ 335534 h 606635"/>
              <a:gd name="connsiteX18" fmla="*/ 15091 w 471957"/>
              <a:gd name="connsiteY18" fmla="*/ 177055 h 606635"/>
              <a:gd name="connsiteX19" fmla="*/ 237429 w 471957"/>
              <a:gd name="connsiteY19" fmla="*/ 0 h 60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1957" h="606635">
                <a:moveTo>
                  <a:pt x="237429" y="0"/>
                </a:moveTo>
                <a:cubicBezTo>
                  <a:pt x="336699" y="0"/>
                  <a:pt x="453381" y="34252"/>
                  <a:pt x="453381" y="97527"/>
                </a:cubicBezTo>
                <a:cubicBezTo>
                  <a:pt x="453381" y="136422"/>
                  <a:pt x="433646" y="160801"/>
                  <a:pt x="397651" y="160801"/>
                </a:cubicBezTo>
                <a:cubicBezTo>
                  <a:pt x="379075" y="160801"/>
                  <a:pt x="362820" y="154414"/>
                  <a:pt x="343665" y="148612"/>
                </a:cubicBezTo>
                <a:cubicBezTo>
                  <a:pt x="316379" y="138165"/>
                  <a:pt x="282712" y="126555"/>
                  <a:pt x="236850" y="126555"/>
                </a:cubicBezTo>
                <a:cubicBezTo>
                  <a:pt x="199118" y="126555"/>
                  <a:pt x="152677" y="141067"/>
                  <a:pt x="152677" y="171253"/>
                </a:cubicBezTo>
                <a:cubicBezTo>
                  <a:pt x="152677" y="197954"/>
                  <a:pt x="173576" y="210149"/>
                  <a:pt x="220017" y="224075"/>
                </a:cubicBezTo>
                <a:lnTo>
                  <a:pt x="329733" y="257748"/>
                </a:lnTo>
                <a:cubicBezTo>
                  <a:pt x="404039" y="280390"/>
                  <a:pt x="471957" y="325088"/>
                  <a:pt x="471957" y="427258"/>
                </a:cubicBezTo>
                <a:cubicBezTo>
                  <a:pt x="471957" y="536395"/>
                  <a:pt x="369787" y="606635"/>
                  <a:pt x="238593" y="606635"/>
                </a:cubicBezTo>
                <a:cubicBezTo>
                  <a:pt x="128871" y="606635"/>
                  <a:pt x="0" y="572389"/>
                  <a:pt x="0" y="509109"/>
                </a:cubicBezTo>
                <a:cubicBezTo>
                  <a:pt x="0" y="470219"/>
                  <a:pt x="22642" y="445835"/>
                  <a:pt x="61532" y="445835"/>
                </a:cubicBezTo>
                <a:cubicBezTo>
                  <a:pt x="81851" y="445835"/>
                  <a:pt x="100428" y="451058"/>
                  <a:pt x="121911" y="458024"/>
                </a:cubicBezTo>
                <a:cubicBezTo>
                  <a:pt x="151513" y="467897"/>
                  <a:pt x="186344" y="480086"/>
                  <a:pt x="239172" y="480086"/>
                </a:cubicBezTo>
                <a:cubicBezTo>
                  <a:pt x="283870" y="480086"/>
                  <a:pt x="334377" y="459767"/>
                  <a:pt x="334377" y="423193"/>
                </a:cubicBezTo>
                <a:lnTo>
                  <a:pt x="333798" y="423193"/>
                </a:lnTo>
                <a:cubicBezTo>
                  <a:pt x="333798" y="393006"/>
                  <a:pt x="295481" y="380238"/>
                  <a:pt x="246718" y="365142"/>
                </a:cubicBezTo>
                <a:lnTo>
                  <a:pt x="148612" y="335534"/>
                </a:lnTo>
                <a:cubicBezTo>
                  <a:pt x="77786" y="314642"/>
                  <a:pt x="15091" y="264714"/>
                  <a:pt x="15091" y="177055"/>
                </a:cubicBezTo>
                <a:cubicBezTo>
                  <a:pt x="15091" y="71984"/>
                  <a:pt x="109716" y="0"/>
                  <a:pt x="237429" y="0"/>
                </a:cubicBezTo>
                <a:close/>
              </a:path>
            </a:pathLst>
          </a:custGeom>
          <a:solidFill>
            <a:schemeClr val="bg2"/>
          </a:solidFill>
        </p:spPr>
        <p:txBody>
          <a:bodyPr wrap="square">
            <a:noAutofit/>
          </a:bodyPr>
          <a:lstStyle>
            <a:lvl1pPr>
              <a:defRPr sz="100"/>
            </a:lvl1pPr>
          </a:lstStyle>
          <a:p>
            <a:pPr lvl="0"/>
            <a:r>
              <a:rPr lang="en-GB"/>
              <a:t> </a:t>
            </a:r>
          </a:p>
        </p:txBody>
      </p:sp>
      <p:grpSp>
        <p:nvGrpSpPr>
          <p:cNvPr id="88" name="INSTRUCTION">
            <a:extLst>
              <a:ext uri="{FF2B5EF4-FFF2-40B4-BE49-F238E27FC236}">
                <a16:creationId xmlns:a16="http://schemas.microsoft.com/office/drawing/2014/main" id="{D4E8BBDD-E14F-D2A9-37AB-D2D0BE359A3E}"/>
              </a:ext>
            </a:extLst>
          </p:cNvPr>
          <p:cNvGrpSpPr/>
          <p:nvPr userDrawn="1"/>
        </p:nvGrpSpPr>
        <p:grpSpPr>
          <a:xfrm>
            <a:off x="12274716" y="-1581150"/>
            <a:ext cx="3695970" cy="1397380"/>
            <a:chOff x="-3889316" y="-1581150"/>
            <a:chExt cx="3695970" cy="1397380"/>
          </a:xfrm>
        </p:grpSpPr>
        <p:sp>
          <p:nvSpPr>
            <p:cNvPr id="89" name="Rechthoek 88">
              <a:extLst>
                <a:ext uri="{FF2B5EF4-FFF2-40B4-BE49-F238E27FC236}">
                  <a16:creationId xmlns:a16="http://schemas.microsoft.com/office/drawing/2014/main" id="{ABE1FF78-56C9-5310-DB3D-76DAB6340794}"/>
                </a:ext>
              </a:extLst>
            </p:cNvPr>
            <p:cNvSpPr/>
            <p:nvPr userDrawn="1"/>
          </p:nvSpPr>
          <p:spPr>
            <a:xfrm>
              <a:off x="-3786437" y="-1581150"/>
              <a:ext cx="3593091" cy="139738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tx2"/>
                  </a:solidFill>
                  <a:latin typeface="Calibri" panose="020F0502020204030204" pitchFamily="34" charset="0"/>
                  <a:cs typeface="Calibri" panose="020F0502020204030204" pitchFamily="34" charset="0"/>
                </a:rPr>
                <a:t>Insert an image</a:t>
              </a:r>
            </a:p>
          </p:txBody>
        </p:sp>
        <p:sp>
          <p:nvSpPr>
            <p:cNvPr id="90" name="Rechthoek 89">
              <a:extLst>
                <a:ext uri="{FF2B5EF4-FFF2-40B4-BE49-F238E27FC236}">
                  <a16:creationId xmlns:a16="http://schemas.microsoft.com/office/drawing/2014/main" id="{D10E0633-75E5-4A25-C563-A4BB77BBF660}"/>
                </a:ext>
              </a:extLst>
            </p:cNvPr>
            <p:cNvSpPr/>
            <p:nvPr userDrawn="1"/>
          </p:nvSpPr>
          <p:spPr>
            <a:xfrm>
              <a:off x="-3603859" y="-1143000"/>
              <a:ext cx="3229126" cy="80682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If necessary, delete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existing image 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‘Slidebuilder’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‘Images’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1" name="Gelijkbenige driehoek 90">
              <a:extLst>
                <a:ext uri="{FF2B5EF4-FFF2-40B4-BE49-F238E27FC236}">
                  <a16:creationId xmlns:a16="http://schemas.microsoft.com/office/drawing/2014/main" id="{F82E3781-B4EC-1ABD-74F5-F09C90343BDB}"/>
                </a:ext>
              </a:extLst>
            </p:cNvPr>
            <p:cNvSpPr/>
            <p:nvPr userDrawn="1"/>
          </p:nvSpPr>
          <p:spPr>
            <a:xfrm rot="16200000" flipH="1">
              <a:off x="-3925504" y="-351896"/>
              <a:ext cx="175255" cy="102879"/>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12899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750" fill="hold"/>
                                        <p:tgtEl>
                                          <p:spTgt spid="5">
                                            <p:bg/>
                                          </p:spTgt>
                                        </p:tgtEl>
                                        <p:attrNameLst>
                                          <p:attrName>ppt_w</p:attrName>
                                        </p:attrNameLst>
                                      </p:cBhvr>
                                      <p:tavLst>
                                        <p:tav tm="0">
                                          <p:val>
                                            <p:fltVal val="0"/>
                                          </p:val>
                                        </p:tav>
                                        <p:tav tm="100000">
                                          <p:val>
                                            <p:strVal val="#ppt_w"/>
                                          </p:val>
                                        </p:tav>
                                      </p:tavLst>
                                    </p:anim>
                                    <p:anim calcmode="lin" valueType="num">
                                      <p:cBhvr>
                                        <p:cTn id="8" dur="750" fill="hold"/>
                                        <p:tgtEl>
                                          <p:spTgt spid="5">
                                            <p:bg/>
                                          </p:spTgt>
                                        </p:tgtEl>
                                        <p:attrNameLst>
                                          <p:attrName>ppt_h</p:attrName>
                                        </p:attrNameLst>
                                      </p:cBhvr>
                                      <p:tavLst>
                                        <p:tav tm="0">
                                          <p:val>
                                            <p:fltVal val="0"/>
                                          </p:val>
                                        </p:tav>
                                        <p:tav tm="100000">
                                          <p:val>
                                            <p:strVal val="#ppt_h"/>
                                          </p:val>
                                        </p:tav>
                                      </p:tavLst>
                                    </p:anim>
                                    <p:animEffect transition="in" filter="fade">
                                      <p:cBhvr>
                                        <p:cTn id="9" dur="750"/>
                                        <p:tgtEl>
                                          <p:spTgt spid="5">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750"/>
                                        <p:tgtEl>
                                          <p:spTgt spid="5">
                                            <p:txEl>
                                              <p:pRg st="0" end="0"/>
                                            </p:txEl>
                                          </p:spTgt>
                                        </p:tgtEl>
                                      </p:cBhvr>
                                    </p:animEffect>
                                  </p:childTnLst>
                                </p:cTn>
                              </p:par>
                            </p:childTnLst>
                          </p:cTn>
                        </p:par>
                        <p:par>
                          <p:cTn id="15" fill="hold">
                            <p:stCondLst>
                              <p:cond delay="750"/>
                            </p:stCondLst>
                            <p:childTnLst>
                              <p:par>
                                <p:cTn id="16" presetID="12" presetClass="entr" presetSubtype="4" fill="hold" grpId="0" nodeType="afterEffect">
                                  <p:stCondLst>
                                    <p:cond delay="0"/>
                                  </p:stCondLst>
                                  <p:childTnLst>
                                    <p:set>
                                      <p:cBhvr>
                                        <p:cTn id="17" dur="1" fill="hold">
                                          <p:stCondLst>
                                            <p:cond delay="0"/>
                                          </p:stCondLst>
                                        </p:cTn>
                                        <p:tgtEl>
                                          <p:spTgt spid="83"/>
                                        </p:tgtEl>
                                        <p:attrNameLst>
                                          <p:attrName>style.visibility</p:attrName>
                                        </p:attrNameLst>
                                      </p:cBhvr>
                                      <p:to>
                                        <p:strVal val="visible"/>
                                      </p:to>
                                    </p:set>
                                    <p:anim calcmode="lin" valueType="num">
                                      <p:cBhvr additive="base">
                                        <p:cTn id="18" dur="750"/>
                                        <p:tgtEl>
                                          <p:spTgt spid="83"/>
                                        </p:tgtEl>
                                        <p:attrNameLst>
                                          <p:attrName>ppt_y</p:attrName>
                                        </p:attrNameLst>
                                      </p:cBhvr>
                                      <p:tavLst>
                                        <p:tav tm="0">
                                          <p:val>
                                            <p:strVal val="#ppt_y+#ppt_h*1.125000"/>
                                          </p:val>
                                        </p:tav>
                                        <p:tav tm="100000">
                                          <p:val>
                                            <p:strVal val="#ppt_y"/>
                                          </p:val>
                                        </p:tav>
                                      </p:tavLst>
                                    </p:anim>
                                    <p:animEffect transition="in" filter="wipe(up)">
                                      <p:cBhvr>
                                        <p:cTn id="19" dur="750"/>
                                        <p:tgtEl>
                                          <p:spTgt spid="83"/>
                                        </p:tgtEl>
                                      </p:cBhvr>
                                    </p:animEffect>
                                  </p:childTnLst>
                                </p:cTn>
                              </p:par>
                              <p:par>
                                <p:cTn id="20" presetID="12" presetClass="entr" presetSubtype="4" fill="hold" grpId="0" nodeType="withEffect">
                                  <p:stCondLst>
                                    <p:cond delay="250"/>
                                  </p:stCondLst>
                                  <p:childTnLst>
                                    <p:set>
                                      <p:cBhvr>
                                        <p:cTn id="21" dur="1" fill="hold">
                                          <p:stCondLst>
                                            <p:cond delay="0"/>
                                          </p:stCondLst>
                                        </p:cTn>
                                        <p:tgtEl>
                                          <p:spTgt spid="80"/>
                                        </p:tgtEl>
                                        <p:attrNameLst>
                                          <p:attrName>style.visibility</p:attrName>
                                        </p:attrNameLst>
                                      </p:cBhvr>
                                      <p:to>
                                        <p:strVal val="visible"/>
                                      </p:to>
                                    </p:set>
                                    <p:anim calcmode="lin" valueType="num">
                                      <p:cBhvr additive="base">
                                        <p:cTn id="22" dur="750"/>
                                        <p:tgtEl>
                                          <p:spTgt spid="80"/>
                                        </p:tgtEl>
                                        <p:attrNameLst>
                                          <p:attrName>ppt_y</p:attrName>
                                        </p:attrNameLst>
                                      </p:cBhvr>
                                      <p:tavLst>
                                        <p:tav tm="0">
                                          <p:val>
                                            <p:strVal val="#ppt_y+#ppt_h*1.125000"/>
                                          </p:val>
                                        </p:tav>
                                        <p:tav tm="100000">
                                          <p:val>
                                            <p:strVal val="#ppt_y"/>
                                          </p:val>
                                        </p:tav>
                                      </p:tavLst>
                                    </p:anim>
                                    <p:animEffect transition="in" filter="wipe(up)">
                                      <p:cBhvr>
                                        <p:cTn id="23" dur="750"/>
                                        <p:tgtEl>
                                          <p:spTgt spid="80"/>
                                        </p:tgtEl>
                                      </p:cBhvr>
                                    </p:animEffect>
                                  </p:childTnLst>
                                </p:cTn>
                              </p:par>
                              <p:par>
                                <p:cTn id="24" presetID="12" presetClass="entr" presetSubtype="4" fill="hold" grpId="0" nodeType="withEffect">
                                  <p:stCondLst>
                                    <p:cond delay="50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750"/>
                                        <p:tgtEl>
                                          <p:spTgt spid="79"/>
                                        </p:tgtEl>
                                        <p:attrNameLst>
                                          <p:attrName>ppt_y</p:attrName>
                                        </p:attrNameLst>
                                      </p:cBhvr>
                                      <p:tavLst>
                                        <p:tav tm="0">
                                          <p:val>
                                            <p:strVal val="#ppt_y+#ppt_h*1.125000"/>
                                          </p:val>
                                        </p:tav>
                                        <p:tav tm="100000">
                                          <p:val>
                                            <p:strVal val="#ppt_y"/>
                                          </p:val>
                                        </p:tav>
                                      </p:tavLst>
                                    </p:anim>
                                    <p:animEffect transition="in" filter="wipe(up)">
                                      <p:cBhvr>
                                        <p:cTn id="27" dur="750"/>
                                        <p:tgtEl>
                                          <p:spTgt spid="79"/>
                                        </p:tgtEl>
                                      </p:cBhvr>
                                    </p:animEffect>
                                  </p:childTnLst>
                                </p:cTn>
                              </p:par>
                              <p:par>
                                <p:cTn id="28" presetID="12" presetClass="entr" presetSubtype="4" fill="hold" grpId="0" nodeType="withEffect">
                                  <p:stCondLst>
                                    <p:cond delay="750"/>
                                  </p:stCondLst>
                                  <p:childTnLst>
                                    <p:set>
                                      <p:cBhvr>
                                        <p:cTn id="29" dur="1" fill="hold">
                                          <p:stCondLst>
                                            <p:cond delay="0"/>
                                          </p:stCondLst>
                                        </p:cTn>
                                        <p:tgtEl>
                                          <p:spTgt spid="76"/>
                                        </p:tgtEl>
                                        <p:attrNameLst>
                                          <p:attrName>style.visibility</p:attrName>
                                        </p:attrNameLst>
                                      </p:cBhvr>
                                      <p:to>
                                        <p:strVal val="visible"/>
                                      </p:to>
                                    </p:set>
                                    <p:anim calcmode="lin" valueType="num">
                                      <p:cBhvr additive="base">
                                        <p:cTn id="30" dur="750"/>
                                        <p:tgtEl>
                                          <p:spTgt spid="76"/>
                                        </p:tgtEl>
                                        <p:attrNameLst>
                                          <p:attrName>ppt_y</p:attrName>
                                        </p:attrNameLst>
                                      </p:cBhvr>
                                      <p:tavLst>
                                        <p:tav tm="0">
                                          <p:val>
                                            <p:strVal val="#ppt_y+#ppt_h*1.125000"/>
                                          </p:val>
                                        </p:tav>
                                        <p:tav tm="100000">
                                          <p:val>
                                            <p:strVal val="#ppt_y"/>
                                          </p:val>
                                        </p:tav>
                                      </p:tavLst>
                                    </p:anim>
                                    <p:animEffect transition="in" filter="wipe(up)">
                                      <p:cBhvr>
                                        <p:cTn id="3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tmplLst>
          <p:tmpl>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p:cTn dur="750" fill="hold"/>
                        <p:tgtEl>
                          <p:spTgt spid="5"/>
                        </p:tgtEl>
                        <p:attrNameLst>
                          <p:attrName>ppt_w</p:attrName>
                        </p:attrNameLst>
                      </p:cBhvr>
                      <p:tavLst>
                        <p:tav tm="0">
                          <p:val>
                            <p:fltVal val="0"/>
                          </p:val>
                        </p:tav>
                        <p:tav tm="100000">
                          <p:val>
                            <p:strVal val="#ppt_w"/>
                          </p:val>
                        </p:tav>
                      </p:tavLst>
                    </p:anim>
                    <p:anim calcmode="lin" valueType="num">
                      <p:cBhvr>
                        <p:cTn dur="750" fill="hold"/>
                        <p:tgtEl>
                          <p:spTgt spid="5"/>
                        </p:tgtEl>
                        <p:attrNameLst>
                          <p:attrName>ppt_h</p:attrName>
                        </p:attrNameLst>
                      </p:cBhvr>
                      <p:tavLst>
                        <p:tav tm="0">
                          <p:val>
                            <p:fltVal val="0"/>
                          </p:val>
                        </p:tav>
                        <p:tav tm="100000">
                          <p:val>
                            <p:strVal val="#ppt_h"/>
                          </p:val>
                        </p:tav>
                      </p:tavLst>
                    </p:anim>
                    <p:animEffect transition="in" filter="fade">
                      <p:cBhvr>
                        <p:cTn dur="750"/>
                        <p:tgtEl>
                          <p:spTgt spid="5"/>
                        </p:tgtEl>
                      </p:cBhvr>
                    </p:animEffect>
                  </p:childTnLst>
                </p:cTn>
              </p:par>
            </p:tnLst>
          </p:tmpl>
        </p:tmplLst>
      </p:bldP>
      <p:bldP spid="76" grpId="0" animBg="1">
        <p:tmplLst>
          <p:tmpl>
            <p:tnLst>
              <p:par>
                <p:cTn presetID="12" presetClass="entr" presetSubtype="4" fill="hold" nodeType="withEffect">
                  <p:stCondLst>
                    <p:cond delay="75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750"/>
                        <p:tgtEl>
                          <p:spTgt spid="76"/>
                        </p:tgtEl>
                        <p:attrNameLst>
                          <p:attrName>ppt_y</p:attrName>
                        </p:attrNameLst>
                      </p:cBhvr>
                      <p:tavLst>
                        <p:tav tm="0">
                          <p:val>
                            <p:strVal val="#ppt_y+#ppt_h*1.125000"/>
                          </p:val>
                        </p:tav>
                        <p:tav tm="100000">
                          <p:val>
                            <p:strVal val="#ppt_y"/>
                          </p:val>
                        </p:tav>
                      </p:tavLst>
                    </p:anim>
                    <p:animEffect transition="in" filter="wipe(up)">
                      <p:cBhvr>
                        <p:cTn dur="750"/>
                        <p:tgtEl>
                          <p:spTgt spid="76"/>
                        </p:tgtEl>
                      </p:cBhvr>
                    </p:animEffect>
                  </p:childTnLst>
                </p:cTn>
              </p:par>
            </p:tnLst>
          </p:tmpl>
        </p:tmplLst>
      </p:bldP>
      <p:bldP spid="79" grpId="0" animBg="1">
        <p:tmplLst>
          <p:tmpl>
            <p:tnLst>
              <p:par>
                <p:cTn presetID="12" presetClass="entr" presetSubtype="4" fill="hold" nodeType="withEffect">
                  <p:stCondLst>
                    <p:cond delay="5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p:tgtEl>
                          <p:spTgt spid="79"/>
                        </p:tgtEl>
                        <p:attrNameLst>
                          <p:attrName>ppt_y</p:attrName>
                        </p:attrNameLst>
                      </p:cBhvr>
                      <p:tavLst>
                        <p:tav tm="0">
                          <p:val>
                            <p:strVal val="#ppt_y+#ppt_h*1.125000"/>
                          </p:val>
                        </p:tav>
                        <p:tav tm="100000">
                          <p:val>
                            <p:strVal val="#ppt_y"/>
                          </p:val>
                        </p:tav>
                      </p:tavLst>
                    </p:anim>
                    <p:animEffect transition="in" filter="wipe(up)">
                      <p:cBhvr>
                        <p:cTn dur="750"/>
                        <p:tgtEl>
                          <p:spTgt spid="79"/>
                        </p:tgtEl>
                      </p:cBhvr>
                    </p:animEffect>
                  </p:childTnLst>
                </p:cTn>
              </p:par>
            </p:tnLst>
          </p:tmpl>
        </p:tmplLst>
      </p:bldP>
      <p:bldP spid="80" grpId="0" animBg="1">
        <p:tmplLst>
          <p:tmpl>
            <p:tnLst>
              <p:par>
                <p:cTn presetID="12" presetClass="entr" presetSubtype="4" fill="hold" nodeType="withEffect">
                  <p:stCondLst>
                    <p:cond delay="2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p:tgtEl>
                          <p:spTgt spid="80"/>
                        </p:tgtEl>
                        <p:attrNameLst>
                          <p:attrName>ppt_y</p:attrName>
                        </p:attrNameLst>
                      </p:cBhvr>
                      <p:tavLst>
                        <p:tav tm="0">
                          <p:val>
                            <p:strVal val="#ppt_y+#ppt_h*1.125000"/>
                          </p:val>
                        </p:tav>
                        <p:tav tm="100000">
                          <p:val>
                            <p:strVal val="#ppt_y"/>
                          </p:val>
                        </p:tav>
                      </p:tavLst>
                    </p:anim>
                    <p:animEffect transition="in" filter="wipe(up)">
                      <p:cBhvr>
                        <p:cTn dur="750"/>
                        <p:tgtEl>
                          <p:spTgt spid="80"/>
                        </p:tgtEl>
                      </p:cBhvr>
                    </p:animEffect>
                  </p:childTnLst>
                </p:cTn>
              </p:par>
            </p:tnLst>
          </p:tmpl>
        </p:tmplLst>
      </p:bldP>
      <p:bldP spid="83" grpId="0" animBg="1">
        <p:tmplLst>
          <p:tmpl>
            <p:tnLst>
              <p:par>
                <p:cTn presetID="12" presetClass="entr" presetSubtype="4"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750"/>
                        <p:tgtEl>
                          <p:spTgt spid="83"/>
                        </p:tgtEl>
                        <p:attrNameLst>
                          <p:attrName>ppt_y</p:attrName>
                        </p:attrNameLst>
                      </p:cBhvr>
                      <p:tavLst>
                        <p:tav tm="0">
                          <p:val>
                            <p:strVal val="#ppt_y+#ppt_h*1.125000"/>
                          </p:val>
                        </p:tav>
                        <p:tav tm="100000">
                          <p:val>
                            <p:strVal val="#ppt_y"/>
                          </p:val>
                        </p:tav>
                      </p:tavLst>
                    </p:anim>
                    <p:animEffect transition="in" filter="wipe(up)">
                      <p:cBhvr>
                        <p:cTn dur="750"/>
                        <p:tgtEl>
                          <p:spTgt spid="83"/>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4F58EE3-3392-90ED-F2ED-3A6FE0A12F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E34229A-6C25-81FE-1236-1B9DB82AE4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22C375F-DE30-41F4-D418-520A77DA80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ADD1F1-171E-F44F-A73C-43E332D02C40}" type="datetimeFigureOut">
              <a:rPr lang="nl-NL" smtClean="0"/>
              <a:t>15-06-2026</a:t>
            </a:fld>
            <a:endParaRPr lang="nl-NL"/>
          </a:p>
        </p:txBody>
      </p:sp>
      <p:sp>
        <p:nvSpPr>
          <p:cNvPr id="5" name="Tijdelijke aanduiding voor voettekst 4">
            <a:extLst>
              <a:ext uri="{FF2B5EF4-FFF2-40B4-BE49-F238E27FC236}">
                <a16:creationId xmlns:a16="http://schemas.microsoft.com/office/drawing/2014/main" id="{2874EE70-1B44-A30C-8156-C8222AE32E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0D9A6C98-D129-82D9-EFA9-D2EDF2F879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F05E57-D13E-5242-8D2B-C77D2BCD4BFD}" type="slidenum">
              <a:rPr lang="nl-NL" smtClean="0"/>
              <a:t>‹#›</a:t>
            </a:fld>
            <a:endParaRPr lang="nl-NL"/>
          </a:p>
        </p:txBody>
      </p:sp>
    </p:spTree>
    <p:extLst>
      <p:ext uri="{BB962C8B-B14F-4D97-AF65-F5344CB8AC3E}">
        <p14:creationId xmlns:p14="http://schemas.microsoft.com/office/powerpoint/2010/main" val="965367017"/>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1" r:id="rId3"/>
    <p:sldLayoutId id="2147483655" r:id="rId4"/>
    <p:sldLayoutId id="2147483656" r:id="rId5"/>
    <p:sldLayoutId id="2147483657" r:id="rId6"/>
    <p:sldLayoutId id="214748366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19B37A3-82F2-45D5-868F-F00F93F6E7B3}"/>
              </a:ext>
            </a:extLst>
          </p:cNvPr>
          <p:cNvSpPr>
            <a:spLocks noGrp="1"/>
          </p:cNvSpPr>
          <p:nvPr userDrawn="1">
            <p:ph type="title"/>
          </p:nvPr>
        </p:nvSpPr>
        <p:spPr>
          <a:xfrm>
            <a:off x="865163" y="722313"/>
            <a:ext cx="10582630" cy="342211"/>
          </a:xfrm>
          <a:prstGeom prst="rect">
            <a:avLst/>
          </a:prstGeom>
        </p:spPr>
        <p:txBody>
          <a:bodyPr vert="horz" lIns="0" tIns="0" rIns="0" bIns="0" rtlCol="0" anchor="t">
            <a:noAutofit/>
          </a:bodyPr>
          <a:lstStyle/>
          <a:p>
            <a:r>
              <a:rPr lang="en-GB" noProof="0"/>
              <a:t>Place the title of the slide here</a:t>
            </a:r>
          </a:p>
        </p:txBody>
      </p:sp>
      <p:sp>
        <p:nvSpPr>
          <p:cNvPr id="3" name="Tijdelijke aanduiding voor tekst 2">
            <a:extLst>
              <a:ext uri="{FF2B5EF4-FFF2-40B4-BE49-F238E27FC236}">
                <a16:creationId xmlns:a16="http://schemas.microsoft.com/office/drawing/2014/main" id="{061B9A90-182E-49A3-8BF5-04F32288137B}"/>
              </a:ext>
            </a:extLst>
          </p:cNvPr>
          <p:cNvSpPr>
            <a:spLocks noGrp="1"/>
          </p:cNvSpPr>
          <p:nvPr userDrawn="1">
            <p:ph type="body" idx="1"/>
          </p:nvPr>
        </p:nvSpPr>
        <p:spPr>
          <a:xfrm>
            <a:off x="720000" y="1592262"/>
            <a:ext cx="10752000" cy="4213945"/>
          </a:xfrm>
          <a:prstGeom prst="rect">
            <a:avLst/>
          </a:prstGeom>
        </p:spPr>
        <p:txBody>
          <a:bodyPr vert="horz" lIns="0" tIns="0" rIns="0" bIns="0" rtlCol="0">
            <a:noAutofit/>
          </a:bodyPr>
          <a:lstStyle/>
          <a:p>
            <a:pPr lvl="0"/>
            <a:r>
              <a:rPr lang="en-GB" noProof="0"/>
              <a:t>Plain text #1</a:t>
            </a:r>
          </a:p>
          <a:p>
            <a:pPr lvl="1"/>
            <a:r>
              <a:rPr lang="en-GB" noProof="0"/>
              <a:t>Plain text #2</a:t>
            </a:r>
          </a:p>
          <a:p>
            <a:pPr lvl="2"/>
            <a:r>
              <a:rPr lang="en-GB" noProof="0"/>
              <a:t>Heading #1</a:t>
            </a:r>
          </a:p>
          <a:p>
            <a:pPr lvl="3"/>
            <a:r>
              <a:rPr lang="en-GB" noProof="0"/>
              <a:t>Heading #2</a:t>
            </a:r>
          </a:p>
          <a:p>
            <a:pPr lvl="4"/>
            <a:r>
              <a:rPr lang="en-GB" noProof="0"/>
              <a:t>Heading #3</a:t>
            </a:r>
          </a:p>
          <a:p>
            <a:pPr lvl="5"/>
            <a:r>
              <a:rPr lang="en-GB" noProof="0"/>
              <a:t>Heading #4</a:t>
            </a:r>
          </a:p>
          <a:p>
            <a:pPr lvl="6"/>
            <a:r>
              <a:rPr lang="en-GB" noProof="0"/>
              <a:t>Source</a:t>
            </a:r>
          </a:p>
          <a:p>
            <a:pPr lvl="7"/>
            <a:r>
              <a:rPr lang="en-GB" noProof="0"/>
              <a:t>Plain text #1</a:t>
            </a:r>
          </a:p>
          <a:p>
            <a:pPr marL="0" marR="0" lvl="8" indent="0" algn="l" defTabSz="914400" rtl="0" eaLnBrk="1" fontAlgn="auto" latinLnBrk="0" hangingPunct="1">
              <a:lnSpc>
                <a:spcPct val="90000"/>
              </a:lnSpc>
              <a:spcBef>
                <a:spcPts val="600"/>
              </a:spcBef>
              <a:spcAft>
                <a:spcPts val="600"/>
              </a:spcAft>
              <a:buClr>
                <a:schemeClr val="tx2"/>
              </a:buClr>
              <a:buSzTx/>
              <a:buFontTx/>
              <a:buNone/>
              <a:tabLst/>
              <a:defRPr/>
            </a:pPr>
            <a:r>
              <a:rPr lang="en-GB" noProof="0"/>
              <a:t>Plain text #2</a:t>
            </a:r>
          </a:p>
        </p:txBody>
      </p:sp>
      <p:sp>
        <p:nvSpPr>
          <p:cNvPr id="5" name="Tijdelijke aanduiding voor voettekst 4">
            <a:extLst>
              <a:ext uri="{FF2B5EF4-FFF2-40B4-BE49-F238E27FC236}">
                <a16:creationId xmlns:a16="http://schemas.microsoft.com/office/drawing/2014/main" id="{293B2B64-2362-45C8-9E78-5ECAAAF3478D}"/>
              </a:ext>
            </a:extLst>
          </p:cNvPr>
          <p:cNvSpPr>
            <a:spLocks noGrp="1"/>
          </p:cNvSpPr>
          <p:nvPr userDrawn="1">
            <p:ph type="ftr" sz="quarter" idx="3"/>
          </p:nvPr>
        </p:nvSpPr>
        <p:spPr>
          <a:xfrm>
            <a:off x="2266793" y="7267316"/>
            <a:ext cx="4114800" cy="151790"/>
          </a:xfrm>
          <a:prstGeom prst="rect">
            <a:avLst/>
          </a:prstGeom>
        </p:spPr>
        <p:txBody>
          <a:bodyPr vert="horz" lIns="0" tIns="0" rIns="0" bIns="0" rtlCol="0" anchor="ctr">
            <a:noAutofit/>
          </a:bodyPr>
          <a:lstStyle>
            <a:lvl1pPr algn="l">
              <a:defRPr sz="1000">
                <a:solidFill>
                  <a:schemeClr val="tx1"/>
                </a:solidFill>
              </a:defRPr>
            </a:lvl1pPr>
          </a:lstStyle>
          <a:p>
            <a:r>
              <a:rPr lang="en-GB"/>
              <a:t>|  Published under cc-by licence</a:t>
            </a:r>
          </a:p>
        </p:txBody>
      </p:sp>
      <p:sp>
        <p:nvSpPr>
          <p:cNvPr id="6" name="Tijdelijke aanduiding voor dianummer 5">
            <a:extLst>
              <a:ext uri="{FF2B5EF4-FFF2-40B4-BE49-F238E27FC236}">
                <a16:creationId xmlns:a16="http://schemas.microsoft.com/office/drawing/2014/main" id="{5549FE6F-67CB-4243-BE03-A9A3C4007850}"/>
              </a:ext>
            </a:extLst>
          </p:cNvPr>
          <p:cNvSpPr>
            <a:spLocks noGrp="1"/>
          </p:cNvSpPr>
          <p:nvPr userDrawn="1">
            <p:ph type="sldNum" sz="quarter" idx="4"/>
          </p:nvPr>
        </p:nvSpPr>
        <p:spPr>
          <a:xfrm>
            <a:off x="11175566" y="7255814"/>
            <a:ext cx="284597" cy="151790"/>
          </a:xfrm>
          <a:prstGeom prst="rect">
            <a:avLst/>
          </a:prstGeom>
        </p:spPr>
        <p:txBody>
          <a:bodyPr vert="horz" lIns="0" tIns="0" rIns="0" bIns="0" rtlCol="0" anchor="ctr">
            <a:noAutofit/>
          </a:bodyPr>
          <a:lstStyle>
            <a:lvl1pPr algn="r">
              <a:defRPr sz="1000" b="1">
                <a:solidFill>
                  <a:schemeClr val="tx1"/>
                </a:solidFill>
                <a:latin typeface="+mj-lt"/>
              </a:defRPr>
            </a:lvl1pPr>
          </a:lstStyle>
          <a:p>
            <a:fld id="{D7B5DC5B-6873-43DB-ADC7-B15ACCE0DFDB}" type="slidenum">
              <a:rPr lang="en-GB" smtClean="0"/>
              <a:pPr/>
              <a:t>‹#›</a:t>
            </a:fld>
            <a:endParaRPr lang="en-GB"/>
          </a:p>
        </p:txBody>
      </p:sp>
      <p:grpSp>
        <p:nvGrpSpPr>
          <p:cNvPr id="15" name="GRID" hidden="1">
            <a:extLst>
              <a:ext uri="{FF2B5EF4-FFF2-40B4-BE49-F238E27FC236}">
                <a16:creationId xmlns:a16="http://schemas.microsoft.com/office/drawing/2014/main" id="{4129D105-9E64-446B-9706-45C80CEFF79A}"/>
              </a:ext>
            </a:extLst>
          </p:cNvPr>
          <p:cNvGrpSpPr/>
          <p:nvPr userDrawn="1"/>
        </p:nvGrpSpPr>
        <p:grpSpPr>
          <a:xfrm>
            <a:off x="0" y="0"/>
            <a:ext cx="12192000" cy="6858000"/>
            <a:chOff x="0" y="0"/>
            <a:chExt cx="12192000" cy="6858000"/>
          </a:xfrm>
          <a:solidFill>
            <a:schemeClr val="tx1">
              <a:alpha val="20000"/>
            </a:schemeClr>
          </a:solidFill>
        </p:grpSpPr>
        <p:sp>
          <p:nvSpPr>
            <p:cNvPr id="8" name="Rechthoek 7">
              <a:extLst>
                <a:ext uri="{FF2B5EF4-FFF2-40B4-BE49-F238E27FC236}">
                  <a16:creationId xmlns:a16="http://schemas.microsoft.com/office/drawing/2014/main" id="{7D9988B5-FF41-44BF-9EBA-8ED0383D0B4A}"/>
                </a:ext>
              </a:extLst>
            </p:cNvPr>
            <p:cNvSpPr/>
            <p:nvPr userDrawn="1"/>
          </p:nvSpPr>
          <p:spPr>
            <a:xfrm>
              <a:off x="0" y="0"/>
              <a:ext cx="12192000" cy="72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2" name="Rechthoek 11">
              <a:extLst>
                <a:ext uri="{FF2B5EF4-FFF2-40B4-BE49-F238E27FC236}">
                  <a16:creationId xmlns:a16="http://schemas.microsoft.com/office/drawing/2014/main" id="{223B51F0-7066-4BAC-B391-CBE4243866E1}"/>
                </a:ext>
              </a:extLst>
            </p:cNvPr>
            <p:cNvSpPr/>
            <p:nvPr userDrawn="1"/>
          </p:nvSpPr>
          <p:spPr>
            <a:xfrm>
              <a:off x="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Rechthoek 12">
              <a:extLst>
                <a:ext uri="{FF2B5EF4-FFF2-40B4-BE49-F238E27FC236}">
                  <a16:creationId xmlns:a16="http://schemas.microsoft.com/office/drawing/2014/main" id="{986314BC-5B6A-423E-A18F-BE67EEBFD0AA}"/>
                </a:ext>
              </a:extLst>
            </p:cNvPr>
            <p:cNvSpPr/>
            <p:nvPr userDrawn="1"/>
          </p:nvSpPr>
          <p:spPr>
            <a:xfrm>
              <a:off x="11472000" y="0"/>
              <a:ext cx="7200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Rechthoek 15">
              <a:extLst>
                <a:ext uri="{FF2B5EF4-FFF2-40B4-BE49-F238E27FC236}">
                  <a16:creationId xmlns:a16="http://schemas.microsoft.com/office/drawing/2014/main" id="{459F3FC6-346A-4720-8A58-EF51F3E955F9}"/>
                </a:ext>
              </a:extLst>
            </p:cNvPr>
            <p:cNvSpPr/>
            <p:nvPr userDrawn="1"/>
          </p:nvSpPr>
          <p:spPr>
            <a:xfrm>
              <a:off x="0" y="1064525"/>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Rechthoek 16">
              <a:extLst>
                <a:ext uri="{FF2B5EF4-FFF2-40B4-BE49-F238E27FC236}">
                  <a16:creationId xmlns:a16="http://schemas.microsoft.com/office/drawing/2014/main" id="{3D4E2D73-574C-4613-A3A4-5612A2E130A4}"/>
                </a:ext>
              </a:extLst>
            </p:cNvPr>
            <p:cNvSpPr/>
            <p:nvPr userDrawn="1"/>
          </p:nvSpPr>
          <p:spPr>
            <a:xfrm>
              <a:off x="0" y="6498000"/>
              <a:ext cx="12192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Rechthoek 17">
              <a:extLst>
                <a:ext uri="{FF2B5EF4-FFF2-40B4-BE49-F238E27FC236}">
                  <a16:creationId xmlns:a16="http://schemas.microsoft.com/office/drawing/2014/main" id="{52775937-D9EA-4974-9459-412AF5D1CBD4}"/>
                </a:ext>
              </a:extLst>
            </p:cNvPr>
            <p:cNvSpPr/>
            <p:nvPr userDrawn="1"/>
          </p:nvSpPr>
          <p:spPr>
            <a:xfrm>
              <a:off x="0" y="5806208"/>
              <a:ext cx="12192000" cy="54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20" name="Tekstvak 19">
            <a:extLst>
              <a:ext uri="{FF2B5EF4-FFF2-40B4-BE49-F238E27FC236}">
                <a16:creationId xmlns:a16="http://schemas.microsoft.com/office/drawing/2014/main" id="{88A106C3-3B5C-4817-A9B9-E1AA65368768}"/>
              </a:ext>
            </a:extLst>
          </p:cNvPr>
          <p:cNvSpPr txBox="1"/>
          <p:nvPr userDrawn="1"/>
        </p:nvSpPr>
        <p:spPr>
          <a:xfrm>
            <a:off x="-12032" y="-542026"/>
            <a:ext cx="2129051" cy="150127"/>
          </a:xfrm>
          <a:prstGeom prst="rect">
            <a:avLst/>
          </a:prstGeom>
          <a:noFill/>
        </p:spPr>
        <p:txBody>
          <a:bodyPr wrap="square" lIns="0" tIns="0" rIns="0" bIns="0" rtlCol="0">
            <a:noAutofit/>
          </a:bodyPr>
          <a:lstStyle/>
          <a:p>
            <a:r>
              <a:rPr lang="en-GB" sz="1000" b="0" cap="all" baseline="0" noProof="0">
                <a:latin typeface="+mj-lt"/>
              </a:rPr>
              <a:t>Name of the layout</a:t>
            </a:r>
          </a:p>
        </p:txBody>
      </p:sp>
      <p:sp>
        <p:nvSpPr>
          <p:cNvPr id="4" name="Tijdelijke aanduiding voor datum 3">
            <a:extLst>
              <a:ext uri="{FF2B5EF4-FFF2-40B4-BE49-F238E27FC236}">
                <a16:creationId xmlns:a16="http://schemas.microsoft.com/office/drawing/2014/main" id="{4E8839A4-EDB3-CD18-65F6-1247F05B03F7}"/>
              </a:ext>
            </a:extLst>
          </p:cNvPr>
          <p:cNvSpPr>
            <a:spLocks noGrp="1"/>
          </p:cNvSpPr>
          <p:nvPr>
            <p:ph type="dt" sz="half" idx="2"/>
          </p:nvPr>
        </p:nvSpPr>
        <p:spPr>
          <a:xfrm>
            <a:off x="720000" y="7267317"/>
            <a:ext cx="1451700" cy="151789"/>
          </a:xfrm>
          <a:prstGeom prst="rect">
            <a:avLst/>
          </a:prstGeom>
        </p:spPr>
        <p:txBody>
          <a:bodyPr vert="horz" lIns="0" tIns="0" rIns="0" bIns="0" rtlCol="0" anchor="ctr"/>
          <a:lstStyle>
            <a:lvl1pPr algn="l">
              <a:defRPr sz="1000">
                <a:solidFill>
                  <a:schemeClr val="tx2"/>
                </a:solidFill>
              </a:defRPr>
            </a:lvl1pPr>
          </a:lstStyle>
          <a:p>
            <a:fld id="{35A72ECF-8B84-41B2-B55D-F6FF3126552C}" type="datetime3">
              <a:rPr lang="en-GB" smtClean="0"/>
              <a:t>15 June, 2026</a:t>
            </a:fld>
            <a:endParaRPr lang="en-GB"/>
          </a:p>
        </p:txBody>
      </p:sp>
    </p:spTree>
    <p:extLst>
      <p:ext uri="{BB962C8B-B14F-4D97-AF65-F5344CB8AC3E}">
        <p14:creationId xmlns:p14="http://schemas.microsoft.com/office/powerpoint/2010/main" val="201256277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hf sldNum="0" hdr="0"/>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spcAft>
          <a:spcPts val="600"/>
        </a:spcAft>
        <a:buClr>
          <a:schemeClr val="accent4"/>
        </a:buClr>
        <a:buSzPct val="100000"/>
        <a:buFontTx/>
        <a:buNone/>
        <a:defRPr sz="18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3">
          <p15:clr>
            <a:srgbClr val="F26B43"/>
          </p15:clr>
        </p15:guide>
        <p15:guide id="2" pos="450">
          <p15:clr>
            <a:srgbClr val="F26B43"/>
          </p15:clr>
        </p15:guide>
        <p15:guide id="3" orient="horz" pos="3657">
          <p15:clr>
            <a:srgbClr val="F26B43"/>
          </p15:clr>
        </p15:guide>
        <p15:guide id="4" orient="horz" pos="3997">
          <p15:clr>
            <a:srgbClr val="A4A3A4"/>
          </p15:clr>
        </p15:guide>
        <p15:guide id="5" orient="horz" pos="4092">
          <p15:clr>
            <a:srgbClr val="A4A3A4"/>
          </p15:clr>
        </p15:guide>
        <p15:guide id="6" pos="7219">
          <p15:clr>
            <a:srgbClr val="F26B43"/>
          </p15:clr>
        </p15:guide>
        <p15:guide id="7" orient="horz" pos="669">
          <p15:clr>
            <a:srgbClr val="A4A3A4"/>
          </p15:clr>
        </p15:guide>
        <p15:guide id="8" orient="horz" pos="455">
          <p15:clr>
            <a:srgbClr val="A4A3A4"/>
          </p15:clr>
        </p15:guide>
        <p15:guide id="9" orient="horz" pos="2160">
          <p15:clr>
            <a:srgbClr val="F26B43"/>
          </p15:clr>
        </p15:guide>
        <p15:guide id="10" orient="horz" pos="142">
          <p15:clr>
            <a:srgbClr val="5ACBF0"/>
          </p15:clr>
        </p15:guide>
        <p15:guide id="11" orient="horz" pos="4178">
          <p15:clr>
            <a:srgbClr val="5ACBF0"/>
          </p15:clr>
        </p15:guide>
        <p15:guide id="12" pos="3840">
          <p15:clr>
            <a:srgbClr val="F26B43"/>
          </p15:clr>
        </p15:guide>
        <p15:guide id="13" pos="121">
          <p15:clr>
            <a:srgbClr val="5ACBF0"/>
          </p15:clr>
        </p15:guide>
        <p15:guide id="14" pos="7559">
          <p15:clr>
            <a:srgbClr val="5ACBF0"/>
          </p15:clr>
        </p15:guide>
        <p15:guide id="15" orient="horz">
          <p15:clr>
            <a:srgbClr val="FDE53C"/>
          </p15:clr>
        </p15:guide>
        <p15:guide id="16" pos="7680">
          <p15:clr>
            <a:srgbClr val="FDE53C"/>
          </p15:clr>
        </p15:guide>
        <p15:guide id="17">
          <p15:clr>
            <a:srgbClr val="FDE53C"/>
          </p15:clr>
        </p15:guide>
        <p15:guide id="18" orient="horz" pos="4320">
          <p15:clr>
            <a:srgbClr val="FDE53C"/>
          </p15:clr>
        </p15:guide>
        <p15:guide id="19" pos="4021">
          <p15:clr>
            <a:srgbClr val="F26B43"/>
          </p15:clr>
        </p15:guide>
        <p15:guide id="20" pos="3636">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mailto:frans.ward@surf.nl" TargetMode="Externa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hyperlink" Target="mailto:Peter.eikelboom@surf.nl" TargetMode="Externa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37.sv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sv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sv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39.svg"/></Relationships>
</file>

<file path=ppt/slides/_rels/slide1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4.sv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svg"/><Relationship Id="rId10" Type="http://schemas.openxmlformats.org/officeDocument/2006/relationships/image" Target="../media/image14.png"/><Relationship Id="rId4" Type="http://schemas.openxmlformats.org/officeDocument/2006/relationships/image" Target="../media/image45.sv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svg"/><Relationship Id="rId7" Type="http://schemas.openxmlformats.org/officeDocument/2006/relationships/image" Target="../media/image50.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svg"/><Relationship Id="rId11" Type="http://schemas.openxmlformats.org/officeDocument/2006/relationships/image" Target="../media/image54.svg"/><Relationship Id="rId5" Type="http://schemas.openxmlformats.org/officeDocument/2006/relationships/image" Target="../media/image37.svg"/><Relationship Id="rId10" Type="http://schemas.openxmlformats.org/officeDocument/2006/relationships/image" Target="../media/image53.svg"/><Relationship Id="rId4" Type="http://schemas.openxmlformats.org/officeDocument/2006/relationships/image" Target="../media/image38.png"/><Relationship Id="rId9" Type="http://schemas.openxmlformats.org/officeDocument/2006/relationships/image" Target="../media/image52.sv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gPmAZyjhE5Y" TargetMode="External"/><Relationship Id="rId5" Type="http://schemas.openxmlformats.org/officeDocument/2006/relationships/image" Target="../media/image55.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39.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64.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9.svg"/><Relationship Id="rId11" Type="http://schemas.openxmlformats.org/officeDocument/2006/relationships/image" Target="../media/image47.jpeg"/><Relationship Id="rId5" Type="http://schemas.openxmlformats.org/officeDocument/2006/relationships/image" Target="../media/image58.sv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sv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jpeg"/><Relationship Id="rId7"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38.png"/><Relationship Id="rId9" Type="http://schemas.openxmlformats.org/officeDocument/2006/relationships/image" Target="../media/image88.jpeg"/></Relationships>
</file>

<file path=ppt/slides/_rels/slide3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41.svg"/></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91.svg"/><Relationship Id="rId5" Type="http://schemas.openxmlformats.org/officeDocument/2006/relationships/hyperlink" Target="mailto:peter.eikelboom@surf.nl" TargetMode="External"/><Relationship Id="rId4" Type="http://schemas.openxmlformats.org/officeDocument/2006/relationships/hyperlink" Target="mailto:frans.ward@surf.nl"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472DDE3B-FE03-15D0-D47A-15764BEC7937}"/>
              </a:ext>
            </a:extLst>
          </p:cNvPr>
          <p:cNvSpPr>
            <a:spLocks noGrp="1"/>
          </p:cNvSpPr>
          <p:nvPr>
            <p:ph type="dt" sz="half" idx="2"/>
          </p:nvPr>
        </p:nvSpPr>
        <p:spPr>
          <a:xfrm>
            <a:off x="651350" y="4898190"/>
            <a:ext cx="3232054" cy="550940"/>
          </a:xfrm>
        </p:spPr>
        <p:txBody>
          <a:bodyPr/>
          <a:lstStyle/>
          <a:p>
            <a:r>
              <a:rPr lang="en-GB"/>
              <a:t>TNC2026 Helsinki</a:t>
            </a:r>
            <a:br>
              <a:rPr lang="en-GB"/>
            </a:br>
            <a:r>
              <a:rPr lang="en-GB"/>
              <a:t>9 June 2026</a:t>
            </a:r>
            <a:br>
              <a:rPr lang="en-GB"/>
            </a:br>
            <a:r>
              <a:rPr lang="en-US">
                <a:latin typeface="Calibri" pitchFamily="34" charset="0"/>
                <a:ea typeface="Calibri" pitchFamily="34" charset="-122"/>
                <a:cs typeface="Calibri" pitchFamily="34" charset="-120"/>
                <a:hlinkClick r:id="rId3">
                  <a:extLst>
                    <a:ext uri="{A12FA001-AC4F-418D-AE19-62706E023703}">
                      <ahyp:hlinkClr xmlns:ahyp="http://schemas.microsoft.com/office/drawing/2018/hyperlinkcolor" val="tx"/>
                    </a:ext>
                  </a:extLst>
                </a:hlinkClick>
              </a:rPr>
              <a:t>frans.ward@surf.nl</a:t>
            </a:r>
            <a:br>
              <a:rPr lang="en-US">
                <a:latin typeface="Calibri" pitchFamily="34" charset="0"/>
                <a:ea typeface="Calibri" pitchFamily="34" charset="-122"/>
                <a:cs typeface="Calibri" pitchFamily="34" charset="-120"/>
              </a:rPr>
            </a:br>
            <a:r>
              <a:rPr lang="nl-NL" u="sng">
                <a:hlinkClick r:id="rId4">
                  <a:extLst>
                    <a:ext uri="{A12FA001-AC4F-418D-AE19-62706E023703}">
                      <ahyp:hlinkClr xmlns:ahyp="http://schemas.microsoft.com/office/drawing/2018/hyperlinkcolor" val="tx"/>
                    </a:ext>
                  </a:extLst>
                </a:hlinkClick>
              </a:rPr>
              <a:t>Peter.eikelboom@surf.nl</a:t>
            </a:r>
            <a:r>
              <a:rPr lang="nl-NL"/>
              <a:t>​</a:t>
            </a:r>
          </a:p>
          <a:p>
            <a:endParaRPr lang="en-GB">
              <a:solidFill>
                <a:schemeClr val="tx1">
                  <a:lumMod val="65000"/>
                  <a:lumOff val="35000"/>
                </a:schemeClr>
              </a:solidFill>
            </a:endParaRPr>
          </a:p>
        </p:txBody>
      </p:sp>
      <p:sp>
        <p:nvSpPr>
          <p:cNvPr id="19" name="Tijdelijke aanduiding voor tekst 18">
            <a:extLst>
              <a:ext uri="{FF2B5EF4-FFF2-40B4-BE49-F238E27FC236}">
                <a16:creationId xmlns:a16="http://schemas.microsoft.com/office/drawing/2014/main" id="{92430AB9-EAD4-3B09-CCE0-BD15D9414C57}"/>
              </a:ext>
            </a:extLst>
          </p:cNvPr>
          <p:cNvSpPr>
            <a:spLocks noGrp="1"/>
          </p:cNvSpPr>
          <p:nvPr>
            <p:ph type="body" sz="quarter" idx="19"/>
          </p:nvPr>
        </p:nvSpPr>
        <p:spPr>
          <a:xfrm>
            <a:off x="237203" y="511539"/>
            <a:ext cx="4477327" cy="2236584"/>
          </a:xfrm>
        </p:spPr>
        <p:txBody>
          <a:bodyPr/>
          <a:lstStyle/>
          <a:p>
            <a:r>
              <a:rPr lang="en-GB" sz="4000"/>
              <a:t>Credentials Without Gatekeepers</a:t>
            </a:r>
          </a:p>
          <a:p>
            <a:br>
              <a:rPr lang="en-GB"/>
            </a:br>
            <a:endParaRPr lang="en-GB" sz="2400">
              <a:latin typeface="Calibri"/>
              <a:cs typeface="Calibri"/>
            </a:endParaRPr>
          </a:p>
        </p:txBody>
      </p:sp>
      <p:sp>
        <p:nvSpPr>
          <p:cNvPr id="40" name="Tijdelijke aanduiding voor tekst 39">
            <a:extLst>
              <a:ext uri="{FF2B5EF4-FFF2-40B4-BE49-F238E27FC236}">
                <a16:creationId xmlns:a16="http://schemas.microsoft.com/office/drawing/2014/main" id="{EE49449A-46C4-B01B-BF33-1172F6885704}"/>
              </a:ext>
            </a:extLst>
          </p:cNvPr>
          <p:cNvSpPr>
            <a:spLocks noGrp="1"/>
          </p:cNvSpPr>
          <p:nvPr>
            <p:ph type="body" sz="quarter" idx="18"/>
          </p:nvPr>
        </p:nvSpPr>
        <p:spPr/>
        <p:txBody>
          <a:bodyPr/>
          <a:lstStyle/>
          <a:p>
            <a:r>
              <a:rPr lang="nl-NL"/>
              <a:t> </a:t>
            </a:r>
          </a:p>
        </p:txBody>
      </p:sp>
      <p:pic>
        <p:nvPicPr>
          <p:cNvPr id="30" name="Tijdelijke aanduiding voor afbeelding 11" descr="Afbeelding met Kleurrijkheid, kunst&#10;&#10;Automatisch gegenereerde beschrijving">
            <a:extLst>
              <a:ext uri="{FF2B5EF4-FFF2-40B4-BE49-F238E27FC236}">
                <a16:creationId xmlns:a16="http://schemas.microsoft.com/office/drawing/2014/main" id="{075B6DA5-D1E8-122F-4271-B7D47326255A}"/>
              </a:ext>
            </a:extLst>
          </p:cNvPr>
          <p:cNvPicPr>
            <a:picLocks noGrp="1" noChangeAspect="1"/>
          </p:cNvPicPr>
          <p:nvPr>
            <p:ph type="pic" sz="quarter" idx="20"/>
          </p:nvPr>
        </p:nvPicPr>
        <p:blipFill>
          <a:blip r:embed="rId5">
            <a:alphaModFix amt="54000"/>
            <a:extLst>
              <a:ext uri="{28A0092B-C50C-407E-A947-70E740481C1C}">
                <a14:useLocalDpi xmlns:a14="http://schemas.microsoft.com/office/drawing/2010/main" val="0"/>
              </a:ext>
            </a:extLst>
          </a:blip>
          <a:srcRect t="6" b="6"/>
          <a:stretch/>
        </p:blipFill>
        <p:spPr>
          <a:xfrm>
            <a:off x="5030510" y="786160"/>
            <a:ext cx="6870700" cy="4640351"/>
          </a:xfrm>
        </p:spPr>
      </p:pic>
      <p:sp>
        <p:nvSpPr>
          <p:cNvPr id="21" name="Tijdelijke aanduiding voor tekst 20">
            <a:extLst>
              <a:ext uri="{FF2B5EF4-FFF2-40B4-BE49-F238E27FC236}">
                <a16:creationId xmlns:a16="http://schemas.microsoft.com/office/drawing/2014/main" id="{641E1E33-5925-7BE5-703C-E0EF8F342B00}"/>
              </a:ext>
            </a:extLst>
          </p:cNvPr>
          <p:cNvSpPr>
            <a:spLocks noGrp="1"/>
          </p:cNvSpPr>
          <p:nvPr>
            <p:ph type="body" sz="quarter" idx="22"/>
          </p:nvPr>
        </p:nvSpPr>
        <p:spPr>
          <a:xfrm>
            <a:off x="6293522" y="1163197"/>
            <a:ext cx="938007" cy="1284365"/>
          </a:xfrm>
        </p:spPr>
        <p:txBody>
          <a:bodyPr/>
          <a:lstStyle/>
          <a:p>
            <a:r>
              <a:rPr lang="nl-NL"/>
              <a:t> </a:t>
            </a:r>
          </a:p>
        </p:txBody>
      </p:sp>
      <p:sp>
        <p:nvSpPr>
          <p:cNvPr id="22" name="Tijdelijke aanduiding voor tekst 21">
            <a:extLst>
              <a:ext uri="{FF2B5EF4-FFF2-40B4-BE49-F238E27FC236}">
                <a16:creationId xmlns:a16="http://schemas.microsoft.com/office/drawing/2014/main" id="{160291A8-273A-EBF9-3BA9-EEC8F5A17AFB}"/>
              </a:ext>
            </a:extLst>
          </p:cNvPr>
          <p:cNvSpPr>
            <a:spLocks noGrp="1"/>
          </p:cNvSpPr>
          <p:nvPr>
            <p:ph type="body" sz="quarter" idx="23"/>
          </p:nvPr>
        </p:nvSpPr>
        <p:spPr>
          <a:xfrm>
            <a:off x="10662322" y="4142146"/>
            <a:ext cx="938007" cy="1929694"/>
          </a:xfrm>
        </p:spPr>
        <p:txBody>
          <a:bodyPr/>
          <a:lstStyle/>
          <a:p>
            <a:r>
              <a:rPr lang="nl-NL"/>
              <a:t> </a:t>
            </a:r>
          </a:p>
        </p:txBody>
      </p:sp>
      <p:sp>
        <p:nvSpPr>
          <p:cNvPr id="23" name="Tijdelijke aanduiding voor tekst 22">
            <a:extLst>
              <a:ext uri="{FF2B5EF4-FFF2-40B4-BE49-F238E27FC236}">
                <a16:creationId xmlns:a16="http://schemas.microsoft.com/office/drawing/2014/main" id="{BFAD3BA2-3016-4DEA-7CC4-90EC8D065F15}"/>
              </a:ext>
            </a:extLst>
          </p:cNvPr>
          <p:cNvSpPr>
            <a:spLocks noGrp="1"/>
          </p:cNvSpPr>
          <p:nvPr>
            <p:ph type="body" sz="quarter" idx="24"/>
          </p:nvPr>
        </p:nvSpPr>
        <p:spPr>
          <a:xfrm rot="16200000">
            <a:off x="6109176" y="4559772"/>
            <a:ext cx="897219" cy="1616435"/>
          </a:xfrm>
        </p:spPr>
        <p:txBody>
          <a:bodyPr/>
          <a:lstStyle/>
          <a:p>
            <a:r>
              <a:rPr lang="nl-NL"/>
              <a:t> </a:t>
            </a:r>
          </a:p>
        </p:txBody>
      </p:sp>
      <p:sp>
        <p:nvSpPr>
          <p:cNvPr id="41" name="Tijdelijke aanduiding voor tekst 40">
            <a:extLst>
              <a:ext uri="{FF2B5EF4-FFF2-40B4-BE49-F238E27FC236}">
                <a16:creationId xmlns:a16="http://schemas.microsoft.com/office/drawing/2014/main" id="{A5D990F1-FE30-080F-532E-FB5A0ED97265}"/>
              </a:ext>
            </a:extLst>
          </p:cNvPr>
          <p:cNvSpPr>
            <a:spLocks noGrp="1"/>
          </p:cNvSpPr>
          <p:nvPr>
            <p:ph type="body" sz="quarter" idx="32"/>
          </p:nvPr>
        </p:nvSpPr>
        <p:spPr/>
        <p:txBody>
          <a:bodyPr/>
          <a:lstStyle/>
          <a:p>
            <a:endParaRPr lang="nl-NL"/>
          </a:p>
        </p:txBody>
      </p:sp>
      <p:sp>
        <p:nvSpPr>
          <p:cNvPr id="26" name="Tijdelijke aanduiding voor tekst 25">
            <a:extLst>
              <a:ext uri="{FF2B5EF4-FFF2-40B4-BE49-F238E27FC236}">
                <a16:creationId xmlns:a16="http://schemas.microsoft.com/office/drawing/2014/main" id="{FEF43103-4F8F-B58C-4E99-B081694B4B2F}"/>
              </a:ext>
            </a:extLst>
          </p:cNvPr>
          <p:cNvSpPr>
            <a:spLocks noGrp="1"/>
          </p:cNvSpPr>
          <p:nvPr>
            <p:ph type="body" sz="quarter" idx="33"/>
          </p:nvPr>
        </p:nvSpPr>
        <p:spPr>
          <a:xfrm>
            <a:off x="4697477" y="3022744"/>
            <a:ext cx="847721" cy="812512"/>
          </a:xfrm>
        </p:spPr>
        <p:txBody>
          <a:bodyPr/>
          <a:lstStyle/>
          <a:p>
            <a:r>
              <a:rPr lang="nl-NL"/>
              <a:t> </a:t>
            </a:r>
          </a:p>
        </p:txBody>
      </p:sp>
      <p:sp>
        <p:nvSpPr>
          <p:cNvPr id="42" name="Tijdelijke aanduiding voor tekst 41">
            <a:extLst>
              <a:ext uri="{FF2B5EF4-FFF2-40B4-BE49-F238E27FC236}">
                <a16:creationId xmlns:a16="http://schemas.microsoft.com/office/drawing/2014/main" id="{97B1CA24-679F-62A8-4552-F680281EE962}"/>
              </a:ext>
            </a:extLst>
          </p:cNvPr>
          <p:cNvSpPr>
            <a:spLocks noGrp="1"/>
          </p:cNvSpPr>
          <p:nvPr>
            <p:ph type="body" sz="quarter" idx="34"/>
          </p:nvPr>
        </p:nvSpPr>
        <p:spPr/>
        <p:txBody>
          <a:bodyPr/>
          <a:lstStyle/>
          <a:p>
            <a:endParaRPr lang="nl-NL"/>
          </a:p>
        </p:txBody>
      </p:sp>
      <p:sp>
        <p:nvSpPr>
          <p:cNvPr id="43" name="Tijdelijke aanduiding voor tekst 42">
            <a:extLst>
              <a:ext uri="{FF2B5EF4-FFF2-40B4-BE49-F238E27FC236}">
                <a16:creationId xmlns:a16="http://schemas.microsoft.com/office/drawing/2014/main" id="{0E250BE0-28AD-23FC-ED2A-A47486D174CA}"/>
              </a:ext>
            </a:extLst>
          </p:cNvPr>
          <p:cNvSpPr>
            <a:spLocks noGrp="1"/>
          </p:cNvSpPr>
          <p:nvPr>
            <p:ph type="body" sz="quarter" idx="35"/>
          </p:nvPr>
        </p:nvSpPr>
        <p:spPr/>
        <p:txBody>
          <a:bodyPr/>
          <a:lstStyle/>
          <a:p>
            <a:endParaRPr lang="nl-NL"/>
          </a:p>
        </p:txBody>
      </p:sp>
      <p:sp>
        <p:nvSpPr>
          <p:cNvPr id="29" name="Tijdelijke aanduiding voor tekst 28">
            <a:extLst>
              <a:ext uri="{FF2B5EF4-FFF2-40B4-BE49-F238E27FC236}">
                <a16:creationId xmlns:a16="http://schemas.microsoft.com/office/drawing/2014/main" id="{46B62DE5-8D9B-A4C5-367B-B0E5BB87AFD2}"/>
              </a:ext>
            </a:extLst>
          </p:cNvPr>
          <p:cNvSpPr>
            <a:spLocks noGrp="1"/>
          </p:cNvSpPr>
          <p:nvPr>
            <p:ph type="body" sz="quarter" idx="37"/>
          </p:nvPr>
        </p:nvSpPr>
        <p:spPr>
          <a:xfrm>
            <a:off x="8971365" y="182947"/>
            <a:ext cx="1896881" cy="1206426"/>
          </a:xfrm>
        </p:spPr>
        <p:txBody>
          <a:bodyPr/>
          <a:lstStyle/>
          <a:p>
            <a:r>
              <a:rPr lang="nl-NL"/>
              <a:t> </a:t>
            </a:r>
          </a:p>
        </p:txBody>
      </p:sp>
      <p:sp>
        <p:nvSpPr>
          <p:cNvPr id="24" name="Tijdelijke aanduiding voor tekst 23">
            <a:extLst>
              <a:ext uri="{FF2B5EF4-FFF2-40B4-BE49-F238E27FC236}">
                <a16:creationId xmlns:a16="http://schemas.microsoft.com/office/drawing/2014/main" id="{5283E05D-C444-6841-565D-2D1D31C5C040}"/>
              </a:ext>
            </a:extLst>
          </p:cNvPr>
          <p:cNvSpPr>
            <a:spLocks noGrp="1"/>
          </p:cNvSpPr>
          <p:nvPr>
            <p:ph type="body" sz="quarter" idx="26"/>
          </p:nvPr>
        </p:nvSpPr>
        <p:spPr>
          <a:xfrm>
            <a:off x="8992168" y="5046312"/>
            <a:ext cx="523048" cy="760397"/>
          </a:xfrm>
        </p:spPr>
        <p:txBody>
          <a:bodyPr/>
          <a:lstStyle/>
          <a:p>
            <a:r>
              <a:rPr lang="nl-NL"/>
              <a:t> </a:t>
            </a:r>
          </a:p>
        </p:txBody>
      </p:sp>
      <p:pic>
        <p:nvPicPr>
          <p:cNvPr id="11" name="Picture 10">
            <a:extLst>
              <a:ext uri="{FF2B5EF4-FFF2-40B4-BE49-F238E27FC236}">
                <a16:creationId xmlns:a16="http://schemas.microsoft.com/office/drawing/2014/main" id="{3FB5744E-ED3C-F5AF-7FEF-9FE837A348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6797" y="-466260"/>
            <a:ext cx="6858000" cy="6858000"/>
          </a:xfrm>
          <a:prstGeom prst="rect">
            <a:avLst/>
          </a:prstGeom>
        </p:spPr>
      </p:pic>
      <p:pic>
        <p:nvPicPr>
          <p:cNvPr id="5" name="Picture 4" descr="A purple hexagon with white text and stars&#10;&#10;AI-generated content may be incorrect.">
            <a:extLst>
              <a:ext uri="{FF2B5EF4-FFF2-40B4-BE49-F238E27FC236}">
                <a16:creationId xmlns:a16="http://schemas.microsoft.com/office/drawing/2014/main" id="{E95921BA-2A71-ABE6-55D7-14BEF10673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5942" y="736267"/>
            <a:ext cx="5426511" cy="5426511"/>
          </a:xfrm>
          <a:prstGeom prst="rect">
            <a:avLst/>
          </a:prstGeom>
        </p:spPr>
      </p:pic>
      <p:pic>
        <p:nvPicPr>
          <p:cNvPr id="7" name="Picture 6">
            <a:extLst>
              <a:ext uri="{FF2B5EF4-FFF2-40B4-BE49-F238E27FC236}">
                <a16:creationId xmlns:a16="http://schemas.microsoft.com/office/drawing/2014/main" id="{0AD113DD-30F1-0332-4B6B-01B8B83EFB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2944" y="877098"/>
            <a:ext cx="6858000" cy="6858000"/>
          </a:xfrm>
          <a:prstGeom prst="rect">
            <a:avLst/>
          </a:prstGeom>
        </p:spPr>
      </p:pic>
      <p:sp>
        <p:nvSpPr>
          <p:cNvPr id="2" name="Text 7">
            <a:extLst>
              <a:ext uri="{FF2B5EF4-FFF2-40B4-BE49-F238E27FC236}">
                <a16:creationId xmlns:a16="http://schemas.microsoft.com/office/drawing/2014/main" id="{89FD8C45-BBFA-6AA1-12F1-89730E2F95F3}"/>
              </a:ext>
            </a:extLst>
          </p:cNvPr>
          <p:cNvSpPr/>
          <p:nvPr/>
        </p:nvSpPr>
        <p:spPr>
          <a:xfrm>
            <a:off x="237203" y="1647146"/>
            <a:ext cx="4686787" cy="566928"/>
          </a:xfrm>
          <a:prstGeom prst="rect">
            <a:avLst/>
          </a:prstGeom>
          <a:noFill/>
          <a:ln/>
        </p:spPr>
        <p:txBody>
          <a:bodyPr wrap="square" rtlCol="0" anchor="ctr"/>
          <a:lstStyle/>
          <a:p>
            <a:pPr marL="0" indent="0">
              <a:buNone/>
            </a:pPr>
            <a:r>
              <a:rPr lang="en-US" sz="2100">
                <a:solidFill>
                  <a:schemeClr val="tx1">
                    <a:lumMod val="65000"/>
                    <a:lumOff val="35000"/>
                  </a:schemeClr>
                </a:solidFill>
                <a:latin typeface="Calibri" pitchFamily="34" charset="0"/>
                <a:ea typeface="Calibri" pitchFamily="34" charset="-122"/>
                <a:cs typeface="Calibri" pitchFamily="34" charset="-120"/>
              </a:rPr>
              <a:t>eduCredentials in a Self-Sovereign World</a:t>
            </a:r>
            <a:endParaRPr lang="en-US" sz="2100">
              <a:solidFill>
                <a:schemeClr val="tx1">
                  <a:lumMod val="65000"/>
                  <a:lumOff val="35000"/>
                </a:schemeClr>
              </a:solidFill>
            </a:endParaRPr>
          </a:p>
        </p:txBody>
      </p:sp>
      <p:pic>
        <p:nvPicPr>
          <p:cNvPr id="18" name="Picture 17">
            <a:extLst>
              <a:ext uri="{FF2B5EF4-FFF2-40B4-BE49-F238E27FC236}">
                <a16:creationId xmlns:a16="http://schemas.microsoft.com/office/drawing/2014/main" id="{C03E0921-8CFD-89EC-98C0-F39C85F05C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1383" y="-786160"/>
            <a:ext cx="6858000" cy="6858000"/>
          </a:xfrm>
          <a:prstGeom prst="rect">
            <a:avLst/>
          </a:prstGeom>
        </p:spPr>
      </p:pic>
      <p:sp>
        <p:nvSpPr>
          <p:cNvPr id="4" name="Text 8">
            <a:extLst>
              <a:ext uri="{FF2B5EF4-FFF2-40B4-BE49-F238E27FC236}">
                <a16:creationId xmlns:a16="http://schemas.microsoft.com/office/drawing/2014/main" id="{007EEDFF-C3C3-C861-F118-D1C4A8D8BD10}"/>
              </a:ext>
            </a:extLst>
          </p:cNvPr>
          <p:cNvSpPr/>
          <p:nvPr/>
        </p:nvSpPr>
        <p:spPr>
          <a:xfrm>
            <a:off x="237203" y="2385604"/>
            <a:ext cx="5639651" cy="420624"/>
          </a:xfrm>
          <a:prstGeom prst="rect">
            <a:avLst/>
          </a:prstGeom>
          <a:noFill/>
          <a:ln/>
        </p:spPr>
        <p:txBody>
          <a:bodyPr wrap="square" rtlCol="0" anchor="ctr"/>
          <a:lstStyle/>
          <a:p>
            <a:pPr marL="0" indent="0">
              <a:buNone/>
            </a:pPr>
            <a:r>
              <a:rPr lang="en-US">
                <a:solidFill>
                  <a:schemeClr val="tx1">
                    <a:lumMod val="50000"/>
                    <a:lumOff val="50000"/>
                  </a:schemeClr>
                </a:solidFill>
                <a:latin typeface="Calibri" pitchFamily="34" charset="0"/>
                <a:ea typeface="Calibri" pitchFamily="34" charset="-122"/>
                <a:cs typeface="Calibri" pitchFamily="34" charset="-120"/>
              </a:rPr>
              <a:t>Opportunities &amp; challenges </a:t>
            </a:r>
            <a:br>
              <a:rPr lang="en-US">
                <a:solidFill>
                  <a:schemeClr val="tx1">
                    <a:lumMod val="50000"/>
                    <a:lumOff val="50000"/>
                  </a:schemeClr>
                </a:solidFill>
                <a:latin typeface="Calibri" pitchFamily="34" charset="0"/>
                <a:ea typeface="Calibri" pitchFamily="34" charset="-122"/>
                <a:cs typeface="Calibri" pitchFamily="34" charset="-120"/>
              </a:rPr>
            </a:br>
            <a:r>
              <a:rPr lang="en-US">
                <a:solidFill>
                  <a:schemeClr val="tx1">
                    <a:lumMod val="50000"/>
                    <a:lumOff val="50000"/>
                  </a:schemeClr>
                </a:solidFill>
                <a:latin typeface="Calibri" pitchFamily="34" charset="0"/>
                <a:ea typeface="Calibri" pitchFamily="34" charset="-122"/>
                <a:cs typeface="Calibri" pitchFamily="34" charset="-120"/>
              </a:rPr>
              <a:t>for the NREN community</a:t>
            </a:r>
            <a:endParaRPr lang="en-US">
              <a:solidFill>
                <a:schemeClr val="tx1">
                  <a:lumMod val="50000"/>
                  <a:lumOff val="50000"/>
                </a:schemeClr>
              </a:solidFill>
            </a:endParaRPr>
          </a:p>
        </p:txBody>
      </p:sp>
      <p:pic>
        <p:nvPicPr>
          <p:cNvPr id="9" name="Picture 8">
            <a:extLst>
              <a:ext uri="{FF2B5EF4-FFF2-40B4-BE49-F238E27FC236}">
                <a16:creationId xmlns:a16="http://schemas.microsoft.com/office/drawing/2014/main" id="{3E037B53-8981-83C9-60E2-D8A3F92D5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6813" y="-622772"/>
            <a:ext cx="6858000" cy="6858000"/>
          </a:xfrm>
          <a:prstGeom prst="rect">
            <a:avLst/>
          </a:prstGeom>
        </p:spPr>
      </p:pic>
      <p:pic>
        <p:nvPicPr>
          <p:cNvPr id="13" name="Picture 12">
            <a:extLst>
              <a:ext uri="{FF2B5EF4-FFF2-40B4-BE49-F238E27FC236}">
                <a16:creationId xmlns:a16="http://schemas.microsoft.com/office/drawing/2014/main" id="{C66F2FDE-68BE-986C-A8E8-4322A490D2D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24980" y="-4607551"/>
            <a:ext cx="6858000" cy="6858000"/>
          </a:xfrm>
          <a:prstGeom prst="rect">
            <a:avLst/>
          </a:prstGeom>
        </p:spPr>
      </p:pic>
      <p:pic>
        <p:nvPicPr>
          <p:cNvPr id="15" name="Picture 14">
            <a:extLst>
              <a:ext uri="{FF2B5EF4-FFF2-40B4-BE49-F238E27FC236}">
                <a16:creationId xmlns:a16="http://schemas.microsoft.com/office/drawing/2014/main" id="{93713481-BF3C-98E9-F7DA-E3B22488B1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92264" y="-4280302"/>
            <a:ext cx="6858000" cy="6858000"/>
          </a:xfrm>
          <a:prstGeom prst="rect">
            <a:avLst/>
          </a:prstGeom>
        </p:spPr>
      </p:pic>
      <p:sp>
        <p:nvSpPr>
          <p:cNvPr id="6" name="Ondertitel 16">
            <a:extLst>
              <a:ext uri="{FF2B5EF4-FFF2-40B4-BE49-F238E27FC236}">
                <a16:creationId xmlns:a16="http://schemas.microsoft.com/office/drawing/2014/main" id="{C9553605-D2DC-3675-BEA0-F2AA7711C81B}"/>
              </a:ext>
            </a:extLst>
          </p:cNvPr>
          <p:cNvSpPr>
            <a:spLocks noGrp="1"/>
          </p:cNvSpPr>
          <p:nvPr/>
        </p:nvSpPr>
        <p:spPr>
          <a:xfrm>
            <a:off x="649764" y="3782975"/>
            <a:ext cx="3472053" cy="795782"/>
          </a:xfrm>
          <a:prstGeom prst="rect">
            <a:avLst/>
          </a:prstGeom>
        </p:spPr>
        <p:txBody>
          <a:bodyPr vert="horz" lIns="0" tIns="0" rIns="0" bIns="0" rtlCol="0" anchor="b">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2000" kern="1200">
                <a:solidFill>
                  <a:schemeClr val="tx1"/>
                </a:solidFill>
                <a:latin typeface="+mn-lt"/>
                <a:ea typeface="+mn-ea"/>
                <a:cs typeface="+mn-cs"/>
              </a:defRPr>
            </a:lvl2pPr>
            <a:lvl3pPr marL="914400" indent="0" algn="ctr" defTabSz="914400" rtl="0" eaLnBrk="1" latinLnBrk="0" hangingPunct="1">
              <a:lnSpc>
                <a:spcPct val="90000"/>
              </a:lnSpc>
              <a:spcBef>
                <a:spcPts val="600"/>
              </a:spcBef>
              <a:spcAft>
                <a:spcPts val="600"/>
              </a:spcAft>
              <a:buClr>
                <a:schemeClr val="tx2"/>
              </a:buClr>
              <a:buFontTx/>
              <a:buNone/>
              <a:defRPr sz="1800" b="1" kern="1200">
                <a:solidFill>
                  <a:schemeClr val="tx2"/>
                </a:solidFill>
                <a:latin typeface="+mj-lt"/>
                <a:ea typeface="+mn-ea"/>
                <a:cs typeface="+mn-cs"/>
              </a:defRPr>
            </a:lvl3pPr>
            <a:lvl4pPr marL="1371600" indent="0" algn="ctr" defTabSz="914400" rtl="0" eaLnBrk="1" latinLnBrk="0" hangingPunct="1">
              <a:lnSpc>
                <a:spcPct val="90000"/>
              </a:lnSpc>
              <a:spcBef>
                <a:spcPts val="600"/>
              </a:spcBef>
              <a:spcAft>
                <a:spcPts val="600"/>
              </a:spcAft>
              <a:buFont typeface="Arial" panose="020B0604020202020204" pitchFamily="34" charset="0"/>
              <a:buNone/>
              <a:defRPr sz="1600" b="1" kern="1200">
                <a:solidFill>
                  <a:schemeClr val="accent1"/>
                </a:solidFill>
                <a:latin typeface="+mj-lt"/>
                <a:ea typeface="+mn-ea"/>
                <a:cs typeface="+mn-cs"/>
              </a:defRPr>
            </a:lvl4pPr>
            <a:lvl5pPr marL="1828800" indent="0" algn="ctr" defTabSz="914400" rtl="0" eaLnBrk="1" latinLnBrk="0" hangingPunct="1">
              <a:lnSpc>
                <a:spcPct val="90000"/>
              </a:lnSpc>
              <a:spcBef>
                <a:spcPts val="600"/>
              </a:spcBef>
              <a:spcAft>
                <a:spcPts val="600"/>
              </a:spcAft>
              <a:buFont typeface="Arial" panose="020B0604020202020204" pitchFamily="34" charset="0"/>
              <a:buNone/>
              <a:defRPr sz="1600" b="1" kern="1200">
                <a:solidFill>
                  <a:schemeClr val="accent3"/>
                </a:solidFill>
                <a:latin typeface="+mj-lt"/>
                <a:ea typeface="+mn-ea"/>
                <a:cs typeface="+mn-cs"/>
              </a:defRPr>
            </a:lvl5pPr>
            <a:lvl6pPr marL="2286000" indent="0" algn="ctr" defTabSz="914400" rtl="0" eaLnBrk="1" latinLnBrk="0" hangingPunct="1">
              <a:lnSpc>
                <a:spcPct val="90000"/>
              </a:lnSpc>
              <a:spcBef>
                <a:spcPts val="600"/>
              </a:spcBef>
              <a:spcAft>
                <a:spcPts val="600"/>
              </a:spcAft>
              <a:buClr>
                <a:schemeClr val="accent1"/>
              </a:buClr>
              <a:buFont typeface="Arial" panose="020B0604020202020204" pitchFamily="34" charset="0"/>
              <a:buNone/>
              <a:defRPr sz="1600" b="1" i="0" kern="1200" cap="none" baseline="0">
                <a:solidFill>
                  <a:schemeClr val="accent4"/>
                </a:solidFill>
                <a:latin typeface="+mj-lt"/>
                <a:ea typeface="+mn-ea"/>
                <a:cs typeface="+mn-cs"/>
              </a:defRPr>
            </a:lvl6pPr>
            <a:lvl7pPr marL="2743200" indent="0" algn="ctr" defTabSz="914400" rtl="0" eaLnBrk="1" latinLnBrk="0" hangingPunct="1">
              <a:lnSpc>
                <a:spcPct val="90000"/>
              </a:lnSpc>
              <a:spcBef>
                <a:spcPts val="600"/>
              </a:spcBef>
              <a:spcAft>
                <a:spcPts val="600"/>
              </a:spcAft>
              <a:buClr>
                <a:schemeClr val="tx2"/>
              </a:buClr>
              <a:buFontTx/>
              <a:buNone/>
              <a:tabLst/>
              <a:defRPr sz="1600" b="0" kern="1200">
                <a:solidFill>
                  <a:schemeClr val="tx1"/>
                </a:solidFill>
                <a:latin typeface="+mn-lt"/>
                <a:ea typeface="+mn-ea"/>
                <a:cs typeface="+mn-cs"/>
              </a:defRPr>
            </a:lvl7pPr>
            <a:lvl8pPr marL="3200400" indent="0" algn="ctr" defTabSz="914400" rtl="0" eaLnBrk="1" latinLnBrk="0" hangingPunct="1">
              <a:lnSpc>
                <a:spcPct val="90000"/>
              </a:lnSpc>
              <a:spcBef>
                <a:spcPts val="600"/>
              </a:spcBef>
              <a:spcAft>
                <a:spcPts val="600"/>
              </a:spcAft>
              <a:buClr>
                <a:schemeClr val="tx2"/>
              </a:buClr>
              <a:buFontTx/>
              <a:buNone/>
              <a:defRPr sz="1600" b="0" kern="1200">
                <a:solidFill>
                  <a:schemeClr val="tx1"/>
                </a:solidFill>
                <a:latin typeface="+mn-lt"/>
                <a:ea typeface="+mn-ea"/>
                <a:cs typeface="+mn-cs"/>
              </a:defRPr>
            </a:lvl8pPr>
            <a:lvl9pPr marL="3657600" indent="0" algn="ctr"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r>
              <a:rPr lang="en-GB" noProof="0"/>
              <a:t>Frans Ward</a:t>
            </a:r>
          </a:p>
          <a:p>
            <a:r>
              <a:rPr lang="en-GB"/>
              <a:t>Peter </a:t>
            </a:r>
            <a:r>
              <a:rPr lang="en-GB" err="1"/>
              <a:t>Eikelboom</a:t>
            </a:r>
            <a:endParaRPr lang="nl-NL"/>
          </a:p>
        </p:txBody>
      </p:sp>
    </p:spTree>
    <p:extLst>
      <p:ext uri="{BB962C8B-B14F-4D97-AF65-F5344CB8AC3E}">
        <p14:creationId xmlns:p14="http://schemas.microsoft.com/office/powerpoint/2010/main" val="63080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877824" y="219456"/>
            <a:ext cx="10972800" cy="755904"/>
          </a:xfrm>
          <a:prstGeom prst="rect">
            <a:avLst/>
          </a:prstGeom>
          <a:noFill/>
          <a:ln/>
        </p:spPr>
        <p:txBody>
          <a:bodyPr wrap="square" rtlCol="0" anchor="ctr"/>
          <a:lstStyle/>
          <a:p>
            <a:r>
              <a:rPr lang="en-US" sz="3733" b="1">
                <a:solidFill>
                  <a:schemeClr val="accent5"/>
                </a:solidFill>
                <a:latin typeface="Calibri" pitchFamily="34" charset="0"/>
                <a:ea typeface="Calibri" pitchFamily="34" charset="-122"/>
                <a:cs typeface="Calibri" pitchFamily="34" charset="-120"/>
              </a:rPr>
              <a:t>eduCredentials: The Next-Generation Platform</a:t>
            </a:r>
            <a:endParaRPr lang="en-US" sz="3733">
              <a:solidFill>
                <a:schemeClr val="accent5"/>
              </a:solidFill>
            </a:endParaRPr>
          </a:p>
        </p:txBody>
      </p:sp>
      <p:sp>
        <p:nvSpPr>
          <p:cNvPr id="5" name="Text 3"/>
          <p:cNvSpPr/>
          <p:nvPr/>
        </p:nvSpPr>
        <p:spPr>
          <a:xfrm>
            <a:off x="877824" y="950976"/>
            <a:ext cx="10728960" cy="463296"/>
          </a:xfrm>
          <a:prstGeom prst="rect">
            <a:avLst/>
          </a:prstGeom>
          <a:noFill/>
          <a:ln/>
        </p:spPr>
        <p:txBody>
          <a:bodyPr wrap="square" rtlCol="0" anchor="ctr"/>
          <a:lstStyle/>
          <a:p>
            <a:r>
              <a:rPr lang="en-US" sz="1733" i="1">
                <a:solidFill>
                  <a:srgbClr val="4A6580"/>
                </a:solidFill>
                <a:latin typeface="Calibri" pitchFamily="34" charset="0"/>
                <a:ea typeface="Calibri" pitchFamily="34" charset="-122"/>
                <a:cs typeface="Calibri" pitchFamily="34" charset="-120"/>
              </a:rPr>
              <a:t>Built from the ground up — incorporating a decade of Edubadges experience and emerging standards.</a:t>
            </a:r>
            <a:endParaRPr lang="en-US" sz="1733"/>
          </a:p>
        </p:txBody>
      </p:sp>
      <p:sp>
        <p:nvSpPr>
          <p:cNvPr id="6" name="Shape 4"/>
          <p:cNvSpPr/>
          <p:nvPr/>
        </p:nvSpPr>
        <p:spPr>
          <a:xfrm>
            <a:off x="463296" y="1511808"/>
            <a:ext cx="4328160" cy="5145024"/>
          </a:xfrm>
          <a:prstGeom prst="rect">
            <a:avLst/>
          </a:prstGeom>
          <a:solidFill>
            <a:srgbClr val="FFFFFF"/>
          </a:solidFill>
          <a:ln w="12700">
            <a:solidFill>
              <a:srgbClr val="D8E4F0"/>
            </a:solidFill>
            <a:prstDash val="solid"/>
          </a:ln>
          <a:effectLst>
            <a:outerShdw blurRad="101600" dist="38100" dir="8100000" algn="bl" rotWithShape="0">
              <a:srgbClr val="000000">
                <a:alpha val="8000"/>
              </a:srgbClr>
            </a:outerShdw>
          </a:effectLst>
        </p:spPr>
        <p:txBody>
          <a:bodyPr/>
          <a:lstStyle/>
          <a:p>
            <a:endParaRPr lang="en-GB" sz="2400"/>
          </a:p>
        </p:txBody>
      </p:sp>
      <p:sp>
        <p:nvSpPr>
          <p:cNvPr id="7" name="Shape 5"/>
          <p:cNvSpPr/>
          <p:nvPr/>
        </p:nvSpPr>
        <p:spPr>
          <a:xfrm>
            <a:off x="463296" y="1511808"/>
            <a:ext cx="4328160" cy="755904"/>
          </a:xfrm>
          <a:prstGeom prst="rect">
            <a:avLst/>
          </a:prstGeom>
          <a:solidFill>
            <a:srgbClr val="1B2A4A"/>
          </a:solidFill>
          <a:ln w="12700">
            <a:solidFill>
              <a:srgbClr val="1B2A4A"/>
            </a:solidFill>
            <a:prstDash val="solid"/>
          </a:ln>
        </p:spPr>
        <p:txBody>
          <a:bodyPr/>
          <a:lstStyle/>
          <a:p>
            <a:endParaRPr lang="en-GB" sz="2400"/>
          </a:p>
        </p:txBody>
      </p:sp>
      <p:sp>
        <p:nvSpPr>
          <p:cNvPr id="8" name="Text 6"/>
          <p:cNvSpPr/>
          <p:nvPr/>
        </p:nvSpPr>
        <p:spPr>
          <a:xfrm>
            <a:off x="633984" y="1511808"/>
            <a:ext cx="3998976" cy="755904"/>
          </a:xfrm>
          <a:prstGeom prst="rect">
            <a:avLst/>
          </a:prstGeom>
          <a:noFill/>
          <a:ln/>
        </p:spPr>
        <p:txBody>
          <a:bodyPr wrap="square" lIns="0" tIns="0" rIns="0" bIns="0" rtlCol="0" anchor="ctr"/>
          <a:lstStyle/>
          <a:p>
            <a:r>
              <a:rPr lang="en-US" sz="1733" b="1">
                <a:solidFill>
                  <a:srgbClr val="FFFFFF"/>
                </a:solidFill>
                <a:latin typeface="Calibri" pitchFamily="34" charset="0"/>
                <a:ea typeface="Calibri" pitchFamily="34" charset="-122"/>
                <a:cs typeface="Calibri" pitchFamily="34" charset="-120"/>
              </a:rPr>
              <a:t>Why a New Platform?</a:t>
            </a:r>
            <a:endParaRPr lang="en-US" sz="1733"/>
          </a:p>
        </p:txBody>
      </p:sp>
      <p:sp>
        <p:nvSpPr>
          <p:cNvPr id="9" name="Text 7"/>
          <p:cNvSpPr/>
          <p:nvPr/>
        </p:nvSpPr>
        <p:spPr>
          <a:xfrm>
            <a:off x="633984" y="2389632"/>
            <a:ext cx="3998976" cy="4047744"/>
          </a:xfrm>
          <a:prstGeom prst="rect">
            <a:avLst/>
          </a:prstGeom>
          <a:noFill/>
          <a:ln/>
        </p:spPr>
        <p:txBody>
          <a:bodyPr wrap="square" rtlCol="0" anchor="t"/>
          <a:lstStyle/>
          <a:p>
            <a:pPr marL="457189" indent="-457189">
              <a:buSzPct val="100000"/>
              <a:buChar char="•"/>
            </a:pPr>
            <a:r>
              <a:rPr lang="en-US" sz="1600">
                <a:solidFill>
                  <a:srgbClr val="1A2D45"/>
                </a:solidFill>
                <a:latin typeface="Calibri" pitchFamily="34" charset="0"/>
                <a:ea typeface="Calibri" pitchFamily="34" charset="-122"/>
                <a:cs typeface="Calibri" pitchFamily="34" charset="-120"/>
              </a:rPr>
              <a:t>VC, OB3, ELM standards now mature — Edubadges predates them</a:t>
            </a:r>
            <a:endParaRPr lang="en-US" sz="1600"/>
          </a:p>
          <a:p>
            <a:pPr marL="457189" indent="-457189">
              <a:buSzPct val="100000"/>
              <a:buChar char="•"/>
            </a:pPr>
            <a:r>
              <a:rPr lang="en-US" sz="1600">
                <a:solidFill>
                  <a:srgbClr val="1A2D45"/>
                </a:solidFill>
                <a:latin typeface="Calibri" pitchFamily="34" charset="0"/>
                <a:ea typeface="Calibri" pitchFamily="34" charset="-122"/>
                <a:cs typeface="Calibri" pitchFamily="34" charset="-120"/>
              </a:rPr>
              <a:t>GDPR and eIDAS2 require architectural changes</a:t>
            </a:r>
            <a:endParaRPr lang="en-US" sz="1600"/>
          </a:p>
          <a:p>
            <a:pPr marL="457189" indent="-457189">
              <a:buSzPct val="100000"/>
              <a:buChar char="•"/>
            </a:pPr>
            <a:r>
              <a:rPr lang="en-US" sz="1600">
                <a:solidFill>
                  <a:srgbClr val="1A2D45"/>
                </a:solidFill>
                <a:latin typeface="Calibri" pitchFamily="34" charset="0"/>
                <a:ea typeface="Calibri" pitchFamily="34" charset="-122"/>
                <a:cs typeface="Calibri" pitchFamily="34" charset="-120"/>
              </a:rPr>
              <a:t>Digital wallets need native integration support</a:t>
            </a:r>
            <a:endParaRPr lang="en-US" sz="1600"/>
          </a:p>
          <a:p>
            <a:pPr marL="457189" indent="-457189">
              <a:buSzPct val="100000"/>
              <a:buChar char="•"/>
            </a:pPr>
            <a:r>
              <a:rPr lang="en-US" sz="1600">
                <a:solidFill>
                  <a:srgbClr val="1A2D45"/>
                </a:solidFill>
                <a:latin typeface="Calibri" pitchFamily="34" charset="0"/>
                <a:ea typeface="Calibri" pitchFamily="34" charset="-122"/>
                <a:cs typeface="Calibri" pitchFamily="34" charset="-120"/>
              </a:rPr>
              <a:t>Learner profiles beyond traditional students (professionals, lifelong learners)</a:t>
            </a:r>
            <a:endParaRPr lang="en-US" sz="1600"/>
          </a:p>
          <a:p>
            <a:pPr marL="457189" indent="-457189">
              <a:buSzPct val="100000"/>
              <a:buChar char="•"/>
            </a:pPr>
            <a:r>
              <a:rPr lang="en-US" sz="1600">
                <a:solidFill>
                  <a:srgbClr val="1A2D45"/>
                </a:solidFill>
                <a:latin typeface="Calibri" pitchFamily="34" charset="0"/>
                <a:ea typeface="Calibri" pitchFamily="34" charset="-122"/>
                <a:cs typeface="Calibri" pitchFamily="34" charset="-120"/>
              </a:rPr>
              <a:t>Insights from decade of Edubadges + eduwallet pilots</a:t>
            </a:r>
            <a:endParaRPr lang="en-US" sz="1600"/>
          </a:p>
          <a:p>
            <a:pPr marL="457189" indent="-457189">
              <a:buSzPct val="100000"/>
              <a:buChar char="•"/>
            </a:pPr>
            <a:r>
              <a:rPr lang="en-US" sz="1600">
                <a:solidFill>
                  <a:srgbClr val="1A2D45"/>
                </a:solidFill>
                <a:latin typeface="Calibri" pitchFamily="34" charset="0"/>
                <a:ea typeface="Calibri" pitchFamily="34" charset="-122"/>
                <a:cs typeface="Calibri" pitchFamily="34" charset="-120"/>
              </a:rPr>
              <a:t>Continuity: must still support legacy Edubadges (OB2)</a:t>
            </a:r>
            <a:endParaRPr lang="en-US" sz="1600"/>
          </a:p>
        </p:txBody>
      </p:sp>
      <p:sp>
        <p:nvSpPr>
          <p:cNvPr id="10" name="Shape 8"/>
          <p:cNvSpPr/>
          <p:nvPr/>
        </p:nvSpPr>
        <p:spPr>
          <a:xfrm>
            <a:off x="5047488" y="1511808"/>
            <a:ext cx="6705600" cy="877824"/>
          </a:xfrm>
          <a:prstGeom prst="rect">
            <a:avLst/>
          </a:prstGeom>
          <a:solidFill>
            <a:srgbClr val="1B2A4A"/>
          </a:solidFill>
          <a:ln w="12700">
            <a:solidFill>
              <a:srgbClr val="1B2A4A"/>
            </a:solidFill>
            <a:prstDash val="solid"/>
          </a:ln>
        </p:spPr>
        <p:txBody>
          <a:bodyPr/>
          <a:lstStyle/>
          <a:p>
            <a:endParaRPr lang="en-GB" sz="2400"/>
          </a:p>
        </p:txBody>
      </p:sp>
      <p:sp>
        <p:nvSpPr>
          <p:cNvPr id="11" name="Text 9"/>
          <p:cNvSpPr/>
          <p:nvPr/>
        </p:nvSpPr>
        <p:spPr>
          <a:xfrm>
            <a:off x="5145024" y="1511808"/>
            <a:ext cx="2682240" cy="877824"/>
          </a:xfrm>
          <a:prstGeom prst="rect">
            <a:avLst/>
          </a:prstGeom>
          <a:noFill/>
          <a:ln/>
        </p:spPr>
        <p:txBody>
          <a:bodyPr wrap="square" lIns="0" tIns="0" rIns="0" bIns="0" rtlCol="0" anchor="ctr"/>
          <a:lstStyle/>
          <a:p>
            <a:r>
              <a:rPr lang="en-US" sz="1733" b="1">
                <a:solidFill>
                  <a:srgbClr val="FFFFFF"/>
                </a:solidFill>
                <a:latin typeface="Calibri" pitchFamily="34" charset="0"/>
                <a:ea typeface="Calibri" pitchFamily="34" charset="-122"/>
                <a:cs typeface="Calibri" pitchFamily="34" charset="-120"/>
              </a:rPr>
              <a:t>Standards Layer</a:t>
            </a:r>
            <a:endParaRPr lang="en-US" sz="1733"/>
          </a:p>
        </p:txBody>
      </p:sp>
      <p:sp>
        <p:nvSpPr>
          <p:cNvPr id="12" name="Shape 10"/>
          <p:cNvSpPr/>
          <p:nvPr/>
        </p:nvSpPr>
        <p:spPr>
          <a:xfrm>
            <a:off x="7876032" y="1633728"/>
            <a:ext cx="0" cy="633984"/>
          </a:xfrm>
          <a:prstGeom prst="line">
            <a:avLst/>
          </a:prstGeom>
          <a:noFill/>
          <a:ln w="12700">
            <a:solidFill>
              <a:srgbClr val="FFFFFF">
                <a:alpha val="50000"/>
              </a:srgbClr>
            </a:solidFill>
            <a:prstDash val="solid"/>
          </a:ln>
        </p:spPr>
        <p:txBody>
          <a:bodyPr/>
          <a:lstStyle/>
          <a:p>
            <a:endParaRPr lang="en-GB" sz="2400"/>
          </a:p>
        </p:txBody>
      </p:sp>
      <p:sp>
        <p:nvSpPr>
          <p:cNvPr id="13" name="Text 11"/>
          <p:cNvSpPr/>
          <p:nvPr/>
        </p:nvSpPr>
        <p:spPr>
          <a:xfrm>
            <a:off x="8022336" y="1511808"/>
            <a:ext cx="3596640" cy="877824"/>
          </a:xfrm>
          <a:prstGeom prst="rect">
            <a:avLst/>
          </a:prstGeom>
          <a:noFill/>
          <a:ln/>
        </p:spPr>
        <p:txBody>
          <a:bodyPr wrap="square" lIns="0" tIns="0" rIns="0" bIns="0" rtlCol="0" anchor="ctr"/>
          <a:lstStyle/>
          <a:p>
            <a:r>
              <a:rPr lang="en-US" sz="1467">
                <a:solidFill>
                  <a:srgbClr val="FFFFFF"/>
                </a:solidFill>
                <a:latin typeface="Calibri" pitchFamily="34" charset="0"/>
                <a:ea typeface="Calibri" pitchFamily="34" charset="-122"/>
                <a:cs typeface="Calibri" pitchFamily="34" charset="-120"/>
              </a:rPr>
              <a:t>W3C VC 2.0 · OB3 · ELM · SD-JWT · DID Resolution</a:t>
            </a:r>
            <a:endParaRPr lang="en-US" sz="1467"/>
          </a:p>
        </p:txBody>
      </p:sp>
      <p:sp>
        <p:nvSpPr>
          <p:cNvPr id="14" name="Shape 12"/>
          <p:cNvSpPr/>
          <p:nvPr/>
        </p:nvSpPr>
        <p:spPr>
          <a:xfrm>
            <a:off x="5047488" y="2535936"/>
            <a:ext cx="6705600" cy="877824"/>
          </a:xfrm>
          <a:prstGeom prst="rect">
            <a:avLst/>
          </a:prstGeom>
          <a:solidFill>
            <a:srgbClr val="2C5F8A"/>
          </a:solidFill>
          <a:ln w="12700">
            <a:solidFill>
              <a:srgbClr val="2C5F8A"/>
            </a:solidFill>
            <a:prstDash val="solid"/>
          </a:ln>
        </p:spPr>
        <p:txBody>
          <a:bodyPr/>
          <a:lstStyle/>
          <a:p>
            <a:endParaRPr lang="en-GB" sz="2400"/>
          </a:p>
        </p:txBody>
      </p:sp>
      <p:sp>
        <p:nvSpPr>
          <p:cNvPr id="15" name="Text 13"/>
          <p:cNvSpPr/>
          <p:nvPr/>
        </p:nvSpPr>
        <p:spPr>
          <a:xfrm>
            <a:off x="5145024" y="2535936"/>
            <a:ext cx="2682240" cy="877824"/>
          </a:xfrm>
          <a:prstGeom prst="rect">
            <a:avLst/>
          </a:prstGeom>
          <a:noFill/>
          <a:ln/>
        </p:spPr>
        <p:txBody>
          <a:bodyPr wrap="square" lIns="0" tIns="0" rIns="0" bIns="0" rtlCol="0" anchor="ctr"/>
          <a:lstStyle/>
          <a:p>
            <a:r>
              <a:rPr lang="en-US" sz="1733" b="1">
                <a:solidFill>
                  <a:srgbClr val="FFFFFF"/>
                </a:solidFill>
                <a:latin typeface="Calibri" pitchFamily="34" charset="0"/>
                <a:ea typeface="Calibri" pitchFamily="34" charset="-122"/>
                <a:cs typeface="Calibri" pitchFamily="34" charset="-120"/>
              </a:rPr>
              <a:t>Identity Layer</a:t>
            </a:r>
            <a:endParaRPr lang="en-US" sz="1733"/>
          </a:p>
        </p:txBody>
      </p:sp>
      <p:sp>
        <p:nvSpPr>
          <p:cNvPr id="16" name="Shape 14"/>
          <p:cNvSpPr/>
          <p:nvPr/>
        </p:nvSpPr>
        <p:spPr>
          <a:xfrm>
            <a:off x="7876032" y="2657856"/>
            <a:ext cx="0" cy="633984"/>
          </a:xfrm>
          <a:prstGeom prst="line">
            <a:avLst/>
          </a:prstGeom>
          <a:noFill/>
          <a:ln w="12700">
            <a:solidFill>
              <a:srgbClr val="FFFFFF">
                <a:alpha val="50000"/>
              </a:srgbClr>
            </a:solidFill>
            <a:prstDash val="solid"/>
          </a:ln>
        </p:spPr>
        <p:txBody>
          <a:bodyPr/>
          <a:lstStyle/>
          <a:p>
            <a:endParaRPr lang="en-GB" sz="2400"/>
          </a:p>
        </p:txBody>
      </p:sp>
      <p:sp>
        <p:nvSpPr>
          <p:cNvPr id="17" name="Text 15"/>
          <p:cNvSpPr/>
          <p:nvPr/>
        </p:nvSpPr>
        <p:spPr>
          <a:xfrm>
            <a:off x="8022336" y="2535936"/>
            <a:ext cx="3596640" cy="877824"/>
          </a:xfrm>
          <a:prstGeom prst="rect">
            <a:avLst/>
          </a:prstGeom>
          <a:noFill/>
          <a:ln/>
        </p:spPr>
        <p:txBody>
          <a:bodyPr wrap="square" lIns="0" tIns="0" rIns="0" bIns="0" rtlCol="0" anchor="ctr"/>
          <a:lstStyle/>
          <a:p>
            <a:r>
              <a:rPr lang="en-US" sz="1467">
                <a:solidFill>
                  <a:srgbClr val="FFFFFF"/>
                </a:solidFill>
                <a:latin typeface="Calibri" pitchFamily="34" charset="0"/>
                <a:ea typeface="Calibri" pitchFamily="34" charset="-122"/>
                <a:cs typeface="Calibri" pitchFamily="34" charset="-120"/>
              </a:rPr>
              <a:t>eduID as DID anchor · Institutional DIDs · EUDI Wallet binding</a:t>
            </a:r>
            <a:endParaRPr lang="en-US" sz="1467"/>
          </a:p>
        </p:txBody>
      </p:sp>
      <p:sp>
        <p:nvSpPr>
          <p:cNvPr id="18" name="Shape 16"/>
          <p:cNvSpPr/>
          <p:nvPr/>
        </p:nvSpPr>
        <p:spPr>
          <a:xfrm>
            <a:off x="5047488" y="3560064"/>
            <a:ext cx="6705600" cy="877824"/>
          </a:xfrm>
          <a:prstGeom prst="rect">
            <a:avLst/>
          </a:prstGeom>
          <a:solidFill>
            <a:srgbClr val="3A5E3A"/>
          </a:solidFill>
          <a:ln w="12700">
            <a:solidFill>
              <a:srgbClr val="3A5E3A"/>
            </a:solidFill>
            <a:prstDash val="solid"/>
          </a:ln>
        </p:spPr>
        <p:txBody>
          <a:bodyPr/>
          <a:lstStyle/>
          <a:p>
            <a:endParaRPr lang="en-GB" sz="2400"/>
          </a:p>
        </p:txBody>
      </p:sp>
      <p:sp>
        <p:nvSpPr>
          <p:cNvPr id="19" name="Text 17"/>
          <p:cNvSpPr/>
          <p:nvPr/>
        </p:nvSpPr>
        <p:spPr>
          <a:xfrm>
            <a:off x="5145024" y="3560064"/>
            <a:ext cx="2682240" cy="877824"/>
          </a:xfrm>
          <a:prstGeom prst="rect">
            <a:avLst/>
          </a:prstGeom>
          <a:noFill/>
          <a:ln/>
        </p:spPr>
        <p:txBody>
          <a:bodyPr wrap="square" lIns="0" tIns="0" rIns="0" bIns="0" rtlCol="0" anchor="ctr"/>
          <a:lstStyle/>
          <a:p>
            <a:r>
              <a:rPr lang="en-US" sz="1733" b="1">
                <a:solidFill>
                  <a:srgbClr val="FFFFFF"/>
                </a:solidFill>
                <a:latin typeface="Calibri" pitchFamily="34" charset="0"/>
                <a:ea typeface="Calibri" pitchFamily="34" charset="-122"/>
                <a:cs typeface="Calibri" pitchFamily="34" charset="-120"/>
              </a:rPr>
              <a:t>Issuance Layer</a:t>
            </a:r>
            <a:endParaRPr lang="en-US" sz="1733"/>
          </a:p>
        </p:txBody>
      </p:sp>
      <p:sp>
        <p:nvSpPr>
          <p:cNvPr id="20" name="Shape 18"/>
          <p:cNvSpPr/>
          <p:nvPr/>
        </p:nvSpPr>
        <p:spPr>
          <a:xfrm>
            <a:off x="7876032" y="3681984"/>
            <a:ext cx="0" cy="633984"/>
          </a:xfrm>
          <a:prstGeom prst="line">
            <a:avLst/>
          </a:prstGeom>
          <a:noFill/>
          <a:ln w="12700">
            <a:solidFill>
              <a:srgbClr val="FFFFFF">
                <a:alpha val="50000"/>
              </a:srgbClr>
            </a:solidFill>
            <a:prstDash val="solid"/>
          </a:ln>
        </p:spPr>
        <p:txBody>
          <a:bodyPr/>
          <a:lstStyle/>
          <a:p>
            <a:endParaRPr lang="en-GB" sz="2400"/>
          </a:p>
        </p:txBody>
      </p:sp>
      <p:sp>
        <p:nvSpPr>
          <p:cNvPr id="21" name="Text 19"/>
          <p:cNvSpPr/>
          <p:nvPr/>
        </p:nvSpPr>
        <p:spPr>
          <a:xfrm>
            <a:off x="8022336" y="3560064"/>
            <a:ext cx="3596640" cy="877824"/>
          </a:xfrm>
          <a:prstGeom prst="rect">
            <a:avLst/>
          </a:prstGeom>
          <a:noFill/>
          <a:ln/>
        </p:spPr>
        <p:txBody>
          <a:bodyPr wrap="square" lIns="0" tIns="0" rIns="0" bIns="0" rtlCol="0" anchor="ctr"/>
          <a:lstStyle/>
          <a:p>
            <a:r>
              <a:rPr lang="en-US" sz="1467">
                <a:solidFill>
                  <a:srgbClr val="FFFFFF"/>
                </a:solidFill>
                <a:latin typeface="Calibri" pitchFamily="34" charset="0"/>
                <a:ea typeface="Calibri" pitchFamily="34" charset="-122"/>
                <a:cs typeface="Calibri" pitchFamily="34" charset="-120"/>
              </a:rPr>
              <a:t>eduCredentials API · SIS direct integration · Revocation Registry</a:t>
            </a:r>
            <a:endParaRPr lang="en-US" sz="1467"/>
          </a:p>
        </p:txBody>
      </p:sp>
      <p:sp>
        <p:nvSpPr>
          <p:cNvPr id="22" name="Shape 20"/>
          <p:cNvSpPr/>
          <p:nvPr/>
        </p:nvSpPr>
        <p:spPr>
          <a:xfrm>
            <a:off x="5047488" y="4584192"/>
            <a:ext cx="6705600" cy="877824"/>
          </a:xfrm>
          <a:prstGeom prst="rect">
            <a:avLst/>
          </a:prstGeom>
          <a:solidFill>
            <a:srgbClr val="6B3A0A"/>
          </a:solidFill>
          <a:ln w="12700">
            <a:solidFill>
              <a:srgbClr val="6B3A0A"/>
            </a:solidFill>
            <a:prstDash val="solid"/>
          </a:ln>
        </p:spPr>
        <p:txBody>
          <a:bodyPr/>
          <a:lstStyle/>
          <a:p>
            <a:endParaRPr lang="en-GB" sz="2400"/>
          </a:p>
        </p:txBody>
      </p:sp>
      <p:sp>
        <p:nvSpPr>
          <p:cNvPr id="23" name="Text 21"/>
          <p:cNvSpPr/>
          <p:nvPr/>
        </p:nvSpPr>
        <p:spPr>
          <a:xfrm>
            <a:off x="5145024" y="4584192"/>
            <a:ext cx="2682240" cy="877824"/>
          </a:xfrm>
          <a:prstGeom prst="rect">
            <a:avLst/>
          </a:prstGeom>
          <a:noFill/>
          <a:ln/>
        </p:spPr>
        <p:txBody>
          <a:bodyPr wrap="square" lIns="0" tIns="0" rIns="0" bIns="0" rtlCol="0" anchor="ctr"/>
          <a:lstStyle/>
          <a:p>
            <a:r>
              <a:rPr lang="en-US" sz="1733" b="1">
                <a:solidFill>
                  <a:srgbClr val="FFFFFF"/>
                </a:solidFill>
                <a:latin typeface="Calibri" pitchFamily="34" charset="0"/>
                <a:ea typeface="Calibri" pitchFamily="34" charset="-122"/>
                <a:cs typeface="Calibri" pitchFamily="34" charset="-120"/>
              </a:rPr>
              <a:t>Wallet Layer</a:t>
            </a:r>
            <a:endParaRPr lang="en-US" sz="1733"/>
          </a:p>
        </p:txBody>
      </p:sp>
      <p:sp>
        <p:nvSpPr>
          <p:cNvPr id="24" name="Shape 22"/>
          <p:cNvSpPr/>
          <p:nvPr/>
        </p:nvSpPr>
        <p:spPr>
          <a:xfrm>
            <a:off x="7876032" y="4706112"/>
            <a:ext cx="0" cy="633984"/>
          </a:xfrm>
          <a:prstGeom prst="line">
            <a:avLst/>
          </a:prstGeom>
          <a:noFill/>
          <a:ln w="12700">
            <a:solidFill>
              <a:srgbClr val="FFFFFF">
                <a:alpha val="50000"/>
              </a:srgbClr>
            </a:solidFill>
            <a:prstDash val="solid"/>
          </a:ln>
        </p:spPr>
        <p:txBody>
          <a:bodyPr/>
          <a:lstStyle/>
          <a:p>
            <a:endParaRPr lang="en-GB" sz="2400"/>
          </a:p>
        </p:txBody>
      </p:sp>
      <p:sp>
        <p:nvSpPr>
          <p:cNvPr id="25" name="Text 23"/>
          <p:cNvSpPr/>
          <p:nvPr/>
        </p:nvSpPr>
        <p:spPr>
          <a:xfrm>
            <a:off x="8022336" y="4584192"/>
            <a:ext cx="3596640" cy="877824"/>
          </a:xfrm>
          <a:prstGeom prst="rect">
            <a:avLst/>
          </a:prstGeom>
          <a:noFill/>
          <a:ln/>
        </p:spPr>
        <p:txBody>
          <a:bodyPr wrap="square" lIns="0" tIns="0" rIns="0" bIns="0" rtlCol="0" anchor="ctr"/>
          <a:lstStyle/>
          <a:p>
            <a:r>
              <a:rPr lang="en-US" sz="1467">
                <a:solidFill>
                  <a:srgbClr val="FFFFFF"/>
                </a:solidFill>
                <a:latin typeface="Calibri" pitchFamily="34" charset="0"/>
                <a:ea typeface="Calibri" pitchFamily="34" charset="-122"/>
                <a:cs typeface="Calibri" pitchFamily="34" charset="-120"/>
              </a:rPr>
              <a:t>EUDI Wallet · Third-party wallets (open standard) . Eduwallet project</a:t>
            </a:r>
            <a:endParaRPr lang="en-US" sz="1467"/>
          </a:p>
        </p:txBody>
      </p:sp>
      <p:sp>
        <p:nvSpPr>
          <p:cNvPr id="26" name="Shape 24"/>
          <p:cNvSpPr/>
          <p:nvPr/>
        </p:nvSpPr>
        <p:spPr>
          <a:xfrm>
            <a:off x="5047488" y="5608320"/>
            <a:ext cx="6705600" cy="877824"/>
          </a:xfrm>
          <a:prstGeom prst="rect">
            <a:avLst/>
          </a:prstGeom>
          <a:solidFill>
            <a:srgbClr val="4A3A6B"/>
          </a:solidFill>
          <a:ln w="12700">
            <a:solidFill>
              <a:srgbClr val="4A3A6B"/>
            </a:solidFill>
            <a:prstDash val="solid"/>
          </a:ln>
        </p:spPr>
        <p:txBody>
          <a:bodyPr/>
          <a:lstStyle/>
          <a:p>
            <a:endParaRPr lang="en-GB" sz="2400"/>
          </a:p>
        </p:txBody>
      </p:sp>
      <p:sp>
        <p:nvSpPr>
          <p:cNvPr id="27" name="Text 25"/>
          <p:cNvSpPr/>
          <p:nvPr/>
        </p:nvSpPr>
        <p:spPr>
          <a:xfrm>
            <a:off x="5145024" y="5608320"/>
            <a:ext cx="2682240" cy="877824"/>
          </a:xfrm>
          <a:prstGeom prst="rect">
            <a:avLst/>
          </a:prstGeom>
          <a:noFill/>
          <a:ln/>
        </p:spPr>
        <p:txBody>
          <a:bodyPr wrap="square" lIns="0" tIns="0" rIns="0" bIns="0" rtlCol="0" anchor="ctr"/>
          <a:lstStyle/>
          <a:p>
            <a:r>
              <a:rPr lang="en-US" sz="1733" b="1">
                <a:solidFill>
                  <a:srgbClr val="FFFFFF"/>
                </a:solidFill>
                <a:latin typeface="Calibri" pitchFamily="34" charset="0"/>
                <a:ea typeface="Calibri" pitchFamily="34" charset="-122"/>
                <a:cs typeface="Calibri" pitchFamily="34" charset="-120"/>
              </a:rPr>
              <a:t>Verification Layer</a:t>
            </a:r>
            <a:endParaRPr lang="en-US" sz="1733"/>
          </a:p>
        </p:txBody>
      </p:sp>
      <p:sp>
        <p:nvSpPr>
          <p:cNvPr id="28" name="Shape 26"/>
          <p:cNvSpPr/>
          <p:nvPr/>
        </p:nvSpPr>
        <p:spPr>
          <a:xfrm>
            <a:off x="7876032" y="5730240"/>
            <a:ext cx="0" cy="633984"/>
          </a:xfrm>
          <a:prstGeom prst="line">
            <a:avLst/>
          </a:prstGeom>
          <a:noFill/>
          <a:ln w="12700">
            <a:solidFill>
              <a:srgbClr val="FFFFFF">
                <a:alpha val="50000"/>
              </a:srgbClr>
            </a:solidFill>
            <a:prstDash val="solid"/>
          </a:ln>
        </p:spPr>
        <p:txBody>
          <a:bodyPr/>
          <a:lstStyle/>
          <a:p>
            <a:endParaRPr lang="en-GB" sz="2400"/>
          </a:p>
        </p:txBody>
      </p:sp>
      <p:sp>
        <p:nvSpPr>
          <p:cNvPr id="29" name="Text 27"/>
          <p:cNvSpPr/>
          <p:nvPr/>
        </p:nvSpPr>
        <p:spPr>
          <a:xfrm>
            <a:off x="8022336" y="5608320"/>
            <a:ext cx="3596640" cy="877824"/>
          </a:xfrm>
          <a:prstGeom prst="rect">
            <a:avLst/>
          </a:prstGeom>
          <a:noFill/>
          <a:ln/>
        </p:spPr>
        <p:txBody>
          <a:bodyPr wrap="square" lIns="0" tIns="0" rIns="0" bIns="0" rtlCol="0" anchor="ctr"/>
          <a:lstStyle/>
          <a:p>
            <a:r>
              <a:rPr lang="en-US" sz="1467">
                <a:solidFill>
                  <a:srgbClr val="FFFFFF"/>
                </a:solidFill>
                <a:latin typeface="Calibri" pitchFamily="34" charset="0"/>
                <a:ea typeface="Calibri" pitchFamily="34" charset="-122"/>
                <a:cs typeface="Calibri" pitchFamily="34" charset="-120"/>
              </a:rPr>
              <a:t>Offline-first · Cross-border EU · Employer &amp; institution portals</a:t>
            </a:r>
            <a:endParaRPr lang="en-US" sz="1467"/>
          </a:p>
        </p:txBody>
      </p:sp>
      <p:pic>
        <p:nvPicPr>
          <p:cNvPr id="30" name="Picture 29">
            <a:extLst>
              <a:ext uri="{FF2B5EF4-FFF2-40B4-BE49-F238E27FC236}">
                <a16:creationId xmlns:a16="http://schemas.microsoft.com/office/drawing/2014/main" id="{0186E9F2-CFEE-9254-B456-A1C618320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776" y="5800097"/>
            <a:ext cx="4328160" cy="667730"/>
          </a:xfrm>
          <a:prstGeom prst="rect">
            <a:avLst/>
          </a:prstGeom>
        </p:spPr>
      </p:pic>
      <p:sp>
        <p:nvSpPr>
          <p:cNvPr id="31" name="Shape 0">
            <a:extLst>
              <a:ext uri="{FF2B5EF4-FFF2-40B4-BE49-F238E27FC236}">
                <a16:creationId xmlns:a16="http://schemas.microsoft.com/office/drawing/2014/main" id="{F8FF1466-9955-A5EF-D45F-B97A95083B77}"/>
              </a:ext>
            </a:extLst>
          </p:cNvPr>
          <p:cNvSpPr/>
          <p:nvPr/>
        </p:nvSpPr>
        <p:spPr>
          <a:xfrm>
            <a:off x="0" y="0"/>
            <a:ext cx="12192000" cy="170688"/>
          </a:xfrm>
          <a:prstGeom prst="rect">
            <a:avLst/>
          </a:prstGeom>
          <a:solidFill>
            <a:srgbClr val="7030A0"/>
          </a:solidFill>
          <a:ln w="12700">
            <a:solidFill>
              <a:srgbClr val="7030A0"/>
            </a:solidFill>
            <a:prstDash val="solid"/>
          </a:ln>
        </p:spPr>
        <p:txBody>
          <a:bodyPr/>
          <a:lstStyle/>
          <a:p>
            <a:endParaRPr lang="en-GB" sz="2400"/>
          </a:p>
        </p:txBody>
      </p:sp>
    </p:spTree>
    <p:extLst>
      <p:ext uri="{BB962C8B-B14F-4D97-AF65-F5344CB8AC3E}">
        <p14:creationId xmlns:p14="http://schemas.microsoft.com/office/powerpoint/2010/main" val="313178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627D3-41C1-F431-E706-F78E827154C9}"/>
            </a:ext>
          </a:extLst>
        </p:cNvPr>
        <p:cNvGrpSpPr/>
        <p:nvPr/>
      </p:nvGrpSpPr>
      <p:grpSpPr>
        <a:xfrm>
          <a:off x="0" y="0"/>
          <a:ext cx="0" cy="0"/>
          <a:chOff x="0" y="0"/>
          <a:chExt cx="0" cy="0"/>
        </a:xfrm>
      </p:grpSpPr>
      <p:sp>
        <p:nvSpPr>
          <p:cNvPr id="25" name="Tijdelijke aanduiding voor tekst 24">
            <a:extLst>
              <a:ext uri="{FF2B5EF4-FFF2-40B4-BE49-F238E27FC236}">
                <a16:creationId xmlns:a16="http://schemas.microsoft.com/office/drawing/2014/main" id="{B91CE3CC-81A2-8A04-0645-F9271C0CA260}"/>
              </a:ext>
            </a:extLst>
          </p:cNvPr>
          <p:cNvSpPr>
            <a:spLocks noGrp="1"/>
          </p:cNvSpPr>
          <p:nvPr>
            <p:ph type="body" sz="quarter" idx="15"/>
          </p:nvPr>
        </p:nvSpPr>
        <p:spPr/>
        <p:txBody>
          <a:bodyPr/>
          <a:lstStyle/>
          <a:p>
            <a:r>
              <a:rPr lang="en-GB"/>
              <a:t> </a:t>
            </a:r>
          </a:p>
        </p:txBody>
      </p:sp>
      <p:sp>
        <p:nvSpPr>
          <p:cNvPr id="14" name="Tijdelijke aanduiding voor tekst 13">
            <a:extLst>
              <a:ext uri="{FF2B5EF4-FFF2-40B4-BE49-F238E27FC236}">
                <a16:creationId xmlns:a16="http://schemas.microsoft.com/office/drawing/2014/main" id="{766F505B-4D8E-9B27-9CBE-6CE398E05CEE}"/>
              </a:ext>
            </a:extLst>
          </p:cNvPr>
          <p:cNvSpPr>
            <a:spLocks noGrp="1"/>
          </p:cNvSpPr>
          <p:nvPr>
            <p:ph type="body" sz="quarter" idx="18"/>
          </p:nvPr>
        </p:nvSpPr>
        <p:spPr>
          <a:solidFill>
            <a:srgbClr val="7030A0"/>
          </a:solidFill>
        </p:spPr>
        <p:txBody>
          <a:bodyPr/>
          <a:lstStyle/>
          <a:p>
            <a:r>
              <a:rPr lang="en-GB"/>
              <a:t> </a:t>
            </a:r>
          </a:p>
        </p:txBody>
      </p:sp>
      <p:sp>
        <p:nvSpPr>
          <p:cNvPr id="10" name="Titel 9">
            <a:extLst>
              <a:ext uri="{FF2B5EF4-FFF2-40B4-BE49-F238E27FC236}">
                <a16:creationId xmlns:a16="http://schemas.microsoft.com/office/drawing/2014/main" id="{375A2845-7A44-99F8-298C-9E026302EEC5}"/>
              </a:ext>
            </a:extLst>
          </p:cNvPr>
          <p:cNvSpPr>
            <a:spLocks noGrp="1"/>
          </p:cNvSpPr>
          <p:nvPr>
            <p:ph type="title"/>
          </p:nvPr>
        </p:nvSpPr>
        <p:spPr/>
        <p:txBody>
          <a:bodyPr/>
          <a:lstStyle/>
          <a:p>
            <a:r>
              <a:rPr lang="en-US">
                <a:solidFill>
                  <a:schemeClr val="accent5"/>
                </a:solidFill>
                <a:cs typeface="Calibri"/>
              </a:rPr>
              <a:t>Call to Action</a:t>
            </a:r>
            <a:endParaRPr lang="en-GB">
              <a:solidFill>
                <a:schemeClr val="accent5"/>
              </a:solidFill>
            </a:endParaRPr>
          </a:p>
        </p:txBody>
      </p:sp>
      <p:sp>
        <p:nvSpPr>
          <p:cNvPr id="2" name="Vertical Text Placeholder 7">
            <a:extLst>
              <a:ext uri="{FF2B5EF4-FFF2-40B4-BE49-F238E27FC236}">
                <a16:creationId xmlns:a16="http://schemas.microsoft.com/office/drawing/2014/main" id="{14FA17FB-B1BA-3A7E-D65C-2BF661475CAB}"/>
              </a:ext>
            </a:extLst>
          </p:cNvPr>
          <p:cNvSpPr txBox="1">
            <a:spLocks/>
          </p:cNvSpPr>
          <p:nvPr/>
        </p:nvSpPr>
        <p:spPr>
          <a:xfrm>
            <a:off x="852061" y="4052275"/>
            <a:ext cx="3829500" cy="1790567"/>
          </a:xfrm>
          <a:prstGeom prst="rect">
            <a:avLst/>
          </a:prstGeom>
        </p:spPr>
        <p:txBody>
          <a:bodyPr vert="horz" lIns="0" tIns="0" rIns="0" bIns="0" rtlCol="0" anchor="t">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8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algn="ctr"/>
            <a:r>
              <a:rPr lang="en-NL" sz="3200" b="1">
                <a:solidFill>
                  <a:srgbClr val="7030A0"/>
                </a:solidFill>
              </a:rPr>
              <a:t>If you see possible ways to work together,</a:t>
            </a:r>
            <a:br>
              <a:rPr lang="en-NL" sz="3200" b="1">
                <a:solidFill>
                  <a:srgbClr val="7030A0"/>
                </a:solidFill>
              </a:rPr>
            </a:br>
            <a:r>
              <a:rPr lang="en-NL" sz="3600" b="1">
                <a:solidFill>
                  <a:srgbClr val="7030A0"/>
                </a:solidFill>
              </a:rPr>
              <a:t>Please let us know!</a:t>
            </a:r>
          </a:p>
          <a:p>
            <a:endParaRPr lang="en-US" sz="2000">
              <a:ea typeface="Calibri Light"/>
              <a:cs typeface="Calibri Light"/>
            </a:endParaRPr>
          </a:p>
          <a:p>
            <a:endParaRPr lang="en-US">
              <a:ea typeface="Calibri Light"/>
              <a:cs typeface="Calibri Light"/>
            </a:endParaRPr>
          </a:p>
        </p:txBody>
      </p:sp>
      <p:sp>
        <p:nvSpPr>
          <p:cNvPr id="11" name="TextBox 10">
            <a:extLst>
              <a:ext uri="{FF2B5EF4-FFF2-40B4-BE49-F238E27FC236}">
                <a16:creationId xmlns:a16="http://schemas.microsoft.com/office/drawing/2014/main" id="{6B711BC6-6BFA-6E75-2AA3-EF5912EFFD31}"/>
              </a:ext>
            </a:extLst>
          </p:cNvPr>
          <p:cNvSpPr txBox="1"/>
          <p:nvPr/>
        </p:nvSpPr>
        <p:spPr>
          <a:xfrm>
            <a:off x="-1484243" y="5035826"/>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en-NL" sz="1600" err="1"/>
          </a:p>
        </p:txBody>
      </p:sp>
      <p:sp>
        <p:nvSpPr>
          <p:cNvPr id="12" name="TextBox 11">
            <a:extLst>
              <a:ext uri="{FF2B5EF4-FFF2-40B4-BE49-F238E27FC236}">
                <a16:creationId xmlns:a16="http://schemas.microsoft.com/office/drawing/2014/main" id="{81F4C7EC-50CC-6869-2848-17A7B6380D22}"/>
              </a:ext>
            </a:extLst>
          </p:cNvPr>
          <p:cNvSpPr txBox="1"/>
          <p:nvPr/>
        </p:nvSpPr>
        <p:spPr>
          <a:xfrm>
            <a:off x="-1683026" y="495631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en-NL" sz="1600" err="1"/>
          </a:p>
        </p:txBody>
      </p:sp>
      <p:sp>
        <p:nvSpPr>
          <p:cNvPr id="13" name="TextBox 12">
            <a:extLst>
              <a:ext uri="{FF2B5EF4-FFF2-40B4-BE49-F238E27FC236}">
                <a16:creationId xmlns:a16="http://schemas.microsoft.com/office/drawing/2014/main" id="{D09A6054-0A2B-4352-0BE1-35AB029067B1}"/>
              </a:ext>
            </a:extLst>
          </p:cNvPr>
          <p:cNvSpPr txBox="1"/>
          <p:nvPr/>
        </p:nvSpPr>
        <p:spPr>
          <a:xfrm>
            <a:off x="-1630017" y="5194852"/>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en-NL" sz="1600" err="1"/>
          </a:p>
        </p:txBody>
      </p:sp>
      <p:sp>
        <p:nvSpPr>
          <p:cNvPr id="15" name="TextBox 14">
            <a:extLst>
              <a:ext uri="{FF2B5EF4-FFF2-40B4-BE49-F238E27FC236}">
                <a16:creationId xmlns:a16="http://schemas.microsoft.com/office/drawing/2014/main" id="{618AB86C-361D-E4D8-9B4B-0734608B3F8E}"/>
              </a:ext>
            </a:extLst>
          </p:cNvPr>
          <p:cNvSpPr txBox="1"/>
          <p:nvPr/>
        </p:nvSpPr>
        <p:spPr>
          <a:xfrm>
            <a:off x="318052" y="514184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en-NL" sz="1600" err="1"/>
          </a:p>
        </p:txBody>
      </p:sp>
      <p:sp>
        <p:nvSpPr>
          <p:cNvPr id="16" name="TextBox 15">
            <a:extLst>
              <a:ext uri="{FF2B5EF4-FFF2-40B4-BE49-F238E27FC236}">
                <a16:creationId xmlns:a16="http://schemas.microsoft.com/office/drawing/2014/main" id="{B5758EA2-0C80-32F0-7F25-D5B7571B457B}"/>
              </a:ext>
            </a:extLst>
          </p:cNvPr>
          <p:cNvSpPr txBox="1"/>
          <p:nvPr/>
        </p:nvSpPr>
        <p:spPr>
          <a:xfrm>
            <a:off x="66261" y="3564835"/>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en-NL" sz="1600" err="1"/>
          </a:p>
        </p:txBody>
      </p:sp>
      <p:sp>
        <p:nvSpPr>
          <p:cNvPr id="18" name="TextBox 17">
            <a:extLst>
              <a:ext uri="{FF2B5EF4-FFF2-40B4-BE49-F238E27FC236}">
                <a16:creationId xmlns:a16="http://schemas.microsoft.com/office/drawing/2014/main" id="{67F86EF1-9B4D-1A52-82F8-80F230699894}"/>
              </a:ext>
            </a:extLst>
          </p:cNvPr>
          <p:cNvSpPr txBox="1"/>
          <p:nvPr/>
        </p:nvSpPr>
        <p:spPr>
          <a:xfrm>
            <a:off x="410817" y="5764696"/>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en-NL" sz="1600" err="1"/>
          </a:p>
        </p:txBody>
      </p:sp>
      <p:sp>
        <p:nvSpPr>
          <p:cNvPr id="19" name="TextBox 18">
            <a:extLst>
              <a:ext uri="{FF2B5EF4-FFF2-40B4-BE49-F238E27FC236}">
                <a16:creationId xmlns:a16="http://schemas.microsoft.com/office/drawing/2014/main" id="{73EB9846-2FC9-CE38-210E-AECF37C5E6B5}"/>
              </a:ext>
            </a:extLst>
          </p:cNvPr>
          <p:cNvSpPr txBox="1"/>
          <p:nvPr/>
        </p:nvSpPr>
        <p:spPr>
          <a:xfrm>
            <a:off x="-1736035" y="4479235"/>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en-NL" sz="1600" err="1"/>
          </a:p>
        </p:txBody>
      </p:sp>
      <p:pic>
        <p:nvPicPr>
          <p:cNvPr id="7" name="Picture Placeholder 6">
            <a:extLst>
              <a:ext uri="{FF2B5EF4-FFF2-40B4-BE49-F238E27FC236}">
                <a16:creationId xmlns:a16="http://schemas.microsoft.com/office/drawing/2014/main" id="{00C61DCB-802A-5B3F-559B-1812CDBA9333}"/>
              </a:ext>
            </a:extLst>
          </p:cNvPr>
          <p:cNvPicPr>
            <a:picLocks noGrp="1" noChangeAspect="1"/>
          </p:cNvPicPr>
          <p:nvPr>
            <p:ph type="pic" sz="quarter" idx="14"/>
          </p:nvPr>
        </p:nvPicPr>
        <p:blipFill>
          <a:blip r:embed="rId3"/>
          <a:srcRect l="16439" r="16439"/>
          <a:stretch>
            <a:fillRect/>
          </a:stretch>
        </p:blipFill>
        <p:spPr>
          <a:xfrm>
            <a:off x="5619114" y="0"/>
            <a:ext cx="6572886" cy="6882714"/>
          </a:xfrm>
          <a:prstGeom prst="rect">
            <a:avLst/>
          </a:prstGeom>
        </p:spPr>
      </p:pic>
      <p:sp>
        <p:nvSpPr>
          <p:cNvPr id="17" name="TextBox 16">
            <a:extLst>
              <a:ext uri="{FF2B5EF4-FFF2-40B4-BE49-F238E27FC236}">
                <a16:creationId xmlns:a16="http://schemas.microsoft.com/office/drawing/2014/main" id="{081E837E-25E3-6568-F7A6-6385B11F587F}"/>
              </a:ext>
            </a:extLst>
          </p:cNvPr>
          <p:cNvSpPr txBox="1"/>
          <p:nvPr/>
        </p:nvSpPr>
        <p:spPr>
          <a:xfrm>
            <a:off x="708207" y="1606609"/>
            <a:ext cx="4398323" cy="2031325"/>
          </a:xfrm>
          <a:prstGeom prst="rect">
            <a:avLst/>
          </a:prstGeom>
          <a:noFill/>
        </p:spPr>
        <p:txBody>
          <a:bodyPr wrap="square">
            <a:spAutoFit/>
          </a:bodyPr>
          <a:lstStyle/>
          <a:p>
            <a:pPr marL="285750" indent="-285750">
              <a:buFont typeface="Arial" panose="020B0604020202020204" pitchFamily="34" charset="0"/>
              <a:buChar char="•"/>
            </a:pPr>
            <a:r>
              <a:rPr lang="en-US">
                <a:latin typeface="Calibri"/>
                <a:cs typeface="Calibri Light"/>
              </a:rPr>
              <a:t>New distributed, microservices architecture</a:t>
            </a:r>
            <a:br>
              <a:rPr lang="en-US">
                <a:latin typeface="Calibri"/>
                <a:cs typeface="Calibri Light"/>
              </a:rPr>
            </a:br>
            <a:endParaRPr lang="en-US">
              <a:latin typeface="Calibri"/>
              <a:cs typeface="Calibri Light"/>
            </a:endParaRPr>
          </a:p>
          <a:p>
            <a:pPr marL="285750" indent="-285750">
              <a:buFont typeface="Arial" panose="020B0604020202020204" pitchFamily="34" charset="0"/>
              <a:buChar char="•"/>
            </a:pPr>
            <a:r>
              <a:rPr lang="en-US">
                <a:latin typeface="Calibri"/>
                <a:cs typeface="Calibri Light"/>
              </a:rPr>
              <a:t>Improved Open-Source codebase</a:t>
            </a:r>
            <a:br>
              <a:rPr lang="en-US">
                <a:latin typeface="Calibri"/>
                <a:cs typeface="Calibri Light"/>
              </a:rPr>
            </a:br>
            <a:endParaRPr lang="en-US">
              <a:latin typeface="Calibri"/>
              <a:cs typeface="Calibri Light"/>
            </a:endParaRPr>
          </a:p>
          <a:p>
            <a:pPr marL="285750" indent="-285750">
              <a:buFont typeface="Arial" panose="020B0604020202020204" pitchFamily="34" charset="0"/>
              <a:buChar char="•"/>
            </a:pPr>
            <a:r>
              <a:rPr lang="en-US">
                <a:latin typeface="Calibri"/>
                <a:cs typeface="Calibri Light"/>
              </a:rPr>
              <a:t>Not depending on SURF services like eduID and </a:t>
            </a:r>
            <a:r>
              <a:rPr lang="en-US" err="1">
                <a:latin typeface="Calibri"/>
                <a:cs typeface="Calibri Light"/>
              </a:rPr>
              <a:t>SURFconext</a:t>
            </a:r>
            <a:endParaRPr lang="en-US">
              <a:latin typeface="Calibri"/>
              <a:cs typeface="Calibri Light"/>
            </a:endParaRPr>
          </a:p>
        </p:txBody>
      </p:sp>
      <p:sp>
        <p:nvSpPr>
          <p:cNvPr id="8" name="TextBox 7">
            <a:extLst>
              <a:ext uri="{FF2B5EF4-FFF2-40B4-BE49-F238E27FC236}">
                <a16:creationId xmlns:a16="http://schemas.microsoft.com/office/drawing/2014/main" id="{B5FCB06A-1F4E-E797-7F92-14AE82E9E0D7}"/>
              </a:ext>
            </a:extLst>
          </p:cNvPr>
          <p:cNvSpPr txBox="1"/>
          <p:nvPr/>
        </p:nvSpPr>
        <p:spPr>
          <a:xfrm rot="21335371">
            <a:off x="10376288" y="810575"/>
            <a:ext cx="1261640" cy="291336"/>
          </a:xfrm>
          <a:prstGeom prst="rect">
            <a:avLst/>
          </a:prstGeom>
          <a:noFill/>
        </p:spPr>
        <p:txBody>
          <a:bodyPr wrap="square" lIns="0" tIns="0" rIns="0" bIns="0" rtlCol="0">
            <a:noAutofit/>
          </a:bodyPr>
          <a:lstStyle/>
          <a:p>
            <a:pPr algn="l">
              <a:lnSpc>
                <a:spcPct val="90000"/>
              </a:lnSpc>
              <a:spcBef>
                <a:spcPts val="600"/>
              </a:spcBef>
              <a:spcAft>
                <a:spcPts val="600"/>
              </a:spcAft>
            </a:pPr>
            <a:r>
              <a:rPr lang="en-NL" sz="1200"/>
              <a:t>Image by OpenAI </a:t>
            </a:r>
          </a:p>
        </p:txBody>
      </p:sp>
      <p:sp>
        <p:nvSpPr>
          <p:cNvPr id="3" name="TextBox 2">
            <a:extLst>
              <a:ext uri="{FF2B5EF4-FFF2-40B4-BE49-F238E27FC236}">
                <a16:creationId xmlns:a16="http://schemas.microsoft.com/office/drawing/2014/main" id="{B894338A-E622-73EF-D8CF-2E1DFF68FA72}"/>
              </a:ext>
            </a:extLst>
          </p:cNvPr>
          <p:cNvSpPr txBox="1"/>
          <p:nvPr/>
        </p:nvSpPr>
        <p:spPr>
          <a:xfrm>
            <a:off x="-85493" y="6625685"/>
            <a:ext cx="12277493" cy="248362"/>
          </a:xfrm>
          <a:prstGeom prst="rect">
            <a:avLst/>
          </a:prstGeom>
          <a:solidFill>
            <a:srgbClr val="7030A0"/>
          </a:solidFill>
        </p:spPr>
        <p:txBody>
          <a:bodyPr wrap="none" lIns="0" tIns="0" rIns="0" bIns="0" rtlCol="0">
            <a:noAutofit/>
          </a:bodyPr>
          <a:lstStyle/>
          <a:p>
            <a:pPr algn="ctr">
              <a:lnSpc>
                <a:spcPct val="90000"/>
              </a:lnSpc>
              <a:spcBef>
                <a:spcPts val="600"/>
              </a:spcBef>
              <a:spcAft>
                <a:spcPts val="600"/>
              </a:spcAft>
            </a:pPr>
            <a:r>
              <a:rPr lang="en-GB" sz="2000">
                <a:solidFill>
                  <a:schemeClr val="bg2"/>
                </a:solidFill>
                <a:latin typeface="+mj-lt"/>
              </a:rPr>
              <a:t>Collaboration across NRENs is how we build something that works at the European level </a:t>
            </a:r>
          </a:p>
          <a:p>
            <a:pPr algn="l">
              <a:lnSpc>
                <a:spcPct val="90000"/>
              </a:lnSpc>
              <a:spcBef>
                <a:spcPts val="600"/>
              </a:spcBef>
              <a:spcAft>
                <a:spcPts val="600"/>
              </a:spcAft>
            </a:pPr>
            <a:endParaRPr lang="en-GB" sz="1600" err="1"/>
          </a:p>
        </p:txBody>
      </p:sp>
    </p:spTree>
    <p:extLst>
      <p:ext uri="{BB962C8B-B14F-4D97-AF65-F5344CB8AC3E}">
        <p14:creationId xmlns:p14="http://schemas.microsoft.com/office/powerpoint/2010/main" val="141491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8A783C-AA9C-C07E-FCCD-77239C7C2C85}"/>
              </a:ext>
            </a:extLst>
          </p:cNvPr>
          <p:cNvSpPr>
            <a:spLocks noGrp="1"/>
          </p:cNvSpPr>
          <p:nvPr>
            <p:ph type="ctrTitle"/>
          </p:nvPr>
        </p:nvSpPr>
        <p:spPr/>
        <p:txBody>
          <a:bodyPr>
            <a:normAutofit/>
          </a:bodyPr>
          <a:lstStyle/>
          <a:p>
            <a:r>
              <a:rPr lang="nl-NL" sz="6000">
                <a:solidFill>
                  <a:schemeClr val="accent2"/>
                </a:solidFill>
              </a:rPr>
              <a:t>|</a:t>
            </a:r>
            <a:r>
              <a:rPr lang="nl-NL" sz="6000" err="1"/>
              <a:t>Eduwallet</a:t>
            </a:r>
            <a:r>
              <a:rPr lang="nl-NL" sz="6000"/>
              <a:t> project</a:t>
            </a:r>
          </a:p>
        </p:txBody>
      </p:sp>
      <p:grpSp>
        <p:nvGrpSpPr>
          <p:cNvPr id="4" name="Groep 3">
            <a:extLst>
              <a:ext uri="{FF2B5EF4-FFF2-40B4-BE49-F238E27FC236}">
                <a16:creationId xmlns:a16="http://schemas.microsoft.com/office/drawing/2014/main" id="{FD14D51C-78AA-D5F7-2E3E-9D622CDA48E3}"/>
              </a:ext>
            </a:extLst>
          </p:cNvPr>
          <p:cNvGrpSpPr/>
          <p:nvPr/>
        </p:nvGrpSpPr>
        <p:grpSpPr>
          <a:xfrm>
            <a:off x="8195523" y="2712417"/>
            <a:ext cx="3457112" cy="3593573"/>
            <a:chOff x="8485178" y="2980900"/>
            <a:chExt cx="3457112" cy="3593573"/>
          </a:xfrm>
        </p:grpSpPr>
        <p:grpSp>
          <p:nvGrpSpPr>
            <p:cNvPr id="6" name="Graphic 4">
              <a:extLst>
                <a:ext uri="{FF2B5EF4-FFF2-40B4-BE49-F238E27FC236}">
                  <a16:creationId xmlns:a16="http://schemas.microsoft.com/office/drawing/2014/main" id="{E36FA4D1-250E-FBBE-EB11-1D8FDBDEBF18}"/>
                </a:ext>
              </a:extLst>
            </p:cNvPr>
            <p:cNvGrpSpPr/>
            <p:nvPr/>
          </p:nvGrpSpPr>
          <p:grpSpPr>
            <a:xfrm>
              <a:off x="8485178" y="2980900"/>
              <a:ext cx="3457112" cy="3593573"/>
              <a:chOff x="4119562" y="1114415"/>
              <a:chExt cx="4096005" cy="4257684"/>
            </a:xfrm>
          </p:grpSpPr>
          <p:sp>
            <p:nvSpPr>
              <p:cNvPr id="12" name="Vrije vorm 11">
                <a:extLst>
                  <a:ext uri="{FF2B5EF4-FFF2-40B4-BE49-F238E27FC236}">
                    <a16:creationId xmlns:a16="http://schemas.microsoft.com/office/drawing/2014/main" id="{C463C214-0699-FFD3-CB8F-4526D8DBBAD2}"/>
                  </a:ext>
                </a:extLst>
              </p:cNvPr>
              <p:cNvSpPr/>
              <p:nvPr/>
            </p:nvSpPr>
            <p:spPr>
              <a:xfrm>
                <a:off x="4119562" y="1419225"/>
                <a:ext cx="3952875" cy="3952875"/>
              </a:xfrm>
              <a:custGeom>
                <a:avLst/>
                <a:gdLst>
                  <a:gd name="connsiteX0" fmla="*/ 3952875 w 3952875"/>
                  <a:gd name="connsiteY0" fmla="*/ 1976438 h 3952875"/>
                  <a:gd name="connsiteX1" fmla="*/ 1976438 w 3952875"/>
                  <a:gd name="connsiteY1" fmla="*/ 3952875 h 3952875"/>
                  <a:gd name="connsiteX2" fmla="*/ 0 w 3952875"/>
                  <a:gd name="connsiteY2" fmla="*/ 1976438 h 3952875"/>
                  <a:gd name="connsiteX3" fmla="*/ 1976438 w 3952875"/>
                  <a:gd name="connsiteY3" fmla="*/ 0 h 3952875"/>
                  <a:gd name="connsiteX4" fmla="*/ 3952875 w 3952875"/>
                  <a:gd name="connsiteY4" fmla="*/ 1976438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75" h="3952875">
                    <a:moveTo>
                      <a:pt x="3952875" y="1976438"/>
                    </a:moveTo>
                    <a:cubicBezTo>
                      <a:pt x="3952875" y="3067994"/>
                      <a:pt x="3067994" y="3952875"/>
                      <a:pt x="1976438" y="3952875"/>
                    </a:cubicBezTo>
                    <a:cubicBezTo>
                      <a:pt x="884881" y="3952875"/>
                      <a:pt x="0" y="3067994"/>
                      <a:pt x="0" y="1976438"/>
                    </a:cubicBezTo>
                    <a:cubicBezTo>
                      <a:pt x="0" y="884881"/>
                      <a:pt x="884881" y="0"/>
                      <a:pt x="1976438" y="0"/>
                    </a:cubicBezTo>
                    <a:cubicBezTo>
                      <a:pt x="3067994" y="0"/>
                      <a:pt x="3952875" y="884881"/>
                      <a:pt x="3952875" y="1976438"/>
                    </a:cubicBezTo>
                    <a:close/>
                  </a:path>
                </a:pathLst>
              </a:custGeom>
              <a:solidFill>
                <a:srgbClr val="FFFFFF">
                  <a:alpha val="60000"/>
                </a:srgbClr>
              </a:solidFill>
              <a:ln w="38100" cap="flat">
                <a:noFill/>
                <a:prstDash val="solid"/>
                <a:miter/>
              </a:ln>
            </p:spPr>
            <p:txBody>
              <a:bodyPr rtlCol="0" anchor="ctr"/>
              <a:lstStyle/>
              <a:p>
                <a:endParaRPr lang="nl-NL"/>
              </a:p>
            </p:txBody>
          </p:sp>
          <p:grpSp>
            <p:nvGrpSpPr>
              <p:cNvPr id="13" name="Graphic 4">
                <a:extLst>
                  <a:ext uri="{FF2B5EF4-FFF2-40B4-BE49-F238E27FC236}">
                    <a16:creationId xmlns:a16="http://schemas.microsoft.com/office/drawing/2014/main" id="{5623478A-4FFD-4E15-5629-91B3EE913C9C}"/>
                  </a:ext>
                </a:extLst>
              </p:cNvPr>
              <p:cNvGrpSpPr/>
              <p:nvPr/>
            </p:nvGrpSpPr>
            <p:grpSpPr>
              <a:xfrm>
                <a:off x="7829556" y="3657609"/>
                <a:ext cx="386011" cy="377399"/>
                <a:chOff x="7829556" y="3657609"/>
                <a:chExt cx="386011" cy="377399"/>
              </a:xfrm>
            </p:grpSpPr>
            <p:sp>
              <p:nvSpPr>
                <p:cNvPr id="80" name="Vrije vorm 79">
                  <a:extLst>
                    <a:ext uri="{FF2B5EF4-FFF2-40B4-BE49-F238E27FC236}">
                      <a16:creationId xmlns:a16="http://schemas.microsoft.com/office/drawing/2014/main" id="{3F52E086-2167-76B3-3845-91746E9689D5}"/>
                    </a:ext>
                  </a:extLst>
                </p:cNvPr>
                <p:cNvSpPr/>
                <p:nvPr/>
              </p:nvSpPr>
              <p:spPr>
                <a:xfrm>
                  <a:off x="7845492" y="3673483"/>
                  <a:ext cx="354067" cy="345508"/>
                </a:xfrm>
                <a:custGeom>
                  <a:avLst/>
                  <a:gdLst>
                    <a:gd name="connsiteX0" fmla="*/ 2993 w 354067"/>
                    <a:gd name="connsiteY0" fmla="*/ 172311 h 345508"/>
                    <a:gd name="connsiteX1" fmla="*/ 63514 w 354067"/>
                    <a:gd name="connsiteY1" fmla="*/ 40743 h 345508"/>
                    <a:gd name="connsiteX2" fmla="*/ 95271 w 354067"/>
                    <a:gd name="connsiteY2" fmla="*/ 18235 h 345508"/>
                    <a:gd name="connsiteX3" fmla="*/ 228431 w 354067"/>
                    <a:gd name="connsiteY3" fmla="*/ 118 h 345508"/>
                    <a:gd name="connsiteX4" fmla="*/ 263759 w 354067"/>
                    <a:gd name="connsiteY4" fmla="*/ 16387 h 345508"/>
                    <a:gd name="connsiteX5" fmla="*/ 347436 w 354067"/>
                    <a:gd name="connsiteY5" fmla="*/ 134487 h 345508"/>
                    <a:gd name="connsiteX6" fmla="*/ 351008 w 354067"/>
                    <a:gd name="connsiteY6" fmla="*/ 173264 h 345508"/>
                    <a:gd name="connsiteX7" fmla="*/ 290543 w 354067"/>
                    <a:gd name="connsiteY7" fmla="*/ 304766 h 345508"/>
                    <a:gd name="connsiteX8" fmla="*/ 258787 w 354067"/>
                    <a:gd name="connsiteY8" fmla="*/ 327274 h 345508"/>
                    <a:gd name="connsiteX9" fmla="*/ 125627 w 354067"/>
                    <a:gd name="connsiteY9" fmla="*/ 345390 h 345508"/>
                    <a:gd name="connsiteX10" fmla="*/ 90299 w 354067"/>
                    <a:gd name="connsiteY10" fmla="*/ 329131 h 345508"/>
                    <a:gd name="connsiteX11" fmla="*/ 6631 w 354067"/>
                    <a:gd name="connsiteY11" fmla="*/ 211021 h 345508"/>
                    <a:gd name="connsiteX12" fmla="*/ 3059 w 354067"/>
                    <a:gd name="connsiteY12" fmla="*/ 172245 h 345508"/>
                    <a:gd name="connsiteX13" fmla="*/ 2993 w 354067"/>
                    <a:gd name="connsiteY13" fmla="*/ 172311 h 3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067" h="345508">
                      <a:moveTo>
                        <a:pt x="2993" y="172311"/>
                      </a:moveTo>
                      <a:lnTo>
                        <a:pt x="63514" y="40743"/>
                      </a:lnTo>
                      <a:cubicBezTo>
                        <a:pt x="68677" y="29455"/>
                        <a:pt x="82907" y="19378"/>
                        <a:pt x="95271" y="18235"/>
                      </a:cubicBezTo>
                      <a:lnTo>
                        <a:pt x="228431" y="118"/>
                      </a:lnTo>
                      <a:cubicBezTo>
                        <a:pt x="240804" y="-1025"/>
                        <a:pt x="256625" y="6243"/>
                        <a:pt x="263759" y="16387"/>
                      </a:cubicBezTo>
                      <a:lnTo>
                        <a:pt x="347436" y="134487"/>
                      </a:lnTo>
                      <a:cubicBezTo>
                        <a:pt x="354580" y="144632"/>
                        <a:pt x="356237" y="161977"/>
                        <a:pt x="351008" y="173264"/>
                      </a:cubicBezTo>
                      <a:lnTo>
                        <a:pt x="290543" y="304766"/>
                      </a:lnTo>
                      <a:cubicBezTo>
                        <a:pt x="285381" y="316053"/>
                        <a:pt x="271160" y="326131"/>
                        <a:pt x="258787" y="327274"/>
                      </a:cubicBezTo>
                      <a:lnTo>
                        <a:pt x="125627" y="345390"/>
                      </a:lnTo>
                      <a:cubicBezTo>
                        <a:pt x="113264" y="346533"/>
                        <a:pt x="97443" y="339266"/>
                        <a:pt x="90299" y="329131"/>
                      </a:cubicBezTo>
                      <a:lnTo>
                        <a:pt x="6631" y="211021"/>
                      </a:lnTo>
                      <a:cubicBezTo>
                        <a:pt x="-512" y="200877"/>
                        <a:pt x="-2170" y="183532"/>
                        <a:pt x="3059" y="172245"/>
                      </a:cubicBezTo>
                      <a:lnTo>
                        <a:pt x="2993" y="172311"/>
                      </a:lnTo>
                      <a:close/>
                    </a:path>
                  </a:pathLst>
                </a:custGeom>
                <a:solidFill>
                  <a:srgbClr val="DD784B"/>
                </a:solidFill>
                <a:ln w="9525" cap="flat">
                  <a:noFill/>
                  <a:prstDash val="solid"/>
                  <a:miter/>
                </a:ln>
              </p:spPr>
              <p:txBody>
                <a:bodyPr rtlCol="0" anchor="ctr"/>
                <a:lstStyle/>
                <a:p>
                  <a:endParaRPr lang="nl-NL"/>
                </a:p>
              </p:txBody>
            </p:sp>
            <p:sp>
              <p:nvSpPr>
                <p:cNvPr id="81" name="Vrije vorm 80">
                  <a:extLst>
                    <a:ext uri="{FF2B5EF4-FFF2-40B4-BE49-F238E27FC236}">
                      <a16:creationId xmlns:a16="http://schemas.microsoft.com/office/drawing/2014/main" id="{8DB63C05-D112-2CD7-8479-A49A0B6D7D38}"/>
                    </a:ext>
                  </a:extLst>
                </p:cNvPr>
                <p:cNvSpPr/>
                <p:nvPr/>
              </p:nvSpPr>
              <p:spPr>
                <a:xfrm>
                  <a:off x="7829556" y="3657609"/>
                  <a:ext cx="386011" cy="377399"/>
                </a:xfrm>
                <a:custGeom>
                  <a:avLst/>
                  <a:gdLst>
                    <a:gd name="connsiteX0" fmla="*/ 139020 w 386011"/>
                    <a:gd name="connsiteY0" fmla="*/ 377400 h 377399"/>
                    <a:gd name="connsiteX1" fmla="*/ 93224 w 386011"/>
                    <a:gd name="connsiteY1" fmla="*/ 354311 h 377399"/>
                    <a:gd name="connsiteX2" fmla="*/ 9557 w 386011"/>
                    <a:gd name="connsiteY2" fmla="*/ 236144 h 377399"/>
                    <a:gd name="connsiteX3" fmla="*/ 4518 w 386011"/>
                    <a:gd name="connsiteY3" fmla="*/ 181547 h 377399"/>
                    <a:gd name="connsiteX4" fmla="*/ 64973 w 386011"/>
                    <a:gd name="connsiteY4" fmla="*/ 49987 h 377399"/>
                    <a:gd name="connsiteX5" fmla="*/ 109359 w 386011"/>
                    <a:gd name="connsiteY5" fmla="*/ 18355 h 377399"/>
                    <a:gd name="connsiteX6" fmla="*/ 242900 w 386011"/>
                    <a:gd name="connsiteY6" fmla="*/ 181 h 377399"/>
                    <a:gd name="connsiteX7" fmla="*/ 292773 w 386011"/>
                    <a:gd name="connsiteY7" fmla="*/ 23136 h 377399"/>
                    <a:gd name="connsiteX8" fmla="*/ 376440 w 386011"/>
                    <a:gd name="connsiteY8" fmla="*/ 141246 h 377399"/>
                    <a:gd name="connsiteX9" fmla="*/ 381546 w 386011"/>
                    <a:gd name="connsiteY9" fmla="*/ 195834 h 377399"/>
                    <a:gd name="connsiteX10" fmla="*/ 321091 w 386011"/>
                    <a:gd name="connsiteY10" fmla="*/ 327336 h 377399"/>
                    <a:gd name="connsiteX11" fmla="*/ 276705 w 386011"/>
                    <a:gd name="connsiteY11" fmla="*/ 358969 h 377399"/>
                    <a:gd name="connsiteX12" fmla="*/ 143097 w 386011"/>
                    <a:gd name="connsiteY12" fmla="*/ 377143 h 377399"/>
                    <a:gd name="connsiteX13" fmla="*/ 139077 w 386011"/>
                    <a:gd name="connsiteY13" fmla="*/ 377333 h 377399"/>
                    <a:gd name="connsiteX14" fmla="*/ 139020 w 386011"/>
                    <a:gd name="connsiteY14" fmla="*/ 377400 h 377399"/>
                    <a:gd name="connsiteX15" fmla="*/ 246158 w 386011"/>
                    <a:gd name="connsiteY15" fmla="*/ 31880 h 377399"/>
                    <a:gd name="connsiteX16" fmla="*/ 112674 w 386011"/>
                    <a:gd name="connsiteY16" fmla="*/ 49987 h 377399"/>
                    <a:gd name="connsiteX17" fmla="*/ 93929 w 386011"/>
                    <a:gd name="connsiteY17" fmla="*/ 63256 h 377399"/>
                    <a:gd name="connsiteX18" fmla="*/ 33474 w 386011"/>
                    <a:gd name="connsiteY18" fmla="*/ 194815 h 377399"/>
                    <a:gd name="connsiteX19" fmla="*/ 35579 w 386011"/>
                    <a:gd name="connsiteY19" fmla="*/ 217646 h 377399"/>
                    <a:gd name="connsiteX20" fmla="*/ 119247 w 386011"/>
                    <a:gd name="connsiteY20" fmla="*/ 335813 h 377399"/>
                    <a:gd name="connsiteX21" fmla="*/ 139849 w 386011"/>
                    <a:gd name="connsiteY21" fmla="*/ 345443 h 377399"/>
                    <a:gd name="connsiteX22" fmla="*/ 273323 w 386011"/>
                    <a:gd name="connsiteY22" fmla="*/ 327336 h 377399"/>
                    <a:gd name="connsiteX23" fmla="*/ 292068 w 386011"/>
                    <a:gd name="connsiteY23" fmla="*/ 314068 h 377399"/>
                    <a:gd name="connsiteX24" fmla="*/ 352533 w 386011"/>
                    <a:gd name="connsiteY24" fmla="*/ 182575 h 377399"/>
                    <a:gd name="connsiteX25" fmla="*/ 350428 w 386011"/>
                    <a:gd name="connsiteY25" fmla="*/ 159744 h 377399"/>
                    <a:gd name="connsiteX26" fmla="*/ 266750 w 386011"/>
                    <a:gd name="connsiteY26" fmla="*/ 41567 h 377399"/>
                    <a:gd name="connsiteX27" fmla="*/ 246158 w 386011"/>
                    <a:gd name="connsiteY27" fmla="*/ 31937 h 377399"/>
                    <a:gd name="connsiteX28" fmla="*/ 246158 w 386011"/>
                    <a:gd name="connsiteY28" fmla="*/ 31880 h 37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6011" h="377399">
                      <a:moveTo>
                        <a:pt x="139020" y="377400"/>
                      </a:moveTo>
                      <a:cubicBezTo>
                        <a:pt x="121990" y="377400"/>
                        <a:pt x="102854" y="367960"/>
                        <a:pt x="93224" y="354311"/>
                      </a:cubicBezTo>
                      <a:lnTo>
                        <a:pt x="9557" y="236144"/>
                      </a:lnTo>
                      <a:cubicBezTo>
                        <a:pt x="-902" y="221409"/>
                        <a:pt x="-3073" y="197939"/>
                        <a:pt x="4518" y="181547"/>
                      </a:cubicBezTo>
                      <a:lnTo>
                        <a:pt x="64973" y="49987"/>
                      </a:lnTo>
                      <a:cubicBezTo>
                        <a:pt x="72441" y="33728"/>
                        <a:pt x="91509" y="20145"/>
                        <a:pt x="109359" y="18355"/>
                      </a:cubicBezTo>
                      <a:lnTo>
                        <a:pt x="242900" y="181"/>
                      </a:lnTo>
                      <a:cubicBezTo>
                        <a:pt x="260883" y="-1476"/>
                        <a:pt x="282315" y="8411"/>
                        <a:pt x="292773" y="23136"/>
                      </a:cubicBezTo>
                      <a:lnTo>
                        <a:pt x="376440" y="141246"/>
                      </a:lnTo>
                      <a:cubicBezTo>
                        <a:pt x="386899" y="155982"/>
                        <a:pt x="389071" y="179451"/>
                        <a:pt x="381546" y="195834"/>
                      </a:cubicBezTo>
                      <a:lnTo>
                        <a:pt x="321091" y="327336"/>
                      </a:lnTo>
                      <a:cubicBezTo>
                        <a:pt x="313566" y="343595"/>
                        <a:pt x="294554" y="357178"/>
                        <a:pt x="276705" y="358969"/>
                      </a:cubicBezTo>
                      <a:lnTo>
                        <a:pt x="143097" y="377143"/>
                      </a:lnTo>
                      <a:cubicBezTo>
                        <a:pt x="141763" y="377266"/>
                        <a:pt x="140420" y="377333"/>
                        <a:pt x="139077" y="377333"/>
                      </a:cubicBezTo>
                      <a:lnTo>
                        <a:pt x="139020" y="377400"/>
                      </a:lnTo>
                      <a:close/>
                      <a:moveTo>
                        <a:pt x="246158" y="31880"/>
                      </a:moveTo>
                      <a:lnTo>
                        <a:pt x="112674" y="49987"/>
                      </a:lnTo>
                      <a:cubicBezTo>
                        <a:pt x="106045" y="50626"/>
                        <a:pt x="96739" y="57198"/>
                        <a:pt x="93929" y="63256"/>
                      </a:cubicBezTo>
                      <a:lnTo>
                        <a:pt x="33474" y="194815"/>
                      </a:lnTo>
                      <a:cubicBezTo>
                        <a:pt x="30664" y="200873"/>
                        <a:pt x="31750" y="212227"/>
                        <a:pt x="35579" y="217646"/>
                      </a:cubicBezTo>
                      <a:lnTo>
                        <a:pt x="119247" y="335813"/>
                      </a:lnTo>
                      <a:cubicBezTo>
                        <a:pt x="123076" y="341176"/>
                        <a:pt x="133210" y="345891"/>
                        <a:pt x="139849" y="345443"/>
                      </a:cubicBezTo>
                      <a:lnTo>
                        <a:pt x="273323" y="327336"/>
                      </a:lnTo>
                      <a:cubicBezTo>
                        <a:pt x="280019" y="326698"/>
                        <a:pt x="289268" y="320126"/>
                        <a:pt x="292068" y="314068"/>
                      </a:cubicBezTo>
                      <a:lnTo>
                        <a:pt x="352533" y="182575"/>
                      </a:lnTo>
                      <a:cubicBezTo>
                        <a:pt x="355333" y="176517"/>
                        <a:pt x="354247" y="165164"/>
                        <a:pt x="350428" y="159744"/>
                      </a:cubicBezTo>
                      <a:lnTo>
                        <a:pt x="266750" y="41567"/>
                      </a:lnTo>
                      <a:cubicBezTo>
                        <a:pt x="262931" y="36147"/>
                        <a:pt x="252663" y="31433"/>
                        <a:pt x="246158" y="31937"/>
                      </a:cubicBezTo>
                      <a:lnTo>
                        <a:pt x="246158" y="31880"/>
                      </a:lnTo>
                      <a:close/>
                    </a:path>
                  </a:pathLst>
                </a:custGeom>
                <a:solidFill>
                  <a:srgbClr val="000000"/>
                </a:solidFill>
                <a:ln w="9525" cap="flat">
                  <a:noFill/>
                  <a:prstDash val="solid"/>
                  <a:miter/>
                </a:ln>
              </p:spPr>
              <p:txBody>
                <a:bodyPr rtlCol="0" anchor="ctr"/>
                <a:lstStyle/>
                <a:p>
                  <a:endParaRPr lang="nl-NL"/>
                </a:p>
              </p:txBody>
            </p:sp>
            <p:sp>
              <p:nvSpPr>
                <p:cNvPr id="82" name="Vrije vorm 81">
                  <a:extLst>
                    <a:ext uri="{FF2B5EF4-FFF2-40B4-BE49-F238E27FC236}">
                      <a16:creationId xmlns:a16="http://schemas.microsoft.com/office/drawing/2014/main" id="{9BC916D8-B95D-E65F-359D-0A7C4D2F7458}"/>
                    </a:ext>
                  </a:extLst>
                </p:cNvPr>
                <p:cNvSpPr/>
                <p:nvPr/>
              </p:nvSpPr>
              <p:spPr>
                <a:xfrm>
                  <a:off x="7845685" y="3843375"/>
                  <a:ext cx="288579" cy="175684"/>
                </a:xfrm>
                <a:custGeom>
                  <a:avLst/>
                  <a:gdLst>
                    <a:gd name="connsiteX0" fmla="*/ 90116 w 288579"/>
                    <a:gd name="connsiteY0" fmla="*/ 159306 h 175684"/>
                    <a:gd name="connsiteX1" fmla="*/ 125444 w 288579"/>
                    <a:gd name="connsiteY1" fmla="*/ 175565 h 175684"/>
                    <a:gd name="connsiteX2" fmla="*/ 258604 w 288579"/>
                    <a:gd name="connsiteY2" fmla="*/ 157458 h 175684"/>
                    <a:gd name="connsiteX3" fmla="*/ 288579 w 288579"/>
                    <a:gd name="connsiteY3" fmla="*/ 138198 h 175684"/>
                    <a:gd name="connsiteX4" fmla="*/ 268043 w 288579"/>
                    <a:gd name="connsiteY4" fmla="*/ 137046 h 175684"/>
                    <a:gd name="connsiteX5" fmla="*/ 184366 w 288579"/>
                    <a:gd name="connsiteY5" fmla="*/ 18936 h 175684"/>
                    <a:gd name="connsiteX6" fmla="*/ 177927 w 288579"/>
                    <a:gd name="connsiteY6" fmla="*/ 0 h 175684"/>
                    <a:gd name="connsiteX7" fmla="*/ 0 w 288579"/>
                    <a:gd name="connsiteY7" fmla="*/ 22260 h 175684"/>
                    <a:gd name="connsiteX8" fmla="*/ 6448 w 288579"/>
                    <a:gd name="connsiteY8" fmla="*/ 41196 h 175684"/>
                    <a:gd name="connsiteX9" fmla="*/ 90116 w 288579"/>
                    <a:gd name="connsiteY9" fmla="*/ 159306 h 17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79" h="175684">
                      <a:moveTo>
                        <a:pt x="90116" y="159306"/>
                      </a:moveTo>
                      <a:cubicBezTo>
                        <a:pt x="97260" y="169440"/>
                        <a:pt x="113138" y="176717"/>
                        <a:pt x="125444" y="175565"/>
                      </a:cubicBezTo>
                      <a:lnTo>
                        <a:pt x="258604" y="157458"/>
                      </a:lnTo>
                      <a:cubicBezTo>
                        <a:pt x="269758" y="156429"/>
                        <a:pt x="282388" y="148076"/>
                        <a:pt x="288579" y="138198"/>
                      </a:cubicBezTo>
                      <a:cubicBezTo>
                        <a:pt x="283092" y="146295"/>
                        <a:pt x="274416" y="146104"/>
                        <a:pt x="268043" y="137046"/>
                      </a:cubicBezTo>
                      <a:lnTo>
                        <a:pt x="184366" y="18936"/>
                      </a:lnTo>
                      <a:cubicBezTo>
                        <a:pt x="180804" y="13897"/>
                        <a:pt x="178565" y="7010"/>
                        <a:pt x="177927" y="0"/>
                      </a:cubicBezTo>
                      <a:lnTo>
                        <a:pt x="0" y="22260"/>
                      </a:lnTo>
                      <a:cubicBezTo>
                        <a:pt x="638" y="29270"/>
                        <a:pt x="2877" y="36157"/>
                        <a:pt x="6448" y="41196"/>
                      </a:cubicBezTo>
                      <a:lnTo>
                        <a:pt x="90116" y="159306"/>
                      </a:lnTo>
                      <a:close/>
                    </a:path>
                  </a:pathLst>
                </a:custGeom>
                <a:solidFill>
                  <a:srgbClr val="000000"/>
                </a:solidFill>
                <a:ln w="9525" cap="flat">
                  <a:noFill/>
                  <a:prstDash val="solid"/>
                  <a:miter/>
                </a:ln>
              </p:spPr>
              <p:txBody>
                <a:bodyPr rtlCol="0" anchor="ctr"/>
                <a:lstStyle/>
                <a:p>
                  <a:endParaRPr lang="nl-NL"/>
                </a:p>
              </p:txBody>
            </p:sp>
          </p:grpSp>
          <p:grpSp>
            <p:nvGrpSpPr>
              <p:cNvPr id="14" name="Graphic 4">
                <a:extLst>
                  <a:ext uri="{FF2B5EF4-FFF2-40B4-BE49-F238E27FC236}">
                    <a16:creationId xmlns:a16="http://schemas.microsoft.com/office/drawing/2014/main" id="{CB4B3558-E12C-60AF-58D5-232A4CD9B0A5}"/>
                  </a:ext>
                </a:extLst>
              </p:cNvPr>
              <p:cNvGrpSpPr/>
              <p:nvPr/>
            </p:nvGrpSpPr>
            <p:grpSpPr>
              <a:xfrm>
                <a:off x="4276731" y="4314834"/>
                <a:ext cx="386011" cy="377399"/>
                <a:chOff x="4276731" y="4314834"/>
                <a:chExt cx="386011" cy="377399"/>
              </a:xfrm>
            </p:grpSpPr>
            <p:sp>
              <p:nvSpPr>
                <p:cNvPr id="77" name="Vrije vorm 76">
                  <a:extLst>
                    <a:ext uri="{FF2B5EF4-FFF2-40B4-BE49-F238E27FC236}">
                      <a16:creationId xmlns:a16="http://schemas.microsoft.com/office/drawing/2014/main" id="{4E932815-8147-A618-ACE4-CCA22F78477F}"/>
                    </a:ext>
                  </a:extLst>
                </p:cNvPr>
                <p:cNvSpPr/>
                <p:nvPr/>
              </p:nvSpPr>
              <p:spPr>
                <a:xfrm>
                  <a:off x="4292667" y="4330708"/>
                  <a:ext cx="354067" cy="345508"/>
                </a:xfrm>
                <a:custGeom>
                  <a:avLst/>
                  <a:gdLst>
                    <a:gd name="connsiteX0" fmla="*/ 2993 w 354067"/>
                    <a:gd name="connsiteY0" fmla="*/ 172311 h 345508"/>
                    <a:gd name="connsiteX1" fmla="*/ 63515 w 354067"/>
                    <a:gd name="connsiteY1" fmla="*/ 40743 h 345508"/>
                    <a:gd name="connsiteX2" fmla="*/ 95271 w 354067"/>
                    <a:gd name="connsiteY2" fmla="*/ 18235 h 345508"/>
                    <a:gd name="connsiteX3" fmla="*/ 228431 w 354067"/>
                    <a:gd name="connsiteY3" fmla="*/ 118 h 345508"/>
                    <a:gd name="connsiteX4" fmla="*/ 263759 w 354067"/>
                    <a:gd name="connsiteY4" fmla="*/ 16387 h 345508"/>
                    <a:gd name="connsiteX5" fmla="*/ 347436 w 354067"/>
                    <a:gd name="connsiteY5" fmla="*/ 134487 h 345508"/>
                    <a:gd name="connsiteX6" fmla="*/ 351008 w 354067"/>
                    <a:gd name="connsiteY6" fmla="*/ 173264 h 345508"/>
                    <a:gd name="connsiteX7" fmla="*/ 290543 w 354067"/>
                    <a:gd name="connsiteY7" fmla="*/ 304766 h 345508"/>
                    <a:gd name="connsiteX8" fmla="*/ 258787 w 354067"/>
                    <a:gd name="connsiteY8" fmla="*/ 327274 h 345508"/>
                    <a:gd name="connsiteX9" fmla="*/ 125627 w 354067"/>
                    <a:gd name="connsiteY9" fmla="*/ 345390 h 345508"/>
                    <a:gd name="connsiteX10" fmla="*/ 90299 w 354067"/>
                    <a:gd name="connsiteY10" fmla="*/ 329131 h 345508"/>
                    <a:gd name="connsiteX11" fmla="*/ 6631 w 354067"/>
                    <a:gd name="connsiteY11" fmla="*/ 211021 h 345508"/>
                    <a:gd name="connsiteX12" fmla="*/ 3059 w 354067"/>
                    <a:gd name="connsiteY12" fmla="*/ 172245 h 345508"/>
                    <a:gd name="connsiteX13" fmla="*/ 2993 w 354067"/>
                    <a:gd name="connsiteY13" fmla="*/ 172311 h 3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067" h="345508">
                      <a:moveTo>
                        <a:pt x="2993" y="172311"/>
                      </a:moveTo>
                      <a:lnTo>
                        <a:pt x="63515" y="40743"/>
                      </a:lnTo>
                      <a:cubicBezTo>
                        <a:pt x="68677" y="29455"/>
                        <a:pt x="82908" y="19378"/>
                        <a:pt x="95271" y="18235"/>
                      </a:cubicBezTo>
                      <a:lnTo>
                        <a:pt x="228431" y="118"/>
                      </a:lnTo>
                      <a:cubicBezTo>
                        <a:pt x="240804" y="-1025"/>
                        <a:pt x="256625" y="6243"/>
                        <a:pt x="263759" y="16387"/>
                      </a:cubicBezTo>
                      <a:lnTo>
                        <a:pt x="347436" y="134487"/>
                      </a:lnTo>
                      <a:cubicBezTo>
                        <a:pt x="354580" y="144632"/>
                        <a:pt x="356237" y="161977"/>
                        <a:pt x="351008" y="173264"/>
                      </a:cubicBezTo>
                      <a:lnTo>
                        <a:pt x="290543" y="304766"/>
                      </a:lnTo>
                      <a:cubicBezTo>
                        <a:pt x="285380" y="316053"/>
                        <a:pt x="271160" y="326131"/>
                        <a:pt x="258787" y="327274"/>
                      </a:cubicBezTo>
                      <a:lnTo>
                        <a:pt x="125627" y="345390"/>
                      </a:lnTo>
                      <a:cubicBezTo>
                        <a:pt x="113264" y="346533"/>
                        <a:pt x="97443" y="339266"/>
                        <a:pt x="90299" y="329131"/>
                      </a:cubicBezTo>
                      <a:lnTo>
                        <a:pt x="6631" y="211021"/>
                      </a:lnTo>
                      <a:cubicBezTo>
                        <a:pt x="-512" y="200877"/>
                        <a:pt x="-2170" y="183532"/>
                        <a:pt x="3059" y="172245"/>
                      </a:cubicBezTo>
                      <a:lnTo>
                        <a:pt x="2993" y="172311"/>
                      </a:lnTo>
                      <a:close/>
                    </a:path>
                  </a:pathLst>
                </a:custGeom>
                <a:solidFill>
                  <a:srgbClr val="00AF81"/>
                </a:solidFill>
                <a:ln w="9525" cap="flat">
                  <a:noFill/>
                  <a:prstDash val="solid"/>
                  <a:miter/>
                </a:ln>
              </p:spPr>
              <p:txBody>
                <a:bodyPr rtlCol="0" anchor="ctr"/>
                <a:lstStyle/>
                <a:p>
                  <a:endParaRPr lang="nl-NL"/>
                </a:p>
              </p:txBody>
            </p:sp>
            <p:sp>
              <p:nvSpPr>
                <p:cNvPr id="78" name="Vrije vorm 77">
                  <a:extLst>
                    <a:ext uri="{FF2B5EF4-FFF2-40B4-BE49-F238E27FC236}">
                      <a16:creationId xmlns:a16="http://schemas.microsoft.com/office/drawing/2014/main" id="{CC40A56D-BBB3-6F66-C3FA-70FC27638547}"/>
                    </a:ext>
                  </a:extLst>
                </p:cNvPr>
                <p:cNvSpPr/>
                <p:nvPr/>
              </p:nvSpPr>
              <p:spPr>
                <a:xfrm>
                  <a:off x="4276731" y="4314834"/>
                  <a:ext cx="386011" cy="377399"/>
                </a:xfrm>
                <a:custGeom>
                  <a:avLst/>
                  <a:gdLst>
                    <a:gd name="connsiteX0" fmla="*/ 139020 w 386011"/>
                    <a:gd name="connsiteY0" fmla="*/ 377400 h 377399"/>
                    <a:gd name="connsiteX1" fmla="*/ 93224 w 386011"/>
                    <a:gd name="connsiteY1" fmla="*/ 354311 h 377399"/>
                    <a:gd name="connsiteX2" fmla="*/ 9557 w 386011"/>
                    <a:gd name="connsiteY2" fmla="*/ 236144 h 377399"/>
                    <a:gd name="connsiteX3" fmla="*/ 4518 w 386011"/>
                    <a:gd name="connsiteY3" fmla="*/ 181547 h 377399"/>
                    <a:gd name="connsiteX4" fmla="*/ 64973 w 386011"/>
                    <a:gd name="connsiteY4" fmla="*/ 49987 h 377399"/>
                    <a:gd name="connsiteX5" fmla="*/ 109360 w 386011"/>
                    <a:gd name="connsiteY5" fmla="*/ 18355 h 377399"/>
                    <a:gd name="connsiteX6" fmla="*/ 242900 w 386011"/>
                    <a:gd name="connsiteY6" fmla="*/ 181 h 377399"/>
                    <a:gd name="connsiteX7" fmla="*/ 292773 w 386011"/>
                    <a:gd name="connsiteY7" fmla="*/ 23136 h 377399"/>
                    <a:gd name="connsiteX8" fmla="*/ 376441 w 386011"/>
                    <a:gd name="connsiteY8" fmla="*/ 141246 h 377399"/>
                    <a:gd name="connsiteX9" fmla="*/ 381546 w 386011"/>
                    <a:gd name="connsiteY9" fmla="*/ 195834 h 377399"/>
                    <a:gd name="connsiteX10" fmla="*/ 321091 w 386011"/>
                    <a:gd name="connsiteY10" fmla="*/ 327336 h 377399"/>
                    <a:gd name="connsiteX11" fmla="*/ 276704 w 386011"/>
                    <a:gd name="connsiteY11" fmla="*/ 358969 h 377399"/>
                    <a:gd name="connsiteX12" fmla="*/ 143097 w 386011"/>
                    <a:gd name="connsiteY12" fmla="*/ 377143 h 377399"/>
                    <a:gd name="connsiteX13" fmla="*/ 139078 w 386011"/>
                    <a:gd name="connsiteY13" fmla="*/ 377333 h 377399"/>
                    <a:gd name="connsiteX14" fmla="*/ 139020 w 386011"/>
                    <a:gd name="connsiteY14" fmla="*/ 377400 h 377399"/>
                    <a:gd name="connsiteX15" fmla="*/ 246158 w 386011"/>
                    <a:gd name="connsiteY15" fmla="*/ 31880 h 377399"/>
                    <a:gd name="connsiteX16" fmla="*/ 112674 w 386011"/>
                    <a:gd name="connsiteY16" fmla="*/ 49987 h 377399"/>
                    <a:gd name="connsiteX17" fmla="*/ 93929 w 386011"/>
                    <a:gd name="connsiteY17" fmla="*/ 63256 h 377399"/>
                    <a:gd name="connsiteX18" fmla="*/ 33474 w 386011"/>
                    <a:gd name="connsiteY18" fmla="*/ 194815 h 377399"/>
                    <a:gd name="connsiteX19" fmla="*/ 35579 w 386011"/>
                    <a:gd name="connsiteY19" fmla="*/ 217646 h 377399"/>
                    <a:gd name="connsiteX20" fmla="*/ 119247 w 386011"/>
                    <a:gd name="connsiteY20" fmla="*/ 335813 h 377399"/>
                    <a:gd name="connsiteX21" fmla="*/ 139849 w 386011"/>
                    <a:gd name="connsiteY21" fmla="*/ 345443 h 377399"/>
                    <a:gd name="connsiteX22" fmla="*/ 273323 w 386011"/>
                    <a:gd name="connsiteY22" fmla="*/ 327336 h 377399"/>
                    <a:gd name="connsiteX23" fmla="*/ 292068 w 386011"/>
                    <a:gd name="connsiteY23" fmla="*/ 314068 h 377399"/>
                    <a:gd name="connsiteX24" fmla="*/ 352533 w 386011"/>
                    <a:gd name="connsiteY24" fmla="*/ 182575 h 377399"/>
                    <a:gd name="connsiteX25" fmla="*/ 350428 w 386011"/>
                    <a:gd name="connsiteY25" fmla="*/ 159744 h 377399"/>
                    <a:gd name="connsiteX26" fmla="*/ 266751 w 386011"/>
                    <a:gd name="connsiteY26" fmla="*/ 41567 h 377399"/>
                    <a:gd name="connsiteX27" fmla="*/ 246158 w 386011"/>
                    <a:gd name="connsiteY27" fmla="*/ 31937 h 377399"/>
                    <a:gd name="connsiteX28" fmla="*/ 246158 w 386011"/>
                    <a:gd name="connsiteY28" fmla="*/ 31880 h 37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6011" h="377399">
                      <a:moveTo>
                        <a:pt x="139020" y="377400"/>
                      </a:moveTo>
                      <a:cubicBezTo>
                        <a:pt x="121990" y="377400"/>
                        <a:pt x="102854" y="367960"/>
                        <a:pt x="93224" y="354311"/>
                      </a:cubicBezTo>
                      <a:lnTo>
                        <a:pt x="9557" y="236144"/>
                      </a:lnTo>
                      <a:cubicBezTo>
                        <a:pt x="-902" y="221409"/>
                        <a:pt x="-3074" y="197939"/>
                        <a:pt x="4518" y="181547"/>
                      </a:cubicBezTo>
                      <a:lnTo>
                        <a:pt x="64973" y="49987"/>
                      </a:lnTo>
                      <a:cubicBezTo>
                        <a:pt x="72441" y="33728"/>
                        <a:pt x="91510" y="20145"/>
                        <a:pt x="109360" y="18355"/>
                      </a:cubicBezTo>
                      <a:lnTo>
                        <a:pt x="242900" y="181"/>
                      </a:lnTo>
                      <a:cubicBezTo>
                        <a:pt x="260883" y="-1476"/>
                        <a:pt x="282315" y="8411"/>
                        <a:pt x="292773" y="23136"/>
                      </a:cubicBezTo>
                      <a:lnTo>
                        <a:pt x="376441" y="141246"/>
                      </a:lnTo>
                      <a:cubicBezTo>
                        <a:pt x="386899" y="155982"/>
                        <a:pt x="389071" y="179451"/>
                        <a:pt x="381546" y="195834"/>
                      </a:cubicBezTo>
                      <a:lnTo>
                        <a:pt x="321091" y="327336"/>
                      </a:lnTo>
                      <a:cubicBezTo>
                        <a:pt x="313566" y="343595"/>
                        <a:pt x="294554" y="357178"/>
                        <a:pt x="276704" y="358969"/>
                      </a:cubicBezTo>
                      <a:lnTo>
                        <a:pt x="143097" y="377143"/>
                      </a:lnTo>
                      <a:cubicBezTo>
                        <a:pt x="141764" y="377266"/>
                        <a:pt x="140421" y="377333"/>
                        <a:pt x="139078" y="377333"/>
                      </a:cubicBezTo>
                      <a:lnTo>
                        <a:pt x="139020" y="377400"/>
                      </a:lnTo>
                      <a:close/>
                      <a:moveTo>
                        <a:pt x="246158" y="31880"/>
                      </a:moveTo>
                      <a:lnTo>
                        <a:pt x="112674" y="49987"/>
                      </a:lnTo>
                      <a:cubicBezTo>
                        <a:pt x="106045" y="50626"/>
                        <a:pt x="96739" y="57198"/>
                        <a:pt x="93929" y="63256"/>
                      </a:cubicBezTo>
                      <a:lnTo>
                        <a:pt x="33474" y="194815"/>
                      </a:lnTo>
                      <a:cubicBezTo>
                        <a:pt x="30664" y="200873"/>
                        <a:pt x="31750" y="212227"/>
                        <a:pt x="35579" y="217646"/>
                      </a:cubicBezTo>
                      <a:lnTo>
                        <a:pt x="119247" y="335813"/>
                      </a:lnTo>
                      <a:cubicBezTo>
                        <a:pt x="123076" y="341176"/>
                        <a:pt x="133210" y="345891"/>
                        <a:pt x="139849" y="345443"/>
                      </a:cubicBezTo>
                      <a:lnTo>
                        <a:pt x="273323" y="327336"/>
                      </a:lnTo>
                      <a:cubicBezTo>
                        <a:pt x="280019" y="326698"/>
                        <a:pt x="289268" y="320126"/>
                        <a:pt x="292068" y="314068"/>
                      </a:cubicBezTo>
                      <a:lnTo>
                        <a:pt x="352533" y="182575"/>
                      </a:lnTo>
                      <a:cubicBezTo>
                        <a:pt x="355333" y="176517"/>
                        <a:pt x="354247" y="165164"/>
                        <a:pt x="350428" y="159744"/>
                      </a:cubicBezTo>
                      <a:lnTo>
                        <a:pt x="266751" y="41567"/>
                      </a:lnTo>
                      <a:cubicBezTo>
                        <a:pt x="262931" y="36147"/>
                        <a:pt x="252663" y="31433"/>
                        <a:pt x="246158" y="31937"/>
                      </a:cubicBezTo>
                      <a:lnTo>
                        <a:pt x="246158" y="31880"/>
                      </a:lnTo>
                      <a:close/>
                    </a:path>
                  </a:pathLst>
                </a:custGeom>
                <a:solidFill>
                  <a:srgbClr val="000000"/>
                </a:solidFill>
                <a:ln w="9525" cap="flat">
                  <a:noFill/>
                  <a:prstDash val="solid"/>
                  <a:miter/>
                </a:ln>
              </p:spPr>
              <p:txBody>
                <a:bodyPr rtlCol="0" anchor="ctr"/>
                <a:lstStyle/>
                <a:p>
                  <a:endParaRPr lang="nl-NL"/>
                </a:p>
              </p:txBody>
            </p:sp>
            <p:sp>
              <p:nvSpPr>
                <p:cNvPr id="79" name="Vrije vorm 78">
                  <a:extLst>
                    <a:ext uri="{FF2B5EF4-FFF2-40B4-BE49-F238E27FC236}">
                      <a16:creationId xmlns:a16="http://schemas.microsoft.com/office/drawing/2014/main" id="{22847D1C-7C15-071C-4790-0C17696F9364}"/>
                    </a:ext>
                  </a:extLst>
                </p:cNvPr>
                <p:cNvSpPr/>
                <p:nvPr/>
              </p:nvSpPr>
              <p:spPr>
                <a:xfrm>
                  <a:off x="4292860" y="4500600"/>
                  <a:ext cx="288578" cy="175684"/>
                </a:xfrm>
                <a:custGeom>
                  <a:avLst/>
                  <a:gdLst>
                    <a:gd name="connsiteX0" fmla="*/ 90116 w 288578"/>
                    <a:gd name="connsiteY0" fmla="*/ 159306 h 175684"/>
                    <a:gd name="connsiteX1" fmla="*/ 125444 w 288578"/>
                    <a:gd name="connsiteY1" fmla="*/ 175565 h 175684"/>
                    <a:gd name="connsiteX2" fmla="*/ 258604 w 288578"/>
                    <a:gd name="connsiteY2" fmla="*/ 157458 h 175684"/>
                    <a:gd name="connsiteX3" fmla="*/ 288579 w 288578"/>
                    <a:gd name="connsiteY3" fmla="*/ 138198 h 175684"/>
                    <a:gd name="connsiteX4" fmla="*/ 268043 w 288578"/>
                    <a:gd name="connsiteY4" fmla="*/ 137046 h 175684"/>
                    <a:gd name="connsiteX5" fmla="*/ 184366 w 288578"/>
                    <a:gd name="connsiteY5" fmla="*/ 18936 h 175684"/>
                    <a:gd name="connsiteX6" fmla="*/ 177927 w 288578"/>
                    <a:gd name="connsiteY6" fmla="*/ 0 h 175684"/>
                    <a:gd name="connsiteX7" fmla="*/ 0 w 288578"/>
                    <a:gd name="connsiteY7" fmla="*/ 22260 h 175684"/>
                    <a:gd name="connsiteX8" fmla="*/ 6448 w 288578"/>
                    <a:gd name="connsiteY8" fmla="*/ 41196 h 175684"/>
                    <a:gd name="connsiteX9" fmla="*/ 90116 w 288578"/>
                    <a:gd name="connsiteY9" fmla="*/ 159306 h 17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78" h="175684">
                      <a:moveTo>
                        <a:pt x="90116" y="159306"/>
                      </a:moveTo>
                      <a:cubicBezTo>
                        <a:pt x="97260" y="169440"/>
                        <a:pt x="113138" y="176717"/>
                        <a:pt x="125444" y="175565"/>
                      </a:cubicBezTo>
                      <a:lnTo>
                        <a:pt x="258604" y="157458"/>
                      </a:lnTo>
                      <a:cubicBezTo>
                        <a:pt x="269758" y="156429"/>
                        <a:pt x="282388" y="148076"/>
                        <a:pt x="288579" y="138198"/>
                      </a:cubicBezTo>
                      <a:cubicBezTo>
                        <a:pt x="283092" y="146295"/>
                        <a:pt x="274415" y="146104"/>
                        <a:pt x="268043" y="137046"/>
                      </a:cubicBezTo>
                      <a:lnTo>
                        <a:pt x="184366" y="18936"/>
                      </a:lnTo>
                      <a:cubicBezTo>
                        <a:pt x="180804" y="13897"/>
                        <a:pt x="178565" y="7010"/>
                        <a:pt x="177927" y="0"/>
                      </a:cubicBezTo>
                      <a:lnTo>
                        <a:pt x="0" y="22260"/>
                      </a:lnTo>
                      <a:cubicBezTo>
                        <a:pt x="638" y="29270"/>
                        <a:pt x="2877" y="36157"/>
                        <a:pt x="6448" y="41196"/>
                      </a:cubicBezTo>
                      <a:lnTo>
                        <a:pt x="90116" y="159306"/>
                      </a:lnTo>
                      <a:close/>
                    </a:path>
                  </a:pathLst>
                </a:custGeom>
                <a:solidFill>
                  <a:srgbClr val="000000"/>
                </a:solidFill>
                <a:ln w="9525" cap="flat">
                  <a:noFill/>
                  <a:prstDash val="solid"/>
                  <a:miter/>
                </a:ln>
              </p:spPr>
              <p:txBody>
                <a:bodyPr rtlCol="0" anchor="ctr"/>
                <a:lstStyle/>
                <a:p>
                  <a:endParaRPr lang="nl-NL"/>
                </a:p>
              </p:txBody>
            </p:sp>
          </p:grpSp>
          <p:grpSp>
            <p:nvGrpSpPr>
              <p:cNvPr id="15" name="Graphic 4">
                <a:extLst>
                  <a:ext uri="{FF2B5EF4-FFF2-40B4-BE49-F238E27FC236}">
                    <a16:creationId xmlns:a16="http://schemas.microsoft.com/office/drawing/2014/main" id="{9CD32D3E-2F56-5939-DF0B-C99F69B32FCF}"/>
                  </a:ext>
                </a:extLst>
              </p:cNvPr>
              <p:cNvGrpSpPr/>
              <p:nvPr/>
            </p:nvGrpSpPr>
            <p:grpSpPr>
              <a:xfrm>
                <a:off x="4562475" y="3105150"/>
                <a:ext cx="209550" cy="209550"/>
                <a:chOff x="4562475" y="3105150"/>
                <a:chExt cx="209550" cy="209550"/>
              </a:xfrm>
            </p:grpSpPr>
            <p:sp>
              <p:nvSpPr>
                <p:cNvPr id="75" name="Vrije vorm 74">
                  <a:extLst>
                    <a:ext uri="{FF2B5EF4-FFF2-40B4-BE49-F238E27FC236}">
                      <a16:creationId xmlns:a16="http://schemas.microsoft.com/office/drawing/2014/main" id="{930769B8-C13B-3A09-3D4E-634A4ACB6669}"/>
                    </a:ext>
                  </a:extLst>
                </p:cNvPr>
                <p:cNvSpPr/>
                <p:nvPr/>
              </p:nvSpPr>
              <p:spPr>
                <a:xfrm>
                  <a:off x="4578686" y="3121361"/>
                  <a:ext cx="177136" cy="177136"/>
                </a:xfrm>
                <a:custGeom>
                  <a:avLst/>
                  <a:gdLst>
                    <a:gd name="connsiteX0" fmla="*/ 88563 w 177136"/>
                    <a:gd name="connsiteY0" fmla="*/ 177137 h 177136"/>
                    <a:gd name="connsiteX1" fmla="*/ 177136 w 177136"/>
                    <a:gd name="connsiteY1" fmla="*/ 88563 h 177136"/>
                    <a:gd name="connsiteX2" fmla="*/ 88563 w 177136"/>
                    <a:gd name="connsiteY2" fmla="*/ 0 h 177136"/>
                    <a:gd name="connsiteX3" fmla="*/ 0 w 177136"/>
                    <a:gd name="connsiteY3" fmla="*/ 88563 h 177136"/>
                    <a:gd name="connsiteX4" fmla="*/ 88563 w 177136"/>
                    <a:gd name="connsiteY4" fmla="*/ 177137 h 177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36" h="177136">
                      <a:moveTo>
                        <a:pt x="88563" y="177137"/>
                      </a:moveTo>
                      <a:cubicBezTo>
                        <a:pt x="137484" y="177137"/>
                        <a:pt x="177136" y="137484"/>
                        <a:pt x="177136" y="88563"/>
                      </a:cubicBezTo>
                      <a:cubicBezTo>
                        <a:pt x="177136" y="39653"/>
                        <a:pt x="137484" y="0"/>
                        <a:pt x="88563" y="0"/>
                      </a:cubicBezTo>
                      <a:cubicBezTo>
                        <a:pt x="39653" y="0"/>
                        <a:pt x="0" y="39653"/>
                        <a:pt x="0" y="88563"/>
                      </a:cubicBezTo>
                      <a:cubicBezTo>
                        <a:pt x="0" y="137484"/>
                        <a:pt x="39653" y="177137"/>
                        <a:pt x="88563" y="177137"/>
                      </a:cubicBezTo>
                      <a:close/>
                    </a:path>
                  </a:pathLst>
                </a:custGeom>
                <a:solidFill>
                  <a:srgbClr val="3D68EC"/>
                </a:solidFill>
                <a:ln w="9525" cap="flat">
                  <a:noFill/>
                  <a:prstDash val="solid"/>
                  <a:miter/>
                </a:ln>
              </p:spPr>
              <p:txBody>
                <a:bodyPr rtlCol="0" anchor="ctr"/>
                <a:lstStyle/>
                <a:p>
                  <a:endParaRPr lang="nl-NL"/>
                </a:p>
              </p:txBody>
            </p:sp>
            <p:sp>
              <p:nvSpPr>
                <p:cNvPr id="76" name="Vrije vorm 75">
                  <a:extLst>
                    <a:ext uri="{FF2B5EF4-FFF2-40B4-BE49-F238E27FC236}">
                      <a16:creationId xmlns:a16="http://schemas.microsoft.com/office/drawing/2014/main" id="{A6BB089B-1192-3D7C-D276-20225751A34B}"/>
                    </a:ext>
                  </a:extLst>
                </p:cNvPr>
                <p:cNvSpPr/>
                <p:nvPr/>
              </p:nvSpPr>
              <p:spPr>
                <a:xfrm>
                  <a:off x="4562475" y="3105150"/>
                  <a:ext cx="209550" cy="209550"/>
                </a:xfrm>
                <a:custGeom>
                  <a:avLst/>
                  <a:gdLst>
                    <a:gd name="connsiteX0" fmla="*/ 104775 w 209550"/>
                    <a:gd name="connsiteY0" fmla="*/ 209550 h 209550"/>
                    <a:gd name="connsiteX1" fmla="*/ 0 w 209550"/>
                    <a:gd name="connsiteY1" fmla="*/ 104775 h 209550"/>
                    <a:gd name="connsiteX2" fmla="*/ 104775 w 209550"/>
                    <a:gd name="connsiteY2" fmla="*/ 0 h 209550"/>
                    <a:gd name="connsiteX3" fmla="*/ 209550 w 209550"/>
                    <a:gd name="connsiteY3" fmla="*/ 104775 h 209550"/>
                    <a:gd name="connsiteX4" fmla="*/ 104775 w 209550"/>
                    <a:gd name="connsiteY4" fmla="*/ 209550 h 209550"/>
                    <a:gd name="connsiteX5" fmla="*/ 104775 w 209550"/>
                    <a:gd name="connsiteY5" fmla="*/ 32414 h 209550"/>
                    <a:gd name="connsiteX6" fmla="*/ 32414 w 209550"/>
                    <a:gd name="connsiteY6" fmla="*/ 104775 h 209550"/>
                    <a:gd name="connsiteX7" fmla="*/ 104775 w 209550"/>
                    <a:gd name="connsiteY7" fmla="*/ 177136 h 209550"/>
                    <a:gd name="connsiteX8" fmla="*/ 177136 w 209550"/>
                    <a:gd name="connsiteY8" fmla="*/ 104775 h 209550"/>
                    <a:gd name="connsiteX9" fmla="*/ 104775 w 209550"/>
                    <a:gd name="connsiteY9" fmla="*/ 32414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09550">
                      <a:moveTo>
                        <a:pt x="104775" y="209550"/>
                      </a:moveTo>
                      <a:cubicBezTo>
                        <a:pt x="47006" y="209550"/>
                        <a:pt x="0" y="162544"/>
                        <a:pt x="0" y="104775"/>
                      </a:cubicBezTo>
                      <a:cubicBezTo>
                        <a:pt x="0" y="47006"/>
                        <a:pt x="47006" y="0"/>
                        <a:pt x="104775" y="0"/>
                      </a:cubicBezTo>
                      <a:cubicBezTo>
                        <a:pt x="162544" y="0"/>
                        <a:pt x="209550" y="47006"/>
                        <a:pt x="209550" y="104775"/>
                      </a:cubicBezTo>
                      <a:cubicBezTo>
                        <a:pt x="209550" y="162544"/>
                        <a:pt x="162544" y="209550"/>
                        <a:pt x="104775" y="209550"/>
                      </a:cubicBezTo>
                      <a:close/>
                      <a:moveTo>
                        <a:pt x="104775" y="32414"/>
                      </a:moveTo>
                      <a:cubicBezTo>
                        <a:pt x="64903" y="32414"/>
                        <a:pt x="32414" y="64903"/>
                        <a:pt x="32414" y="104775"/>
                      </a:cubicBezTo>
                      <a:cubicBezTo>
                        <a:pt x="32414" y="144647"/>
                        <a:pt x="64903" y="177136"/>
                        <a:pt x="104775" y="177136"/>
                      </a:cubicBezTo>
                      <a:cubicBezTo>
                        <a:pt x="144647" y="177136"/>
                        <a:pt x="177136" y="144647"/>
                        <a:pt x="177136" y="104775"/>
                      </a:cubicBezTo>
                      <a:cubicBezTo>
                        <a:pt x="177136" y="64903"/>
                        <a:pt x="144647" y="32414"/>
                        <a:pt x="104775" y="32414"/>
                      </a:cubicBezTo>
                      <a:close/>
                    </a:path>
                  </a:pathLst>
                </a:custGeom>
                <a:solidFill>
                  <a:srgbClr val="000000"/>
                </a:solidFill>
                <a:ln w="9525" cap="flat">
                  <a:noFill/>
                  <a:prstDash val="solid"/>
                  <a:miter/>
                </a:ln>
              </p:spPr>
              <p:txBody>
                <a:bodyPr rtlCol="0" anchor="ctr"/>
                <a:lstStyle/>
                <a:p>
                  <a:endParaRPr lang="nl-NL"/>
                </a:p>
              </p:txBody>
            </p:sp>
          </p:grpSp>
          <p:grpSp>
            <p:nvGrpSpPr>
              <p:cNvPr id="16" name="Graphic 4">
                <a:extLst>
                  <a:ext uri="{FF2B5EF4-FFF2-40B4-BE49-F238E27FC236}">
                    <a16:creationId xmlns:a16="http://schemas.microsoft.com/office/drawing/2014/main" id="{4EED5A17-7F5E-2B04-3034-E1553BC4BE5F}"/>
                  </a:ext>
                </a:extLst>
              </p:cNvPr>
              <p:cNvGrpSpPr/>
              <p:nvPr/>
            </p:nvGrpSpPr>
            <p:grpSpPr>
              <a:xfrm>
                <a:off x="5305425" y="2019307"/>
                <a:ext cx="1714442" cy="2781292"/>
                <a:chOff x="5305425" y="2019307"/>
                <a:chExt cx="1714442" cy="2781292"/>
              </a:xfrm>
            </p:grpSpPr>
            <p:sp>
              <p:nvSpPr>
                <p:cNvPr id="28" name="Vrije vorm 27">
                  <a:extLst>
                    <a:ext uri="{FF2B5EF4-FFF2-40B4-BE49-F238E27FC236}">
                      <a16:creationId xmlns:a16="http://schemas.microsoft.com/office/drawing/2014/main" id="{EAF28543-B9BB-EA1B-70A1-3B7C07A39BB0}"/>
                    </a:ext>
                  </a:extLst>
                </p:cNvPr>
                <p:cNvSpPr/>
                <p:nvPr/>
              </p:nvSpPr>
              <p:spPr>
                <a:xfrm>
                  <a:off x="5565419" y="3969581"/>
                  <a:ext cx="450333" cy="197853"/>
                </a:xfrm>
                <a:custGeom>
                  <a:avLst/>
                  <a:gdLst>
                    <a:gd name="connsiteX0" fmla="*/ 11802 w 450333"/>
                    <a:gd name="connsiteY0" fmla="*/ 130855 h 197853"/>
                    <a:gd name="connsiteX1" fmla="*/ 0 w 450333"/>
                    <a:gd name="connsiteY1" fmla="*/ 99146 h 197853"/>
                    <a:gd name="connsiteX2" fmla="*/ 139294 w 450333"/>
                    <a:gd name="connsiteY2" fmla="*/ 7525 h 197853"/>
                    <a:gd name="connsiteX3" fmla="*/ 225009 w 450333"/>
                    <a:gd name="connsiteY3" fmla="*/ 0 h 197853"/>
                    <a:gd name="connsiteX4" fmla="*/ 310848 w 450333"/>
                    <a:gd name="connsiteY4" fmla="*/ 7344 h 197853"/>
                    <a:gd name="connsiteX5" fmla="*/ 432778 w 450333"/>
                    <a:gd name="connsiteY5" fmla="*/ 60274 h 197853"/>
                    <a:gd name="connsiteX6" fmla="*/ 450333 w 450333"/>
                    <a:gd name="connsiteY6" fmla="*/ 98650 h 197853"/>
                    <a:gd name="connsiteX7" fmla="*/ 432902 w 450333"/>
                    <a:gd name="connsiteY7" fmla="*/ 137084 h 197853"/>
                    <a:gd name="connsiteX8" fmla="*/ 311096 w 450333"/>
                    <a:gd name="connsiteY8" fmla="*/ 190329 h 197853"/>
                    <a:gd name="connsiteX9" fmla="*/ 225257 w 450333"/>
                    <a:gd name="connsiteY9" fmla="*/ 197853 h 197853"/>
                    <a:gd name="connsiteX10" fmla="*/ 139418 w 450333"/>
                    <a:gd name="connsiteY10" fmla="*/ 190510 h 197853"/>
                    <a:gd name="connsiteX11" fmla="*/ 17431 w 450333"/>
                    <a:gd name="connsiteY11" fmla="*/ 137636 h 197853"/>
                    <a:gd name="connsiteX12" fmla="*/ 11678 w 450333"/>
                    <a:gd name="connsiteY12" fmla="*/ 130911 h 197853"/>
                    <a:gd name="connsiteX13" fmla="*/ 11802 w 450333"/>
                    <a:gd name="connsiteY13" fmla="*/ 130855 h 19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0333" h="197853">
                      <a:moveTo>
                        <a:pt x="11802" y="130855"/>
                      </a:moveTo>
                      <a:cubicBezTo>
                        <a:pt x="3953" y="120672"/>
                        <a:pt x="57" y="110004"/>
                        <a:pt x="0" y="99146"/>
                      </a:cubicBezTo>
                      <a:cubicBezTo>
                        <a:pt x="0" y="58855"/>
                        <a:pt x="54569" y="22889"/>
                        <a:pt x="139294" y="7525"/>
                      </a:cubicBezTo>
                      <a:cubicBezTo>
                        <a:pt x="166545" y="2524"/>
                        <a:pt x="195406" y="0"/>
                        <a:pt x="225009" y="0"/>
                      </a:cubicBezTo>
                      <a:cubicBezTo>
                        <a:pt x="254546" y="0"/>
                        <a:pt x="283474" y="2467"/>
                        <a:pt x="310848" y="7344"/>
                      </a:cubicBezTo>
                      <a:cubicBezTo>
                        <a:pt x="365665" y="17088"/>
                        <a:pt x="410099" y="36338"/>
                        <a:pt x="432778" y="60274"/>
                      </a:cubicBezTo>
                      <a:cubicBezTo>
                        <a:pt x="444456" y="72428"/>
                        <a:pt x="450390" y="85325"/>
                        <a:pt x="450333" y="98650"/>
                      </a:cubicBezTo>
                      <a:cubicBezTo>
                        <a:pt x="450333" y="111976"/>
                        <a:pt x="444522" y="124873"/>
                        <a:pt x="432902" y="137084"/>
                      </a:cubicBezTo>
                      <a:cubicBezTo>
                        <a:pt x="410166" y="161020"/>
                        <a:pt x="365789" y="180451"/>
                        <a:pt x="311096" y="190329"/>
                      </a:cubicBezTo>
                      <a:cubicBezTo>
                        <a:pt x="283778" y="195196"/>
                        <a:pt x="254918" y="197787"/>
                        <a:pt x="225257" y="197853"/>
                      </a:cubicBezTo>
                      <a:cubicBezTo>
                        <a:pt x="195653" y="197853"/>
                        <a:pt x="166735" y="195444"/>
                        <a:pt x="139418" y="190510"/>
                      </a:cubicBezTo>
                      <a:cubicBezTo>
                        <a:pt x="84725" y="180823"/>
                        <a:pt x="40234" y="161515"/>
                        <a:pt x="17431" y="137636"/>
                      </a:cubicBezTo>
                      <a:cubicBezTo>
                        <a:pt x="15383" y="135417"/>
                        <a:pt x="13411" y="133131"/>
                        <a:pt x="11678" y="130911"/>
                      </a:cubicBezTo>
                      <a:lnTo>
                        <a:pt x="11802" y="130855"/>
                      </a:lnTo>
                      <a:close/>
                    </a:path>
                  </a:pathLst>
                </a:custGeom>
                <a:solidFill>
                  <a:srgbClr val="0083C3"/>
                </a:solidFill>
                <a:ln w="9525" cap="flat">
                  <a:noFill/>
                  <a:prstDash val="solid"/>
                  <a:miter/>
                </a:ln>
              </p:spPr>
              <p:txBody>
                <a:bodyPr rtlCol="0" anchor="ctr"/>
                <a:lstStyle/>
                <a:p>
                  <a:endParaRPr lang="nl-NL"/>
                </a:p>
              </p:txBody>
            </p:sp>
            <p:sp>
              <p:nvSpPr>
                <p:cNvPr id="29" name="Vrije vorm 28">
                  <a:extLst>
                    <a:ext uri="{FF2B5EF4-FFF2-40B4-BE49-F238E27FC236}">
                      <a16:creationId xmlns:a16="http://schemas.microsoft.com/office/drawing/2014/main" id="{5E5D6FC5-3DC8-D3A5-90A0-E81CB7E8E117}"/>
                    </a:ext>
                  </a:extLst>
                </p:cNvPr>
                <p:cNvSpPr/>
                <p:nvPr/>
              </p:nvSpPr>
              <p:spPr>
                <a:xfrm>
                  <a:off x="5323160" y="2037064"/>
                  <a:ext cx="1016050" cy="2417178"/>
                </a:xfrm>
                <a:custGeom>
                  <a:avLst/>
                  <a:gdLst>
                    <a:gd name="connsiteX0" fmla="*/ 1015927 w 1016050"/>
                    <a:gd name="connsiteY0" fmla="*/ 78353 h 2417178"/>
                    <a:gd name="connsiteX1" fmla="*/ 884911 w 1016050"/>
                    <a:gd name="connsiteY1" fmla="*/ 3086 h 2417178"/>
                    <a:gd name="connsiteX2" fmla="*/ 880463 w 1016050"/>
                    <a:gd name="connsiteY2" fmla="*/ 1914 h 2417178"/>
                    <a:gd name="connsiteX3" fmla="*/ 876005 w 1016050"/>
                    <a:gd name="connsiteY3" fmla="*/ 867 h 2417178"/>
                    <a:gd name="connsiteX4" fmla="*/ 872176 w 1016050"/>
                    <a:gd name="connsiteY4" fmla="*/ 314 h 2417178"/>
                    <a:gd name="connsiteX5" fmla="*/ 867108 w 1016050"/>
                    <a:gd name="connsiteY5" fmla="*/ 0 h 2417178"/>
                    <a:gd name="connsiteX6" fmla="*/ 862784 w 1016050"/>
                    <a:gd name="connsiteY6" fmla="*/ 0 h 2417178"/>
                    <a:gd name="connsiteX7" fmla="*/ 857898 w 1016050"/>
                    <a:gd name="connsiteY7" fmla="*/ 314 h 2417178"/>
                    <a:gd name="connsiteX8" fmla="*/ 852897 w 1016050"/>
                    <a:gd name="connsiteY8" fmla="*/ 1048 h 2417178"/>
                    <a:gd name="connsiteX9" fmla="*/ 847954 w 1016050"/>
                    <a:gd name="connsiteY9" fmla="*/ 2219 h 2417178"/>
                    <a:gd name="connsiteX10" fmla="*/ 843010 w 1016050"/>
                    <a:gd name="connsiteY10" fmla="*/ 3705 h 2417178"/>
                    <a:gd name="connsiteX11" fmla="*/ 837695 w 1016050"/>
                    <a:gd name="connsiteY11" fmla="*/ 5496 h 2417178"/>
                    <a:gd name="connsiteX12" fmla="*/ 832628 w 1016050"/>
                    <a:gd name="connsiteY12" fmla="*/ 7772 h 2417178"/>
                    <a:gd name="connsiteX13" fmla="*/ 827246 w 1016050"/>
                    <a:gd name="connsiteY13" fmla="*/ 10239 h 2417178"/>
                    <a:gd name="connsiteX14" fmla="*/ 821750 w 1016050"/>
                    <a:gd name="connsiteY14" fmla="*/ 13268 h 2417178"/>
                    <a:gd name="connsiteX15" fmla="*/ 105432 w 1016050"/>
                    <a:gd name="connsiteY15" fmla="*/ 427853 h 2417178"/>
                    <a:gd name="connsiteX16" fmla="*/ 24108 w 1016050"/>
                    <a:gd name="connsiteY16" fmla="*/ 523227 h 2417178"/>
                    <a:gd name="connsiteX17" fmla="*/ 0 w 1016050"/>
                    <a:gd name="connsiteY17" fmla="*/ 621201 h 2417178"/>
                    <a:gd name="connsiteX18" fmla="*/ 2905 w 1016050"/>
                    <a:gd name="connsiteY18" fmla="*/ 2268931 h 2417178"/>
                    <a:gd name="connsiteX19" fmla="*/ 30528 w 1016050"/>
                    <a:gd name="connsiteY19" fmla="*/ 2341855 h 2417178"/>
                    <a:gd name="connsiteX20" fmla="*/ 161611 w 1016050"/>
                    <a:gd name="connsiteY20" fmla="*/ 2417178 h 2417178"/>
                    <a:gd name="connsiteX21" fmla="*/ 133864 w 1016050"/>
                    <a:gd name="connsiteY21" fmla="*/ 2344264 h 2417178"/>
                    <a:gd name="connsiteX22" fmla="*/ 131083 w 1016050"/>
                    <a:gd name="connsiteY22" fmla="*/ 696535 h 2417178"/>
                    <a:gd name="connsiteX23" fmla="*/ 155057 w 1016050"/>
                    <a:gd name="connsiteY23" fmla="*/ 598560 h 2417178"/>
                    <a:gd name="connsiteX24" fmla="*/ 236382 w 1016050"/>
                    <a:gd name="connsiteY24" fmla="*/ 503244 h 2417178"/>
                    <a:gd name="connsiteX25" fmla="*/ 952643 w 1016050"/>
                    <a:gd name="connsiteY25" fmla="*/ 88535 h 2417178"/>
                    <a:gd name="connsiteX26" fmla="*/ 958205 w 1016050"/>
                    <a:gd name="connsiteY26" fmla="*/ 85573 h 2417178"/>
                    <a:gd name="connsiteX27" fmla="*/ 963701 w 1016050"/>
                    <a:gd name="connsiteY27" fmla="*/ 82858 h 2417178"/>
                    <a:gd name="connsiteX28" fmla="*/ 968645 w 1016050"/>
                    <a:gd name="connsiteY28" fmla="*/ 80820 h 2417178"/>
                    <a:gd name="connsiteX29" fmla="*/ 973960 w 1016050"/>
                    <a:gd name="connsiteY29" fmla="*/ 79029 h 2417178"/>
                    <a:gd name="connsiteX30" fmla="*/ 978903 w 1016050"/>
                    <a:gd name="connsiteY30" fmla="*/ 77553 h 2417178"/>
                    <a:gd name="connsiteX31" fmla="*/ 983914 w 1016050"/>
                    <a:gd name="connsiteY31" fmla="*/ 76381 h 2417178"/>
                    <a:gd name="connsiteX32" fmla="*/ 988857 w 1016050"/>
                    <a:gd name="connsiteY32" fmla="*/ 75638 h 2417178"/>
                    <a:gd name="connsiteX33" fmla="*/ 993734 w 1016050"/>
                    <a:gd name="connsiteY33" fmla="*/ 75143 h 2417178"/>
                    <a:gd name="connsiteX34" fmla="*/ 998249 w 1016050"/>
                    <a:gd name="connsiteY34" fmla="*/ 75143 h 2417178"/>
                    <a:gd name="connsiteX35" fmla="*/ 1003135 w 1016050"/>
                    <a:gd name="connsiteY35" fmla="*/ 75457 h 2417178"/>
                    <a:gd name="connsiteX36" fmla="*/ 1007640 w 1016050"/>
                    <a:gd name="connsiteY36" fmla="*/ 76067 h 2417178"/>
                    <a:gd name="connsiteX37" fmla="*/ 1011536 w 1016050"/>
                    <a:gd name="connsiteY37" fmla="*/ 77124 h 2417178"/>
                    <a:gd name="connsiteX38" fmla="*/ 1016051 w 1016050"/>
                    <a:gd name="connsiteY38" fmla="*/ 78419 h 2417178"/>
                    <a:gd name="connsiteX39" fmla="*/ 1015927 w 1016050"/>
                    <a:gd name="connsiteY39" fmla="*/ 78353 h 241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16050" h="2417178">
                      <a:moveTo>
                        <a:pt x="1015927" y="78353"/>
                      </a:moveTo>
                      <a:lnTo>
                        <a:pt x="884911" y="3086"/>
                      </a:lnTo>
                      <a:lnTo>
                        <a:pt x="880463" y="1914"/>
                      </a:lnTo>
                      <a:lnTo>
                        <a:pt x="876005" y="867"/>
                      </a:lnTo>
                      <a:lnTo>
                        <a:pt x="872176" y="314"/>
                      </a:lnTo>
                      <a:lnTo>
                        <a:pt x="867108" y="0"/>
                      </a:lnTo>
                      <a:lnTo>
                        <a:pt x="862784" y="0"/>
                      </a:lnTo>
                      <a:lnTo>
                        <a:pt x="857898" y="314"/>
                      </a:lnTo>
                      <a:lnTo>
                        <a:pt x="852897" y="1048"/>
                      </a:lnTo>
                      <a:lnTo>
                        <a:pt x="847954" y="2219"/>
                      </a:lnTo>
                      <a:lnTo>
                        <a:pt x="843010" y="3705"/>
                      </a:lnTo>
                      <a:lnTo>
                        <a:pt x="837695" y="5496"/>
                      </a:lnTo>
                      <a:lnTo>
                        <a:pt x="832628" y="7772"/>
                      </a:lnTo>
                      <a:lnTo>
                        <a:pt x="827246" y="10239"/>
                      </a:lnTo>
                      <a:lnTo>
                        <a:pt x="821750" y="13268"/>
                      </a:lnTo>
                      <a:lnTo>
                        <a:pt x="105432" y="427853"/>
                      </a:lnTo>
                      <a:cubicBezTo>
                        <a:pt x="67923" y="450799"/>
                        <a:pt x="43263" y="484422"/>
                        <a:pt x="24108" y="523227"/>
                      </a:cubicBezTo>
                      <a:cubicBezTo>
                        <a:pt x="8839" y="555679"/>
                        <a:pt x="495" y="585416"/>
                        <a:pt x="0" y="621201"/>
                      </a:cubicBezTo>
                      <a:lnTo>
                        <a:pt x="2905" y="2268931"/>
                      </a:lnTo>
                      <a:cubicBezTo>
                        <a:pt x="3400" y="2296697"/>
                        <a:pt x="8411" y="2322852"/>
                        <a:pt x="30528" y="2341855"/>
                      </a:cubicBezTo>
                      <a:lnTo>
                        <a:pt x="161611" y="2417178"/>
                      </a:lnTo>
                      <a:cubicBezTo>
                        <a:pt x="139427" y="2398186"/>
                        <a:pt x="134293" y="2372020"/>
                        <a:pt x="133864" y="2344264"/>
                      </a:cubicBezTo>
                      <a:lnTo>
                        <a:pt x="131083" y="696535"/>
                      </a:lnTo>
                      <a:cubicBezTo>
                        <a:pt x="131512" y="660559"/>
                        <a:pt x="140351" y="630822"/>
                        <a:pt x="155057" y="598560"/>
                      </a:cubicBezTo>
                      <a:cubicBezTo>
                        <a:pt x="174336" y="559632"/>
                        <a:pt x="198996" y="526009"/>
                        <a:pt x="236382" y="503244"/>
                      </a:cubicBezTo>
                      <a:lnTo>
                        <a:pt x="952643" y="88535"/>
                      </a:lnTo>
                      <a:lnTo>
                        <a:pt x="958205" y="85573"/>
                      </a:lnTo>
                      <a:lnTo>
                        <a:pt x="963701" y="82858"/>
                      </a:lnTo>
                      <a:lnTo>
                        <a:pt x="968645" y="80820"/>
                      </a:lnTo>
                      <a:lnTo>
                        <a:pt x="973960" y="79029"/>
                      </a:lnTo>
                      <a:lnTo>
                        <a:pt x="978903" y="77553"/>
                      </a:lnTo>
                      <a:lnTo>
                        <a:pt x="983914" y="76381"/>
                      </a:lnTo>
                      <a:lnTo>
                        <a:pt x="988857" y="75638"/>
                      </a:lnTo>
                      <a:lnTo>
                        <a:pt x="993734" y="75143"/>
                      </a:lnTo>
                      <a:lnTo>
                        <a:pt x="998249" y="75143"/>
                      </a:lnTo>
                      <a:lnTo>
                        <a:pt x="1003135" y="75457"/>
                      </a:lnTo>
                      <a:lnTo>
                        <a:pt x="1007640" y="76067"/>
                      </a:lnTo>
                      <a:lnTo>
                        <a:pt x="1011536" y="77124"/>
                      </a:lnTo>
                      <a:lnTo>
                        <a:pt x="1016051" y="78419"/>
                      </a:lnTo>
                      <a:lnTo>
                        <a:pt x="1015927" y="78353"/>
                      </a:lnTo>
                      <a:close/>
                    </a:path>
                  </a:pathLst>
                </a:custGeom>
                <a:solidFill>
                  <a:srgbClr val="3D68EC"/>
                </a:solidFill>
                <a:ln w="9525" cap="flat">
                  <a:noFill/>
                  <a:prstDash val="solid"/>
                  <a:miter/>
                </a:ln>
              </p:spPr>
              <p:txBody>
                <a:bodyPr rtlCol="0" anchor="ctr"/>
                <a:lstStyle/>
                <a:p>
                  <a:endParaRPr lang="nl-NL"/>
                </a:p>
              </p:txBody>
            </p:sp>
            <p:sp>
              <p:nvSpPr>
                <p:cNvPr id="30" name="Vrije vorm 29">
                  <a:extLst>
                    <a:ext uri="{FF2B5EF4-FFF2-40B4-BE49-F238E27FC236}">
                      <a16:creationId xmlns:a16="http://schemas.microsoft.com/office/drawing/2014/main" id="{765826C5-AA3C-0F9E-C866-3FC725F8EBE2}"/>
                    </a:ext>
                  </a:extLst>
                </p:cNvPr>
                <p:cNvSpPr/>
                <p:nvPr/>
              </p:nvSpPr>
              <p:spPr>
                <a:xfrm>
                  <a:off x="5305425" y="2019307"/>
                  <a:ext cx="1050883" cy="2452404"/>
                </a:xfrm>
                <a:custGeom>
                  <a:avLst/>
                  <a:gdLst>
                    <a:gd name="connsiteX0" fmla="*/ 847954 w 1050883"/>
                    <a:gd name="connsiteY0" fmla="*/ 46265 h 2452404"/>
                    <a:gd name="connsiteX1" fmla="*/ 132064 w 1050883"/>
                    <a:gd name="connsiteY1" fmla="*/ 460727 h 2452404"/>
                    <a:gd name="connsiteX2" fmla="*/ 57226 w 1050883"/>
                    <a:gd name="connsiteY2" fmla="*/ 548699 h 2452404"/>
                    <a:gd name="connsiteX3" fmla="*/ 35042 w 1050883"/>
                    <a:gd name="connsiteY3" fmla="*/ 639206 h 2452404"/>
                    <a:gd name="connsiteX4" fmla="*/ 37948 w 1050883"/>
                    <a:gd name="connsiteY4" fmla="*/ 2286631 h 2452404"/>
                    <a:gd name="connsiteX5" fmla="*/ 59760 w 1050883"/>
                    <a:gd name="connsiteY5" fmla="*/ 2346477 h 2452404"/>
                    <a:gd name="connsiteX6" fmla="*/ 136760 w 1050883"/>
                    <a:gd name="connsiteY6" fmla="*/ 2390520 h 2452404"/>
                    <a:gd name="connsiteX7" fmla="*/ 134350 w 1050883"/>
                    <a:gd name="connsiteY7" fmla="*/ 2362269 h 2452404"/>
                    <a:gd name="connsiteX8" fmla="*/ 131016 w 1050883"/>
                    <a:gd name="connsiteY8" fmla="*/ 714225 h 2452404"/>
                    <a:gd name="connsiteX9" fmla="*/ 157096 w 1050883"/>
                    <a:gd name="connsiteY9" fmla="*/ 608850 h 2452404"/>
                    <a:gd name="connsiteX10" fmla="*/ 244907 w 1050883"/>
                    <a:gd name="connsiteY10" fmla="*/ 505951 h 2452404"/>
                    <a:gd name="connsiteX11" fmla="*/ 976865 w 1050883"/>
                    <a:gd name="connsiteY11" fmla="*/ 83708 h 2452404"/>
                    <a:gd name="connsiteX12" fmla="*/ 888425 w 1050883"/>
                    <a:gd name="connsiteY12" fmla="*/ 37445 h 2452404"/>
                    <a:gd name="connsiteX13" fmla="*/ 847954 w 1050883"/>
                    <a:gd name="connsiteY13" fmla="*/ 46265 h 2452404"/>
                    <a:gd name="connsiteX14" fmla="*/ 179346 w 1050883"/>
                    <a:gd name="connsiteY14" fmla="*/ 2452404 h 2452404"/>
                    <a:gd name="connsiteX15" fmla="*/ 170383 w 1050883"/>
                    <a:gd name="connsiteY15" fmla="*/ 2450061 h 2452404"/>
                    <a:gd name="connsiteX16" fmla="*/ 39424 w 1050883"/>
                    <a:gd name="connsiteY16" fmla="*/ 2374785 h 2452404"/>
                    <a:gd name="connsiteX17" fmla="*/ 3277 w 1050883"/>
                    <a:gd name="connsiteY17" fmla="*/ 2287184 h 2452404"/>
                    <a:gd name="connsiteX18" fmla="*/ 0 w 1050883"/>
                    <a:gd name="connsiteY18" fmla="*/ 638901 h 2452404"/>
                    <a:gd name="connsiteX19" fmla="*/ 26080 w 1050883"/>
                    <a:gd name="connsiteY19" fmla="*/ 533707 h 2452404"/>
                    <a:gd name="connsiteX20" fmla="*/ 113709 w 1050883"/>
                    <a:gd name="connsiteY20" fmla="*/ 430561 h 2452404"/>
                    <a:gd name="connsiteX21" fmla="*/ 858946 w 1050883"/>
                    <a:gd name="connsiteY21" fmla="*/ 8756 h 2452404"/>
                    <a:gd name="connsiteX22" fmla="*/ 907523 w 1050883"/>
                    <a:gd name="connsiteY22" fmla="*/ 4184 h 2452404"/>
                    <a:gd name="connsiteX23" fmla="*/ 1042064 w 1050883"/>
                    <a:gd name="connsiteY23" fmla="*/ 80993 h 2452404"/>
                    <a:gd name="connsiteX24" fmla="*/ 1049417 w 1050883"/>
                    <a:gd name="connsiteY24" fmla="*/ 103082 h 2452404"/>
                    <a:gd name="connsiteX25" fmla="*/ 1028281 w 1050883"/>
                    <a:gd name="connsiteY25" fmla="*/ 112769 h 2452404"/>
                    <a:gd name="connsiteX26" fmla="*/ 1014927 w 1050883"/>
                    <a:gd name="connsiteY26" fmla="*/ 110426 h 2452404"/>
                    <a:gd name="connsiteX27" fmla="*/ 983352 w 1050883"/>
                    <a:gd name="connsiteY27" fmla="*/ 119065 h 2452404"/>
                    <a:gd name="connsiteX28" fmla="*/ 978903 w 1050883"/>
                    <a:gd name="connsiteY28" fmla="*/ 121589 h 2452404"/>
                    <a:gd name="connsiteX29" fmla="*/ 262957 w 1050883"/>
                    <a:gd name="connsiteY29" fmla="*/ 535869 h 2452404"/>
                    <a:gd name="connsiteX30" fmla="*/ 188490 w 1050883"/>
                    <a:gd name="connsiteY30" fmla="*/ 623785 h 2452404"/>
                    <a:gd name="connsiteX31" fmla="*/ 165992 w 1050883"/>
                    <a:gd name="connsiteY31" fmla="*/ 714473 h 2452404"/>
                    <a:gd name="connsiteX32" fmla="*/ 168773 w 1050883"/>
                    <a:gd name="connsiteY32" fmla="*/ 2361898 h 2452404"/>
                    <a:gd name="connsiteX33" fmla="*/ 190586 w 1050883"/>
                    <a:gd name="connsiteY33" fmla="*/ 2421553 h 2452404"/>
                    <a:gd name="connsiteX34" fmla="*/ 193615 w 1050883"/>
                    <a:gd name="connsiteY34" fmla="*/ 2445061 h 2452404"/>
                    <a:gd name="connsiteX35" fmla="*/ 179346 w 1050883"/>
                    <a:gd name="connsiteY35" fmla="*/ 2452337 h 2452404"/>
                    <a:gd name="connsiteX36" fmla="*/ 179346 w 1050883"/>
                    <a:gd name="connsiteY36" fmla="*/ 2452404 h 245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0883" h="2452404">
                      <a:moveTo>
                        <a:pt x="847954" y="46265"/>
                      </a:moveTo>
                      <a:lnTo>
                        <a:pt x="132064" y="460727"/>
                      </a:lnTo>
                      <a:cubicBezTo>
                        <a:pt x="101470" y="479177"/>
                        <a:pt x="77810" y="507180"/>
                        <a:pt x="57226" y="548699"/>
                      </a:cubicBezTo>
                      <a:cubicBezTo>
                        <a:pt x="42396" y="581399"/>
                        <a:pt x="35595" y="608602"/>
                        <a:pt x="35042" y="639206"/>
                      </a:cubicBezTo>
                      <a:lnTo>
                        <a:pt x="37948" y="2286631"/>
                      </a:lnTo>
                      <a:cubicBezTo>
                        <a:pt x="39053" y="2316368"/>
                        <a:pt x="44863" y="2333704"/>
                        <a:pt x="59760" y="2346477"/>
                      </a:cubicBezTo>
                      <a:lnTo>
                        <a:pt x="136760" y="2390520"/>
                      </a:lnTo>
                      <a:cubicBezTo>
                        <a:pt x="134788" y="2380710"/>
                        <a:pt x="134350" y="2371213"/>
                        <a:pt x="134350" y="2362269"/>
                      </a:cubicBezTo>
                      <a:lnTo>
                        <a:pt x="131016" y="714225"/>
                      </a:lnTo>
                      <a:cubicBezTo>
                        <a:pt x="132007" y="678135"/>
                        <a:pt x="139236" y="646607"/>
                        <a:pt x="157096" y="608850"/>
                      </a:cubicBezTo>
                      <a:cubicBezTo>
                        <a:pt x="180699" y="560853"/>
                        <a:pt x="208321" y="528278"/>
                        <a:pt x="244907" y="505951"/>
                      </a:cubicBezTo>
                      <a:lnTo>
                        <a:pt x="976865" y="83708"/>
                      </a:lnTo>
                      <a:lnTo>
                        <a:pt x="888425" y="37445"/>
                      </a:lnTo>
                      <a:cubicBezTo>
                        <a:pt x="880577" y="32997"/>
                        <a:pt x="865622" y="36274"/>
                        <a:pt x="847954" y="46265"/>
                      </a:cubicBezTo>
                      <a:close/>
                      <a:moveTo>
                        <a:pt x="179346" y="2452404"/>
                      </a:moveTo>
                      <a:cubicBezTo>
                        <a:pt x="176374" y="2452404"/>
                        <a:pt x="173346" y="2451537"/>
                        <a:pt x="170383" y="2450061"/>
                      </a:cubicBezTo>
                      <a:lnTo>
                        <a:pt x="39424" y="2374785"/>
                      </a:lnTo>
                      <a:cubicBezTo>
                        <a:pt x="7791" y="2348077"/>
                        <a:pt x="3772" y="2314082"/>
                        <a:pt x="3277" y="2287184"/>
                      </a:cubicBezTo>
                      <a:lnTo>
                        <a:pt x="0" y="638901"/>
                      </a:lnTo>
                      <a:cubicBezTo>
                        <a:pt x="991" y="602811"/>
                        <a:pt x="8401" y="571340"/>
                        <a:pt x="26080" y="533707"/>
                      </a:cubicBezTo>
                      <a:cubicBezTo>
                        <a:pt x="49625" y="485463"/>
                        <a:pt x="77314" y="452888"/>
                        <a:pt x="113709" y="430561"/>
                      </a:cubicBezTo>
                      <a:lnTo>
                        <a:pt x="858946" y="8756"/>
                      </a:lnTo>
                      <a:cubicBezTo>
                        <a:pt x="876129" y="-998"/>
                        <a:pt x="887435" y="-2722"/>
                        <a:pt x="907523" y="4184"/>
                      </a:cubicBezTo>
                      <a:lnTo>
                        <a:pt x="1042064" y="80993"/>
                      </a:lnTo>
                      <a:cubicBezTo>
                        <a:pt x="1049969" y="85442"/>
                        <a:pt x="1052941" y="94938"/>
                        <a:pt x="1049417" y="103082"/>
                      </a:cubicBezTo>
                      <a:cubicBezTo>
                        <a:pt x="1045950" y="111292"/>
                        <a:pt x="1037054" y="115483"/>
                        <a:pt x="1028281" y="112769"/>
                      </a:cubicBezTo>
                      <a:lnTo>
                        <a:pt x="1014927" y="110426"/>
                      </a:lnTo>
                      <a:lnTo>
                        <a:pt x="983352" y="119065"/>
                      </a:lnTo>
                      <a:lnTo>
                        <a:pt x="978903" y="121589"/>
                      </a:lnTo>
                      <a:lnTo>
                        <a:pt x="262957" y="535869"/>
                      </a:lnTo>
                      <a:cubicBezTo>
                        <a:pt x="232362" y="554319"/>
                        <a:pt x="208693" y="582447"/>
                        <a:pt x="188490" y="623785"/>
                      </a:cubicBezTo>
                      <a:cubicBezTo>
                        <a:pt x="173222" y="656484"/>
                        <a:pt x="166430" y="683688"/>
                        <a:pt x="165992" y="714473"/>
                      </a:cubicBezTo>
                      <a:lnTo>
                        <a:pt x="168773" y="2361898"/>
                      </a:lnTo>
                      <a:cubicBezTo>
                        <a:pt x="169697" y="2391568"/>
                        <a:pt x="175698" y="2408970"/>
                        <a:pt x="190586" y="2421553"/>
                      </a:cubicBezTo>
                      <a:cubicBezTo>
                        <a:pt x="197453" y="2427534"/>
                        <a:pt x="198501" y="2437593"/>
                        <a:pt x="193615" y="2445061"/>
                      </a:cubicBezTo>
                      <a:cubicBezTo>
                        <a:pt x="190214" y="2449813"/>
                        <a:pt x="184718" y="2452337"/>
                        <a:pt x="179346" y="2452337"/>
                      </a:cubicBezTo>
                      <a:lnTo>
                        <a:pt x="179346" y="2452404"/>
                      </a:lnTo>
                      <a:close/>
                    </a:path>
                  </a:pathLst>
                </a:custGeom>
                <a:solidFill>
                  <a:srgbClr val="14100D"/>
                </a:solidFill>
                <a:ln w="9525" cap="flat">
                  <a:noFill/>
                  <a:prstDash val="solid"/>
                  <a:miter/>
                </a:ln>
              </p:spPr>
              <p:txBody>
                <a:bodyPr rtlCol="0" anchor="ctr"/>
                <a:lstStyle/>
                <a:p>
                  <a:endParaRPr lang="nl-NL"/>
                </a:p>
              </p:txBody>
            </p:sp>
            <p:sp>
              <p:nvSpPr>
                <p:cNvPr id="31" name="Vrije vorm 30">
                  <a:extLst>
                    <a:ext uri="{FF2B5EF4-FFF2-40B4-BE49-F238E27FC236}">
                      <a16:creationId xmlns:a16="http://schemas.microsoft.com/office/drawing/2014/main" id="{393DF65D-DB27-CD85-85FE-DDFD80B34A92}"/>
                    </a:ext>
                  </a:extLst>
                </p:cNvPr>
                <p:cNvSpPr/>
                <p:nvPr/>
              </p:nvSpPr>
              <p:spPr>
                <a:xfrm>
                  <a:off x="5454176" y="2112176"/>
                  <a:ext cx="930326" cy="2353653"/>
                </a:xfrm>
                <a:custGeom>
                  <a:avLst/>
                  <a:gdLst>
                    <a:gd name="connsiteX0" fmla="*/ 108585 w 930326"/>
                    <a:gd name="connsiteY0" fmla="*/ 2340285 h 2353653"/>
                    <a:gd name="connsiteX1" fmla="*/ 824960 w 930326"/>
                    <a:gd name="connsiteY1" fmla="*/ 1925642 h 2353653"/>
                    <a:gd name="connsiteX2" fmla="*/ 930326 w 930326"/>
                    <a:gd name="connsiteY2" fmla="*/ 1732170 h 2353653"/>
                    <a:gd name="connsiteX3" fmla="*/ 927421 w 930326"/>
                    <a:gd name="connsiteY3" fmla="*/ 84564 h 2353653"/>
                    <a:gd name="connsiteX4" fmla="*/ 821627 w 930326"/>
                    <a:gd name="connsiteY4" fmla="*/ 13422 h 2353653"/>
                    <a:gd name="connsiteX5" fmla="*/ 105308 w 930326"/>
                    <a:gd name="connsiteY5" fmla="*/ 428074 h 2353653"/>
                    <a:gd name="connsiteX6" fmla="*/ 0 w 930326"/>
                    <a:gd name="connsiteY6" fmla="*/ 621365 h 2353653"/>
                    <a:gd name="connsiteX7" fmla="*/ 2781 w 930326"/>
                    <a:gd name="connsiteY7" fmla="*/ 2269095 h 2353653"/>
                    <a:gd name="connsiteX8" fmla="*/ 108518 w 930326"/>
                    <a:gd name="connsiteY8" fmla="*/ 2340285 h 2353653"/>
                    <a:gd name="connsiteX9" fmla="*/ 108585 w 930326"/>
                    <a:gd name="connsiteY9" fmla="*/ 2340285 h 235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0326" h="2353653">
                      <a:moveTo>
                        <a:pt x="108585" y="2340285"/>
                      </a:moveTo>
                      <a:lnTo>
                        <a:pt x="824960" y="1925642"/>
                      </a:lnTo>
                      <a:cubicBezTo>
                        <a:pt x="883053" y="1891952"/>
                        <a:pt x="930450" y="1805151"/>
                        <a:pt x="930326" y="1732170"/>
                      </a:cubicBezTo>
                      <a:lnTo>
                        <a:pt x="927421" y="84564"/>
                      </a:lnTo>
                      <a:cubicBezTo>
                        <a:pt x="927297" y="11641"/>
                        <a:pt x="879967" y="-20258"/>
                        <a:pt x="821627" y="13422"/>
                      </a:cubicBezTo>
                      <a:lnTo>
                        <a:pt x="105308" y="428074"/>
                      </a:lnTo>
                      <a:cubicBezTo>
                        <a:pt x="47158" y="461755"/>
                        <a:pt x="-57" y="548565"/>
                        <a:pt x="0" y="621365"/>
                      </a:cubicBezTo>
                      <a:lnTo>
                        <a:pt x="2781" y="2269095"/>
                      </a:lnTo>
                      <a:cubicBezTo>
                        <a:pt x="2905" y="2341894"/>
                        <a:pt x="50244" y="2373908"/>
                        <a:pt x="108518" y="2340285"/>
                      </a:cubicBezTo>
                      <a:lnTo>
                        <a:pt x="108585" y="2340285"/>
                      </a:lnTo>
                      <a:close/>
                    </a:path>
                  </a:pathLst>
                </a:custGeom>
                <a:solidFill>
                  <a:srgbClr val="3D68EC"/>
                </a:solidFill>
                <a:ln w="9525" cap="flat">
                  <a:noFill/>
                  <a:prstDash val="solid"/>
                  <a:miter/>
                </a:ln>
              </p:spPr>
              <p:txBody>
                <a:bodyPr rtlCol="0" anchor="ctr"/>
                <a:lstStyle/>
                <a:p>
                  <a:endParaRPr lang="nl-NL"/>
                </a:p>
              </p:txBody>
            </p:sp>
            <p:sp>
              <p:nvSpPr>
                <p:cNvPr id="32" name="Vrije vorm 31">
                  <a:extLst>
                    <a:ext uri="{FF2B5EF4-FFF2-40B4-BE49-F238E27FC236}">
                      <a16:creationId xmlns:a16="http://schemas.microsoft.com/office/drawing/2014/main" id="{9911D45F-6760-FD55-A776-9CB4EC42287D}"/>
                    </a:ext>
                  </a:extLst>
                </p:cNvPr>
                <p:cNvSpPr/>
                <p:nvPr/>
              </p:nvSpPr>
              <p:spPr>
                <a:xfrm>
                  <a:off x="5436317" y="2094660"/>
                  <a:ext cx="965372" cy="2388642"/>
                </a:xfrm>
                <a:custGeom>
                  <a:avLst/>
                  <a:gdLst>
                    <a:gd name="connsiteX0" fmla="*/ 883606 w 965372"/>
                    <a:gd name="connsiteY0" fmla="*/ 35006 h 2388642"/>
                    <a:gd name="connsiteX1" fmla="*/ 848011 w 965372"/>
                    <a:gd name="connsiteY1" fmla="*/ 45931 h 2388642"/>
                    <a:gd name="connsiteX2" fmla="*/ 132064 w 965372"/>
                    <a:gd name="connsiteY2" fmla="*/ 460516 h 2388642"/>
                    <a:gd name="connsiteX3" fmla="*/ 35100 w 965372"/>
                    <a:gd name="connsiteY3" fmla="*/ 638815 h 2388642"/>
                    <a:gd name="connsiteX4" fmla="*/ 37881 w 965372"/>
                    <a:gd name="connsiteY4" fmla="*/ 2286545 h 2388642"/>
                    <a:gd name="connsiteX5" fmla="*/ 63713 w 965372"/>
                    <a:gd name="connsiteY5" fmla="*/ 2348914 h 2388642"/>
                    <a:gd name="connsiteX6" fmla="*/ 117424 w 965372"/>
                    <a:gd name="connsiteY6" fmla="*/ 2342561 h 2388642"/>
                    <a:gd name="connsiteX7" fmla="*/ 833800 w 965372"/>
                    <a:gd name="connsiteY7" fmla="*/ 1927976 h 2388642"/>
                    <a:gd name="connsiteX8" fmla="*/ 930821 w 965372"/>
                    <a:gd name="connsiteY8" fmla="*/ 1749678 h 2388642"/>
                    <a:gd name="connsiteX9" fmla="*/ 927545 w 965372"/>
                    <a:gd name="connsiteY9" fmla="*/ 102072 h 2388642"/>
                    <a:gd name="connsiteX10" fmla="*/ 902275 w 965372"/>
                    <a:gd name="connsiteY10" fmla="*/ 39702 h 2388642"/>
                    <a:gd name="connsiteX11" fmla="*/ 883549 w 965372"/>
                    <a:gd name="connsiteY11" fmla="*/ 34949 h 2388642"/>
                    <a:gd name="connsiteX12" fmla="*/ 883606 w 965372"/>
                    <a:gd name="connsiteY12" fmla="*/ 35006 h 2388642"/>
                    <a:gd name="connsiteX13" fmla="*/ 82563 w 965372"/>
                    <a:gd name="connsiteY13" fmla="*/ 2388586 h 2388642"/>
                    <a:gd name="connsiteX14" fmla="*/ 46349 w 965372"/>
                    <a:gd name="connsiteY14" fmla="*/ 2379271 h 2388642"/>
                    <a:gd name="connsiteX15" fmla="*/ 3343 w 965372"/>
                    <a:gd name="connsiteY15" fmla="*/ 2286602 h 2388642"/>
                    <a:gd name="connsiteX16" fmla="*/ 0 w 965372"/>
                    <a:gd name="connsiteY16" fmla="*/ 638872 h 2388642"/>
                    <a:gd name="connsiteX17" fmla="*/ 114329 w 965372"/>
                    <a:gd name="connsiteY17" fmla="*/ 430408 h 2388642"/>
                    <a:gd name="connsiteX18" fmla="*/ 830647 w 965372"/>
                    <a:gd name="connsiteY18" fmla="*/ 15756 h 2388642"/>
                    <a:gd name="connsiteX19" fmla="*/ 919515 w 965372"/>
                    <a:gd name="connsiteY19" fmla="*/ 9403 h 2388642"/>
                    <a:gd name="connsiteX20" fmla="*/ 962463 w 965372"/>
                    <a:gd name="connsiteY20" fmla="*/ 102072 h 2388642"/>
                    <a:gd name="connsiteX21" fmla="*/ 965368 w 965372"/>
                    <a:gd name="connsiteY21" fmla="*/ 1749678 h 2388642"/>
                    <a:gd name="connsiteX22" fmla="*/ 851726 w 965372"/>
                    <a:gd name="connsiteY22" fmla="*/ 1958323 h 2388642"/>
                    <a:gd name="connsiteX23" fmla="*/ 135217 w 965372"/>
                    <a:gd name="connsiteY23" fmla="*/ 2372851 h 2388642"/>
                    <a:gd name="connsiteX24" fmla="*/ 82563 w 965372"/>
                    <a:gd name="connsiteY24" fmla="*/ 2388643 h 2388642"/>
                    <a:gd name="connsiteX25" fmla="*/ 82563 w 965372"/>
                    <a:gd name="connsiteY25" fmla="*/ 2388586 h 238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65372" h="2388642">
                      <a:moveTo>
                        <a:pt x="883606" y="35006"/>
                      </a:moveTo>
                      <a:cubicBezTo>
                        <a:pt x="872728" y="35006"/>
                        <a:pt x="860803" y="38768"/>
                        <a:pt x="848011" y="45931"/>
                      </a:cubicBezTo>
                      <a:lnTo>
                        <a:pt x="132064" y="460516"/>
                      </a:lnTo>
                      <a:cubicBezTo>
                        <a:pt x="79286" y="490930"/>
                        <a:pt x="35043" y="572549"/>
                        <a:pt x="35100" y="638815"/>
                      </a:cubicBezTo>
                      <a:lnTo>
                        <a:pt x="37881" y="2286545"/>
                      </a:lnTo>
                      <a:cubicBezTo>
                        <a:pt x="37881" y="2316834"/>
                        <a:pt x="47339" y="2339532"/>
                        <a:pt x="63713" y="2348914"/>
                      </a:cubicBezTo>
                      <a:cubicBezTo>
                        <a:pt x="77439" y="2356934"/>
                        <a:pt x="96784" y="2354648"/>
                        <a:pt x="117424" y="2342561"/>
                      </a:cubicBezTo>
                      <a:lnTo>
                        <a:pt x="833800" y="1927976"/>
                      </a:lnTo>
                      <a:cubicBezTo>
                        <a:pt x="886578" y="1897563"/>
                        <a:pt x="930945" y="1816057"/>
                        <a:pt x="930821" y="1749678"/>
                      </a:cubicBezTo>
                      <a:lnTo>
                        <a:pt x="927545" y="102072"/>
                      </a:lnTo>
                      <a:cubicBezTo>
                        <a:pt x="927545" y="71591"/>
                        <a:pt x="918524" y="49074"/>
                        <a:pt x="902275" y="39702"/>
                      </a:cubicBezTo>
                      <a:cubicBezTo>
                        <a:pt x="896769" y="36549"/>
                        <a:pt x="890407" y="34949"/>
                        <a:pt x="883549" y="34949"/>
                      </a:cubicBezTo>
                      <a:lnTo>
                        <a:pt x="883606" y="35006"/>
                      </a:lnTo>
                      <a:close/>
                      <a:moveTo>
                        <a:pt x="82563" y="2388586"/>
                      </a:moveTo>
                      <a:cubicBezTo>
                        <a:pt x="69647" y="2388586"/>
                        <a:pt x="57417" y="2385500"/>
                        <a:pt x="46349" y="2379271"/>
                      </a:cubicBezTo>
                      <a:cubicBezTo>
                        <a:pt x="18793" y="2363592"/>
                        <a:pt x="3401" y="2329855"/>
                        <a:pt x="3343" y="2286602"/>
                      </a:cubicBezTo>
                      <a:lnTo>
                        <a:pt x="0" y="638872"/>
                      </a:lnTo>
                      <a:cubicBezTo>
                        <a:pt x="-124" y="560395"/>
                        <a:pt x="51111" y="466927"/>
                        <a:pt x="114329" y="430408"/>
                      </a:cubicBezTo>
                      <a:lnTo>
                        <a:pt x="830647" y="15756"/>
                      </a:lnTo>
                      <a:cubicBezTo>
                        <a:pt x="862784" y="-2875"/>
                        <a:pt x="894360" y="-4970"/>
                        <a:pt x="919515" y="9403"/>
                      </a:cubicBezTo>
                      <a:cubicBezTo>
                        <a:pt x="947204" y="25071"/>
                        <a:pt x="962406" y="58818"/>
                        <a:pt x="962463" y="102072"/>
                      </a:cubicBezTo>
                      <a:lnTo>
                        <a:pt x="965368" y="1749678"/>
                      </a:lnTo>
                      <a:cubicBezTo>
                        <a:pt x="965931" y="1828278"/>
                        <a:pt x="914753" y="1921804"/>
                        <a:pt x="851726" y="1958323"/>
                      </a:cubicBezTo>
                      <a:lnTo>
                        <a:pt x="135217" y="2372851"/>
                      </a:lnTo>
                      <a:cubicBezTo>
                        <a:pt x="117110" y="2383462"/>
                        <a:pt x="99251" y="2388643"/>
                        <a:pt x="82563" y="2388643"/>
                      </a:cubicBezTo>
                      <a:lnTo>
                        <a:pt x="82563" y="2388586"/>
                      </a:lnTo>
                      <a:close/>
                    </a:path>
                  </a:pathLst>
                </a:custGeom>
                <a:solidFill>
                  <a:srgbClr val="14100D"/>
                </a:solidFill>
                <a:ln w="9525" cap="flat">
                  <a:noFill/>
                  <a:prstDash val="solid"/>
                  <a:miter/>
                </a:ln>
              </p:spPr>
              <p:txBody>
                <a:bodyPr rtlCol="0" anchor="ctr"/>
                <a:lstStyle/>
                <a:p>
                  <a:endParaRPr lang="nl-NL"/>
                </a:p>
              </p:txBody>
            </p:sp>
            <p:sp>
              <p:nvSpPr>
                <p:cNvPr id="33" name="Vrije vorm 32">
                  <a:extLst>
                    <a:ext uri="{FF2B5EF4-FFF2-40B4-BE49-F238E27FC236}">
                      <a16:creationId xmlns:a16="http://schemas.microsoft.com/office/drawing/2014/main" id="{A8AE9025-86E8-673F-17BE-8488FF1774D8}"/>
                    </a:ext>
                  </a:extLst>
                </p:cNvPr>
                <p:cNvSpPr/>
                <p:nvPr/>
              </p:nvSpPr>
              <p:spPr>
                <a:xfrm>
                  <a:off x="5454176" y="2112176"/>
                  <a:ext cx="930268" cy="2249044"/>
                </a:xfrm>
                <a:custGeom>
                  <a:avLst/>
                  <a:gdLst>
                    <a:gd name="connsiteX0" fmla="*/ 930269 w 930268"/>
                    <a:gd name="connsiteY0" fmla="*/ 1712425 h 2249044"/>
                    <a:gd name="connsiteX1" fmla="*/ 927421 w 930268"/>
                    <a:gd name="connsiteY1" fmla="*/ 84564 h 2249044"/>
                    <a:gd name="connsiteX2" fmla="*/ 821627 w 930268"/>
                    <a:gd name="connsiteY2" fmla="*/ 13422 h 2249044"/>
                    <a:gd name="connsiteX3" fmla="*/ 105308 w 930268"/>
                    <a:gd name="connsiteY3" fmla="*/ 428074 h 2249044"/>
                    <a:gd name="connsiteX4" fmla="*/ 0 w 930268"/>
                    <a:gd name="connsiteY4" fmla="*/ 621365 h 2249044"/>
                    <a:gd name="connsiteX5" fmla="*/ 2724 w 930268"/>
                    <a:gd name="connsiteY5" fmla="*/ 2249045 h 2249044"/>
                    <a:gd name="connsiteX6" fmla="*/ 930202 w 930268"/>
                    <a:gd name="connsiteY6" fmla="*/ 1712425 h 2249044"/>
                    <a:gd name="connsiteX7" fmla="*/ 930269 w 930268"/>
                    <a:gd name="connsiteY7" fmla="*/ 1712425 h 224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0268" h="2249044">
                      <a:moveTo>
                        <a:pt x="930269" y="1712425"/>
                      </a:moveTo>
                      <a:lnTo>
                        <a:pt x="927421" y="84564"/>
                      </a:lnTo>
                      <a:cubicBezTo>
                        <a:pt x="927297" y="11641"/>
                        <a:pt x="879967" y="-20258"/>
                        <a:pt x="821627" y="13422"/>
                      </a:cubicBezTo>
                      <a:lnTo>
                        <a:pt x="105308" y="428074"/>
                      </a:lnTo>
                      <a:cubicBezTo>
                        <a:pt x="47158" y="461755"/>
                        <a:pt x="-57" y="548565"/>
                        <a:pt x="0" y="621365"/>
                      </a:cubicBezTo>
                      <a:lnTo>
                        <a:pt x="2724" y="2249045"/>
                      </a:lnTo>
                      <a:lnTo>
                        <a:pt x="930202" y="1712425"/>
                      </a:lnTo>
                      <a:lnTo>
                        <a:pt x="930269" y="1712425"/>
                      </a:lnTo>
                      <a:close/>
                    </a:path>
                  </a:pathLst>
                </a:custGeom>
                <a:solidFill>
                  <a:srgbClr val="F4D9DC"/>
                </a:solidFill>
                <a:ln w="9525" cap="flat">
                  <a:noFill/>
                  <a:prstDash val="solid"/>
                  <a:miter/>
                </a:ln>
              </p:spPr>
              <p:txBody>
                <a:bodyPr rtlCol="0" anchor="ctr"/>
                <a:lstStyle/>
                <a:p>
                  <a:endParaRPr lang="nl-NL"/>
                </a:p>
              </p:txBody>
            </p:sp>
            <p:sp>
              <p:nvSpPr>
                <p:cNvPr id="34" name="Vrije vorm 33">
                  <a:extLst>
                    <a:ext uri="{FF2B5EF4-FFF2-40B4-BE49-F238E27FC236}">
                      <a16:creationId xmlns:a16="http://schemas.microsoft.com/office/drawing/2014/main" id="{E5515A80-85FD-7E5D-CBE2-150A9151B10A}"/>
                    </a:ext>
                  </a:extLst>
                </p:cNvPr>
                <p:cNvSpPr/>
                <p:nvPr/>
              </p:nvSpPr>
              <p:spPr>
                <a:xfrm>
                  <a:off x="5436250" y="2094622"/>
                  <a:ext cx="965368" cy="2284114"/>
                </a:xfrm>
                <a:custGeom>
                  <a:avLst/>
                  <a:gdLst>
                    <a:gd name="connsiteX0" fmla="*/ 883673 w 965368"/>
                    <a:gd name="connsiteY0" fmla="*/ 35053 h 2284114"/>
                    <a:gd name="connsiteX1" fmla="*/ 848078 w 965368"/>
                    <a:gd name="connsiteY1" fmla="*/ 45968 h 2284114"/>
                    <a:gd name="connsiteX2" fmla="*/ 132131 w 965368"/>
                    <a:gd name="connsiteY2" fmla="*/ 460554 h 2284114"/>
                    <a:gd name="connsiteX3" fmla="*/ 35167 w 965368"/>
                    <a:gd name="connsiteY3" fmla="*/ 638852 h 2284114"/>
                    <a:gd name="connsiteX4" fmla="*/ 37891 w 965368"/>
                    <a:gd name="connsiteY4" fmla="*/ 2236242 h 2284114"/>
                    <a:gd name="connsiteX5" fmla="*/ 930888 w 965368"/>
                    <a:gd name="connsiteY5" fmla="*/ 1719987 h 2284114"/>
                    <a:gd name="connsiteX6" fmla="*/ 927612 w 965368"/>
                    <a:gd name="connsiteY6" fmla="*/ 102118 h 2284114"/>
                    <a:gd name="connsiteX7" fmla="*/ 902332 w 965368"/>
                    <a:gd name="connsiteY7" fmla="*/ 39739 h 2284114"/>
                    <a:gd name="connsiteX8" fmla="*/ 883615 w 965368"/>
                    <a:gd name="connsiteY8" fmla="*/ 34996 h 2284114"/>
                    <a:gd name="connsiteX9" fmla="*/ 883673 w 965368"/>
                    <a:gd name="connsiteY9" fmla="*/ 35053 h 2284114"/>
                    <a:gd name="connsiteX10" fmla="*/ 20708 w 965368"/>
                    <a:gd name="connsiteY10" fmla="*/ 2284115 h 2284114"/>
                    <a:gd name="connsiteX11" fmla="*/ 11745 w 965368"/>
                    <a:gd name="connsiteY11" fmla="*/ 2281772 h 2284114"/>
                    <a:gd name="connsiteX12" fmla="*/ 3343 w 965368"/>
                    <a:gd name="connsiteY12" fmla="*/ 2266598 h 2284114"/>
                    <a:gd name="connsiteX13" fmla="*/ 0 w 965368"/>
                    <a:gd name="connsiteY13" fmla="*/ 638919 h 2284114"/>
                    <a:gd name="connsiteX14" fmla="*/ 114329 w 965368"/>
                    <a:gd name="connsiteY14" fmla="*/ 430455 h 2284114"/>
                    <a:gd name="connsiteX15" fmla="*/ 830714 w 965368"/>
                    <a:gd name="connsiteY15" fmla="*/ 15803 h 2284114"/>
                    <a:gd name="connsiteX16" fmla="*/ 919582 w 965368"/>
                    <a:gd name="connsiteY16" fmla="*/ 9631 h 2284114"/>
                    <a:gd name="connsiteX17" fmla="*/ 962530 w 965368"/>
                    <a:gd name="connsiteY17" fmla="*/ 102118 h 2284114"/>
                    <a:gd name="connsiteX18" fmla="*/ 965369 w 965368"/>
                    <a:gd name="connsiteY18" fmla="*/ 1729979 h 2284114"/>
                    <a:gd name="connsiteX19" fmla="*/ 956901 w 965368"/>
                    <a:gd name="connsiteY19" fmla="*/ 1745152 h 2284114"/>
                    <a:gd name="connsiteX20" fmla="*/ 29604 w 965368"/>
                    <a:gd name="connsiteY20" fmla="*/ 2281715 h 2284114"/>
                    <a:gd name="connsiteX21" fmla="*/ 20708 w 965368"/>
                    <a:gd name="connsiteY21" fmla="*/ 2284115 h 228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5368" h="2284114">
                      <a:moveTo>
                        <a:pt x="883673" y="35053"/>
                      </a:moveTo>
                      <a:cubicBezTo>
                        <a:pt x="872795" y="35053"/>
                        <a:pt x="860870" y="38815"/>
                        <a:pt x="848078" y="45968"/>
                      </a:cubicBezTo>
                      <a:lnTo>
                        <a:pt x="132131" y="460554"/>
                      </a:lnTo>
                      <a:cubicBezTo>
                        <a:pt x="79353" y="490976"/>
                        <a:pt x="35109" y="572596"/>
                        <a:pt x="35167" y="638852"/>
                      </a:cubicBezTo>
                      <a:lnTo>
                        <a:pt x="37891" y="2236242"/>
                      </a:lnTo>
                      <a:lnTo>
                        <a:pt x="930888" y="1719987"/>
                      </a:lnTo>
                      <a:lnTo>
                        <a:pt x="927612" y="102118"/>
                      </a:lnTo>
                      <a:cubicBezTo>
                        <a:pt x="927612" y="71638"/>
                        <a:pt x="918591" y="49121"/>
                        <a:pt x="902332" y="39739"/>
                      </a:cubicBezTo>
                      <a:cubicBezTo>
                        <a:pt x="896836" y="36596"/>
                        <a:pt x="890473" y="34996"/>
                        <a:pt x="883615" y="34996"/>
                      </a:cubicBezTo>
                      <a:lnTo>
                        <a:pt x="883673" y="35053"/>
                      </a:lnTo>
                      <a:close/>
                      <a:moveTo>
                        <a:pt x="20708" y="2284115"/>
                      </a:moveTo>
                      <a:cubicBezTo>
                        <a:pt x="17679" y="2284115"/>
                        <a:pt x="14716" y="2283248"/>
                        <a:pt x="11745" y="2281772"/>
                      </a:cubicBezTo>
                      <a:cubicBezTo>
                        <a:pt x="6373" y="2278686"/>
                        <a:pt x="3401" y="2273009"/>
                        <a:pt x="3343" y="2266598"/>
                      </a:cubicBezTo>
                      <a:lnTo>
                        <a:pt x="0" y="638919"/>
                      </a:lnTo>
                      <a:cubicBezTo>
                        <a:pt x="-124" y="560442"/>
                        <a:pt x="51111" y="466973"/>
                        <a:pt x="114329" y="430455"/>
                      </a:cubicBezTo>
                      <a:lnTo>
                        <a:pt x="830714" y="15803"/>
                      </a:lnTo>
                      <a:cubicBezTo>
                        <a:pt x="862851" y="-2828"/>
                        <a:pt x="894426" y="-5114"/>
                        <a:pt x="919582" y="9631"/>
                      </a:cubicBezTo>
                      <a:cubicBezTo>
                        <a:pt x="947261" y="25185"/>
                        <a:pt x="962463" y="58865"/>
                        <a:pt x="962530" y="102118"/>
                      </a:cubicBezTo>
                      <a:lnTo>
                        <a:pt x="965369" y="1729979"/>
                      </a:lnTo>
                      <a:cubicBezTo>
                        <a:pt x="965369" y="1736208"/>
                        <a:pt x="962406" y="1742009"/>
                        <a:pt x="956901" y="1745152"/>
                      </a:cubicBezTo>
                      <a:lnTo>
                        <a:pt x="29604" y="2281715"/>
                      </a:lnTo>
                      <a:cubicBezTo>
                        <a:pt x="26642" y="2283191"/>
                        <a:pt x="23670" y="2284058"/>
                        <a:pt x="20708" y="2284115"/>
                      </a:cubicBezTo>
                      <a:close/>
                    </a:path>
                  </a:pathLst>
                </a:custGeom>
                <a:solidFill>
                  <a:srgbClr val="14100D"/>
                </a:solidFill>
                <a:ln w="9525" cap="flat">
                  <a:noFill/>
                  <a:prstDash val="solid"/>
                  <a:miter/>
                </a:ln>
              </p:spPr>
              <p:txBody>
                <a:bodyPr rtlCol="0" anchor="ctr"/>
                <a:lstStyle/>
                <a:p>
                  <a:endParaRPr lang="nl-NL"/>
                </a:p>
              </p:txBody>
            </p:sp>
            <p:sp>
              <p:nvSpPr>
                <p:cNvPr id="35" name="Vrije vorm 34">
                  <a:extLst>
                    <a:ext uri="{FF2B5EF4-FFF2-40B4-BE49-F238E27FC236}">
                      <a16:creationId xmlns:a16="http://schemas.microsoft.com/office/drawing/2014/main" id="{DAA974AB-4EE7-5060-0ABE-CD333287D04A}"/>
                    </a:ext>
                  </a:extLst>
                </p:cNvPr>
                <p:cNvSpPr/>
                <p:nvPr/>
              </p:nvSpPr>
              <p:spPr>
                <a:xfrm>
                  <a:off x="5323160" y="2558691"/>
                  <a:ext cx="161610" cy="1895551"/>
                </a:xfrm>
                <a:custGeom>
                  <a:avLst/>
                  <a:gdLst>
                    <a:gd name="connsiteX0" fmla="*/ 24536 w 161610"/>
                    <a:gd name="connsiteY0" fmla="*/ 0 h 1895551"/>
                    <a:gd name="connsiteX1" fmla="*/ 24108 w 161610"/>
                    <a:gd name="connsiteY1" fmla="*/ 1600 h 1895551"/>
                    <a:gd name="connsiteX2" fmla="*/ 0 w 161610"/>
                    <a:gd name="connsiteY2" fmla="*/ 99574 h 1895551"/>
                    <a:gd name="connsiteX3" fmla="*/ 2905 w 161610"/>
                    <a:gd name="connsiteY3" fmla="*/ 1747304 h 1895551"/>
                    <a:gd name="connsiteX4" fmla="*/ 30528 w 161610"/>
                    <a:gd name="connsiteY4" fmla="*/ 1820228 h 1895551"/>
                    <a:gd name="connsiteX5" fmla="*/ 161611 w 161610"/>
                    <a:gd name="connsiteY5" fmla="*/ 1895551 h 1895551"/>
                    <a:gd name="connsiteX6" fmla="*/ 133864 w 161610"/>
                    <a:gd name="connsiteY6" fmla="*/ 1822628 h 1895551"/>
                    <a:gd name="connsiteX7" fmla="*/ 131083 w 161610"/>
                    <a:gd name="connsiteY7" fmla="*/ 174898 h 1895551"/>
                    <a:gd name="connsiteX8" fmla="*/ 155057 w 161610"/>
                    <a:gd name="connsiteY8" fmla="*/ 76933 h 1895551"/>
                    <a:gd name="connsiteX9" fmla="*/ 155486 w 161610"/>
                    <a:gd name="connsiteY9" fmla="*/ 75324 h 1895551"/>
                    <a:gd name="connsiteX10" fmla="*/ 24536 w 161610"/>
                    <a:gd name="connsiteY10" fmla="*/ 57 h 1895551"/>
                    <a:gd name="connsiteX11" fmla="*/ 24536 w 161610"/>
                    <a:gd name="connsiteY11" fmla="*/ 0 h 189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610" h="1895551">
                      <a:moveTo>
                        <a:pt x="24536" y="0"/>
                      </a:moveTo>
                      <a:lnTo>
                        <a:pt x="24108" y="1600"/>
                      </a:lnTo>
                      <a:cubicBezTo>
                        <a:pt x="8839" y="34052"/>
                        <a:pt x="495" y="63789"/>
                        <a:pt x="0" y="99574"/>
                      </a:cubicBezTo>
                      <a:lnTo>
                        <a:pt x="2905" y="1747304"/>
                      </a:lnTo>
                      <a:cubicBezTo>
                        <a:pt x="3400" y="1775070"/>
                        <a:pt x="8411" y="1801349"/>
                        <a:pt x="30528" y="1820228"/>
                      </a:cubicBezTo>
                      <a:lnTo>
                        <a:pt x="161611" y="1895551"/>
                      </a:lnTo>
                      <a:cubicBezTo>
                        <a:pt x="139427" y="1876549"/>
                        <a:pt x="134293" y="1850393"/>
                        <a:pt x="133864" y="1822628"/>
                      </a:cubicBezTo>
                      <a:lnTo>
                        <a:pt x="131083" y="174898"/>
                      </a:lnTo>
                      <a:cubicBezTo>
                        <a:pt x="131512" y="139122"/>
                        <a:pt x="139732" y="109195"/>
                        <a:pt x="155057" y="76933"/>
                      </a:cubicBezTo>
                      <a:lnTo>
                        <a:pt x="155486" y="75324"/>
                      </a:lnTo>
                      <a:lnTo>
                        <a:pt x="24536" y="57"/>
                      </a:lnTo>
                      <a:lnTo>
                        <a:pt x="24536" y="0"/>
                      </a:lnTo>
                      <a:close/>
                    </a:path>
                  </a:pathLst>
                </a:custGeom>
                <a:solidFill>
                  <a:srgbClr val="14100D"/>
                </a:solidFill>
                <a:ln w="9525" cap="flat">
                  <a:noFill/>
                  <a:prstDash val="solid"/>
                  <a:miter/>
                </a:ln>
              </p:spPr>
              <p:txBody>
                <a:bodyPr rtlCol="0" anchor="ctr"/>
                <a:lstStyle/>
                <a:p>
                  <a:endParaRPr lang="nl-NL"/>
                </a:p>
              </p:txBody>
            </p:sp>
            <p:sp>
              <p:nvSpPr>
                <p:cNvPr id="36" name="Vrije vorm 35">
                  <a:extLst>
                    <a:ext uri="{FF2B5EF4-FFF2-40B4-BE49-F238E27FC236}">
                      <a16:creationId xmlns:a16="http://schemas.microsoft.com/office/drawing/2014/main" id="{AFC84612-E95F-4EF0-DEF5-06F031EC49B0}"/>
                    </a:ext>
                  </a:extLst>
                </p:cNvPr>
                <p:cNvSpPr/>
                <p:nvPr/>
              </p:nvSpPr>
              <p:spPr>
                <a:xfrm>
                  <a:off x="5305425" y="2541557"/>
                  <a:ext cx="196700" cy="1930154"/>
                </a:xfrm>
                <a:custGeom>
                  <a:avLst/>
                  <a:gdLst>
                    <a:gd name="connsiteX0" fmla="*/ 50797 w 196700"/>
                    <a:gd name="connsiteY0" fmla="*/ 41937 h 1930154"/>
                    <a:gd name="connsiteX1" fmla="*/ 34976 w 196700"/>
                    <a:gd name="connsiteY1" fmla="*/ 117147 h 1930154"/>
                    <a:gd name="connsiteX2" fmla="*/ 37881 w 196700"/>
                    <a:gd name="connsiteY2" fmla="*/ 1764381 h 1930154"/>
                    <a:gd name="connsiteX3" fmla="*/ 59703 w 196700"/>
                    <a:gd name="connsiteY3" fmla="*/ 1824227 h 1930154"/>
                    <a:gd name="connsiteX4" fmla="*/ 136703 w 196700"/>
                    <a:gd name="connsiteY4" fmla="*/ 1868270 h 1930154"/>
                    <a:gd name="connsiteX5" fmla="*/ 134293 w 196700"/>
                    <a:gd name="connsiteY5" fmla="*/ 1840019 h 1930154"/>
                    <a:gd name="connsiteX6" fmla="*/ 130950 w 196700"/>
                    <a:gd name="connsiteY6" fmla="*/ 191975 h 1930154"/>
                    <a:gd name="connsiteX7" fmla="*/ 151038 w 196700"/>
                    <a:gd name="connsiteY7" fmla="*/ 99497 h 1930154"/>
                    <a:gd name="connsiteX8" fmla="*/ 50797 w 196700"/>
                    <a:gd name="connsiteY8" fmla="*/ 41880 h 1930154"/>
                    <a:gd name="connsiteX9" fmla="*/ 50797 w 196700"/>
                    <a:gd name="connsiteY9" fmla="*/ 41937 h 1930154"/>
                    <a:gd name="connsiteX10" fmla="*/ 179346 w 196700"/>
                    <a:gd name="connsiteY10" fmla="*/ 1930154 h 1930154"/>
                    <a:gd name="connsiteX11" fmla="*/ 170383 w 196700"/>
                    <a:gd name="connsiteY11" fmla="*/ 1927811 h 1930154"/>
                    <a:gd name="connsiteX12" fmla="*/ 39424 w 196700"/>
                    <a:gd name="connsiteY12" fmla="*/ 1852544 h 1930154"/>
                    <a:gd name="connsiteX13" fmla="*/ 3277 w 196700"/>
                    <a:gd name="connsiteY13" fmla="*/ 1764934 h 1930154"/>
                    <a:gd name="connsiteX14" fmla="*/ 0 w 196700"/>
                    <a:gd name="connsiteY14" fmla="*/ 116651 h 1930154"/>
                    <a:gd name="connsiteX15" fmla="*/ 26080 w 196700"/>
                    <a:gd name="connsiteY15" fmla="*/ 11276 h 1930154"/>
                    <a:gd name="connsiteX16" fmla="*/ 36890 w 196700"/>
                    <a:gd name="connsiteY16" fmla="*/ 1161 h 1930154"/>
                    <a:gd name="connsiteX17" fmla="*/ 51168 w 196700"/>
                    <a:gd name="connsiteY17" fmla="*/ 1904 h 1930154"/>
                    <a:gd name="connsiteX18" fmla="*/ 182118 w 196700"/>
                    <a:gd name="connsiteY18" fmla="*/ 77170 h 1930154"/>
                    <a:gd name="connsiteX19" fmla="*/ 189166 w 196700"/>
                    <a:gd name="connsiteY19" fmla="*/ 100059 h 1930154"/>
                    <a:gd name="connsiteX20" fmla="*/ 166059 w 196700"/>
                    <a:gd name="connsiteY20" fmla="*/ 192289 h 1930154"/>
                    <a:gd name="connsiteX21" fmla="*/ 168840 w 196700"/>
                    <a:gd name="connsiteY21" fmla="*/ 1839591 h 1930154"/>
                    <a:gd name="connsiteX22" fmla="*/ 190652 w 196700"/>
                    <a:gd name="connsiteY22" fmla="*/ 1899246 h 1930154"/>
                    <a:gd name="connsiteX23" fmla="*/ 193681 w 196700"/>
                    <a:gd name="connsiteY23" fmla="*/ 1922753 h 1930154"/>
                    <a:gd name="connsiteX24" fmla="*/ 179403 w 196700"/>
                    <a:gd name="connsiteY24" fmla="*/ 1930030 h 1930154"/>
                    <a:gd name="connsiteX25" fmla="*/ 179346 w 196700"/>
                    <a:gd name="connsiteY25" fmla="*/ 1930154 h 193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6700" h="1930154">
                      <a:moveTo>
                        <a:pt x="50797" y="41937"/>
                      </a:moveTo>
                      <a:cubicBezTo>
                        <a:pt x="40415" y="67912"/>
                        <a:pt x="35538" y="91296"/>
                        <a:pt x="34976" y="117147"/>
                      </a:cubicBezTo>
                      <a:lnTo>
                        <a:pt x="37881" y="1764381"/>
                      </a:lnTo>
                      <a:cubicBezTo>
                        <a:pt x="38995" y="1794118"/>
                        <a:pt x="44806" y="1811454"/>
                        <a:pt x="59703" y="1824227"/>
                      </a:cubicBezTo>
                      <a:lnTo>
                        <a:pt x="136703" y="1868270"/>
                      </a:lnTo>
                      <a:cubicBezTo>
                        <a:pt x="134722" y="1858469"/>
                        <a:pt x="134293" y="1848963"/>
                        <a:pt x="134293" y="1840019"/>
                      </a:cubicBezTo>
                      <a:lnTo>
                        <a:pt x="130950" y="191975"/>
                      </a:lnTo>
                      <a:cubicBezTo>
                        <a:pt x="131940" y="159714"/>
                        <a:pt x="137874" y="131644"/>
                        <a:pt x="151038" y="99497"/>
                      </a:cubicBezTo>
                      <a:lnTo>
                        <a:pt x="50797" y="41880"/>
                      </a:lnTo>
                      <a:lnTo>
                        <a:pt x="50797" y="41937"/>
                      </a:lnTo>
                      <a:close/>
                      <a:moveTo>
                        <a:pt x="179346" y="1930154"/>
                      </a:moveTo>
                      <a:cubicBezTo>
                        <a:pt x="176374" y="1930154"/>
                        <a:pt x="173346" y="1929287"/>
                        <a:pt x="170383" y="1927811"/>
                      </a:cubicBezTo>
                      <a:lnTo>
                        <a:pt x="39424" y="1852544"/>
                      </a:lnTo>
                      <a:cubicBezTo>
                        <a:pt x="7791" y="1825827"/>
                        <a:pt x="3772" y="1791832"/>
                        <a:pt x="3277" y="1764934"/>
                      </a:cubicBezTo>
                      <a:lnTo>
                        <a:pt x="0" y="116651"/>
                      </a:lnTo>
                      <a:cubicBezTo>
                        <a:pt x="991" y="80247"/>
                        <a:pt x="8401" y="48909"/>
                        <a:pt x="26080" y="11276"/>
                      </a:cubicBezTo>
                      <a:cubicBezTo>
                        <a:pt x="27994" y="6771"/>
                        <a:pt x="32013" y="2637"/>
                        <a:pt x="36890" y="1161"/>
                      </a:cubicBezTo>
                      <a:cubicBezTo>
                        <a:pt x="41348" y="-325"/>
                        <a:pt x="46720" y="-687"/>
                        <a:pt x="51168" y="1904"/>
                      </a:cubicBezTo>
                      <a:lnTo>
                        <a:pt x="182118" y="77170"/>
                      </a:lnTo>
                      <a:cubicBezTo>
                        <a:pt x="190033" y="81733"/>
                        <a:pt x="193491" y="91915"/>
                        <a:pt x="189166" y="100059"/>
                      </a:cubicBezTo>
                      <a:cubicBezTo>
                        <a:pt x="173222" y="134111"/>
                        <a:pt x="166859" y="161257"/>
                        <a:pt x="166059" y="192289"/>
                      </a:cubicBezTo>
                      <a:lnTo>
                        <a:pt x="168840" y="1839591"/>
                      </a:lnTo>
                      <a:cubicBezTo>
                        <a:pt x="169764" y="1869261"/>
                        <a:pt x="175755" y="1886663"/>
                        <a:pt x="190652" y="1899246"/>
                      </a:cubicBezTo>
                      <a:cubicBezTo>
                        <a:pt x="197510" y="1905227"/>
                        <a:pt x="198558" y="1915286"/>
                        <a:pt x="193681" y="1922753"/>
                      </a:cubicBezTo>
                      <a:cubicBezTo>
                        <a:pt x="190281" y="1927497"/>
                        <a:pt x="184775" y="1930030"/>
                        <a:pt x="179403" y="1930030"/>
                      </a:cubicBezTo>
                      <a:lnTo>
                        <a:pt x="179346" y="1930154"/>
                      </a:lnTo>
                      <a:close/>
                    </a:path>
                  </a:pathLst>
                </a:custGeom>
                <a:solidFill>
                  <a:srgbClr val="14100D"/>
                </a:solidFill>
                <a:ln w="9525" cap="flat">
                  <a:noFill/>
                  <a:prstDash val="solid"/>
                  <a:miter/>
                </a:ln>
              </p:spPr>
              <p:txBody>
                <a:bodyPr rtlCol="0" anchor="ctr"/>
                <a:lstStyle/>
                <a:p>
                  <a:endParaRPr lang="nl-NL"/>
                </a:p>
              </p:txBody>
            </p:sp>
            <p:sp>
              <p:nvSpPr>
                <p:cNvPr id="37" name="Vrije vorm 36">
                  <a:extLst>
                    <a:ext uri="{FF2B5EF4-FFF2-40B4-BE49-F238E27FC236}">
                      <a16:creationId xmlns:a16="http://schemas.microsoft.com/office/drawing/2014/main" id="{D5B5DC27-6E4A-E20A-8C2A-27CD8EEB8C74}"/>
                    </a:ext>
                  </a:extLst>
                </p:cNvPr>
                <p:cNvSpPr/>
                <p:nvPr/>
              </p:nvSpPr>
              <p:spPr>
                <a:xfrm>
                  <a:off x="5374214" y="3084757"/>
                  <a:ext cx="35223" cy="200634"/>
                </a:xfrm>
                <a:custGeom>
                  <a:avLst/>
                  <a:gdLst>
                    <a:gd name="connsiteX0" fmla="*/ 17983 w 35223"/>
                    <a:gd name="connsiteY0" fmla="*/ 200568 h 200634"/>
                    <a:gd name="connsiteX1" fmla="*/ 248 w 35223"/>
                    <a:gd name="connsiteY1" fmla="*/ 183175 h 200634"/>
                    <a:gd name="connsiteX2" fmla="*/ 0 w 35223"/>
                    <a:gd name="connsiteY2" fmla="*/ 17526 h 200634"/>
                    <a:gd name="connsiteX3" fmla="*/ 17669 w 35223"/>
                    <a:gd name="connsiteY3" fmla="*/ 0 h 200634"/>
                    <a:gd name="connsiteX4" fmla="*/ 34976 w 35223"/>
                    <a:gd name="connsiteY4" fmla="*/ 17526 h 200634"/>
                    <a:gd name="connsiteX5" fmla="*/ 35223 w 35223"/>
                    <a:gd name="connsiteY5" fmla="*/ 183175 h 200634"/>
                    <a:gd name="connsiteX6" fmla="*/ 17983 w 35223"/>
                    <a:gd name="connsiteY6" fmla="*/ 200635 h 200634"/>
                    <a:gd name="connsiteX7" fmla="*/ 17983 w 35223"/>
                    <a:gd name="connsiteY7" fmla="*/ 200568 h 20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23" h="200634">
                      <a:moveTo>
                        <a:pt x="17983" y="200568"/>
                      </a:moveTo>
                      <a:cubicBezTo>
                        <a:pt x="8153" y="200568"/>
                        <a:pt x="248" y="192672"/>
                        <a:pt x="248" y="183175"/>
                      </a:cubicBezTo>
                      <a:lnTo>
                        <a:pt x="0" y="17526"/>
                      </a:lnTo>
                      <a:cubicBezTo>
                        <a:pt x="0" y="7839"/>
                        <a:pt x="7849" y="0"/>
                        <a:pt x="17669" y="0"/>
                      </a:cubicBezTo>
                      <a:cubicBezTo>
                        <a:pt x="27061" y="0"/>
                        <a:pt x="34976" y="7839"/>
                        <a:pt x="34976" y="17526"/>
                      </a:cubicBezTo>
                      <a:lnTo>
                        <a:pt x="35223" y="183175"/>
                      </a:lnTo>
                      <a:cubicBezTo>
                        <a:pt x="35223" y="192672"/>
                        <a:pt x="27375" y="200635"/>
                        <a:pt x="17983" y="200635"/>
                      </a:cubicBezTo>
                      <a:lnTo>
                        <a:pt x="17983" y="200568"/>
                      </a:lnTo>
                      <a:close/>
                    </a:path>
                  </a:pathLst>
                </a:custGeom>
                <a:solidFill>
                  <a:srgbClr val="14100D"/>
                </a:solidFill>
                <a:ln w="9525" cap="flat">
                  <a:noFill/>
                  <a:prstDash val="solid"/>
                  <a:miter/>
                </a:ln>
              </p:spPr>
              <p:txBody>
                <a:bodyPr rtlCol="0" anchor="ctr"/>
                <a:lstStyle/>
                <a:p>
                  <a:endParaRPr lang="nl-NL"/>
                </a:p>
              </p:txBody>
            </p:sp>
            <p:sp>
              <p:nvSpPr>
                <p:cNvPr id="38" name="Vrije vorm 37">
                  <a:extLst>
                    <a:ext uri="{FF2B5EF4-FFF2-40B4-BE49-F238E27FC236}">
                      <a16:creationId xmlns:a16="http://schemas.microsoft.com/office/drawing/2014/main" id="{263A28CE-5AE6-BBB8-73A0-3AC9F3937DC4}"/>
                    </a:ext>
                  </a:extLst>
                </p:cNvPr>
                <p:cNvSpPr/>
                <p:nvPr/>
              </p:nvSpPr>
              <p:spPr>
                <a:xfrm>
                  <a:off x="5373776" y="2810217"/>
                  <a:ext cx="35223" cy="200634"/>
                </a:xfrm>
                <a:custGeom>
                  <a:avLst/>
                  <a:gdLst>
                    <a:gd name="connsiteX0" fmla="*/ 17983 w 35223"/>
                    <a:gd name="connsiteY0" fmla="*/ 200635 h 200634"/>
                    <a:gd name="connsiteX1" fmla="*/ 248 w 35223"/>
                    <a:gd name="connsiteY1" fmla="*/ 183109 h 200634"/>
                    <a:gd name="connsiteX2" fmla="*/ 0 w 35223"/>
                    <a:gd name="connsiteY2" fmla="*/ 17459 h 200634"/>
                    <a:gd name="connsiteX3" fmla="*/ 17669 w 35223"/>
                    <a:gd name="connsiteY3" fmla="*/ 0 h 200634"/>
                    <a:gd name="connsiteX4" fmla="*/ 34976 w 35223"/>
                    <a:gd name="connsiteY4" fmla="*/ 17402 h 200634"/>
                    <a:gd name="connsiteX5" fmla="*/ 35223 w 35223"/>
                    <a:gd name="connsiteY5" fmla="*/ 183052 h 200634"/>
                    <a:gd name="connsiteX6" fmla="*/ 17983 w 35223"/>
                    <a:gd name="connsiteY6" fmla="*/ 200568 h 200634"/>
                    <a:gd name="connsiteX7" fmla="*/ 17983 w 35223"/>
                    <a:gd name="connsiteY7" fmla="*/ 200635 h 20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23" h="200634">
                      <a:moveTo>
                        <a:pt x="17983" y="200635"/>
                      </a:moveTo>
                      <a:cubicBezTo>
                        <a:pt x="8153" y="200635"/>
                        <a:pt x="248" y="192796"/>
                        <a:pt x="248" y="183109"/>
                      </a:cubicBezTo>
                      <a:lnTo>
                        <a:pt x="0" y="17459"/>
                      </a:lnTo>
                      <a:cubicBezTo>
                        <a:pt x="0" y="7896"/>
                        <a:pt x="7849" y="67"/>
                        <a:pt x="17669" y="0"/>
                      </a:cubicBezTo>
                      <a:cubicBezTo>
                        <a:pt x="27499" y="-57"/>
                        <a:pt x="34976" y="7839"/>
                        <a:pt x="34976" y="17402"/>
                      </a:cubicBezTo>
                      <a:lnTo>
                        <a:pt x="35223" y="183052"/>
                      </a:lnTo>
                      <a:cubicBezTo>
                        <a:pt x="35223" y="192739"/>
                        <a:pt x="27375" y="200568"/>
                        <a:pt x="17983" y="200568"/>
                      </a:cubicBezTo>
                      <a:lnTo>
                        <a:pt x="17983" y="200635"/>
                      </a:lnTo>
                      <a:close/>
                    </a:path>
                  </a:pathLst>
                </a:custGeom>
                <a:solidFill>
                  <a:srgbClr val="14100D"/>
                </a:solidFill>
                <a:ln w="9525" cap="flat">
                  <a:noFill/>
                  <a:prstDash val="solid"/>
                  <a:miter/>
                </a:ln>
              </p:spPr>
              <p:txBody>
                <a:bodyPr rtlCol="0" anchor="ctr"/>
                <a:lstStyle/>
                <a:p>
                  <a:endParaRPr lang="nl-NL"/>
                </a:p>
              </p:txBody>
            </p:sp>
            <p:sp>
              <p:nvSpPr>
                <p:cNvPr id="39" name="Vrije vorm 38">
                  <a:extLst>
                    <a:ext uri="{FF2B5EF4-FFF2-40B4-BE49-F238E27FC236}">
                      <a16:creationId xmlns:a16="http://schemas.microsoft.com/office/drawing/2014/main" id="{9E347A4D-363F-14C3-0C05-49A2D0C5216A}"/>
                    </a:ext>
                  </a:extLst>
                </p:cNvPr>
                <p:cNvSpPr/>
                <p:nvPr/>
              </p:nvSpPr>
              <p:spPr>
                <a:xfrm>
                  <a:off x="5854646" y="4097722"/>
                  <a:ext cx="178518" cy="118014"/>
                </a:xfrm>
                <a:custGeom>
                  <a:avLst/>
                  <a:gdLst>
                    <a:gd name="connsiteX0" fmla="*/ 17296 w 178518"/>
                    <a:gd name="connsiteY0" fmla="*/ 118014 h 118014"/>
                    <a:gd name="connsiteX1" fmla="*/ 2399 w 178518"/>
                    <a:gd name="connsiteY1" fmla="*/ 109251 h 118014"/>
                    <a:gd name="connsiteX2" fmla="*/ 8772 w 178518"/>
                    <a:gd name="connsiteY2" fmla="*/ 85315 h 118014"/>
                    <a:gd name="connsiteX3" fmla="*/ 152447 w 178518"/>
                    <a:gd name="connsiteY3" fmla="*/ 2343 h 118014"/>
                    <a:gd name="connsiteX4" fmla="*/ 176116 w 178518"/>
                    <a:gd name="connsiteY4" fmla="*/ 8753 h 118014"/>
                    <a:gd name="connsiteX5" fmla="*/ 169754 w 178518"/>
                    <a:gd name="connsiteY5" fmla="*/ 32689 h 118014"/>
                    <a:gd name="connsiteX6" fmla="*/ 26069 w 178518"/>
                    <a:gd name="connsiteY6" fmla="*/ 115614 h 118014"/>
                    <a:gd name="connsiteX7" fmla="*/ 17296 w 178518"/>
                    <a:gd name="connsiteY7" fmla="*/ 118014 h 11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518" h="118014">
                      <a:moveTo>
                        <a:pt x="17296" y="118014"/>
                      </a:moveTo>
                      <a:cubicBezTo>
                        <a:pt x="11363" y="118014"/>
                        <a:pt x="5371" y="114747"/>
                        <a:pt x="2399" y="109251"/>
                      </a:cubicBezTo>
                      <a:cubicBezTo>
                        <a:pt x="-2544" y="100803"/>
                        <a:pt x="428" y="90068"/>
                        <a:pt x="8772" y="85315"/>
                      </a:cubicBezTo>
                      <a:lnTo>
                        <a:pt x="152447" y="2343"/>
                      </a:lnTo>
                      <a:cubicBezTo>
                        <a:pt x="160295" y="-2410"/>
                        <a:pt x="171173" y="238"/>
                        <a:pt x="176116" y="8753"/>
                      </a:cubicBezTo>
                      <a:cubicBezTo>
                        <a:pt x="181060" y="17021"/>
                        <a:pt x="178098" y="27755"/>
                        <a:pt x="169754" y="32689"/>
                      </a:cubicBezTo>
                      <a:lnTo>
                        <a:pt x="26069" y="115614"/>
                      </a:lnTo>
                      <a:cubicBezTo>
                        <a:pt x="23726" y="117090"/>
                        <a:pt x="20326" y="117957"/>
                        <a:pt x="17296" y="118014"/>
                      </a:cubicBezTo>
                      <a:close/>
                    </a:path>
                  </a:pathLst>
                </a:custGeom>
                <a:solidFill>
                  <a:srgbClr val="14100D"/>
                </a:solidFill>
                <a:ln w="9525" cap="flat">
                  <a:noFill/>
                  <a:prstDash val="solid"/>
                  <a:miter/>
                </a:ln>
              </p:spPr>
              <p:txBody>
                <a:bodyPr rtlCol="0" anchor="ctr"/>
                <a:lstStyle/>
                <a:p>
                  <a:endParaRPr lang="nl-NL"/>
                </a:p>
              </p:txBody>
            </p:sp>
            <p:sp>
              <p:nvSpPr>
                <p:cNvPr id="40" name="Vrije vorm 39">
                  <a:extLst>
                    <a:ext uri="{FF2B5EF4-FFF2-40B4-BE49-F238E27FC236}">
                      <a16:creationId xmlns:a16="http://schemas.microsoft.com/office/drawing/2014/main" id="{87B216F4-124D-E55E-AA88-46158E07276F}"/>
                    </a:ext>
                  </a:extLst>
                </p:cNvPr>
                <p:cNvSpPr/>
                <p:nvPr/>
              </p:nvSpPr>
              <p:spPr>
                <a:xfrm>
                  <a:off x="6225673" y="2218060"/>
                  <a:ext cx="37947" cy="51973"/>
                </a:xfrm>
                <a:custGeom>
                  <a:avLst/>
                  <a:gdLst>
                    <a:gd name="connsiteX0" fmla="*/ 18726 w 37947"/>
                    <a:gd name="connsiteY0" fmla="*/ 2360 h 51973"/>
                    <a:gd name="connsiteX1" fmla="*/ 0 w 37947"/>
                    <a:gd name="connsiteY1" fmla="*/ 36850 h 51973"/>
                    <a:gd name="connsiteX2" fmla="*/ 18793 w 37947"/>
                    <a:gd name="connsiteY2" fmla="*/ 49623 h 51973"/>
                    <a:gd name="connsiteX3" fmla="*/ 37947 w 37947"/>
                    <a:gd name="connsiteY3" fmla="*/ 15133 h 51973"/>
                    <a:gd name="connsiteX4" fmla="*/ 18726 w 37947"/>
                    <a:gd name="connsiteY4" fmla="*/ 2360 h 51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7" h="51973">
                      <a:moveTo>
                        <a:pt x="18726" y="2360"/>
                      </a:moveTo>
                      <a:cubicBezTo>
                        <a:pt x="8468" y="8341"/>
                        <a:pt x="0" y="23896"/>
                        <a:pt x="0" y="36850"/>
                      </a:cubicBezTo>
                      <a:cubicBezTo>
                        <a:pt x="0" y="49927"/>
                        <a:pt x="8468" y="55538"/>
                        <a:pt x="18793" y="49623"/>
                      </a:cubicBezTo>
                      <a:cubicBezTo>
                        <a:pt x="29232" y="43698"/>
                        <a:pt x="37947" y="28210"/>
                        <a:pt x="37947" y="15133"/>
                      </a:cubicBezTo>
                      <a:cubicBezTo>
                        <a:pt x="37947" y="2179"/>
                        <a:pt x="29175" y="-3622"/>
                        <a:pt x="18726" y="2360"/>
                      </a:cubicBezTo>
                      <a:close/>
                    </a:path>
                  </a:pathLst>
                </a:custGeom>
                <a:solidFill>
                  <a:srgbClr val="7BCCEC"/>
                </a:solidFill>
                <a:ln w="9525" cap="flat">
                  <a:noFill/>
                  <a:prstDash val="solid"/>
                  <a:miter/>
                </a:ln>
              </p:spPr>
              <p:txBody>
                <a:bodyPr rtlCol="0" anchor="ctr"/>
                <a:lstStyle/>
                <a:p>
                  <a:endParaRPr lang="nl-NL"/>
                </a:p>
              </p:txBody>
            </p:sp>
            <p:sp>
              <p:nvSpPr>
                <p:cNvPr id="41" name="Vrije vorm 40">
                  <a:extLst>
                    <a:ext uri="{FF2B5EF4-FFF2-40B4-BE49-F238E27FC236}">
                      <a16:creationId xmlns:a16="http://schemas.microsoft.com/office/drawing/2014/main" id="{94713E64-036C-42DA-EA8D-4CA9BF28E8C8}"/>
                    </a:ext>
                  </a:extLst>
                </p:cNvPr>
                <p:cNvSpPr/>
                <p:nvPr/>
              </p:nvSpPr>
              <p:spPr>
                <a:xfrm>
                  <a:off x="6208375" y="2200637"/>
                  <a:ext cx="72608" cy="86848"/>
                </a:xfrm>
                <a:custGeom>
                  <a:avLst/>
                  <a:gdLst>
                    <a:gd name="connsiteX0" fmla="*/ 28175 w 72608"/>
                    <a:gd name="connsiteY0" fmla="*/ 86781 h 86848"/>
                    <a:gd name="connsiteX1" fmla="*/ 14954 w 72608"/>
                    <a:gd name="connsiteY1" fmla="*/ 83267 h 86848"/>
                    <a:gd name="connsiteX2" fmla="*/ 0 w 72608"/>
                    <a:gd name="connsiteY2" fmla="*/ 54330 h 86848"/>
                    <a:gd name="connsiteX3" fmla="*/ 27622 w 72608"/>
                    <a:gd name="connsiteY3" fmla="*/ 4666 h 86848"/>
                    <a:gd name="connsiteX4" fmla="*/ 57721 w 72608"/>
                    <a:gd name="connsiteY4" fmla="*/ 3561 h 86848"/>
                    <a:gd name="connsiteX5" fmla="*/ 72609 w 72608"/>
                    <a:gd name="connsiteY5" fmla="*/ 32555 h 86848"/>
                    <a:gd name="connsiteX6" fmla="*/ 44987 w 72608"/>
                    <a:gd name="connsiteY6" fmla="*/ 82219 h 86848"/>
                    <a:gd name="connsiteX7" fmla="*/ 28118 w 72608"/>
                    <a:gd name="connsiteY7" fmla="*/ 86848 h 86848"/>
                    <a:gd name="connsiteX8" fmla="*/ 28175 w 72608"/>
                    <a:gd name="connsiteY8" fmla="*/ 86781 h 8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08" h="86848">
                      <a:moveTo>
                        <a:pt x="28175" y="86781"/>
                      </a:moveTo>
                      <a:cubicBezTo>
                        <a:pt x="23727" y="86781"/>
                        <a:pt x="18783" y="85800"/>
                        <a:pt x="14954" y="83267"/>
                      </a:cubicBezTo>
                      <a:cubicBezTo>
                        <a:pt x="5439" y="77780"/>
                        <a:pt x="0" y="67226"/>
                        <a:pt x="0" y="54330"/>
                      </a:cubicBezTo>
                      <a:cubicBezTo>
                        <a:pt x="0" y="35146"/>
                        <a:pt x="11925" y="13867"/>
                        <a:pt x="27622" y="4666"/>
                      </a:cubicBezTo>
                      <a:cubicBezTo>
                        <a:pt x="37452" y="-1125"/>
                        <a:pt x="48758" y="-1563"/>
                        <a:pt x="57721" y="3561"/>
                      </a:cubicBezTo>
                      <a:cubicBezTo>
                        <a:pt x="67113" y="9048"/>
                        <a:pt x="72609" y="19601"/>
                        <a:pt x="72609" y="32555"/>
                      </a:cubicBezTo>
                      <a:cubicBezTo>
                        <a:pt x="72609" y="51682"/>
                        <a:pt x="60750" y="73027"/>
                        <a:pt x="44987" y="82219"/>
                      </a:cubicBezTo>
                      <a:cubicBezTo>
                        <a:pt x="39614" y="85362"/>
                        <a:pt x="34109" y="86848"/>
                        <a:pt x="28118" y="86848"/>
                      </a:cubicBezTo>
                      <a:lnTo>
                        <a:pt x="28175" y="86781"/>
                      </a:lnTo>
                      <a:close/>
                    </a:path>
                  </a:pathLst>
                </a:custGeom>
                <a:solidFill>
                  <a:srgbClr val="14100D"/>
                </a:solidFill>
                <a:ln w="9525" cap="flat">
                  <a:noFill/>
                  <a:prstDash val="solid"/>
                  <a:miter/>
                </a:ln>
              </p:spPr>
              <p:txBody>
                <a:bodyPr rtlCol="0" anchor="ctr"/>
                <a:lstStyle/>
                <a:p>
                  <a:endParaRPr lang="nl-NL"/>
                </a:p>
              </p:txBody>
            </p:sp>
            <p:sp>
              <p:nvSpPr>
                <p:cNvPr id="42" name="Vrije vorm 41">
                  <a:extLst>
                    <a:ext uri="{FF2B5EF4-FFF2-40B4-BE49-F238E27FC236}">
                      <a16:creationId xmlns:a16="http://schemas.microsoft.com/office/drawing/2014/main" id="{06476F37-C597-F37A-B0CF-8B8FA68D7EA4}"/>
                    </a:ext>
                  </a:extLst>
                </p:cNvPr>
                <p:cNvSpPr/>
                <p:nvPr/>
              </p:nvSpPr>
              <p:spPr>
                <a:xfrm>
                  <a:off x="6048535" y="3259518"/>
                  <a:ext cx="176015" cy="115884"/>
                </a:xfrm>
                <a:custGeom>
                  <a:avLst/>
                  <a:gdLst>
                    <a:gd name="connsiteX0" fmla="*/ 17823 w 176015"/>
                    <a:gd name="connsiteY0" fmla="*/ 115884 h 115884"/>
                    <a:gd name="connsiteX1" fmla="*/ 2497 w 176015"/>
                    <a:gd name="connsiteY1" fmla="*/ 107302 h 115884"/>
                    <a:gd name="connsiteX2" fmla="*/ 8860 w 176015"/>
                    <a:gd name="connsiteY2" fmla="*/ 83366 h 115884"/>
                    <a:gd name="connsiteX3" fmla="*/ 149944 w 176015"/>
                    <a:gd name="connsiteY3" fmla="*/ 2299 h 115884"/>
                    <a:gd name="connsiteX4" fmla="*/ 173613 w 176015"/>
                    <a:gd name="connsiteY4" fmla="*/ 8776 h 115884"/>
                    <a:gd name="connsiteX5" fmla="*/ 167251 w 176015"/>
                    <a:gd name="connsiteY5" fmla="*/ 32531 h 115884"/>
                    <a:gd name="connsiteX6" fmla="*/ 26719 w 176015"/>
                    <a:gd name="connsiteY6" fmla="*/ 113598 h 115884"/>
                    <a:gd name="connsiteX7" fmla="*/ 17823 w 176015"/>
                    <a:gd name="connsiteY7" fmla="*/ 115818 h 115884"/>
                    <a:gd name="connsiteX8" fmla="*/ 17823 w 176015"/>
                    <a:gd name="connsiteY8" fmla="*/ 115884 h 11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015" h="115884">
                      <a:moveTo>
                        <a:pt x="17823" y="115884"/>
                      </a:moveTo>
                      <a:cubicBezTo>
                        <a:pt x="11822" y="115884"/>
                        <a:pt x="5831" y="112798"/>
                        <a:pt x="2497" y="107302"/>
                      </a:cubicBezTo>
                      <a:cubicBezTo>
                        <a:pt x="-2570" y="98977"/>
                        <a:pt x="335" y="88119"/>
                        <a:pt x="8860" y="83366"/>
                      </a:cubicBezTo>
                      <a:lnTo>
                        <a:pt x="149944" y="2299"/>
                      </a:lnTo>
                      <a:cubicBezTo>
                        <a:pt x="157859" y="-2454"/>
                        <a:pt x="168670" y="384"/>
                        <a:pt x="173613" y="8776"/>
                      </a:cubicBezTo>
                      <a:cubicBezTo>
                        <a:pt x="178557" y="17110"/>
                        <a:pt x="175595" y="27778"/>
                        <a:pt x="167251" y="32531"/>
                      </a:cubicBezTo>
                      <a:lnTo>
                        <a:pt x="26719" y="113598"/>
                      </a:lnTo>
                      <a:cubicBezTo>
                        <a:pt x="23757" y="115265"/>
                        <a:pt x="20785" y="115818"/>
                        <a:pt x="17823" y="115818"/>
                      </a:cubicBezTo>
                      <a:lnTo>
                        <a:pt x="17823" y="115884"/>
                      </a:lnTo>
                      <a:close/>
                    </a:path>
                  </a:pathLst>
                </a:custGeom>
                <a:solidFill>
                  <a:srgbClr val="14100D"/>
                </a:solidFill>
                <a:ln w="9525" cap="flat">
                  <a:noFill/>
                  <a:prstDash val="solid"/>
                  <a:miter/>
                </a:ln>
              </p:spPr>
              <p:txBody>
                <a:bodyPr rtlCol="0" anchor="ctr"/>
                <a:lstStyle/>
                <a:p>
                  <a:endParaRPr lang="nl-NL"/>
                </a:p>
              </p:txBody>
            </p:sp>
            <p:sp>
              <p:nvSpPr>
                <p:cNvPr id="43" name="Vrije vorm 42">
                  <a:extLst>
                    <a:ext uri="{FF2B5EF4-FFF2-40B4-BE49-F238E27FC236}">
                      <a16:creationId xmlns:a16="http://schemas.microsoft.com/office/drawing/2014/main" id="{EBFDA753-C650-7239-940D-BFD5A6F679BC}"/>
                    </a:ext>
                  </a:extLst>
                </p:cNvPr>
                <p:cNvSpPr/>
                <p:nvPr/>
              </p:nvSpPr>
              <p:spPr>
                <a:xfrm>
                  <a:off x="6048973" y="3537634"/>
                  <a:ext cx="176015" cy="116069"/>
                </a:xfrm>
                <a:custGeom>
                  <a:avLst/>
                  <a:gdLst>
                    <a:gd name="connsiteX0" fmla="*/ 17823 w 176015"/>
                    <a:gd name="connsiteY0" fmla="*/ 116070 h 116069"/>
                    <a:gd name="connsiteX1" fmla="*/ 2497 w 176015"/>
                    <a:gd name="connsiteY1" fmla="*/ 107240 h 116069"/>
                    <a:gd name="connsiteX2" fmla="*/ 8860 w 176015"/>
                    <a:gd name="connsiteY2" fmla="*/ 83304 h 116069"/>
                    <a:gd name="connsiteX3" fmla="*/ 149944 w 176015"/>
                    <a:gd name="connsiteY3" fmla="*/ 2303 h 116069"/>
                    <a:gd name="connsiteX4" fmla="*/ 173614 w 176015"/>
                    <a:gd name="connsiteY4" fmla="*/ 8656 h 116069"/>
                    <a:gd name="connsiteX5" fmla="*/ 167251 w 176015"/>
                    <a:gd name="connsiteY5" fmla="*/ 32592 h 116069"/>
                    <a:gd name="connsiteX6" fmla="*/ 26719 w 176015"/>
                    <a:gd name="connsiteY6" fmla="*/ 113603 h 116069"/>
                    <a:gd name="connsiteX7" fmla="*/ 17823 w 176015"/>
                    <a:gd name="connsiteY7" fmla="*/ 116070 h 1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15" h="116069">
                      <a:moveTo>
                        <a:pt x="17823" y="116070"/>
                      </a:moveTo>
                      <a:cubicBezTo>
                        <a:pt x="11822" y="116070"/>
                        <a:pt x="5831" y="112793"/>
                        <a:pt x="2497" y="107240"/>
                      </a:cubicBezTo>
                      <a:cubicBezTo>
                        <a:pt x="-2570" y="98791"/>
                        <a:pt x="335" y="88238"/>
                        <a:pt x="8860" y="83304"/>
                      </a:cubicBezTo>
                      <a:lnTo>
                        <a:pt x="149944" y="2303"/>
                      </a:lnTo>
                      <a:cubicBezTo>
                        <a:pt x="157859" y="-2450"/>
                        <a:pt x="168670" y="389"/>
                        <a:pt x="173614" y="8656"/>
                      </a:cubicBezTo>
                      <a:cubicBezTo>
                        <a:pt x="178557" y="17172"/>
                        <a:pt x="175595" y="27840"/>
                        <a:pt x="167251" y="32592"/>
                      </a:cubicBezTo>
                      <a:lnTo>
                        <a:pt x="26719" y="113603"/>
                      </a:lnTo>
                      <a:cubicBezTo>
                        <a:pt x="23757" y="115260"/>
                        <a:pt x="20785" y="116070"/>
                        <a:pt x="17823" y="116070"/>
                      </a:cubicBezTo>
                      <a:close/>
                    </a:path>
                  </a:pathLst>
                </a:custGeom>
                <a:solidFill>
                  <a:srgbClr val="14100D"/>
                </a:solidFill>
                <a:ln w="9525" cap="flat">
                  <a:noFill/>
                  <a:prstDash val="solid"/>
                  <a:miter/>
                </a:ln>
              </p:spPr>
              <p:txBody>
                <a:bodyPr rtlCol="0" anchor="ctr"/>
                <a:lstStyle/>
                <a:p>
                  <a:endParaRPr lang="nl-NL"/>
                </a:p>
              </p:txBody>
            </p:sp>
            <p:sp>
              <p:nvSpPr>
                <p:cNvPr id="44" name="Vrije vorm 43">
                  <a:extLst>
                    <a:ext uri="{FF2B5EF4-FFF2-40B4-BE49-F238E27FC236}">
                      <a16:creationId xmlns:a16="http://schemas.microsoft.com/office/drawing/2014/main" id="{68F97AB6-4F94-19C9-E0E6-010C086BE725}"/>
                    </a:ext>
                  </a:extLst>
                </p:cNvPr>
                <p:cNvSpPr/>
                <p:nvPr/>
              </p:nvSpPr>
              <p:spPr>
                <a:xfrm>
                  <a:off x="5556407" y="2631979"/>
                  <a:ext cx="76305" cy="58927"/>
                </a:xfrm>
                <a:custGeom>
                  <a:avLst/>
                  <a:gdLst>
                    <a:gd name="connsiteX0" fmla="*/ 17728 w 76305"/>
                    <a:gd name="connsiteY0" fmla="*/ 58861 h 58927"/>
                    <a:gd name="connsiteX1" fmla="*/ 2402 w 76305"/>
                    <a:gd name="connsiteY1" fmla="*/ 49984 h 58927"/>
                    <a:gd name="connsiteX2" fmla="*/ 8765 w 76305"/>
                    <a:gd name="connsiteY2" fmla="*/ 26229 h 58927"/>
                    <a:gd name="connsiteX3" fmla="*/ 50236 w 76305"/>
                    <a:gd name="connsiteY3" fmla="*/ 2349 h 58927"/>
                    <a:gd name="connsiteX4" fmla="*/ 73897 w 76305"/>
                    <a:gd name="connsiteY4" fmla="*/ 8769 h 58927"/>
                    <a:gd name="connsiteX5" fmla="*/ 67600 w 76305"/>
                    <a:gd name="connsiteY5" fmla="*/ 32706 h 58927"/>
                    <a:gd name="connsiteX6" fmla="*/ 26072 w 76305"/>
                    <a:gd name="connsiteY6" fmla="*/ 56518 h 58927"/>
                    <a:gd name="connsiteX7" fmla="*/ 17785 w 76305"/>
                    <a:gd name="connsiteY7" fmla="*/ 58928 h 58927"/>
                    <a:gd name="connsiteX8" fmla="*/ 17728 w 76305"/>
                    <a:gd name="connsiteY8" fmla="*/ 58861 h 5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05" h="58927">
                      <a:moveTo>
                        <a:pt x="17728" y="58861"/>
                      </a:moveTo>
                      <a:cubicBezTo>
                        <a:pt x="11298" y="58861"/>
                        <a:pt x="5364" y="55594"/>
                        <a:pt x="2402" y="49984"/>
                      </a:cubicBezTo>
                      <a:cubicBezTo>
                        <a:pt x="-2541" y="41716"/>
                        <a:pt x="421" y="30982"/>
                        <a:pt x="8765" y="26229"/>
                      </a:cubicBezTo>
                      <a:lnTo>
                        <a:pt x="50236" y="2349"/>
                      </a:lnTo>
                      <a:cubicBezTo>
                        <a:pt x="58085" y="-2518"/>
                        <a:pt x="69020" y="444"/>
                        <a:pt x="73897" y="8769"/>
                      </a:cubicBezTo>
                      <a:cubicBezTo>
                        <a:pt x="78849" y="17037"/>
                        <a:pt x="75878" y="27953"/>
                        <a:pt x="67600" y="32706"/>
                      </a:cubicBezTo>
                      <a:lnTo>
                        <a:pt x="26072" y="56518"/>
                      </a:lnTo>
                      <a:cubicBezTo>
                        <a:pt x="23538" y="58004"/>
                        <a:pt x="20566" y="58928"/>
                        <a:pt x="17785" y="58928"/>
                      </a:cubicBezTo>
                      <a:lnTo>
                        <a:pt x="17728" y="58861"/>
                      </a:lnTo>
                      <a:close/>
                    </a:path>
                  </a:pathLst>
                </a:custGeom>
                <a:solidFill>
                  <a:srgbClr val="14100D"/>
                </a:solidFill>
                <a:ln w="9525" cap="flat">
                  <a:noFill/>
                  <a:prstDash val="solid"/>
                  <a:miter/>
                </a:ln>
              </p:spPr>
              <p:txBody>
                <a:bodyPr rtlCol="0" anchor="ctr"/>
                <a:lstStyle/>
                <a:p>
                  <a:endParaRPr lang="nl-NL"/>
                </a:p>
              </p:txBody>
            </p:sp>
            <p:sp>
              <p:nvSpPr>
                <p:cNvPr id="45" name="Vrije vorm 44">
                  <a:extLst>
                    <a:ext uri="{FF2B5EF4-FFF2-40B4-BE49-F238E27FC236}">
                      <a16:creationId xmlns:a16="http://schemas.microsoft.com/office/drawing/2014/main" id="{831CA089-D3AC-1CC9-E55C-AC5659A7233C}"/>
                    </a:ext>
                  </a:extLst>
                </p:cNvPr>
                <p:cNvSpPr/>
                <p:nvPr/>
              </p:nvSpPr>
              <p:spPr>
                <a:xfrm>
                  <a:off x="5639161" y="2584326"/>
                  <a:ext cx="76352" cy="58822"/>
                </a:xfrm>
                <a:custGeom>
                  <a:avLst/>
                  <a:gdLst>
                    <a:gd name="connsiteX0" fmla="*/ 17346 w 76352"/>
                    <a:gd name="connsiteY0" fmla="*/ 58823 h 58822"/>
                    <a:gd name="connsiteX1" fmla="*/ 2392 w 76352"/>
                    <a:gd name="connsiteY1" fmla="*/ 50060 h 58822"/>
                    <a:gd name="connsiteX2" fmla="*/ 8812 w 76352"/>
                    <a:gd name="connsiteY2" fmla="*/ 26124 h 58822"/>
                    <a:gd name="connsiteX3" fmla="*/ 50283 w 76352"/>
                    <a:gd name="connsiteY3" fmla="*/ 2311 h 58822"/>
                    <a:gd name="connsiteX4" fmla="*/ 73953 w 76352"/>
                    <a:gd name="connsiteY4" fmla="*/ 8788 h 58822"/>
                    <a:gd name="connsiteX5" fmla="*/ 67590 w 76352"/>
                    <a:gd name="connsiteY5" fmla="*/ 32543 h 58822"/>
                    <a:gd name="connsiteX6" fmla="*/ 26118 w 76352"/>
                    <a:gd name="connsiteY6" fmla="*/ 56356 h 58822"/>
                    <a:gd name="connsiteX7" fmla="*/ 17346 w 76352"/>
                    <a:gd name="connsiteY7" fmla="*/ 58756 h 58822"/>
                    <a:gd name="connsiteX8" fmla="*/ 17346 w 76352"/>
                    <a:gd name="connsiteY8" fmla="*/ 58823 h 5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52" h="58822">
                      <a:moveTo>
                        <a:pt x="17346" y="58823"/>
                      </a:moveTo>
                      <a:cubicBezTo>
                        <a:pt x="11345" y="58823"/>
                        <a:pt x="5411" y="55737"/>
                        <a:pt x="2392" y="50060"/>
                      </a:cubicBezTo>
                      <a:cubicBezTo>
                        <a:pt x="-2561" y="41792"/>
                        <a:pt x="468" y="31058"/>
                        <a:pt x="8812" y="26124"/>
                      </a:cubicBezTo>
                      <a:lnTo>
                        <a:pt x="50283" y="2311"/>
                      </a:lnTo>
                      <a:cubicBezTo>
                        <a:pt x="58189" y="-2442"/>
                        <a:pt x="69009" y="339"/>
                        <a:pt x="73953" y="8788"/>
                      </a:cubicBezTo>
                      <a:cubicBezTo>
                        <a:pt x="78897" y="17056"/>
                        <a:pt x="75925" y="27791"/>
                        <a:pt x="67590" y="32543"/>
                      </a:cubicBezTo>
                      <a:lnTo>
                        <a:pt x="26118" y="56356"/>
                      </a:lnTo>
                      <a:cubicBezTo>
                        <a:pt x="23156" y="58023"/>
                        <a:pt x="20127" y="58756"/>
                        <a:pt x="17346" y="58756"/>
                      </a:cubicBezTo>
                      <a:lnTo>
                        <a:pt x="17346" y="58823"/>
                      </a:lnTo>
                      <a:close/>
                    </a:path>
                  </a:pathLst>
                </a:custGeom>
                <a:solidFill>
                  <a:srgbClr val="14100D"/>
                </a:solidFill>
                <a:ln w="9525" cap="flat">
                  <a:noFill/>
                  <a:prstDash val="solid"/>
                  <a:miter/>
                </a:ln>
              </p:spPr>
              <p:txBody>
                <a:bodyPr rtlCol="0" anchor="ctr"/>
                <a:lstStyle/>
                <a:p>
                  <a:endParaRPr lang="nl-NL"/>
                </a:p>
              </p:txBody>
            </p:sp>
            <p:sp>
              <p:nvSpPr>
                <p:cNvPr id="46" name="Vrije vorm 45">
                  <a:extLst>
                    <a:ext uri="{FF2B5EF4-FFF2-40B4-BE49-F238E27FC236}">
                      <a16:creationId xmlns:a16="http://schemas.microsoft.com/office/drawing/2014/main" id="{49E61BCF-982F-243E-C095-ACCD65E2921D}"/>
                    </a:ext>
                  </a:extLst>
                </p:cNvPr>
                <p:cNvSpPr/>
                <p:nvPr/>
              </p:nvSpPr>
              <p:spPr>
                <a:xfrm>
                  <a:off x="5721848" y="2536756"/>
                  <a:ext cx="76548" cy="58825"/>
                </a:xfrm>
                <a:custGeom>
                  <a:avLst/>
                  <a:gdLst>
                    <a:gd name="connsiteX0" fmla="*/ 17526 w 76548"/>
                    <a:gd name="connsiteY0" fmla="*/ 58825 h 58825"/>
                    <a:gd name="connsiteX1" fmla="*/ 2201 w 76548"/>
                    <a:gd name="connsiteY1" fmla="*/ 50072 h 58825"/>
                    <a:gd name="connsiteX2" fmla="*/ 8687 w 76548"/>
                    <a:gd name="connsiteY2" fmla="*/ 26069 h 58825"/>
                    <a:gd name="connsiteX3" fmla="*/ 50092 w 76548"/>
                    <a:gd name="connsiteY3" fmla="*/ 2256 h 58825"/>
                    <a:gd name="connsiteX4" fmla="*/ 74381 w 76548"/>
                    <a:gd name="connsiteY4" fmla="*/ 8733 h 58825"/>
                    <a:gd name="connsiteX5" fmla="*/ 68018 w 76548"/>
                    <a:gd name="connsiteY5" fmla="*/ 32488 h 58825"/>
                    <a:gd name="connsiteX6" fmla="*/ 26556 w 76548"/>
                    <a:gd name="connsiteY6" fmla="*/ 56358 h 58825"/>
                    <a:gd name="connsiteX7" fmla="*/ 17593 w 76548"/>
                    <a:gd name="connsiteY7" fmla="*/ 58768 h 58825"/>
                    <a:gd name="connsiteX8" fmla="*/ 17526 w 76548"/>
                    <a:gd name="connsiteY8" fmla="*/ 58825 h 5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48" h="58825">
                      <a:moveTo>
                        <a:pt x="17526" y="58825"/>
                      </a:moveTo>
                      <a:cubicBezTo>
                        <a:pt x="11535" y="58825"/>
                        <a:pt x="5725" y="55749"/>
                        <a:pt x="2201" y="50072"/>
                      </a:cubicBezTo>
                      <a:cubicBezTo>
                        <a:pt x="-2305" y="41737"/>
                        <a:pt x="229" y="31002"/>
                        <a:pt x="8687" y="26069"/>
                      </a:cubicBezTo>
                      <a:lnTo>
                        <a:pt x="50092" y="2256"/>
                      </a:lnTo>
                      <a:cubicBezTo>
                        <a:pt x="58436" y="-2373"/>
                        <a:pt x="69257" y="284"/>
                        <a:pt x="74381" y="8733"/>
                      </a:cubicBezTo>
                      <a:cubicBezTo>
                        <a:pt x="78829" y="17058"/>
                        <a:pt x="76296" y="27736"/>
                        <a:pt x="68018" y="32488"/>
                      </a:cubicBezTo>
                      <a:lnTo>
                        <a:pt x="26556" y="56358"/>
                      </a:lnTo>
                      <a:cubicBezTo>
                        <a:pt x="23527" y="58025"/>
                        <a:pt x="20556" y="58768"/>
                        <a:pt x="17593" y="58768"/>
                      </a:cubicBezTo>
                      <a:lnTo>
                        <a:pt x="17526" y="58825"/>
                      </a:lnTo>
                      <a:close/>
                    </a:path>
                  </a:pathLst>
                </a:custGeom>
                <a:solidFill>
                  <a:srgbClr val="14100D"/>
                </a:solidFill>
                <a:ln w="9525" cap="flat">
                  <a:noFill/>
                  <a:prstDash val="solid"/>
                  <a:miter/>
                </a:ln>
              </p:spPr>
              <p:txBody>
                <a:bodyPr rtlCol="0" anchor="ctr"/>
                <a:lstStyle/>
                <a:p>
                  <a:endParaRPr lang="nl-NL"/>
                </a:p>
              </p:txBody>
            </p:sp>
            <p:sp>
              <p:nvSpPr>
                <p:cNvPr id="47" name="Vrije vorm 46">
                  <a:extLst>
                    <a:ext uri="{FF2B5EF4-FFF2-40B4-BE49-F238E27FC236}">
                      <a16:creationId xmlns:a16="http://schemas.microsoft.com/office/drawing/2014/main" id="{42DF2D8F-09B2-D040-A399-FE1B70C90856}"/>
                    </a:ext>
                  </a:extLst>
                </p:cNvPr>
                <p:cNvSpPr/>
                <p:nvPr/>
              </p:nvSpPr>
              <p:spPr>
                <a:xfrm>
                  <a:off x="5596000" y="3506947"/>
                  <a:ext cx="105580" cy="75319"/>
                </a:xfrm>
                <a:custGeom>
                  <a:avLst/>
                  <a:gdLst>
                    <a:gd name="connsiteX0" fmla="*/ 17311 w 105580"/>
                    <a:gd name="connsiteY0" fmla="*/ 75319 h 75319"/>
                    <a:gd name="connsiteX1" fmla="*/ 1975 w 105580"/>
                    <a:gd name="connsiteY1" fmla="*/ 66556 h 75319"/>
                    <a:gd name="connsiteX2" fmla="*/ 8967 w 105580"/>
                    <a:gd name="connsiteY2" fmla="*/ 42620 h 75319"/>
                    <a:gd name="connsiteX3" fmla="*/ 79414 w 105580"/>
                    <a:gd name="connsiteY3" fmla="*/ 2272 h 75319"/>
                    <a:gd name="connsiteX4" fmla="*/ 103083 w 105580"/>
                    <a:gd name="connsiteY4" fmla="*/ 8749 h 75319"/>
                    <a:gd name="connsiteX5" fmla="*/ 96721 w 105580"/>
                    <a:gd name="connsiteY5" fmla="*/ 32561 h 75319"/>
                    <a:gd name="connsiteX6" fmla="*/ 26264 w 105580"/>
                    <a:gd name="connsiteY6" fmla="*/ 72910 h 75319"/>
                    <a:gd name="connsiteX7" fmla="*/ 17311 w 105580"/>
                    <a:gd name="connsiteY7" fmla="*/ 75319 h 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80" h="75319">
                      <a:moveTo>
                        <a:pt x="17311" y="75319"/>
                      </a:moveTo>
                      <a:cubicBezTo>
                        <a:pt x="11377" y="75319"/>
                        <a:pt x="5376" y="72109"/>
                        <a:pt x="1975" y="66556"/>
                      </a:cubicBezTo>
                      <a:cubicBezTo>
                        <a:pt x="-2349" y="58108"/>
                        <a:pt x="623" y="47373"/>
                        <a:pt x="8967" y="42620"/>
                      </a:cubicBezTo>
                      <a:lnTo>
                        <a:pt x="79414" y="2272"/>
                      </a:lnTo>
                      <a:cubicBezTo>
                        <a:pt x="87882" y="-2481"/>
                        <a:pt x="98140" y="481"/>
                        <a:pt x="103083" y="8749"/>
                      </a:cubicBezTo>
                      <a:cubicBezTo>
                        <a:pt x="108151" y="17074"/>
                        <a:pt x="105246" y="27809"/>
                        <a:pt x="96721" y="32561"/>
                      </a:cubicBezTo>
                      <a:lnTo>
                        <a:pt x="26264" y="72910"/>
                      </a:lnTo>
                      <a:cubicBezTo>
                        <a:pt x="23302" y="74395"/>
                        <a:pt x="20330" y="75319"/>
                        <a:pt x="17311" y="75319"/>
                      </a:cubicBezTo>
                      <a:close/>
                    </a:path>
                  </a:pathLst>
                </a:custGeom>
                <a:solidFill>
                  <a:srgbClr val="14100D"/>
                </a:solidFill>
                <a:ln w="9525" cap="flat">
                  <a:noFill/>
                  <a:prstDash val="solid"/>
                  <a:miter/>
                </a:ln>
              </p:spPr>
              <p:txBody>
                <a:bodyPr rtlCol="0" anchor="ctr"/>
                <a:lstStyle/>
                <a:p>
                  <a:endParaRPr lang="nl-NL"/>
                </a:p>
              </p:txBody>
            </p:sp>
            <p:sp>
              <p:nvSpPr>
                <p:cNvPr id="48" name="Vrije vorm 47">
                  <a:extLst>
                    <a:ext uri="{FF2B5EF4-FFF2-40B4-BE49-F238E27FC236}">
                      <a16:creationId xmlns:a16="http://schemas.microsoft.com/office/drawing/2014/main" id="{7226FECD-D6F2-B724-7919-02FE9624C3B0}"/>
                    </a:ext>
                  </a:extLst>
                </p:cNvPr>
                <p:cNvSpPr/>
                <p:nvPr/>
              </p:nvSpPr>
              <p:spPr>
                <a:xfrm>
                  <a:off x="5596374" y="3785031"/>
                  <a:ext cx="105577" cy="75345"/>
                </a:xfrm>
                <a:custGeom>
                  <a:avLst/>
                  <a:gdLst>
                    <a:gd name="connsiteX0" fmla="*/ 17308 w 105577"/>
                    <a:gd name="connsiteY0" fmla="*/ 75346 h 75345"/>
                    <a:gd name="connsiteX1" fmla="*/ 1982 w 105577"/>
                    <a:gd name="connsiteY1" fmla="*/ 66526 h 75345"/>
                    <a:gd name="connsiteX2" fmla="*/ 8964 w 105577"/>
                    <a:gd name="connsiteY2" fmla="*/ 42713 h 75345"/>
                    <a:gd name="connsiteX3" fmla="*/ 79411 w 105577"/>
                    <a:gd name="connsiteY3" fmla="*/ 2299 h 75345"/>
                    <a:gd name="connsiteX4" fmla="*/ 103080 w 105577"/>
                    <a:gd name="connsiteY4" fmla="*/ 8776 h 75345"/>
                    <a:gd name="connsiteX5" fmla="*/ 96718 w 105577"/>
                    <a:gd name="connsiteY5" fmla="*/ 32588 h 75345"/>
                    <a:gd name="connsiteX6" fmla="*/ 26261 w 105577"/>
                    <a:gd name="connsiteY6" fmla="*/ 73060 h 75345"/>
                    <a:gd name="connsiteX7" fmla="*/ 17308 w 105577"/>
                    <a:gd name="connsiteY7" fmla="*/ 75279 h 75345"/>
                    <a:gd name="connsiteX8" fmla="*/ 17308 w 105577"/>
                    <a:gd name="connsiteY8" fmla="*/ 75346 h 7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77" h="75345">
                      <a:moveTo>
                        <a:pt x="17308" y="75346"/>
                      </a:moveTo>
                      <a:cubicBezTo>
                        <a:pt x="11373" y="75346"/>
                        <a:pt x="5373" y="72260"/>
                        <a:pt x="1982" y="66526"/>
                      </a:cubicBezTo>
                      <a:cubicBezTo>
                        <a:pt x="-2352" y="58191"/>
                        <a:pt x="620" y="47647"/>
                        <a:pt x="8964" y="42713"/>
                      </a:cubicBezTo>
                      <a:lnTo>
                        <a:pt x="79411" y="2299"/>
                      </a:lnTo>
                      <a:cubicBezTo>
                        <a:pt x="87878" y="-2454"/>
                        <a:pt x="98137" y="384"/>
                        <a:pt x="103080" y="8776"/>
                      </a:cubicBezTo>
                      <a:cubicBezTo>
                        <a:pt x="108147" y="17110"/>
                        <a:pt x="105242" y="27778"/>
                        <a:pt x="96718" y="32588"/>
                      </a:cubicBezTo>
                      <a:lnTo>
                        <a:pt x="26261" y="73060"/>
                      </a:lnTo>
                      <a:cubicBezTo>
                        <a:pt x="23299" y="74546"/>
                        <a:pt x="20337" y="75279"/>
                        <a:pt x="17308" y="75279"/>
                      </a:cubicBezTo>
                      <a:lnTo>
                        <a:pt x="17308" y="75346"/>
                      </a:lnTo>
                      <a:close/>
                    </a:path>
                  </a:pathLst>
                </a:custGeom>
                <a:solidFill>
                  <a:srgbClr val="14100D"/>
                </a:solidFill>
                <a:ln w="9525" cap="flat">
                  <a:noFill/>
                  <a:prstDash val="solid"/>
                  <a:miter/>
                </a:ln>
              </p:spPr>
              <p:txBody>
                <a:bodyPr rtlCol="0" anchor="ctr"/>
                <a:lstStyle/>
                <a:p>
                  <a:endParaRPr lang="nl-NL"/>
                </a:p>
              </p:txBody>
            </p:sp>
            <p:sp>
              <p:nvSpPr>
                <p:cNvPr id="49" name="Vrije vorm 48">
                  <a:extLst>
                    <a:ext uri="{FF2B5EF4-FFF2-40B4-BE49-F238E27FC236}">
                      <a16:creationId xmlns:a16="http://schemas.microsoft.com/office/drawing/2014/main" id="{67585A78-ED97-1CE5-325C-A6D1A284FF27}"/>
                    </a:ext>
                  </a:extLst>
                </p:cNvPr>
                <p:cNvSpPr/>
                <p:nvPr/>
              </p:nvSpPr>
              <p:spPr>
                <a:xfrm>
                  <a:off x="5595184" y="2950601"/>
                  <a:ext cx="105595" cy="75424"/>
                </a:xfrm>
                <a:custGeom>
                  <a:avLst/>
                  <a:gdLst>
                    <a:gd name="connsiteX0" fmla="*/ 17326 w 105595"/>
                    <a:gd name="connsiteY0" fmla="*/ 75425 h 75424"/>
                    <a:gd name="connsiteX1" fmla="*/ 2001 w 105595"/>
                    <a:gd name="connsiteY1" fmla="*/ 66662 h 75424"/>
                    <a:gd name="connsiteX2" fmla="*/ 8363 w 105595"/>
                    <a:gd name="connsiteY2" fmla="*/ 42726 h 75424"/>
                    <a:gd name="connsiteX3" fmla="*/ 79001 w 105595"/>
                    <a:gd name="connsiteY3" fmla="*/ 2311 h 75424"/>
                    <a:gd name="connsiteX4" fmla="*/ 103099 w 105595"/>
                    <a:gd name="connsiteY4" fmla="*/ 8674 h 75424"/>
                    <a:gd name="connsiteX5" fmla="*/ 96736 w 105595"/>
                    <a:gd name="connsiteY5" fmla="*/ 32610 h 75424"/>
                    <a:gd name="connsiteX6" fmla="*/ 26280 w 105595"/>
                    <a:gd name="connsiteY6" fmla="*/ 73015 h 75424"/>
                    <a:gd name="connsiteX7" fmla="*/ 17326 w 105595"/>
                    <a:gd name="connsiteY7" fmla="*/ 75425 h 7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95" h="75424">
                      <a:moveTo>
                        <a:pt x="17326" y="75425"/>
                      </a:moveTo>
                      <a:cubicBezTo>
                        <a:pt x="11392" y="75425"/>
                        <a:pt x="5391" y="72339"/>
                        <a:pt x="2001" y="66662"/>
                      </a:cubicBezTo>
                      <a:cubicBezTo>
                        <a:pt x="-2333" y="58146"/>
                        <a:pt x="639" y="47479"/>
                        <a:pt x="8363" y="42726"/>
                      </a:cubicBezTo>
                      <a:lnTo>
                        <a:pt x="79001" y="2311"/>
                      </a:lnTo>
                      <a:cubicBezTo>
                        <a:pt x="87345" y="-2432"/>
                        <a:pt x="98222" y="339"/>
                        <a:pt x="103099" y="8674"/>
                      </a:cubicBezTo>
                      <a:cubicBezTo>
                        <a:pt x="108166" y="17122"/>
                        <a:pt x="105261" y="27676"/>
                        <a:pt x="96736" y="32610"/>
                      </a:cubicBezTo>
                      <a:lnTo>
                        <a:pt x="26280" y="73015"/>
                      </a:lnTo>
                      <a:cubicBezTo>
                        <a:pt x="23317" y="74682"/>
                        <a:pt x="20346" y="75425"/>
                        <a:pt x="17326" y="75425"/>
                      </a:cubicBezTo>
                      <a:close/>
                    </a:path>
                  </a:pathLst>
                </a:custGeom>
                <a:solidFill>
                  <a:srgbClr val="14100D"/>
                </a:solidFill>
                <a:ln w="9525" cap="flat">
                  <a:noFill/>
                  <a:prstDash val="solid"/>
                  <a:miter/>
                </a:ln>
              </p:spPr>
              <p:txBody>
                <a:bodyPr rtlCol="0" anchor="ctr"/>
                <a:lstStyle/>
                <a:p>
                  <a:endParaRPr lang="nl-NL"/>
                </a:p>
              </p:txBody>
            </p:sp>
            <p:sp>
              <p:nvSpPr>
                <p:cNvPr id="50" name="Vrije vorm 49">
                  <a:extLst>
                    <a:ext uri="{FF2B5EF4-FFF2-40B4-BE49-F238E27FC236}">
                      <a16:creationId xmlns:a16="http://schemas.microsoft.com/office/drawing/2014/main" id="{B282B892-DADB-C90C-8972-34392A227C67}"/>
                    </a:ext>
                  </a:extLst>
                </p:cNvPr>
                <p:cNvSpPr/>
                <p:nvPr/>
              </p:nvSpPr>
              <p:spPr>
                <a:xfrm>
                  <a:off x="5595628" y="3228721"/>
                  <a:ext cx="105580" cy="75424"/>
                </a:xfrm>
                <a:custGeom>
                  <a:avLst/>
                  <a:gdLst>
                    <a:gd name="connsiteX0" fmla="*/ 17301 w 105580"/>
                    <a:gd name="connsiteY0" fmla="*/ 75425 h 75424"/>
                    <a:gd name="connsiteX1" fmla="*/ 1975 w 105580"/>
                    <a:gd name="connsiteY1" fmla="*/ 66595 h 75424"/>
                    <a:gd name="connsiteX2" fmla="*/ 8967 w 105580"/>
                    <a:gd name="connsiteY2" fmla="*/ 42659 h 75424"/>
                    <a:gd name="connsiteX3" fmla="*/ 79414 w 105580"/>
                    <a:gd name="connsiteY3" fmla="*/ 2311 h 75424"/>
                    <a:gd name="connsiteX4" fmla="*/ 103083 w 105580"/>
                    <a:gd name="connsiteY4" fmla="*/ 8788 h 75424"/>
                    <a:gd name="connsiteX5" fmla="*/ 96721 w 105580"/>
                    <a:gd name="connsiteY5" fmla="*/ 32601 h 75424"/>
                    <a:gd name="connsiteX6" fmla="*/ 26264 w 105580"/>
                    <a:gd name="connsiteY6" fmla="*/ 72948 h 75424"/>
                    <a:gd name="connsiteX7" fmla="*/ 17301 w 105580"/>
                    <a:gd name="connsiteY7" fmla="*/ 75425 h 7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80" h="75424">
                      <a:moveTo>
                        <a:pt x="17301" y="75425"/>
                      </a:moveTo>
                      <a:cubicBezTo>
                        <a:pt x="11377" y="75425"/>
                        <a:pt x="5376" y="72272"/>
                        <a:pt x="1975" y="66595"/>
                      </a:cubicBezTo>
                      <a:cubicBezTo>
                        <a:pt x="-2349" y="58147"/>
                        <a:pt x="623" y="47593"/>
                        <a:pt x="8967" y="42659"/>
                      </a:cubicBezTo>
                      <a:lnTo>
                        <a:pt x="79414" y="2311"/>
                      </a:lnTo>
                      <a:cubicBezTo>
                        <a:pt x="87882" y="-2442"/>
                        <a:pt x="98140" y="339"/>
                        <a:pt x="103083" y="8788"/>
                      </a:cubicBezTo>
                      <a:cubicBezTo>
                        <a:pt x="108151" y="17122"/>
                        <a:pt x="105246" y="27857"/>
                        <a:pt x="96721" y="32601"/>
                      </a:cubicBezTo>
                      <a:lnTo>
                        <a:pt x="26264" y="72948"/>
                      </a:lnTo>
                      <a:cubicBezTo>
                        <a:pt x="23302" y="74615"/>
                        <a:pt x="20330" y="75425"/>
                        <a:pt x="17301" y="75425"/>
                      </a:cubicBezTo>
                      <a:close/>
                    </a:path>
                  </a:pathLst>
                </a:custGeom>
                <a:solidFill>
                  <a:srgbClr val="14100D"/>
                </a:solidFill>
                <a:ln w="9525" cap="flat">
                  <a:noFill/>
                  <a:prstDash val="solid"/>
                  <a:miter/>
                </a:ln>
              </p:spPr>
              <p:txBody>
                <a:bodyPr rtlCol="0" anchor="ctr"/>
                <a:lstStyle/>
                <a:p>
                  <a:endParaRPr lang="nl-NL"/>
                </a:p>
              </p:txBody>
            </p:sp>
            <p:sp>
              <p:nvSpPr>
                <p:cNvPr id="51" name="Vrije vorm 50">
                  <a:extLst>
                    <a:ext uri="{FF2B5EF4-FFF2-40B4-BE49-F238E27FC236}">
                      <a16:creationId xmlns:a16="http://schemas.microsoft.com/office/drawing/2014/main" id="{554F157D-55E3-17C6-ED3F-805F6AE523C5}"/>
                    </a:ext>
                  </a:extLst>
                </p:cNvPr>
                <p:cNvSpPr/>
                <p:nvPr/>
              </p:nvSpPr>
              <p:spPr>
                <a:xfrm>
                  <a:off x="6047802" y="2703202"/>
                  <a:ext cx="176015" cy="116083"/>
                </a:xfrm>
                <a:custGeom>
                  <a:avLst/>
                  <a:gdLst>
                    <a:gd name="connsiteX0" fmla="*/ 17823 w 176015"/>
                    <a:gd name="connsiteY0" fmla="*/ 116083 h 116083"/>
                    <a:gd name="connsiteX1" fmla="*/ 2497 w 176015"/>
                    <a:gd name="connsiteY1" fmla="*/ 107329 h 116083"/>
                    <a:gd name="connsiteX2" fmla="*/ 8860 w 176015"/>
                    <a:gd name="connsiteY2" fmla="*/ 83384 h 116083"/>
                    <a:gd name="connsiteX3" fmla="*/ 149944 w 176015"/>
                    <a:gd name="connsiteY3" fmla="*/ 2383 h 116083"/>
                    <a:gd name="connsiteX4" fmla="*/ 173613 w 176015"/>
                    <a:gd name="connsiteY4" fmla="*/ 8736 h 116083"/>
                    <a:gd name="connsiteX5" fmla="*/ 167251 w 176015"/>
                    <a:gd name="connsiteY5" fmla="*/ 32673 h 116083"/>
                    <a:gd name="connsiteX6" fmla="*/ 26719 w 176015"/>
                    <a:gd name="connsiteY6" fmla="*/ 113683 h 116083"/>
                    <a:gd name="connsiteX7" fmla="*/ 17823 w 176015"/>
                    <a:gd name="connsiteY7" fmla="*/ 116083 h 11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15" h="116083">
                      <a:moveTo>
                        <a:pt x="17823" y="116083"/>
                      </a:moveTo>
                      <a:cubicBezTo>
                        <a:pt x="11822" y="116083"/>
                        <a:pt x="5831" y="112997"/>
                        <a:pt x="2497" y="107329"/>
                      </a:cubicBezTo>
                      <a:cubicBezTo>
                        <a:pt x="-2570" y="98814"/>
                        <a:pt x="335" y="88260"/>
                        <a:pt x="8860" y="83384"/>
                      </a:cubicBezTo>
                      <a:lnTo>
                        <a:pt x="149944" y="2383"/>
                      </a:lnTo>
                      <a:cubicBezTo>
                        <a:pt x="157859" y="-2427"/>
                        <a:pt x="168670" y="221"/>
                        <a:pt x="173613" y="8736"/>
                      </a:cubicBezTo>
                      <a:cubicBezTo>
                        <a:pt x="178557" y="17185"/>
                        <a:pt x="175595" y="27929"/>
                        <a:pt x="167251" y="32673"/>
                      </a:cubicBezTo>
                      <a:lnTo>
                        <a:pt x="26719" y="113683"/>
                      </a:lnTo>
                      <a:cubicBezTo>
                        <a:pt x="23757" y="115350"/>
                        <a:pt x="20785" y="116026"/>
                        <a:pt x="17823" y="116083"/>
                      </a:cubicBezTo>
                      <a:close/>
                    </a:path>
                  </a:pathLst>
                </a:custGeom>
                <a:solidFill>
                  <a:srgbClr val="14100D"/>
                </a:solidFill>
                <a:ln w="9525" cap="flat">
                  <a:noFill/>
                  <a:prstDash val="solid"/>
                  <a:miter/>
                </a:ln>
              </p:spPr>
              <p:txBody>
                <a:bodyPr rtlCol="0" anchor="ctr"/>
                <a:lstStyle/>
                <a:p>
                  <a:endParaRPr lang="nl-NL"/>
                </a:p>
              </p:txBody>
            </p:sp>
            <p:sp>
              <p:nvSpPr>
                <p:cNvPr id="52" name="Vrije vorm 51">
                  <a:extLst>
                    <a:ext uri="{FF2B5EF4-FFF2-40B4-BE49-F238E27FC236}">
                      <a16:creationId xmlns:a16="http://schemas.microsoft.com/office/drawing/2014/main" id="{442C29E9-B844-1CCE-A313-952B74E0E23F}"/>
                    </a:ext>
                  </a:extLst>
                </p:cNvPr>
                <p:cNvSpPr/>
                <p:nvPr/>
              </p:nvSpPr>
              <p:spPr>
                <a:xfrm>
                  <a:off x="6048173" y="2981258"/>
                  <a:ext cx="176015" cy="116147"/>
                </a:xfrm>
                <a:custGeom>
                  <a:avLst/>
                  <a:gdLst>
                    <a:gd name="connsiteX0" fmla="*/ 17823 w 176015"/>
                    <a:gd name="connsiteY0" fmla="*/ 116148 h 116147"/>
                    <a:gd name="connsiteX1" fmla="*/ 2497 w 176015"/>
                    <a:gd name="connsiteY1" fmla="*/ 107385 h 116147"/>
                    <a:gd name="connsiteX2" fmla="*/ 8860 w 176015"/>
                    <a:gd name="connsiteY2" fmla="*/ 83448 h 116147"/>
                    <a:gd name="connsiteX3" fmla="*/ 149944 w 176015"/>
                    <a:gd name="connsiteY3" fmla="*/ 2381 h 116147"/>
                    <a:gd name="connsiteX4" fmla="*/ 173613 w 176015"/>
                    <a:gd name="connsiteY4" fmla="*/ 8801 h 116147"/>
                    <a:gd name="connsiteX5" fmla="*/ 167251 w 176015"/>
                    <a:gd name="connsiteY5" fmla="*/ 32737 h 116147"/>
                    <a:gd name="connsiteX6" fmla="*/ 26719 w 176015"/>
                    <a:gd name="connsiteY6" fmla="*/ 113738 h 116147"/>
                    <a:gd name="connsiteX7" fmla="*/ 17823 w 176015"/>
                    <a:gd name="connsiteY7" fmla="*/ 116148 h 11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15" h="116147">
                      <a:moveTo>
                        <a:pt x="17823" y="116148"/>
                      </a:moveTo>
                      <a:cubicBezTo>
                        <a:pt x="11822" y="116148"/>
                        <a:pt x="5831" y="112881"/>
                        <a:pt x="2497" y="107385"/>
                      </a:cubicBezTo>
                      <a:cubicBezTo>
                        <a:pt x="-2570" y="98869"/>
                        <a:pt x="335" y="88201"/>
                        <a:pt x="8860" y="83448"/>
                      </a:cubicBezTo>
                      <a:lnTo>
                        <a:pt x="149944" y="2381"/>
                      </a:lnTo>
                      <a:cubicBezTo>
                        <a:pt x="157859" y="-2553"/>
                        <a:pt x="168670" y="467"/>
                        <a:pt x="173613" y="8801"/>
                      </a:cubicBezTo>
                      <a:cubicBezTo>
                        <a:pt x="178557" y="17249"/>
                        <a:pt x="175595" y="27803"/>
                        <a:pt x="167251" y="32737"/>
                      </a:cubicBezTo>
                      <a:lnTo>
                        <a:pt x="26719" y="113738"/>
                      </a:lnTo>
                      <a:cubicBezTo>
                        <a:pt x="23757" y="115348"/>
                        <a:pt x="20785" y="116081"/>
                        <a:pt x="17823" y="116148"/>
                      </a:cubicBezTo>
                      <a:close/>
                    </a:path>
                  </a:pathLst>
                </a:custGeom>
                <a:solidFill>
                  <a:srgbClr val="14100D"/>
                </a:solidFill>
                <a:ln w="9525" cap="flat">
                  <a:noFill/>
                  <a:prstDash val="solid"/>
                  <a:miter/>
                </a:ln>
              </p:spPr>
              <p:txBody>
                <a:bodyPr rtlCol="0" anchor="ctr"/>
                <a:lstStyle/>
                <a:p>
                  <a:endParaRPr lang="nl-NL"/>
                </a:p>
              </p:txBody>
            </p:sp>
            <p:sp>
              <p:nvSpPr>
                <p:cNvPr id="53" name="Vrije vorm 52">
                  <a:extLst>
                    <a:ext uri="{FF2B5EF4-FFF2-40B4-BE49-F238E27FC236}">
                      <a16:creationId xmlns:a16="http://schemas.microsoft.com/office/drawing/2014/main" id="{B34C06C8-FBBB-0327-515C-DAB1F6385401}"/>
                    </a:ext>
                  </a:extLst>
                </p:cNvPr>
                <p:cNvSpPr/>
                <p:nvPr/>
              </p:nvSpPr>
              <p:spPr>
                <a:xfrm>
                  <a:off x="5770397" y="2645063"/>
                  <a:ext cx="471411" cy="461971"/>
                </a:xfrm>
                <a:custGeom>
                  <a:avLst/>
                  <a:gdLst>
                    <a:gd name="connsiteX0" fmla="*/ 471164 w 471411"/>
                    <a:gd name="connsiteY0" fmla="*/ 0 h 461971"/>
                    <a:gd name="connsiteX1" fmla="*/ 0 w 471411"/>
                    <a:gd name="connsiteY1" fmla="*/ 272567 h 461971"/>
                    <a:gd name="connsiteX2" fmla="*/ 314 w 471411"/>
                    <a:gd name="connsiteY2" fmla="*/ 461972 h 461971"/>
                    <a:gd name="connsiteX3" fmla="*/ 471411 w 471411"/>
                    <a:gd name="connsiteY3" fmla="*/ 189462 h 461971"/>
                    <a:gd name="connsiteX4" fmla="*/ 471164 w 471411"/>
                    <a:gd name="connsiteY4" fmla="*/ 0 h 461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411" h="461971">
                      <a:moveTo>
                        <a:pt x="471164" y="0"/>
                      </a:moveTo>
                      <a:lnTo>
                        <a:pt x="0" y="272567"/>
                      </a:lnTo>
                      <a:lnTo>
                        <a:pt x="314" y="461972"/>
                      </a:lnTo>
                      <a:lnTo>
                        <a:pt x="471411" y="189462"/>
                      </a:lnTo>
                      <a:lnTo>
                        <a:pt x="471164" y="0"/>
                      </a:lnTo>
                      <a:close/>
                    </a:path>
                  </a:pathLst>
                </a:custGeom>
                <a:solidFill>
                  <a:srgbClr val="F8D754"/>
                </a:solidFill>
                <a:ln w="9525" cap="flat">
                  <a:noFill/>
                  <a:prstDash val="solid"/>
                  <a:miter/>
                </a:ln>
              </p:spPr>
              <p:txBody>
                <a:bodyPr rtlCol="0" anchor="ctr"/>
                <a:lstStyle/>
                <a:p>
                  <a:endParaRPr lang="nl-NL"/>
                </a:p>
              </p:txBody>
            </p:sp>
            <p:sp>
              <p:nvSpPr>
                <p:cNvPr id="54" name="Vrije vorm 53">
                  <a:extLst>
                    <a:ext uri="{FF2B5EF4-FFF2-40B4-BE49-F238E27FC236}">
                      <a16:creationId xmlns:a16="http://schemas.microsoft.com/office/drawing/2014/main" id="{DC3469FC-EDA2-A382-267D-5BDD03B1FB72}"/>
                    </a:ext>
                  </a:extLst>
                </p:cNvPr>
                <p:cNvSpPr/>
                <p:nvPr/>
              </p:nvSpPr>
              <p:spPr>
                <a:xfrm>
                  <a:off x="5752604" y="2627659"/>
                  <a:ext cx="506939" cy="496769"/>
                </a:xfrm>
                <a:custGeom>
                  <a:avLst/>
                  <a:gdLst>
                    <a:gd name="connsiteX0" fmla="*/ 35166 w 506939"/>
                    <a:gd name="connsiteY0" fmla="*/ 300021 h 496769"/>
                    <a:gd name="connsiteX1" fmla="*/ 35347 w 506939"/>
                    <a:gd name="connsiteY1" fmla="*/ 449011 h 496769"/>
                    <a:gd name="connsiteX2" fmla="*/ 471964 w 506939"/>
                    <a:gd name="connsiteY2" fmla="*/ 196751 h 496769"/>
                    <a:gd name="connsiteX3" fmla="*/ 471783 w 506939"/>
                    <a:gd name="connsiteY3" fmla="*/ 47751 h 496769"/>
                    <a:gd name="connsiteX4" fmla="*/ 35166 w 506939"/>
                    <a:gd name="connsiteY4" fmla="*/ 300021 h 496769"/>
                    <a:gd name="connsiteX5" fmla="*/ 18107 w 506939"/>
                    <a:gd name="connsiteY5" fmla="*/ 496769 h 496769"/>
                    <a:gd name="connsiteX6" fmla="*/ 9144 w 506939"/>
                    <a:gd name="connsiteY6" fmla="*/ 494417 h 496769"/>
                    <a:gd name="connsiteX7" fmla="*/ 248 w 506939"/>
                    <a:gd name="connsiteY7" fmla="*/ 479367 h 496769"/>
                    <a:gd name="connsiteX8" fmla="*/ 0 w 506939"/>
                    <a:gd name="connsiteY8" fmla="*/ 289963 h 496769"/>
                    <a:gd name="connsiteX9" fmla="*/ 8906 w 506939"/>
                    <a:gd name="connsiteY9" fmla="*/ 274970 h 496769"/>
                    <a:gd name="connsiteX10" fmla="*/ 480431 w 506939"/>
                    <a:gd name="connsiteY10" fmla="*/ 2222 h 496769"/>
                    <a:gd name="connsiteX11" fmla="*/ 497862 w 506939"/>
                    <a:gd name="connsiteY11" fmla="*/ 2222 h 496769"/>
                    <a:gd name="connsiteX12" fmla="*/ 506692 w 506939"/>
                    <a:gd name="connsiteY12" fmla="*/ 17338 h 496769"/>
                    <a:gd name="connsiteX13" fmla="*/ 506940 w 506939"/>
                    <a:gd name="connsiteY13" fmla="*/ 206800 h 496769"/>
                    <a:gd name="connsiteX14" fmla="*/ 498167 w 506939"/>
                    <a:gd name="connsiteY14" fmla="*/ 221792 h 496769"/>
                    <a:gd name="connsiteX15" fmla="*/ 27070 w 506939"/>
                    <a:gd name="connsiteY15" fmla="*/ 494359 h 496769"/>
                    <a:gd name="connsiteX16" fmla="*/ 18107 w 506939"/>
                    <a:gd name="connsiteY16" fmla="*/ 496769 h 49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6939" h="496769">
                      <a:moveTo>
                        <a:pt x="35166" y="300021"/>
                      </a:moveTo>
                      <a:lnTo>
                        <a:pt x="35347" y="449011"/>
                      </a:lnTo>
                      <a:lnTo>
                        <a:pt x="471964" y="196751"/>
                      </a:lnTo>
                      <a:lnTo>
                        <a:pt x="471783" y="47751"/>
                      </a:lnTo>
                      <a:lnTo>
                        <a:pt x="35166" y="300021"/>
                      </a:lnTo>
                      <a:close/>
                      <a:moveTo>
                        <a:pt x="18107" y="496769"/>
                      </a:moveTo>
                      <a:cubicBezTo>
                        <a:pt x="15145" y="496769"/>
                        <a:pt x="12173" y="496026"/>
                        <a:pt x="9144" y="494417"/>
                      </a:cubicBezTo>
                      <a:cubicBezTo>
                        <a:pt x="3772" y="491464"/>
                        <a:pt x="248" y="485539"/>
                        <a:pt x="248" y="479367"/>
                      </a:cubicBezTo>
                      <a:lnTo>
                        <a:pt x="0" y="289963"/>
                      </a:lnTo>
                      <a:cubicBezTo>
                        <a:pt x="0" y="283857"/>
                        <a:pt x="3524" y="278056"/>
                        <a:pt x="8906" y="274970"/>
                      </a:cubicBezTo>
                      <a:lnTo>
                        <a:pt x="480431" y="2222"/>
                      </a:lnTo>
                      <a:cubicBezTo>
                        <a:pt x="485994" y="-741"/>
                        <a:pt x="492357" y="-741"/>
                        <a:pt x="497862" y="2222"/>
                      </a:cubicBezTo>
                      <a:cubicBezTo>
                        <a:pt x="503234" y="5498"/>
                        <a:pt x="506635" y="11108"/>
                        <a:pt x="506692" y="17338"/>
                      </a:cubicBezTo>
                      <a:lnTo>
                        <a:pt x="506940" y="206800"/>
                      </a:lnTo>
                      <a:cubicBezTo>
                        <a:pt x="506940" y="212848"/>
                        <a:pt x="503539" y="218706"/>
                        <a:pt x="498167" y="221792"/>
                      </a:cubicBezTo>
                      <a:lnTo>
                        <a:pt x="27070" y="494359"/>
                      </a:lnTo>
                      <a:cubicBezTo>
                        <a:pt x="24108" y="496026"/>
                        <a:pt x="21136" y="496769"/>
                        <a:pt x="18107" y="496769"/>
                      </a:cubicBezTo>
                      <a:close/>
                    </a:path>
                  </a:pathLst>
                </a:custGeom>
                <a:solidFill>
                  <a:srgbClr val="14100D"/>
                </a:solidFill>
                <a:ln w="9525" cap="flat">
                  <a:noFill/>
                  <a:prstDash val="solid"/>
                  <a:miter/>
                </a:ln>
              </p:spPr>
              <p:txBody>
                <a:bodyPr rtlCol="0" anchor="ctr"/>
                <a:lstStyle/>
                <a:p>
                  <a:endParaRPr lang="nl-NL"/>
                </a:p>
              </p:txBody>
            </p:sp>
            <p:sp>
              <p:nvSpPr>
                <p:cNvPr id="55" name="Vrije vorm 54">
                  <a:extLst>
                    <a:ext uri="{FF2B5EF4-FFF2-40B4-BE49-F238E27FC236}">
                      <a16:creationId xmlns:a16="http://schemas.microsoft.com/office/drawing/2014/main" id="{15363CC0-5D43-4F32-9CAA-DA888D75F5FC}"/>
                    </a:ext>
                  </a:extLst>
                </p:cNvPr>
                <p:cNvSpPr/>
                <p:nvPr/>
              </p:nvSpPr>
              <p:spPr>
                <a:xfrm>
                  <a:off x="5770835" y="2917878"/>
                  <a:ext cx="471344" cy="461962"/>
                </a:xfrm>
                <a:custGeom>
                  <a:avLst/>
                  <a:gdLst>
                    <a:gd name="connsiteX0" fmla="*/ 471097 w 471344"/>
                    <a:gd name="connsiteY0" fmla="*/ 0 h 461962"/>
                    <a:gd name="connsiteX1" fmla="*/ 0 w 471344"/>
                    <a:gd name="connsiteY1" fmla="*/ 272625 h 461962"/>
                    <a:gd name="connsiteX2" fmla="*/ 248 w 471344"/>
                    <a:gd name="connsiteY2" fmla="*/ 461963 h 461962"/>
                    <a:gd name="connsiteX3" fmla="*/ 471345 w 471344"/>
                    <a:gd name="connsiteY3" fmla="*/ 189281 h 461962"/>
                    <a:gd name="connsiteX4" fmla="*/ 471097 w 471344"/>
                    <a:gd name="connsiteY4" fmla="*/ 0 h 461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344" h="461962">
                      <a:moveTo>
                        <a:pt x="471097" y="0"/>
                      </a:moveTo>
                      <a:lnTo>
                        <a:pt x="0" y="272625"/>
                      </a:lnTo>
                      <a:lnTo>
                        <a:pt x="248" y="461963"/>
                      </a:lnTo>
                      <a:lnTo>
                        <a:pt x="471345" y="189281"/>
                      </a:lnTo>
                      <a:lnTo>
                        <a:pt x="471097" y="0"/>
                      </a:lnTo>
                      <a:close/>
                    </a:path>
                  </a:pathLst>
                </a:custGeom>
                <a:solidFill>
                  <a:srgbClr val="F8D754"/>
                </a:solidFill>
                <a:ln w="9525" cap="flat">
                  <a:noFill/>
                  <a:prstDash val="solid"/>
                  <a:miter/>
                </a:ln>
              </p:spPr>
              <p:txBody>
                <a:bodyPr rtlCol="0" anchor="ctr"/>
                <a:lstStyle/>
                <a:p>
                  <a:endParaRPr lang="nl-NL"/>
                </a:p>
              </p:txBody>
            </p:sp>
            <p:sp>
              <p:nvSpPr>
                <p:cNvPr id="56" name="Vrije vorm 55">
                  <a:extLst>
                    <a:ext uri="{FF2B5EF4-FFF2-40B4-BE49-F238E27FC236}">
                      <a16:creationId xmlns:a16="http://schemas.microsoft.com/office/drawing/2014/main" id="{A50E87CF-D3A4-0949-0F9C-CB00062B3452}"/>
                    </a:ext>
                  </a:extLst>
                </p:cNvPr>
                <p:cNvSpPr/>
                <p:nvPr/>
              </p:nvSpPr>
              <p:spPr>
                <a:xfrm>
                  <a:off x="5752976" y="2905834"/>
                  <a:ext cx="506939" cy="496895"/>
                </a:xfrm>
                <a:custGeom>
                  <a:avLst/>
                  <a:gdLst>
                    <a:gd name="connsiteX0" fmla="*/ 35166 w 506939"/>
                    <a:gd name="connsiteY0" fmla="*/ 299966 h 496895"/>
                    <a:gd name="connsiteX1" fmla="*/ 35357 w 506939"/>
                    <a:gd name="connsiteY1" fmla="*/ 448966 h 496895"/>
                    <a:gd name="connsiteX2" fmla="*/ 471964 w 506939"/>
                    <a:gd name="connsiteY2" fmla="*/ 196629 h 496895"/>
                    <a:gd name="connsiteX3" fmla="*/ 471783 w 506939"/>
                    <a:gd name="connsiteY3" fmla="*/ 47639 h 496895"/>
                    <a:gd name="connsiteX4" fmla="*/ 35166 w 506939"/>
                    <a:gd name="connsiteY4" fmla="*/ 299966 h 496895"/>
                    <a:gd name="connsiteX5" fmla="*/ 18107 w 506939"/>
                    <a:gd name="connsiteY5" fmla="*/ 496838 h 496895"/>
                    <a:gd name="connsiteX6" fmla="*/ 9154 w 506939"/>
                    <a:gd name="connsiteY6" fmla="*/ 494495 h 496895"/>
                    <a:gd name="connsiteX7" fmla="*/ 248 w 506939"/>
                    <a:gd name="connsiteY7" fmla="*/ 479312 h 496895"/>
                    <a:gd name="connsiteX8" fmla="*/ 0 w 506939"/>
                    <a:gd name="connsiteY8" fmla="*/ 290041 h 496895"/>
                    <a:gd name="connsiteX9" fmla="*/ 8906 w 506939"/>
                    <a:gd name="connsiteY9" fmla="*/ 274858 h 496895"/>
                    <a:gd name="connsiteX10" fmla="*/ 480431 w 506939"/>
                    <a:gd name="connsiteY10" fmla="*/ 2357 h 496895"/>
                    <a:gd name="connsiteX11" fmla="*/ 497862 w 506939"/>
                    <a:gd name="connsiteY11" fmla="*/ 2357 h 496895"/>
                    <a:gd name="connsiteX12" fmla="*/ 506692 w 506939"/>
                    <a:gd name="connsiteY12" fmla="*/ 17350 h 496895"/>
                    <a:gd name="connsiteX13" fmla="*/ 506940 w 506939"/>
                    <a:gd name="connsiteY13" fmla="*/ 206631 h 496895"/>
                    <a:gd name="connsiteX14" fmla="*/ 498167 w 506939"/>
                    <a:gd name="connsiteY14" fmla="*/ 221804 h 496895"/>
                    <a:gd name="connsiteX15" fmla="*/ 27070 w 506939"/>
                    <a:gd name="connsiteY15" fmla="*/ 494495 h 496895"/>
                    <a:gd name="connsiteX16" fmla="*/ 18107 w 506939"/>
                    <a:gd name="connsiteY16" fmla="*/ 496895 h 496895"/>
                    <a:gd name="connsiteX17" fmla="*/ 18107 w 506939"/>
                    <a:gd name="connsiteY17" fmla="*/ 496838 h 49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6939" h="496895">
                      <a:moveTo>
                        <a:pt x="35166" y="299966"/>
                      </a:moveTo>
                      <a:lnTo>
                        <a:pt x="35357" y="448966"/>
                      </a:lnTo>
                      <a:lnTo>
                        <a:pt x="471964" y="196629"/>
                      </a:lnTo>
                      <a:lnTo>
                        <a:pt x="471783" y="47639"/>
                      </a:lnTo>
                      <a:lnTo>
                        <a:pt x="35166" y="299966"/>
                      </a:lnTo>
                      <a:close/>
                      <a:moveTo>
                        <a:pt x="18107" y="496838"/>
                      </a:moveTo>
                      <a:cubicBezTo>
                        <a:pt x="15145" y="496838"/>
                        <a:pt x="12173" y="495971"/>
                        <a:pt x="9154" y="494495"/>
                      </a:cubicBezTo>
                      <a:cubicBezTo>
                        <a:pt x="3772" y="491219"/>
                        <a:pt x="248" y="485608"/>
                        <a:pt x="248" y="479312"/>
                      </a:cubicBezTo>
                      <a:lnTo>
                        <a:pt x="0" y="290041"/>
                      </a:lnTo>
                      <a:cubicBezTo>
                        <a:pt x="0" y="283802"/>
                        <a:pt x="3524" y="278011"/>
                        <a:pt x="8906" y="274858"/>
                      </a:cubicBezTo>
                      <a:lnTo>
                        <a:pt x="480431" y="2357"/>
                      </a:lnTo>
                      <a:cubicBezTo>
                        <a:pt x="485994" y="-786"/>
                        <a:pt x="492357" y="-786"/>
                        <a:pt x="497862" y="2357"/>
                      </a:cubicBezTo>
                      <a:cubicBezTo>
                        <a:pt x="503234" y="5320"/>
                        <a:pt x="506635" y="11120"/>
                        <a:pt x="506692" y="17350"/>
                      </a:cubicBezTo>
                      <a:lnTo>
                        <a:pt x="506940" y="206631"/>
                      </a:lnTo>
                      <a:cubicBezTo>
                        <a:pt x="506940" y="213041"/>
                        <a:pt x="503549" y="218661"/>
                        <a:pt x="498167" y="221804"/>
                      </a:cubicBezTo>
                      <a:lnTo>
                        <a:pt x="27070" y="494495"/>
                      </a:lnTo>
                      <a:cubicBezTo>
                        <a:pt x="24108" y="495971"/>
                        <a:pt x="21136" y="496838"/>
                        <a:pt x="18107" y="496895"/>
                      </a:cubicBezTo>
                      <a:lnTo>
                        <a:pt x="18107" y="496838"/>
                      </a:lnTo>
                      <a:close/>
                    </a:path>
                  </a:pathLst>
                </a:custGeom>
                <a:solidFill>
                  <a:srgbClr val="14100D"/>
                </a:solidFill>
                <a:ln w="9525" cap="flat">
                  <a:noFill/>
                  <a:prstDash val="solid"/>
                  <a:miter/>
                </a:ln>
              </p:spPr>
              <p:txBody>
                <a:bodyPr rtlCol="0" anchor="ctr"/>
                <a:lstStyle/>
                <a:p>
                  <a:endParaRPr lang="nl-NL"/>
                </a:p>
              </p:txBody>
            </p:sp>
            <p:sp>
              <p:nvSpPr>
                <p:cNvPr id="57" name="Vrije vorm 56">
                  <a:extLst>
                    <a:ext uri="{FF2B5EF4-FFF2-40B4-BE49-F238E27FC236}">
                      <a16:creationId xmlns:a16="http://schemas.microsoft.com/office/drawing/2014/main" id="{4DE17873-3CBE-C5AF-F51C-7827F3F31596}"/>
                    </a:ext>
                  </a:extLst>
                </p:cNvPr>
                <p:cNvSpPr/>
                <p:nvPr/>
              </p:nvSpPr>
              <p:spPr>
                <a:xfrm>
                  <a:off x="5771207" y="3196123"/>
                  <a:ext cx="471411" cy="461838"/>
                </a:xfrm>
                <a:custGeom>
                  <a:avLst/>
                  <a:gdLst>
                    <a:gd name="connsiteX0" fmla="*/ 471097 w 471411"/>
                    <a:gd name="connsiteY0" fmla="*/ 0 h 461838"/>
                    <a:gd name="connsiteX1" fmla="*/ 0 w 471411"/>
                    <a:gd name="connsiteY1" fmla="*/ 272567 h 461838"/>
                    <a:gd name="connsiteX2" fmla="*/ 248 w 471411"/>
                    <a:gd name="connsiteY2" fmla="*/ 461839 h 461838"/>
                    <a:gd name="connsiteX3" fmla="*/ 471411 w 471411"/>
                    <a:gd name="connsiteY3" fmla="*/ 189271 h 461838"/>
                    <a:gd name="connsiteX4" fmla="*/ 471097 w 471411"/>
                    <a:gd name="connsiteY4" fmla="*/ 0 h 461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411" h="461838">
                      <a:moveTo>
                        <a:pt x="471097" y="0"/>
                      </a:moveTo>
                      <a:lnTo>
                        <a:pt x="0" y="272567"/>
                      </a:lnTo>
                      <a:lnTo>
                        <a:pt x="248" y="461839"/>
                      </a:lnTo>
                      <a:lnTo>
                        <a:pt x="471411" y="189271"/>
                      </a:lnTo>
                      <a:lnTo>
                        <a:pt x="471097" y="0"/>
                      </a:lnTo>
                      <a:close/>
                    </a:path>
                  </a:pathLst>
                </a:custGeom>
                <a:solidFill>
                  <a:srgbClr val="F8D754"/>
                </a:solidFill>
                <a:ln w="9525" cap="flat">
                  <a:noFill/>
                  <a:prstDash val="solid"/>
                  <a:miter/>
                </a:ln>
              </p:spPr>
              <p:txBody>
                <a:bodyPr rtlCol="0" anchor="ctr"/>
                <a:lstStyle/>
                <a:p>
                  <a:endParaRPr lang="nl-NL"/>
                </a:p>
              </p:txBody>
            </p:sp>
            <p:sp>
              <p:nvSpPr>
                <p:cNvPr id="58" name="Vrije vorm 57">
                  <a:extLst>
                    <a:ext uri="{FF2B5EF4-FFF2-40B4-BE49-F238E27FC236}">
                      <a16:creationId xmlns:a16="http://schemas.microsoft.com/office/drawing/2014/main" id="{9F53B0D0-D6BB-DB6C-AD9F-2C6F4A693228}"/>
                    </a:ext>
                  </a:extLst>
                </p:cNvPr>
                <p:cNvSpPr/>
                <p:nvPr/>
              </p:nvSpPr>
              <p:spPr>
                <a:xfrm>
                  <a:off x="5753404" y="3183993"/>
                  <a:ext cx="506939" cy="496733"/>
                </a:xfrm>
                <a:custGeom>
                  <a:avLst/>
                  <a:gdLst>
                    <a:gd name="connsiteX0" fmla="*/ 35100 w 506939"/>
                    <a:gd name="connsiteY0" fmla="*/ 300119 h 496733"/>
                    <a:gd name="connsiteX1" fmla="*/ 35290 w 506939"/>
                    <a:gd name="connsiteY1" fmla="*/ 448985 h 496733"/>
                    <a:gd name="connsiteX2" fmla="*/ 471906 w 506939"/>
                    <a:gd name="connsiteY2" fmla="*/ 196658 h 496733"/>
                    <a:gd name="connsiteX3" fmla="*/ 471716 w 506939"/>
                    <a:gd name="connsiteY3" fmla="*/ 47668 h 496733"/>
                    <a:gd name="connsiteX4" fmla="*/ 35100 w 506939"/>
                    <a:gd name="connsiteY4" fmla="*/ 300119 h 496733"/>
                    <a:gd name="connsiteX5" fmla="*/ 18107 w 506939"/>
                    <a:gd name="connsiteY5" fmla="*/ 496676 h 496733"/>
                    <a:gd name="connsiteX6" fmla="*/ 9144 w 506939"/>
                    <a:gd name="connsiteY6" fmla="*/ 494333 h 496733"/>
                    <a:gd name="connsiteX7" fmla="*/ 248 w 506939"/>
                    <a:gd name="connsiteY7" fmla="*/ 479341 h 496733"/>
                    <a:gd name="connsiteX8" fmla="*/ 0 w 506939"/>
                    <a:gd name="connsiteY8" fmla="*/ 290060 h 496733"/>
                    <a:gd name="connsiteX9" fmla="*/ 8906 w 506939"/>
                    <a:gd name="connsiteY9" fmla="*/ 274887 h 496733"/>
                    <a:gd name="connsiteX10" fmla="*/ 480431 w 506939"/>
                    <a:gd name="connsiteY10" fmla="*/ 2386 h 496733"/>
                    <a:gd name="connsiteX11" fmla="*/ 497862 w 506939"/>
                    <a:gd name="connsiteY11" fmla="*/ 2386 h 496733"/>
                    <a:gd name="connsiteX12" fmla="*/ 506692 w 506939"/>
                    <a:gd name="connsiteY12" fmla="*/ 17493 h 496733"/>
                    <a:gd name="connsiteX13" fmla="*/ 506939 w 506939"/>
                    <a:gd name="connsiteY13" fmla="*/ 206773 h 496733"/>
                    <a:gd name="connsiteX14" fmla="*/ 498167 w 506939"/>
                    <a:gd name="connsiteY14" fmla="*/ 221832 h 496733"/>
                    <a:gd name="connsiteX15" fmla="*/ 27070 w 506939"/>
                    <a:gd name="connsiteY15" fmla="*/ 494333 h 496733"/>
                    <a:gd name="connsiteX16" fmla="*/ 18107 w 506939"/>
                    <a:gd name="connsiteY16" fmla="*/ 496734 h 496733"/>
                    <a:gd name="connsiteX17" fmla="*/ 18107 w 506939"/>
                    <a:gd name="connsiteY17" fmla="*/ 496676 h 4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6939" h="496733">
                      <a:moveTo>
                        <a:pt x="35100" y="300119"/>
                      </a:moveTo>
                      <a:lnTo>
                        <a:pt x="35290" y="448985"/>
                      </a:lnTo>
                      <a:lnTo>
                        <a:pt x="471906" y="196658"/>
                      </a:lnTo>
                      <a:lnTo>
                        <a:pt x="471716" y="47668"/>
                      </a:lnTo>
                      <a:lnTo>
                        <a:pt x="35100" y="300119"/>
                      </a:lnTo>
                      <a:close/>
                      <a:moveTo>
                        <a:pt x="18107" y="496676"/>
                      </a:moveTo>
                      <a:cubicBezTo>
                        <a:pt x="15145" y="496676"/>
                        <a:pt x="12173" y="495933"/>
                        <a:pt x="9144" y="494333"/>
                      </a:cubicBezTo>
                      <a:cubicBezTo>
                        <a:pt x="3772" y="491371"/>
                        <a:pt x="248" y="485570"/>
                        <a:pt x="248" y="479341"/>
                      </a:cubicBezTo>
                      <a:lnTo>
                        <a:pt x="0" y="290060"/>
                      </a:lnTo>
                      <a:cubicBezTo>
                        <a:pt x="0" y="283831"/>
                        <a:pt x="3524" y="278030"/>
                        <a:pt x="8906" y="274887"/>
                      </a:cubicBezTo>
                      <a:lnTo>
                        <a:pt x="480431" y="2386"/>
                      </a:lnTo>
                      <a:cubicBezTo>
                        <a:pt x="485994" y="-767"/>
                        <a:pt x="492357" y="-824"/>
                        <a:pt x="497862" y="2386"/>
                      </a:cubicBezTo>
                      <a:cubicBezTo>
                        <a:pt x="503234" y="5463"/>
                        <a:pt x="506634" y="11206"/>
                        <a:pt x="506692" y="17493"/>
                      </a:cubicBezTo>
                      <a:lnTo>
                        <a:pt x="506939" y="206773"/>
                      </a:lnTo>
                      <a:cubicBezTo>
                        <a:pt x="506939" y="213070"/>
                        <a:pt x="503539" y="218680"/>
                        <a:pt x="498167" y="221832"/>
                      </a:cubicBezTo>
                      <a:lnTo>
                        <a:pt x="27070" y="494333"/>
                      </a:lnTo>
                      <a:cubicBezTo>
                        <a:pt x="24108" y="496000"/>
                        <a:pt x="21136" y="496676"/>
                        <a:pt x="18107" y="496734"/>
                      </a:cubicBezTo>
                      <a:lnTo>
                        <a:pt x="18107" y="496676"/>
                      </a:lnTo>
                      <a:close/>
                    </a:path>
                  </a:pathLst>
                </a:custGeom>
                <a:solidFill>
                  <a:srgbClr val="14100D"/>
                </a:solidFill>
                <a:ln w="9525" cap="flat">
                  <a:noFill/>
                  <a:prstDash val="solid"/>
                  <a:miter/>
                </a:ln>
              </p:spPr>
              <p:txBody>
                <a:bodyPr rtlCol="0" anchor="ctr"/>
                <a:lstStyle/>
                <a:p>
                  <a:endParaRPr lang="nl-NL"/>
                </a:p>
              </p:txBody>
            </p:sp>
            <p:sp>
              <p:nvSpPr>
                <p:cNvPr id="59" name="Vrije vorm 58">
                  <a:extLst>
                    <a:ext uri="{FF2B5EF4-FFF2-40B4-BE49-F238E27FC236}">
                      <a16:creationId xmlns:a16="http://schemas.microsoft.com/office/drawing/2014/main" id="{33929950-1FBC-880A-EA31-3863C9DE47A3}"/>
                    </a:ext>
                  </a:extLst>
                </p:cNvPr>
                <p:cNvSpPr/>
                <p:nvPr/>
              </p:nvSpPr>
              <p:spPr>
                <a:xfrm>
                  <a:off x="5771568" y="3474167"/>
                  <a:ext cx="471411" cy="461972"/>
                </a:xfrm>
                <a:custGeom>
                  <a:avLst/>
                  <a:gdLst>
                    <a:gd name="connsiteX0" fmla="*/ 471164 w 471411"/>
                    <a:gd name="connsiteY0" fmla="*/ 0 h 461972"/>
                    <a:gd name="connsiteX1" fmla="*/ 0 w 471411"/>
                    <a:gd name="connsiteY1" fmla="*/ 272625 h 461972"/>
                    <a:gd name="connsiteX2" fmla="*/ 248 w 471411"/>
                    <a:gd name="connsiteY2" fmla="*/ 461972 h 461972"/>
                    <a:gd name="connsiteX3" fmla="*/ 471411 w 471411"/>
                    <a:gd name="connsiteY3" fmla="*/ 189338 h 461972"/>
                    <a:gd name="connsiteX4" fmla="*/ 471164 w 471411"/>
                    <a:gd name="connsiteY4" fmla="*/ 0 h 461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411" h="461972">
                      <a:moveTo>
                        <a:pt x="471164" y="0"/>
                      </a:moveTo>
                      <a:lnTo>
                        <a:pt x="0" y="272625"/>
                      </a:lnTo>
                      <a:lnTo>
                        <a:pt x="248" y="461972"/>
                      </a:lnTo>
                      <a:lnTo>
                        <a:pt x="471411" y="189338"/>
                      </a:lnTo>
                      <a:lnTo>
                        <a:pt x="471164" y="0"/>
                      </a:lnTo>
                      <a:close/>
                    </a:path>
                  </a:pathLst>
                </a:custGeom>
                <a:solidFill>
                  <a:srgbClr val="F8D754"/>
                </a:solidFill>
                <a:ln w="9525" cap="flat">
                  <a:noFill/>
                  <a:prstDash val="solid"/>
                  <a:miter/>
                </a:ln>
              </p:spPr>
              <p:txBody>
                <a:bodyPr rtlCol="0" anchor="ctr"/>
                <a:lstStyle/>
                <a:p>
                  <a:endParaRPr lang="nl-NL"/>
                </a:p>
              </p:txBody>
            </p:sp>
            <p:sp>
              <p:nvSpPr>
                <p:cNvPr id="60" name="Vrije vorm 59">
                  <a:extLst>
                    <a:ext uri="{FF2B5EF4-FFF2-40B4-BE49-F238E27FC236}">
                      <a16:creationId xmlns:a16="http://schemas.microsoft.com/office/drawing/2014/main" id="{4DD93C92-B881-C607-8A2E-F0D56FF751DC}"/>
                    </a:ext>
                  </a:extLst>
                </p:cNvPr>
                <p:cNvSpPr/>
                <p:nvPr/>
              </p:nvSpPr>
              <p:spPr>
                <a:xfrm>
                  <a:off x="5753776" y="3462123"/>
                  <a:ext cx="506939" cy="496962"/>
                </a:xfrm>
                <a:custGeom>
                  <a:avLst/>
                  <a:gdLst>
                    <a:gd name="connsiteX0" fmla="*/ 35109 w 506939"/>
                    <a:gd name="connsiteY0" fmla="*/ 299976 h 496962"/>
                    <a:gd name="connsiteX1" fmla="*/ 35290 w 506939"/>
                    <a:gd name="connsiteY1" fmla="*/ 449147 h 496962"/>
                    <a:gd name="connsiteX2" fmla="*/ 471906 w 506939"/>
                    <a:gd name="connsiteY2" fmla="*/ 196696 h 496962"/>
                    <a:gd name="connsiteX3" fmla="*/ 471716 w 506939"/>
                    <a:gd name="connsiteY3" fmla="*/ 47706 h 496962"/>
                    <a:gd name="connsiteX4" fmla="*/ 35109 w 506939"/>
                    <a:gd name="connsiteY4" fmla="*/ 299976 h 496962"/>
                    <a:gd name="connsiteX5" fmla="*/ 18107 w 506939"/>
                    <a:gd name="connsiteY5" fmla="*/ 496838 h 496962"/>
                    <a:gd name="connsiteX6" fmla="*/ 9154 w 506939"/>
                    <a:gd name="connsiteY6" fmla="*/ 494495 h 496962"/>
                    <a:gd name="connsiteX7" fmla="*/ 247 w 506939"/>
                    <a:gd name="connsiteY7" fmla="*/ 479379 h 496962"/>
                    <a:gd name="connsiteX8" fmla="*/ 0 w 506939"/>
                    <a:gd name="connsiteY8" fmla="*/ 290098 h 496962"/>
                    <a:gd name="connsiteX9" fmla="*/ 8906 w 506939"/>
                    <a:gd name="connsiteY9" fmla="*/ 274925 h 496962"/>
                    <a:gd name="connsiteX10" fmla="*/ 480431 w 506939"/>
                    <a:gd name="connsiteY10" fmla="*/ 2358 h 496962"/>
                    <a:gd name="connsiteX11" fmla="*/ 497862 w 506939"/>
                    <a:gd name="connsiteY11" fmla="*/ 2358 h 496962"/>
                    <a:gd name="connsiteX12" fmla="*/ 506692 w 506939"/>
                    <a:gd name="connsiteY12" fmla="*/ 17417 h 496962"/>
                    <a:gd name="connsiteX13" fmla="*/ 506939 w 506939"/>
                    <a:gd name="connsiteY13" fmla="*/ 206812 h 496962"/>
                    <a:gd name="connsiteX14" fmla="*/ 498167 w 506939"/>
                    <a:gd name="connsiteY14" fmla="*/ 221994 h 496962"/>
                    <a:gd name="connsiteX15" fmla="*/ 27070 w 506939"/>
                    <a:gd name="connsiteY15" fmla="*/ 494552 h 496962"/>
                    <a:gd name="connsiteX16" fmla="*/ 18107 w 506939"/>
                    <a:gd name="connsiteY16" fmla="*/ 496962 h 496962"/>
                    <a:gd name="connsiteX17" fmla="*/ 18107 w 506939"/>
                    <a:gd name="connsiteY17" fmla="*/ 496838 h 4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6939" h="496962">
                      <a:moveTo>
                        <a:pt x="35109" y="299976"/>
                      </a:moveTo>
                      <a:lnTo>
                        <a:pt x="35290" y="449147"/>
                      </a:lnTo>
                      <a:lnTo>
                        <a:pt x="471906" y="196696"/>
                      </a:lnTo>
                      <a:lnTo>
                        <a:pt x="471716" y="47706"/>
                      </a:lnTo>
                      <a:lnTo>
                        <a:pt x="35109" y="299976"/>
                      </a:lnTo>
                      <a:close/>
                      <a:moveTo>
                        <a:pt x="18107" y="496838"/>
                      </a:moveTo>
                      <a:cubicBezTo>
                        <a:pt x="15145" y="496838"/>
                        <a:pt x="12173" y="495972"/>
                        <a:pt x="9154" y="494495"/>
                      </a:cubicBezTo>
                      <a:cubicBezTo>
                        <a:pt x="3772" y="491409"/>
                        <a:pt x="247" y="485608"/>
                        <a:pt x="247" y="479379"/>
                      </a:cubicBezTo>
                      <a:lnTo>
                        <a:pt x="0" y="290098"/>
                      </a:lnTo>
                      <a:cubicBezTo>
                        <a:pt x="0" y="283869"/>
                        <a:pt x="3524" y="278068"/>
                        <a:pt x="8906" y="274925"/>
                      </a:cubicBezTo>
                      <a:lnTo>
                        <a:pt x="480431" y="2358"/>
                      </a:lnTo>
                      <a:cubicBezTo>
                        <a:pt x="485994" y="-786"/>
                        <a:pt x="492357" y="-786"/>
                        <a:pt x="497862" y="2358"/>
                      </a:cubicBezTo>
                      <a:cubicBezTo>
                        <a:pt x="503234" y="5510"/>
                        <a:pt x="506634" y="11244"/>
                        <a:pt x="506692" y="17417"/>
                      </a:cubicBezTo>
                      <a:lnTo>
                        <a:pt x="506939" y="206812"/>
                      </a:lnTo>
                      <a:cubicBezTo>
                        <a:pt x="506939" y="212927"/>
                        <a:pt x="503549" y="218842"/>
                        <a:pt x="498167" y="221994"/>
                      </a:cubicBezTo>
                      <a:lnTo>
                        <a:pt x="27070" y="494552"/>
                      </a:lnTo>
                      <a:cubicBezTo>
                        <a:pt x="24108" y="496038"/>
                        <a:pt x="21136" y="496962"/>
                        <a:pt x="18107" y="496962"/>
                      </a:cubicBezTo>
                      <a:lnTo>
                        <a:pt x="18107" y="496838"/>
                      </a:lnTo>
                      <a:close/>
                    </a:path>
                  </a:pathLst>
                </a:custGeom>
                <a:solidFill>
                  <a:srgbClr val="14100D"/>
                </a:solidFill>
                <a:ln w="9525" cap="flat">
                  <a:noFill/>
                  <a:prstDash val="solid"/>
                  <a:miter/>
                </a:ln>
              </p:spPr>
              <p:txBody>
                <a:bodyPr rtlCol="0" anchor="ctr"/>
                <a:lstStyle/>
                <a:p>
                  <a:endParaRPr lang="nl-NL"/>
                </a:p>
              </p:txBody>
            </p:sp>
            <p:sp>
              <p:nvSpPr>
                <p:cNvPr id="61" name="Vrije vorm 60">
                  <a:extLst>
                    <a:ext uri="{FF2B5EF4-FFF2-40B4-BE49-F238E27FC236}">
                      <a16:creationId xmlns:a16="http://schemas.microsoft.com/office/drawing/2014/main" id="{205E4E8B-5144-DAA0-27D1-2096AC288F98}"/>
                    </a:ext>
                  </a:extLst>
                </p:cNvPr>
                <p:cNvSpPr/>
                <p:nvPr/>
              </p:nvSpPr>
              <p:spPr>
                <a:xfrm>
                  <a:off x="6226606" y="2997660"/>
                  <a:ext cx="774782" cy="1784489"/>
                </a:xfrm>
                <a:custGeom>
                  <a:avLst/>
                  <a:gdLst>
                    <a:gd name="connsiteX0" fmla="*/ 124 w 774782"/>
                    <a:gd name="connsiteY0" fmla="*/ 903008 h 1784489"/>
                    <a:gd name="connsiteX1" fmla="*/ 0 w 774782"/>
                    <a:gd name="connsiteY1" fmla="*/ 1770240 h 1784489"/>
                    <a:gd name="connsiteX2" fmla="*/ 19774 w 774782"/>
                    <a:gd name="connsiteY2" fmla="*/ 1781899 h 1784489"/>
                    <a:gd name="connsiteX3" fmla="*/ 754323 w 774782"/>
                    <a:gd name="connsiteY3" fmla="*/ 1338691 h 1784489"/>
                    <a:gd name="connsiteX4" fmla="*/ 774344 w 774782"/>
                    <a:gd name="connsiteY4" fmla="*/ 1304144 h 1784489"/>
                    <a:gd name="connsiteX5" fmla="*/ 774782 w 774782"/>
                    <a:gd name="connsiteY5" fmla="*/ 14297 h 1784489"/>
                    <a:gd name="connsiteX6" fmla="*/ 754751 w 774782"/>
                    <a:gd name="connsiteY6" fmla="*/ 2639 h 1784489"/>
                    <a:gd name="connsiteX7" fmla="*/ 325746 w 774782"/>
                    <a:gd name="connsiteY7" fmla="*/ 266633 h 1784489"/>
                    <a:gd name="connsiteX8" fmla="*/ 181 w 774782"/>
                    <a:gd name="connsiteY8" fmla="*/ 903008 h 1784489"/>
                    <a:gd name="connsiteX9" fmla="*/ 124 w 774782"/>
                    <a:gd name="connsiteY9" fmla="*/ 903008 h 178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82" h="1784489">
                      <a:moveTo>
                        <a:pt x="124" y="903008"/>
                      </a:moveTo>
                      <a:lnTo>
                        <a:pt x="0" y="1770240"/>
                      </a:lnTo>
                      <a:cubicBezTo>
                        <a:pt x="0" y="1782833"/>
                        <a:pt x="8839" y="1788071"/>
                        <a:pt x="19774" y="1781899"/>
                      </a:cubicBezTo>
                      <a:lnTo>
                        <a:pt x="754323" y="1338691"/>
                      </a:lnTo>
                      <a:cubicBezTo>
                        <a:pt x="765257" y="1332271"/>
                        <a:pt x="774344" y="1317041"/>
                        <a:pt x="774344" y="1304144"/>
                      </a:cubicBezTo>
                      <a:lnTo>
                        <a:pt x="774782" y="14297"/>
                      </a:lnTo>
                      <a:cubicBezTo>
                        <a:pt x="774782" y="1410"/>
                        <a:pt x="765753" y="-3524"/>
                        <a:pt x="754751" y="2639"/>
                      </a:cubicBezTo>
                      <a:lnTo>
                        <a:pt x="325746" y="266633"/>
                      </a:lnTo>
                      <a:lnTo>
                        <a:pt x="181" y="903008"/>
                      </a:lnTo>
                      <a:lnTo>
                        <a:pt x="124" y="903008"/>
                      </a:lnTo>
                      <a:close/>
                    </a:path>
                  </a:pathLst>
                </a:custGeom>
                <a:solidFill>
                  <a:srgbClr val="F8D754"/>
                </a:solidFill>
                <a:ln w="9525" cap="flat">
                  <a:noFill/>
                  <a:prstDash val="solid"/>
                  <a:miter/>
                </a:ln>
              </p:spPr>
              <p:txBody>
                <a:bodyPr rtlCol="0" anchor="ctr"/>
                <a:lstStyle/>
                <a:p>
                  <a:endParaRPr lang="nl-NL"/>
                </a:p>
              </p:txBody>
            </p:sp>
            <p:sp>
              <p:nvSpPr>
                <p:cNvPr id="62" name="Vrije vorm 61">
                  <a:extLst>
                    <a:ext uri="{FF2B5EF4-FFF2-40B4-BE49-F238E27FC236}">
                      <a16:creationId xmlns:a16="http://schemas.microsoft.com/office/drawing/2014/main" id="{8B0D4147-C336-7069-0805-C96FAA972B99}"/>
                    </a:ext>
                  </a:extLst>
                </p:cNvPr>
                <p:cNvSpPr/>
                <p:nvPr/>
              </p:nvSpPr>
              <p:spPr>
                <a:xfrm>
                  <a:off x="6208071" y="2979149"/>
                  <a:ext cx="811796" cy="1821450"/>
                </a:xfrm>
                <a:custGeom>
                  <a:avLst/>
                  <a:gdLst>
                    <a:gd name="connsiteX0" fmla="*/ 29413 w 811796"/>
                    <a:gd name="connsiteY0" fmla="*/ 1821450 h 1821450"/>
                    <a:gd name="connsiteX1" fmla="*/ 15012 w 811796"/>
                    <a:gd name="connsiteY1" fmla="*/ 1817621 h 1821450"/>
                    <a:gd name="connsiteX2" fmla="*/ 0 w 811796"/>
                    <a:gd name="connsiteY2" fmla="*/ 1788751 h 1821450"/>
                    <a:gd name="connsiteX3" fmla="*/ 124 w 811796"/>
                    <a:gd name="connsiteY3" fmla="*/ 917071 h 1821450"/>
                    <a:gd name="connsiteX4" fmla="*/ 330070 w 811796"/>
                    <a:gd name="connsiteY4" fmla="*/ 272123 h 1821450"/>
                    <a:gd name="connsiteX5" fmla="*/ 764086 w 811796"/>
                    <a:gd name="connsiteY5" fmla="*/ 5042 h 1821450"/>
                    <a:gd name="connsiteX6" fmla="*/ 796776 w 811796"/>
                    <a:gd name="connsiteY6" fmla="*/ 3871 h 1821450"/>
                    <a:gd name="connsiteX7" fmla="*/ 811797 w 811796"/>
                    <a:gd name="connsiteY7" fmla="*/ 32808 h 1821450"/>
                    <a:gd name="connsiteX8" fmla="*/ 811359 w 811796"/>
                    <a:gd name="connsiteY8" fmla="*/ 1322655 h 1821450"/>
                    <a:gd name="connsiteX9" fmla="*/ 782193 w 811796"/>
                    <a:gd name="connsiteY9" fmla="*/ 1373118 h 1821450"/>
                    <a:gd name="connsiteX10" fmla="*/ 47825 w 811796"/>
                    <a:gd name="connsiteY10" fmla="*/ 1816202 h 1821450"/>
                    <a:gd name="connsiteX11" fmla="*/ 29346 w 811796"/>
                    <a:gd name="connsiteY11" fmla="*/ 1821450 h 1821450"/>
                    <a:gd name="connsiteX12" fmla="*/ 29413 w 811796"/>
                    <a:gd name="connsiteY12" fmla="*/ 1821450 h 1821450"/>
                    <a:gd name="connsiteX13" fmla="*/ 37195 w 811796"/>
                    <a:gd name="connsiteY13" fmla="*/ 925957 h 1821450"/>
                    <a:gd name="connsiteX14" fmla="*/ 37071 w 811796"/>
                    <a:gd name="connsiteY14" fmla="*/ 1779493 h 1821450"/>
                    <a:gd name="connsiteX15" fmla="*/ 763219 w 811796"/>
                    <a:gd name="connsiteY15" fmla="*/ 1341343 h 1821450"/>
                    <a:gd name="connsiteX16" fmla="*/ 774345 w 811796"/>
                    <a:gd name="connsiteY16" fmla="*/ 1322588 h 1821450"/>
                    <a:gd name="connsiteX17" fmla="*/ 774773 w 811796"/>
                    <a:gd name="connsiteY17" fmla="*/ 41942 h 1821450"/>
                    <a:gd name="connsiteX18" fmla="*/ 358435 w 811796"/>
                    <a:gd name="connsiteY18" fmla="*/ 298155 h 1821450"/>
                    <a:gd name="connsiteX19" fmla="*/ 37262 w 811796"/>
                    <a:gd name="connsiteY19" fmla="*/ 925957 h 1821450"/>
                    <a:gd name="connsiteX20" fmla="*/ 37195 w 811796"/>
                    <a:gd name="connsiteY20" fmla="*/ 925957 h 182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796" h="1821450">
                      <a:moveTo>
                        <a:pt x="29413" y="1821450"/>
                      </a:moveTo>
                      <a:cubicBezTo>
                        <a:pt x="24279" y="1821450"/>
                        <a:pt x="19403" y="1820155"/>
                        <a:pt x="15012" y="1817621"/>
                      </a:cubicBezTo>
                      <a:cubicBezTo>
                        <a:pt x="5439" y="1812068"/>
                        <a:pt x="0" y="1801524"/>
                        <a:pt x="0" y="1788751"/>
                      </a:cubicBezTo>
                      <a:lnTo>
                        <a:pt x="124" y="917071"/>
                      </a:lnTo>
                      <a:lnTo>
                        <a:pt x="330070" y="272123"/>
                      </a:lnTo>
                      <a:lnTo>
                        <a:pt x="764086" y="5042"/>
                      </a:lnTo>
                      <a:cubicBezTo>
                        <a:pt x="775268" y="-1244"/>
                        <a:pt x="787194" y="-1673"/>
                        <a:pt x="796776" y="3871"/>
                      </a:cubicBezTo>
                      <a:cubicBezTo>
                        <a:pt x="806291" y="9424"/>
                        <a:pt x="811797" y="19977"/>
                        <a:pt x="811797" y="32808"/>
                      </a:cubicBezTo>
                      <a:lnTo>
                        <a:pt x="811359" y="1322655"/>
                      </a:lnTo>
                      <a:cubicBezTo>
                        <a:pt x="811359" y="1341962"/>
                        <a:pt x="799129" y="1363184"/>
                        <a:pt x="782193" y="1373118"/>
                      </a:cubicBezTo>
                      <a:lnTo>
                        <a:pt x="47825" y="1816202"/>
                      </a:lnTo>
                      <a:cubicBezTo>
                        <a:pt x="41653" y="1819726"/>
                        <a:pt x="35347" y="1821450"/>
                        <a:pt x="29346" y="1821450"/>
                      </a:cubicBezTo>
                      <a:lnTo>
                        <a:pt x="29413" y="1821450"/>
                      </a:lnTo>
                      <a:close/>
                      <a:moveTo>
                        <a:pt x="37195" y="925957"/>
                      </a:moveTo>
                      <a:lnTo>
                        <a:pt x="37071" y="1779493"/>
                      </a:lnTo>
                      <a:lnTo>
                        <a:pt x="763219" y="1341343"/>
                      </a:lnTo>
                      <a:cubicBezTo>
                        <a:pt x="768906" y="1338009"/>
                        <a:pt x="774345" y="1328760"/>
                        <a:pt x="774345" y="1322588"/>
                      </a:cubicBezTo>
                      <a:lnTo>
                        <a:pt x="774773" y="41942"/>
                      </a:lnTo>
                      <a:lnTo>
                        <a:pt x="358435" y="298155"/>
                      </a:lnTo>
                      <a:lnTo>
                        <a:pt x="37262" y="925957"/>
                      </a:lnTo>
                      <a:lnTo>
                        <a:pt x="37195" y="925957"/>
                      </a:lnTo>
                      <a:close/>
                    </a:path>
                  </a:pathLst>
                </a:custGeom>
                <a:solidFill>
                  <a:srgbClr val="000000"/>
                </a:solidFill>
                <a:ln w="9525" cap="flat">
                  <a:noFill/>
                  <a:prstDash val="solid"/>
                  <a:miter/>
                </a:ln>
              </p:spPr>
              <p:txBody>
                <a:bodyPr rtlCol="0" anchor="ctr"/>
                <a:lstStyle/>
                <a:p>
                  <a:endParaRPr lang="nl-NL"/>
                </a:p>
              </p:txBody>
            </p:sp>
            <p:sp>
              <p:nvSpPr>
                <p:cNvPr id="63" name="Vrije vorm 62">
                  <a:extLst>
                    <a:ext uri="{FF2B5EF4-FFF2-40B4-BE49-F238E27FC236}">
                      <a16:creationId xmlns:a16="http://schemas.microsoft.com/office/drawing/2014/main" id="{B95B4519-F150-10CE-1750-25F466F91D51}"/>
                    </a:ext>
                  </a:extLst>
                </p:cNvPr>
                <p:cNvSpPr/>
                <p:nvPr/>
              </p:nvSpPr>
              <p:spPr>
                <a:xfrm>
                  <a:off x="6235503" y="3264226"/>
                  <a:ext cx="316792" cy="632488"/>
                </a:xfrm>
                <a:custGeom>
                  <a:avLst/>
                  <a:gdLst>
                    <a:gd name="connsiteX0" fmla="*/ 0 w 316792"/>
                    <a:gd name="connsiteY0" fmla="*/ 632489 h 632488"/>
                    <a:gd name="connsiteX1" fmla="*/ 247698 w 316792"/>
                    <a:gd name="connsiteY1" fmla="*/ 499358 h 632488"/>
                    <a:gd name="connsiteX2" fmla="*/ 316792 w 316792"/>
                    <a:gd name="connsiteY2" fmla="*/ 383867 h 632488"/>
                    <a:gd name="connsiteX3" fmla="*/ 316792 w 316792"/>
                    <a:gd name="connsiteY3" fmla="*/ 0 h 632488"/>
                    <a:gd name="connsiteX4" fmla="*/ 0 w 316792"/>
                    <a:gd name="connsiteY4" fmla="*/ 632489 h 632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92" h="632488">
                      <a:moveTo>
                        <a:pt x="0" y="632489"/>
                      </a:moveTo>
                      <a:lnTo>
                        <a:pt x="247698" y="499358"/>
                      </a:lnTo>
                      <a:cubicBezTo>
                        <a:pt x="290274" y="476469"/>
                        <a:pt x="316792" y="432111"/>
                        <a:pt x="316792" y="383867"/>
                      </a:cubicBezTo>
                      <a:lnTo>
                        <a:pt x="316792" y="0"/>
                      </a:lnTo>
                      <a:lnTo>
                        <a:pt x="0" y="632489"/>
                      </a:lnTo>
                      <a:close/>
                    </a:path>
                  </a:pathLst>
                </a:custGeom>
                <a:solidFill>
                  <a:srgbClr val="DD784B"/>
                </a:solidFill>
                <a:ln w="9525" cap="flat">
                  <a:noFill/>
                  <a:prstDash val="solid"/>
                  <a:miter/>
                </a:ln>
              </p:spPr>
              <p:txBody>
                <a:bodyPr rtlCol="0" anchor="ctr"/>
                <a:lstStyle/>
                <a:p>
                  <a:endParaRPr lang="nl-NL"/>
                </a:p>
              </p:txBody>
            </p:sp>
            <p:sp>
              <p:nvSpPr>
                <p:cNvPr id="64" name="Vrije vorm 63">
                  <a:extLst>
                    <a:ext uri="{FF2B5EF4-FFF2-40B4-BE49-F238E27FC236}">
                      <a16:creationId xmlns:a16="http://schemas.microsoft.com/office/drawing/2014/main" id="{DD97230A-3232-9D31-00B8-9AB2316BBB22}"/>
                    </a:ext>
                  </a:extLst>
                </p:cNvPr>
                <p:cNvSpPr/>
                <p:nvPr/>
              </p:nvSpPr>
              <p:spPr>
                <a:xfrm>
                  <a:off x="6217023" y="3245650"/>
                  <a:ext cx="353864" cy="669572"/>
                </a:xfrm>
                <a:custGeom>
                  <a:avLst/>
                  <a:gdLst>
                    <a:gd name="connsiteX0" fmla="*/ 18546 w 353864"/>
                    <a:gd name="connsiteY0" fmla="*/ 669572 h 669572"/>
                    <a:gd name="connsiteX1" fmla="*/ 5630 w 353864"/>
                    <a:gd name="connsiteY1" fmla="*/ 664334 h 669572"/>
                    <a:gd name="connsiteX2" fmla="*/ 1982 w 353864"/>
                    <a:gd name="connsiteY2" fmla="*/ 642740 h 669572"/>
                    <a:gd name="connsiteX3" fmla="*/ 318764 w 353864"/>
                    <a:gd name="connsiteY3" fmla="*/ 10252 h 669572"/>
                    <a:gd name="connsiteX4" fmla="*/ 339596 w 353864"/>
                    <a:gd name="connsiteY4" fmla="*/ 498 h 669572"/>
                    <a:gd name="connsiteX5" fmla="*/ 353864 w 353864"/>
                    <a:gd name="connsiteY5" fmla="*/ 18519 h 669572"/>
                    <a:gd name="connsiteX6" fmla="*/ 353864 w 353864"/>
                    <a:gd name="connsiteY6" fmla="*/ 402377 h 669572"/>
                    <a:gd name="connsiteX7" fmla="*/ 275016 w 353864"/>
                    <a:gd name="connsiteY7" fmla="*/ 534155 h 669572"/>
                    <a:gd name="connsiteX8" fmla="*/ 27319 w 353864"/>
                    <a:gd name="connsiteY8" fmla="*/ 667296 h 669572"/>
                    <a:gd name="connsiteX9" fmla="*/ 18546 w 353864"/>
                    <a:gd name="connsiteY9" fmla="*/ 669515 h 669572"/>
                    <a:gd name="connsiteX10" fmla="*/ 18546 w 353864"/>
                    <a:gd name="connsiteY10" fmla="*/ 669572 h 669572"/>
                    <a:gd name="connsiteX11" fmla="*/ 316726 w 353864"/>
                    <a:gd name="connsiteY11" fmla="*/ 96996 h 669572"/>
                    <a:gd name="connsiteX12" fmla="*/ 61246 w 353864"/>
                    <a:gd name="connsiteY12" fmla="*/ 607079 h 669572"/>
                    <a:gd name="connsiteX13" fmla="*/ 257405 w 353864"/>
                    <a:gd name="connsiteY13" fmla="*/ 501646 h 669572"/>
                    <a:gd name="connsiteX14" fmla="*/ 316726 w 353864"/>
                    <a:gd name="connsiteY14" fmla="*/ 402444 h 669572"/>
                    <a:gd name="connsiteX15" fmla="*/ 316726 w 353864"/>
                    <a:gd name="connsiteY15" fmla="*/ 96996 h 66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3864" h="669572">
                      <a:moveTo>
                        <a:pt x="18546" y="669572"/>
                      </a:moveTo>
                      <a:cubicBezTo>
                        <a:pt x="13850" y="669572"/>
                        <a:pt x="9154" y="667791"/>
                        <a:pt x="5630" y="664334"/>
                      </a:cubicBezTo>
                      <a:cubicBezTo>
                        <a:pt x="-180" y="658714"/>
                        <a:pt x="-1666" y="649960"/>
                        <a:pt x="1982" y="642740"/>
                      </a:cubicBezTo>
                      <a:lnTo>
                        <a:pt x="318764" y="10252"/>
                      </a:lnTo>
                      <a:cubicBezTo>
                        <a:pt x="322594" y="2536"/>
                        <a:pt x="331252" y="-1474"/>
                        <a:pt x="339596" y="498"/>
                      </a:cubicBezTo>
                      <a:cubicBezTo>
                        <a:pt x="347939" y="2479"/>
                        <a:pt x="353864" y="9937"/>
                        <a:pt x="353864" y="18519"/>
                      </a:cubicBezTo>
                      <a:lnTo>
                        <a:pt x="353864" y="402377"/>
                      </a:lnTo>
                      <a:cubicBezTo>
                        <a:pt x="353864" y="457536"/>
                        <a:pt x="323651" y="508000"/>
                        <a:pt x="275016" y="534155"/>
                      </a:cubicBezTo>
                      <a:lnTo>
                        <a:pt x="27319" y="667296"/>
                      </a:lnTo>
                      <a:cubicBezTo>
                        <a:pt x="24537" y="668772"/>
                        <a:pt x="21508" y="669515"/>
                        <a:pt x="18546" y="669515"/>
                      </a:cubicBezTo>
                      <a:lnTo>
                        <a:pt x="18546" y="669572"/>
                      </a:lnTo>
                      <a:close/>
                      <a:moveTo>
                        <a:pt x="316726" y="96996"/>
                      </a:moveTo>
                      <a:lnTo>
                        <a:pt x="61246" y="607079"/>
                      </a:lnTo>
                      <a:lnTo>
                        <a:pt x="257405" y="501646"/>
                      </a:lnTo>
                      <a:cubicBezTo>
                        <a:pt x="293981" y="481968"/>
                        <a:pt x="316726" y="443963"/>
                        <a:pt x="316726" y="402444"/>
                      </a:cubicBezTo>
                      <a:lnTo>
                        <a:pt x="316726" y="96996"/>
                      </a:lnTo>
                      <a:close/>
                    </a:path>
                  </a:pathLst>
                </a:custGeom>
                <a:solidFill>
                  <a:srgbClr val="000000"/>
                </a:solidFill>
                <a:ln w="9525" cap="flat">
                  <a:noFill/>
                  <a:prstDash val="solid"/>
                  <a:miter/>
                </a:ln>
              </p:spPr>
              <p:txBody>
                <a:bodyPr rtlCol="0" anchor="ctr"/>
                <a:lstStyle/>
                <a:p>
                  <a:endParaRPr lang="nl-NL"/>
                </a:p>
              </p:txBody>
            </p:sp>
            <p:sp>
              <p:nvSpPr>
                <p:cNvPr id="65" name="Vrije vorm 64">
                  <a:extLst>
                    <a:ext uri="{FF2B5EF4-FFF2-40B4-BE49-F238E27FC236}">
                      <a16:creationId xmlns:a16="http://schemas.microsoft.com/office/drawing/2014/main" id="{59CA572B-81E4-4651-85C8-16783D43E29C}"/>
                    </a:ext>
                  </a:extLst>
                </p:cNvPr>
                <p:cNvSpPr/>
                <p:nvPr/>
              </p:nvSpPr>
              <p:spPr>
                <a:xfrm>
                  <a:off x="6335496" y="4369829"/>
                  <a:ext cx="89725" cy="165794"/>
                </a:xfrm>
                <a:custGeom>
                  <a:avLst/>
                  <a:gdLst>
                    <a:gd name="connsiteX0" fmla="*/ 57 w 89725"/>
                    <a:gd name="connsiteY0" fmla="*/ 165795 h 165794"/>
                    <a:gd name="connsiteX1" fmla="*/ 57 w 89725"/>
                    <a:gd name="connsiteY1" fmla="*/ 31540 h 165794"/>
                    <a:gd name="connsiteX2" fmla="*/ 38005 w 89725"/>
                    <a:gd name="connsiteY2" fmla="*/ 9337 h 165794"/>
                    <a:gd name="connsiteX3" fmla="*/ 66304 w 89725"/>
                    <a:gd name="connsiteY3" fmla="*/ 22 h 165794"/>
                    <a:gd name="connsiteX4" fmla="*/ 83791 w 89725"/>
                    <a:gd name="connsiteY4" fmla="*/ 12052 h 165794"/>
                    <a:gd name="connsiteX5" fmla="*/ 89725 w 89725"/>
                    <a:gd name="connsiteY5" fmla="*/ 46599 h 165794"/>
                    <a:gd name="connsiteX6" fmla="*/ 89725 w 89725"/>
                    <a:gd name="connsiteY6" fmla="*/ 46780 h 165794"/>
                    <a:gd name="connsiteX7" fmla="*/ 83791 w 89725"/>
                    <a:gd name="connsiteY7" fmla="*/ 88242 h 165794"/>
                    <a:gd name="connsiteX8" fmla="*/ 66304 w 89725"/>
                    <a:gd name="connsiteY8" fmla="*/ 120875 h 165794"/>
                    <a:gd name="connsiteX9" fmla="*/ 37938 w 89725"/>
                    <a:gd name="connsiteY9" fmla="*/ 144383 h 165794"/>
                    <a:gd name="connsiteX10" fmla="*/ 0 w 89725"/>
                    <a:gd name="connsiteY10" fmla="*/ 165728 h 165794"/>
                    <a:gd name="connsiteX11" fmla="*/ 57 w 89725"/>
                    <a:gd name="connsiteY11" fmla="*/ 165795 h 165794"/>
                    <a:gd name="connsiteX12" fmla="*/ 27556 w 89725"/>
                    <a:gd name="connsiteY12" fmla="*/ 126676 h 165794"/>
                    <a:gd name="connsiteX13" fmla="*/ 34728 w 89725"/>
                    <a:gd name="connsiteY13" fmla="*/ 122609 h 165794"/>
                    <a:gd name="connsiteX14" fmla="*/ 49682 w 89725"/>
                    <a:gd name="connsiteY14" fmla="*/ 109835 h 165794"/>
                    <a:gd name="connsiteX15" fmla="*/ 58769 w 89725"/>
                    <a:gd name="connsiteY15" fmla="*/ 90585 h 165794"/>
                    <a:gd name="connsiteX16" fmla="*/ 61855 w 89725"/>
                    <a:gd name="connsiteY16" fmla="*/ 62887 h 165794"/>
                    <a:gd name="connsiteX17" fmla="*/ 61855 w 89725"/>
                    <a:gd name="connsiteY17" fmla="*/ 62696 h 165794"/>
                    <a:gd name="connsiteX18" fmla="*/ 58769 w 89725"/>
                    <a:gd name="connsiteY18" fmla="*/ 39074 h 165794"/>
                    <a:gd name="connsiteX19" fmla="*/ 49682 w 89725"/>
                    <a:gd name="connsiteY19" fmla="*/ 30559 h 165794"/>
                    <a:gd name="connsiteX20" fmla="*/ 34785 w 89725"/>
                    <a:gd name="connsiteY20" fmla="*/ 34940 h 165794"/>
                    <a:gd name="connsiteX21" fmla="*/ 27622 w 89725"/>
                    <a:gd name="connsiteY21" fmla="*/ 39131 h 165794"/>
                    <a:gd name="connsiteX22" fmla="*/ 27622 w 89725"/>
                    <a:gd name="connsiteY22" fmla="*/ 126676 h 165794"/>
                    <a:gd name="connsiteX23" fmla="*/ 27556 w 89725"/>
                    <a:gd name="connsiteY23" fmla="*/ 126676 h 16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725" h="165794">
                      <a:moveTo>
                        <a:pt x="57" y="165795"/>
                      </a:moveTo>
                      <a:lnTo>
                        <a:pt x="57" y="31540"/>
                      </a:lnTo>
                      <a:lnTo>
                        <a:pt x="38005" y="9337"/>
                      </a:lnTo>
                      <a:cubicBezTo>
                        <a:pt x="49187" y="2793"/>
                        <a:pt x="58645" y="-293"/>
                        <a:pt x="66304" y="22"/>
                      </a:cubicBezTo>
                      <a:cubicBezTo>
                        <a:pt x="74028" y="384"/>
                        <a:pt x="79838" y="4403"/>
                        <a:pt x="83791" y="12052"/>
                      </a:cubicBezTo>
                      <a:cubicBezTo>
                        <a:pt x="87754" y="19700"/>
                        <a:pt x="89725" y="31235"/>
                        <a:pt x="89725" y="46599"/>
                      </a:cubicBezTo>
                      <a:lnTo>
                        <a:pt x="89725" y="46780"/>
                      </a:lnTo>
                      <a:cubicBezTo>
                        <a:pt x="89725" y="62020"/>
                        <a:pt x="87754" y="75841"/>
                        <a:pt x="83791" y="88242"/>
                      </a:cubicBezTo>
                      <a:cubicBezTo>
                        <a:pt x="79838" y="100644"/>
                        <a:pt x="73971" y="111502"/>
                        <a:pt x="66304" y="120875"/>
                      </a:cubicBezTo>
                      <a:cubicBezTo>
                        <a:pt x="58645" y="130190"/>
                        <a:pt x="49187" y="138029"/>
                        <a:pt x="37938" y="144383"/>
                      </a:cubicBezTo>
                      <a:lnTo>
                        <a:pt x="0" y="165728"/>
                      </a:lnTo>
                      <a:lnTo>
                        <a:pt x="57" y="165795"/>
                      </a:lnTo>
                      <a:close/>
                      <a:moveTo>
                        <a:pt x="27556" y="126676"/>
                      </a:moveTo>
                      <a:lnTo>
                        <a:pt x="34728" y="122609"/>
                      </a:lnTo>
                      <a:cubicBezTo>
                        <a:pt x="40662" y="119208"/>
                        <a:pt x="45663" y="114950"/>
                        <a:pt x="49682" y="109835"/>
                      </a:cubicBezTo>
                      <a:cubicBezTo>
                        <a:pt x="53702" y="104654"/>
                        <a:pt x="56731" y="98301"/>
                        <a:pt x="58769" y="90585"/>
                      </a:cubicBezTo>
                      <a:cubicBezTo>
                        <a:pt x="60808" y="82870"/>
                        <a:pt x="61855" y="73679"/>
                        <a:pt x="61855" y="62887"/>
                      </a:cubicBezTo>
                      <a:lnTo>
                        <a:pt x="61855" y="62696"/>
                      </a:lnTo>
                      <a:cubicBezTo>
                        <a:pt x="61855" y="52085"/>
                        <a:pt x="60808" y="44256"/>
                        <a:pt x="58769" y="39074"/>
                      </a:cubicBezTo>
                      <a:cubicBezTo>
                        <a:pt x="56664" y="33950"/>
                        <a:pt x="53635" y="31054"/>
                        <a:pt x="49682" y="30559"/>
                      </a:cubicBezTo>
                      <a:cubicBezTo>
                        <a:pt x="45729" y="29997"/>
                        <a:pt x="40719" y="31483"/>
                        <a:pt x="34785" y="34940"/>
                      </a:cubicBezTo>
                      <a:lnTo>
                        <a:pt x="27622" y="39131"/>
                      </a:lnTo>
                      <a:lnTo>
                        <a:pt x="27622" y="126676"/>
                      </a:lnTo>
                      <a:lnTo>
                        <a:pt x="27556" y="126676"/>
                      </a:lnTo>
                      <a:close/>
                    </a:path>
                  </a:pathLst>
                </a:custGeom>
                <a:solidFill>
                  <a:srgbClr val="000000"/>
                </a:solidFill>
                <a:ln w="9525" cap="flat">
                  <a:noFill/>
                  <a:prstDash val="solid"/>
                  <a:miter/>
                </a:ln>
              </p:spPr>
              <p:txBody>
                <a:bodyPr rtlCol="0" anchor="ctr"/>
                <a:lstStyle/>
                <a:p>
                  <a:endParaRPr lang="nl-NL"/>
                </a:p>
              </p:txBody>
            </p:sp>
            <p:sp>
              <p:nvSpPr>
                <p:cNvPr id="66" name="Vrije vorm 65">
                  <a:extLst>
                    <a:ext uri="{FF2B5EF4-FFF2-40B4-BE49-F238E27FC236}">
                      <a16:creationId xmlns:a16="http://schemas.microsoft.com/office/drawing/2014/main" id="{930916B4-6DCD-A7D3-0E9E-D18A673CE4DA}"/>
                    </a:ext>
                  </a:extLst>
                </p:cNvPr>
                <p:cNvSpPr/>
                <p:nvPr/>
              </p:nvSpPr>
              <p:spPr>
                <a:xfrm>
                  <a:off x="6437032" y="4327026"/>
                  <a:ext cx="28175" cy="151038"/>
                </a:xfrm>
                <a:custGeom>
                  <a:avLst/>
                  <a:gdLst>
                    <a:gd name="connsiteX0" fmla="*/ 14088 w 28175"/>
                    <a:gd name="connsiteY0" fmla="*/ 31233 h 151038"/>
                    <a:gd name="connsiteX1" fmla="*/ 4134 w 28175"/>
                    <a:gd name="connsiteY1" fmla="*/ 32709 h 151038"/>
                    <a:gd name="connsiteX2" fmla="*/ 0 w 28175"/>
                    <a:gd name="connsiteY2" fmla="*/ 24813 h 151038"/>
                    <a:gd name="connsiteX3" fmla="*/ 4134 w 28175"/>
                    <a:gd name="connsiteY3" fmla="*/ 12288 h 151038"/>
                    <a:gd name="connsiteX4" fmla="*/ 14088 w 28175"/>
                    <a:gd name="connsiteY4" fmla="*/ 2229 h 151038"/>
                    <a:gd name="connsiteX5" fmla="*/ 24099 w 28175"/>
                    <a:gd name="connsiteY5" fmla="*/ 629 h 151038"/>
                    <a:gd name="connsiteX6" fmla="*/ 28175 w 28175"/>
                    <a:gd name="connsiteY6" fmla="*/ 8401 h 151038"/>
                    <a:gd name="connsiteX7" fmla="*/ 24099 w 28175"/>
                    <a:gd name="connsiteY7" fmla="*/ 21108 h 151038"/>
                    <a:gd name="connsiteX8" fmla="*/ 14088 w 28175"/>
                    <a:gd name="connsiteY8" fmla="*/ 31233 h 151038"/>
                    <a:gd name="connsiteX9" fmla="*/ 867 w 28175"/>
                    <a:gd name="connsiteY9" fmla="*/ 151038 h 151038"/>
                    <a:gd name="connsiteX10" fmla="*/ 867 w 28175"/>
                    <a:gd name="connsiteY10" fmla="*/ 49426 h 151038"/>
                    <a:gd name="connsiteX11" fmla="*/ 27308 w 28175"/>
                    <a:gd name="connsiteY11" fmla="*/ 34071 h 151038"/>
                    <a:gd name="connsiteX12" fmla="*/ 27308 w 28175"/>
                    <a:gd name="connsiteY12" fmla="*/ 136113 h 151038"/>
                    <a:gd name="connsiteX13" fmla="*/ 867 w 28175"/>
                    <a:gd name="connsiteY13" fmla="*/ 150981 h 151038"/>
                    <a:gd name="connsiteX14" fmla="*/ 867 w 28175"/>
                    <a:gd name="connsiteY14" fmla="*/ 151038 h 1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175" h="151038">
                      <a:moveTo>
                        <a:pt x="14088" y="31233"/>
                      </a:moveTo>
                      <a:cubicBezTo>
                        <a:pt x="10259" y="33452"/>
                        <a:pt x="6915" y="33947"/>
                        <a:pt x="4134" y="32709"/>
                      </a:cubicBezTo>
                      <a:cubicBezTo>
                        <a:pt x="1353" y="31480"/>
                        <a:pt x="0" y="28823"/>
                        <a:pt x="0" y="24813"/>
                      </a:cubicBezTo>
                      <a:cubicBezTo>
                        <a:pt x="0" y="20803"/>
                        <a:pt x="1353" y="16736"/>
                        <a:pt x="4134" y="12288"/>
                      </a:cubicBezTo>
                      <a:cubicBezTo>
                        <a:pt x="6915" y="7849"/>
                        <a:pt x="10192" y="4458"/>
                        <a:pt x="14088" y="2229"/>
                      </a:cubicBezTo>
                      <a:cubicBezTo>
                        <a:pt x="17983" y="10"/>
                        <a:pt x="21384" y="-609"/>
                        <a:pt x="24099" y="629"/>
                      </a:cubicBezTo>
                      <a:cubicBezTo>
                        <a:pt x="26822" y="1924"/>
                        <a:pt x="28175" y="4515"/>
                        <a:pt x="28175" y="8401"/>
                      </a:cubicBezTo>
                      <a:cubicBezTo>
                        <a:pt x="28175" y="12288"/>
                        <a:pt x="26822" y="16669"/>
                        <a:pt x="24099" y="21108"/>
                      </a:cubicBezTo>
                      <a:cubicBezTo>
                        <a:pt x="21384" y="25556"/>
                        <a:pt x="18040" y="28890"/>
                        <a:pt x="14088" y="31233"/>
                      </a:cubicBezTo>
                      <a:close/>
                      <a:moveTo>
                        <a:pt x="867" y="151038"/>
                      </a:moveTo>
                      <a:lnTo>
                        <a:pt x="867" y="49426"/>
                      </a:lnTo>
                      <a:lnTo>
                        <a:pt x="27308" y="34071"/>
                      </a:lnTo>
                      <a:lnTo>
                        <a:pt x="27308" y="136113"/>
                      </a:lnTo>
                      <a:lnTo>
                        <a:pt x="867" y="150981"/>
                      </a:lnTo>
                      <a:lnTo>
                        <a:pt x="867" y="151038"/>
                      </a:lnTo>
                      <a:close/>
                    </a:path>
                  </a:pathLst>
                </a:custGeom>
                <a:solidFill>
                  <a:srgbClr val="000000"/>
                </a:solidFill>
                <a:ln w="9525" cap="flat">
                  <a:noFill/>
                  <a:prstDash val="solid"/>
                  <a:miter/>
                </a:ln>
              </p:spPr>
              <p:txBody>
                <a:bodyPr rtlCol="0" anchor="ctr"/>
                <a:lstStyle/>
                <a:p>
                  <a:endParaRPr lang="nl-NL"/>
                </a:p>
              </p:txBody>
            </p:sp>
            <p:sp>
              <p:nvSpPr>
                <p:cNvPr id="67" name="Vrije vorm 66">
                  <a:extLst>
                    <a:ext uri="{FF2B5EF4-FFF2-40B4-BE49-F238E27FC236}">
                      <a16:creationId xmlns:a16="http://schemas.microsoft.com/office/drawing/2014/main" id="{565EDFF7-BB10-E18E-CD65-35E253DC2199}"/>
                    </a:ext>
                  </a:extLst>
                </p:cNvPr>
                <p:cNvSpPr/>
                <p:nvPr/>
              </p:nvSpPr>
              <p:spPr>
                <a:xfrm>
                  <a:off x="6478124" y="4318779"/>
                  <a:ext cx="79409" cy="169962"/>
                </a:xfrm>
                <a:custGeom>
                  <a:avLst/>
                  <a:gdLst>
                    <a:gd name="connsiteX0" fmla="*/ 0 w 79409"/>
                    <a:gd name="connsiteY0" fmla="*/ 169962 h 169962"/>
                    <a:gd name="connsiteX1" fmla="*/ 0 w 79409"/>
                    <a:gd name="connsiteY1" fmla="*/ 34288 h 169962"/>
                    <a:gd name="connsiteX2" fmla="*/ 26575 w 79409"/>
                    <a:gd name="connsiteY2" fmla="*/ 18867 h 169962"/>
                    <a:gd name="connsiteX3" fmla="*/ 26575 w 79409"/>
                    <a:gd name="connsiteY3" fmla="*/ 33307 h 169962"/>
                    <a:gd name="connsiteX4" fmla="*/ 27127 w 79409"/>
                    <a:gd name="connsiteY4" fmla="*/ 32993 h 169962"/>
                    <a:gd name="connsiteX5" fmla="*/ 32137 w 79409"/>
                    <a:gd name="connsiteY5" fmla="*/ 21648 h 169962"/>
                    <a:gd name="connsiteX6" fmla="*/ 39681 w 79409"/>
                    <a:gd name="connsiteY6" fmla="*/ 11714 h 169962"/>
                    <a:gd name="connsiteX7" fmla="*/ 49625 w 79409"/>
                    <a:gd name="connsiteY7" fmla="*/ 3999 h 169962"/>
                    <a:gd name="connsiteX8" fmla="*/ 65637 w 79409"/>
                    <a:gd name="connsiteY8" fmla="*/ 550 h 169962"/>
                    <a:gd name="connsiteX9" fmla="*/ 75829 w 79409"/>
                    <a:gd name="connsiteY9" fmla="*/ 12266 h 169962"/>
                    <a:gd name="connsiteX10" fmla="*/ 79410 w 79409"/>
                    <a:gd name="connsiteY10" fmla="*/ 39660 h 169962"/>
                    <a:gd name="connsiteX11" fmla="*/ 79410 w 79409"/>
                    <a:gd name="connsiteY11" fmla="*/ 39841 h 169962"/>
                    <a:gd name="connsiteX12" fmla="*/ 75829 w 79409"/>
                    <a:gd name="connsiteY12" fmla="*/ 71560 h 169962"/>
                    <a:gd name="connsiteX13" fmla="*/ 65513 w 79409"/>
                    <a:gd name="connsiteY13" fmla="*/ 94934 h 169962"/>
                    <a:gd name="connsiteX14" fmla="*/ 49320 w 79409"/>
                    <a:gd name="connsiteY14" fmla="*/ 109869 h 169962"/>
                    <a:gd name="connsiteX15" fmla="*/ 39681 w 79409"/>
                    <a:gd name="connsiteY15" fmla="*/ 113450 h 169962"/>
                    <a:gd name="connsiteX16" fmla="*/ 32194 w 79409"/>
                    <a:gd name="connsiteY16" fmla="*/ 112212 h 169962"/>
                    <a:gd name="connsiteX17" fmla="*/ 27070 w 79409"/>
                    <a:gd name="connsiteY17" fmla="*/ 106230 h 169962"/>
                    <a:gd name="connsiteX18" fmla="*/ 26575 w 79409"/>
                    <a:gd name="connsiteY18" fmla="*/ 106478 h 169962"/>
                    <a:gd name="connsiteX19" fmla="*/ 26575 w 79409"/>
                    <a:gd name="connsiteY19" fmla="*/ 155094 h 169962"/>
                    <a:gd name="connsiteX20" fmla="*/ 0 w 79409"/>
                    <a:gd name="connsiteY20" fmla="*/ 169896 h 169962"/>
                    <a:gd name="connsiteX21" fmla="*/ 0 w 79409"/>
                    <a:gd name="connsiteY21" fmla="*/ 169962 h 169962"/>
                    <a:gd name="connsiteX22" fmla="*/ 39310 w 79409"/>
                    <a:gd name="connsiteY22" fmla="*/ 92162 h 169962"/>
                    <a:gd name="connsiteX23" fmla="*/ 46415 w 79409"/>
                    <a:gd name="connsiteY23" fmla="*/ 84942 h 169962"/>
                    <a:gd name="connsiteX24" fmla="*/ 50797 w 79409"/>
                    <a:gd name="connsiteY24" fmla="*/ 72788 h 169962"/>
                    <a:gd name="connsiteX25" fmla="*/ 52283 w 79409"/>
                    <a:gd name="connsiteY25" fmla="*/ 55643 h 169962"/>
                    <a:gd name="connsiteX26" fmla="*/ 52283 w 79409"/>
                    <a:gd name="connsiteY26" fmla="*/ 55453 h 169962"/>
                    <a:gd name="connsiteX27" fmla="*/ 50797 w 79409"/>
                    <a:gd name="connsiteY27" fmla="*/ 39965 h 169962"/>
                    <a:gd name="connsiteX28" fmla="*/ 46472 w 79409"/>
                    <a:gd name="connsiteY28" fmla="*/ 32688 h 169962"/>
                    <a:gd name="connsiteX29" fmla="*/ 39367 w 79409"/>
                    <a:gd name="connsiteY29" fmla="*/ 33555 h 169962"/>
                    <a:gd name="connsiteX30" fmla="*/ 32013 w 79409"/>
                    <a:gd name="connsiteY30" fmla="*/ 41451 h 169962"/>
                    <a:gd name="connsiteX31" fmla="*/ 27937 w 79409"/>
                    <a:gd name="connsiteY31" fmla="*/ 54034 h 169962"/>
                    <a:gd name="connsiteX32" fmla="*/ 26641 w 79409"/>
                    <a:gd name="connsiteY32" fmla="*/ 70388 h 169962"/>
                    <a:gd name="connsiteX33" fmla="*/ 26641 w 79409"/>
                    <a:gd name="connsiteY33" fmla="*/ 70512 h 169962"/>
                    <a:gd name="connsiteX34" fmla="*/ 27870 w 79409"/>
                    <a:gd name="connsiteY34" fmla="*/ 85066 h 169962"/>
                    <a:gd name="connsiteX35" fmla="*/ 31956 w 79409"/>
                    <a:gd name="connsiteY35" fmla="*/ 92905 h 169962"/>
                    <a:gd name="connsiteX36" fmla="*/ 39367 w 79409"/>
                    <a:gd name="connsiteY36" fmla="*/ 92286 h 169962"/>
                    <a:gd name="connsiteX37" fmla="*/ 39310 w 79409"/>
                    <a:gd name="connsiteY37" fmla="*/ 92162 h 16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409" h="169962">
                      <a:moveTo>
                        <a:pt x="0" y="169962"/>
                      </a:moveTo>
                      <a:lnTo>
                        <a:pt x="0" y="34288"/>
                      </a:lnTo>
                      <a:lnTo>
                        <a:pt x="26575" y="18867"/>
                      </a:lnTo>
                      <a:lnTo>
                        <a:pt x="26575" y="33307"/>
                      </a:lnTo>
                      <a:lnTo>
                        <a:pt x="27127" y="32993"/>
                      </a:lnTo>
                      <a:cubicBezTo>
                        <a:pt x="28365" y="29049"/>
                        <a:pt x="30032" y="25220"/>
                        <a:pt x="32137" y="21648"/>
                      </a:cubicBezTo>
                      <a:cubicBezTo>
                        <a:pt x="34242" y="18067"/>
                        <a:pt x="36709" y="14733"/>
                        <a:pt x="39681" y="11714"/>
                      </a:cubicBezTo>
                      <a:cubicBezTo>
                        <a:pt x="42643" y="8685"/>
                        <a:pt x="45920" y="6094"/>
                        <a:pt x="49625" y="3999"/>
                      </a:cubicBezTo>
                      <a:cubicBezTo>
                        <a:pt x="55864" y="360"/>
                        <a:pt x="61246" y="-812"/>
                        <a:pt x="65637" y="550"/>
                      </a:cubicBezTo>
                      <a:cubicBezTo>
                        <a:pt x="70018" y="1903"/>
                        <a:pt x="73418" y="5789"/>
                        <a:pt x="75829" y="12266"/>
                      </a:cubicBezTo>
                      <a:cubicBezTo>
                        <a:pt x="78238" y="18743"/>
                        <a:pt x="79410" y="27935"/>
                        <a:pt x="79410" y="39660"/>
                      </a:cubicBezTo>
                      <a:lnTo>
                        <a:pt x="79410" y="39841"/>
                      </a:lnTo>
                      <a:cubicBezTo>
                        <a:pt x="79410" y="51747"/>
                        <a:pt x="78238" y="62301"/>
                        <a:pt x="75829" y="71560"/>
                      </a:cubicBezTo>
                      <a:cubicBezTo>
                        <a:pt x="73418" y="80808"/>
                        <a:pt x="70018" y="88581"/>
                        <a:pt x="65513" y="94934"/>
                      </a:cubicBezTo>
                      <a:cubicBezTo>
                        <a:pt x="61055" y="101296"/>
                        <a:pt x="55616" y="106288"/>
                        <a:pt x="49320" y="109869"/>
                      </a:cubicBezTo>
                      <a:cubicBezTo>
                        <a:pt x="45796" y="111841"/>
                        <a:pt x="42577" y="113079"/>
                        <a:pt x="39681" y="113450"/>
                      </a:cubicBezTo>
                      <a:cubicBezTo>
                        <a:pt x="36776" y="113812"/>
                        <a:pt x="34299" y="113450"/>
                        <a:pt x="32194" y="112212"/>
                      </a:cubicBezTo>
                      <a:cubicBezTo>
                        <a:pt x="30099" y="110983"/>
                        <a:pt x="28365" y="109002"/>
                        <a:pt x="27070" y="106230"/>
                      </a:cubicBezTo>
                      <a:lnTo>
                        <a:pt x="26575" y="106478"/>
                      </a:lnTo>
                      <a:lnTo>
                        <a:pt x="26575" y="155094"/>
                      </a:lnTo>
                      <a:lnTo>
                        <a:pt x="0" y="169896"/>
                      </a:lnTo>
                      <a:lnTo>
                        <a:pt x="0" y="169962"/>
                      </a:lnTo>
                      <a:close/>
                      <a:moveTo>
                        <a:pt x="39310" y="92162"/>
                      </a:moveTo>
                      <a:cubicBezTo>
                        <a:pt x="42091" y="90562"/>
                        <a:pt x="44434" y="88152"/>
                        <a:pt x="46415" y="84942"/>
                      </a:cubicBezTo>
                      <a:cubicBezTo>
                        <a:pt x="48330" y="81732"/>
                        <a:pt x="49816" y="77665"/>
                        <a:pt x="50797" y="72788"/>
                      </a:cubicBezTo>
                      <a:cubicBezTo>
                        <a:pt x="51787" y="67911"/>
                        <a:pt x="52283" y="62177"/>
                        <a:pt x="52283" y="55643"/>
                      </a:cubicBezTo>
                      <a:lnTo>
                        <a:pt x="52283" y="55453"/>
                      </a:lnTo>
                      <a:cubicBezTo>
                        <a:pt x="52283" y="48918"/>
                        <a:pt x="51787" y="43728"/>
                        <a:pt x="50797" y="39965"/>
                      </a:cubicBezTo>
                      <a:cubicBezTo>
                        <a:pt x="49816" y="36203"/>
                        <a:pt x="48387" y="33736"/>
                        <a:pt x="46472" y="32688"/>
                      </a:cubicBezTo>
                      <a:cubicBezTo>
                        <a:pt x="44558" y="31574"/>
                        <a:pt x="42215" y="31888"/>
                        <a:pt x="39367" y="33555"/>
                      </a:cubicBezTo>
                      <a:cubicBezTo>
                        <a:pt x="36338" y="35279"/>
                        <a:pt x="33871" y="37936"/>
                        <a:pt x="32013" y="41451"/>
                      </a:cubicBezTo>
                      <a:cubicBezTo>
                        <a:pt x="30156" y="44966"/>
                        <a:pt x="28803" y="49157"/>
                        <a:pt x="27937" y="54034"/>
                      </a:cubicBezTo>
                      <a:cubicBezTo>
                        <a:pt x="27070" y="58910"/>
                        <a:pt x="26641" y="64397"/>
                        <a:pt x="26641" y="70388"/>
                      </a:cubicBezTo>
                      <a:lnTo>
                        <a:pt x="26641" y="70512"/>
                      </a:lnTo>
                      <a:cubicBezTo>
                        <a:pt x="26641" y="76303"/>
                        <a:pt x="27070" y="81180"/>
                        <a:pt x="27870" y="85066"/>
                      </a:cubicBezTo>
                      <a:cubicBezTo>
                        <a:pt x="28737" y="88952"/>
                        <a:pt x="30099" y="91543"/>
                        <a:pt x="31956" y="92905"/>
                      </a:cubicBezTo>
                      <a:cubicBezTo>
                        <a:pt x="33871" y="94200"/>
                        <a:pt x="36338" y="94010"/>
                        <a:pt x="39367" y="92286"/>
                      </a:cubicBezTo>
                      <a:lnTo>
                        <a:pt x="39310" y="92162"/>
                      </a:lnTo>
                      <a:close/>
                    </a:path>
                  </a:pathLst>
                </a:custGeom>
                <a:solidFill>
                  <a:srgbClr val="000000"/>
                </a:solidFill>
                <a:ln w="9525" cap="flat">
                  <a:noFill/>
                  <a:prstDash val="solid"/>
                  <a:miter/>
                </a:ln>
              </p:spPr>
              <p:txBody>
                <a:bodyPr rtlCol="0" anchor="ctr"/>
                <a:lstStyle/>
                <a:p>
                  <a:endParaRPr lang="nl-NL"/>
                </a:p>
              </p:txBody>
            </p:sp>
            <p:sp>
              <p:nvSpPr>
                <p:cNvPr id="68" name="Vrije vorm 67">
                  <a:extLst>
                    <a:ext uri="{FF2B5EF4-FFF2-40B4-BE49-F238E27FC236}">
                      <a16:creationId xmlns:a16="http://schemas.microsoft.com/office/drawing/2014/main" id="{47FFFE57-02E5-15CC-220E-4A44CEA66CAE}"/>
                    </a:ext>
                  </a:extLst>
                </p:cNvPr>
                <p:cNvSpPr/>
                <p:nvPr/>
              </p:nvSpPr>
              <p:spPr>
                <a:xfrm>
                  <a:off x="6568906" y="4249235"/>
                  <a:ext cx="26641" cy="155105"/>
                </a:xfrm>
                <a:custGeom>
                  <a:avLst/>
                  <a:gdLst>
                    <a:gd name="connsiteX0" fmla="*/ 0 w 26641"/>
                    <a:gd name="connsiteY0" fmla="*/ 155105 h 155105"/>
                    <a:gd name="connsiteX1" fmla="*/ 0 w 26641"/>
                    <a:gd name="connsiteY1" fmla="*/ 15611 h 155105"/>
                    <a:gd name="connsiteX2" fmla="*/ 26642 w 26641"/>
                    <a:gd name="connsiteY2" fmla="*/ 0 h 155105"/>
                    <a:gd name="connsiteX3" fmla="*/ 26642 w 26641"/>
                    <a:gd name="connsiteY3" fmla="*/ 140113 h 155105"/>
                    <a:gd name="connsiteX4" fmla="*/ 0 w 26641"/>
                    <a:gd name="connsiteY4" fmla="*/ 155105 h 155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1" h="155105">
                      <a:moveTo>
                        <a:pt x="0" y="155105"/>
                      </a:moveTo>
                      <a:lnTo>
                        <a:pt x="0" y="15611"/>
                      </a:lnTo>
                      <a:lnTo>
                        <a:pt x="26642" y="0"/>
                      </a:lnTo>
                      <a:lnTo>
                        <a:pt x="26642" y="140113"/>
                      </a:lnTo>
                      <a:lnTo>
                        <a:pt x="0" y="155105"/>
                      </a:lnTo>
                      <a:close/>
                    </a:path>
                  </a:pathLst>
                </a:custGeom>
                <a:solidFill>
                  <a:srgbClr val="000000"/>
                </a:solidFill>
                <a:ln w="9525" cap="flat">
                  <a:noFill/>
                  <a:prstDash val="solid"/>
                  <a:miter/>
                </a:ln>
              </p:spPr>
              <p:txBody>
                <a:bodyPr rtlCol="0" anchor="ctr"/>
                <a:lstStyle/>
                <a:p>
                  <a:endParaRPr lang="nl-NL"/>
                </a:p>
              </p:txBody>
            </p:sp>
            <p:sp>
              <p:nvSpPr>
                <p:cNvPr id="69" name="Vrije vorm 68">
                  <a:extLst>
                    <a:ext uri="{FF2B5EF4-FFF2-40B4-BE49-F238E27FC236}">
                      <a16:creationId xmlns:a16="http://schemas.microsoft.com/office/drawing/2014/main" id="{F7AC7CB7-C3DB-5AAC-4B2F-1BC05A054C1C}"/>
                    </a:ext>
                  </a:extLst>
                </p:cNvPr>
                <p:cNvSpPr/>
                <p:nvPr/>
              </p:nvSpPr>
              <p:spPr>
                <a:xfrm>
                  <a:off x="6606863" y="4247359"/>
                  <a:ext cx="79657" cy="121468"/>
                </a:xfrm>
                <a:custGeom>
                  <a:avLst/>
                  <a:gdLst>
                    <a:gd name="connsiteX0" fmla="*/ 39738 w 79657"/>
                    <a:gd name="connsiteY0" fmla="*/ 115271 h 121468"/>
                    <a:gd name="connsiteX1" fmla="*/ 18164 w 79657"/>
                    <a:gd name="connsiteY1" fmla="*/ 121319 h 121468"/>
                    <a:gd name="connsiteX2" fmla="*/ 4629 w 79657"/>
                    <a:gd name="connsiteY2" fmla="*/ 110766 h 121468"/>
                    <a:gd name="connsiteX3" fmla="*/ 0 w 79657"/>
                    <a:gd name="connsiteY3" fmla="*/ 83496 h 121468"/>
                    <a:gd name="connsiteX4" fmla="*/ 0 w 79657"/>
                    <a:gd name="connsiteY4" fmla="*/ 83315 h 121468"/>
                    <a:gd name="connsiteX5" fmla="*/ 4753 w 79657"/>
                    <a:gd name="connsiteY5" fmla="*/ 51044 h 121468"/>
                    <a:gd name="connsiteX6" fmla="*/ 18412 w 79657"/>
                    <a:gd name="connsiteY6" fmla="*/ 24888 h 121468"/>
                    <a:gd name="connsiteX7" fmla="*/ 39919 w 79657"/>
                    <a:gd name="connsiteY7" fmla="*/ 6200 h 121468"/>
                    <a:gd name="connsiteX8" fmla="*/ 61246 w 79657"/>
                    <a:gd name="connsiteY8" fmla="*/ 152 h 121468"/>
                    <a:gd name="connsiteX9" fmla="*/ 74895 w 79657"/>
                    <a:gd name="connsiteY9" fmla="*/ 10696 h 121468"/>
                    <a:gd name="connsiteX10" fmla="*/ 79658 w 79657"/>
                    <a:gd name="connsiteY10" fmla="*/ 37843 h 121468"/>
                    <a:gd name="connsiteX11" fmla="*/ 79658 w 79657"/>
                    <a:gd name="connsiteY11" fmla="*/ 38033 h 121468"/>
                    <a:gd name="connsiteX12" fmla="*/ 75019 w 79657"/>
                    <a:gd name="connsiteY12" fmla="*/ 70913 h 121468"/>
                    <a:gd name="connsiteX13" fmla="*/ 61484 w 79657"/>
                    <a:gd name="connsiteY13" fmla="*/ 96945 h 121468"/>
                    <a:gd name="connsiteX14" fmla="*/ 39862 w 79657"/>
                    <a:gd name="connsiteY14" fmla="*/ 115271 h 121468"/>
                    <a:gd name="connsiteX15" fmla="*/ 39738 w 79657"/>
                    <a:gd name="connsiteY15" fmla="*/ 115271 h 121468"/>
                    <a:gd name="connsiteX16" fmla="*/ 39738 w 79657"/>
                    <a:gd name="connsiteY16" fmla="*/ 92630 h 121468"/>
                    <a:gd name="connsiteX17" fmla="*/ 46777 w 79657"/>
                    <a:gd name="connsiteY17" fmla="*/ 85287 h 121468"/>
                    <a:gd name="connsiteX18" fmla="*/ 51102 w 79657"/>
                    <a:gd name="connsiteY18" fmla="*/ 72399 h 121468"/>
                    <a:gd name="connsiteX19" fmla="*/ 52530 w 79657"/>
                    <a:gd name="connsiteY19" fmla="*/ 53454 h 121468"/>
                    <a:gd name="connsiteX20" fmla="*/ 52530 w 79657"/>
                    <a:gd name="connsiteY20" fmla="*/ 53273 h 121468"/>
                    <a:gd name="connsiteX21" fmla="*/ 51102 w 79657"/>
                    <a:gd name="connsiteY21" fmla="*/ 36176 h 121468"/>
                    <a:gd name="connsiteX22" fmla="*/ 46777 w 79657"/>
                    <a:gd name="connsiteY22" fmla="*/ 28279 h 121468"/>
                    <a:gd name="connsiteX23" fmla="*/ 39862 w 79657"/>
                    <a:gd name="connsiteY23" fmla="*/ 28898 h 121468"/>
                    <a:gd name="connsiteX24" fmla="*/ 32747 w 79657"/>
                    <a:gd name="connsiteY24" fmla="*/ 36366 h 121468"/>
                    <a:gd name="connsiteX25" fmla="*/ 28423 w 79657"/>
                    <a:gd name="connsiteY25" fmla="*/ 49196 h 121468"/>
                    <a:gd name="connsiteX26" fmla="*/ 27003 w 79657"/>
                    <a:gd name="connsiteY26" fmla="*/ 67827 h 121468"/>
                    <a:gd name="connsiteX27" fmla="*/ 27003 w 79657"/>
                    <a:gd name="connsiteY27" fmla="*/ 68018 h 121468"/>
                    <a:gd name="connsiteX28" fmla="*/ 28489 w 79657"/>
                    <a:gd name="connsiteY28" fmla="*/ 85229 h 121468"/>
                    <a:gd name="connsiteX29" fmla="*/ 32814 w 79657"/>
                    <a:gd name="connsiteY29" fmla="*/ 93183 h 121468"/>
                    <a:gd name="connsiteX30" fmla="*/ 39738 w 79657"/>
                    <a:gd name="connsiteY30" fmla="*/ 92630 h 1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657" h="121468">
                      <a:moveTo>
                        <a:pt x="39738" y="115271"/>
                      </a:moveTo>
                      <a:cubicBezTo>
                        <a:pt x="31270" y="120024"/>
                        <a:pt x="24098" y="122062"/>
                        <a:pt x="18164" y="121319"/>
                      </a:cubicBezTo>
                      <a:cubicBezTo>
                        <a:pt x="12230" y="120577"/>
                        <a:pt x="7725" y="117062"/>
                        <a:pt x="4629" y="110766"/>
                      </a:cubicBezTo>
                      <a:cubicBezTo>
                        <a:pt x="1543" y="104479"/>
                        <a:pt x="0" y="95345"/>
                        <a:pt x="0" y="83496"/>
                      </a:cubicBezTo>
                      <a:lnTo>
                        <a:pt x="0" y="83315"/>
                      </a:lnTo>
                      <a:cubicBezTo>
                        <a:pt x="0" y="71656"/>
                        <a:pt x="1600" y="60921"/>
                        <a:pt x="4753" y="51044"/>
                      </a:cubicBezTo>
                      <a:cubicBezTo>
                        <a:pt x="7906" y="41176"/>
                        <a:pt x="12478" y="32480"/>
                        <a:pt x="18412" y="24888"/>
                      </a:cubicBezTo>
                      <a:cubicBezTo>
                        <a:pt x="24346" y="17297"/>
                        <a:pt x="31518" y="11068"/>
                        <a:pt x="39919" y="6200"/>
                      </a:cubicBezTo>
                      <a:cubicBezTo>
                        <a:pt x="48206" y="1381"/>
                        <a:pt x="55312" y="-591"/>
                        <a:pt x="61246" y="152"/>
                      </a:cubicBezTo>
                      <a:cubicBezTo>
                        <a:pt x="67170" y="895"/>
                        <a:pt x="71752" y="4410"/>
                        <a:pt x="74895" y="10696"/>
                      </a:cubicBezTo>
                      <a:cubicBezTo>
                        <a:pt x="78048" y="16992"/>
                        <a:pt x="79658" y="26060"/>
                        <a:pt x="79658" y="37843"/>
                      </a:cubicBezTo>
                      <a:lnTo>
                        <a:pt x="79658" y="38033"/>
                      </a:lnTo>
                      <a:cubicBezTo>
                        <a:pt x="79658" y="50063"/>
                        <a:pt x="78114" y="60979"/>
                        <a:pt x="75019" y="70913"/>
                      </a:cubicBezTo>
                      <a:cubicBezTo>
                        <a:pt x="71933" y="80781"/>
                        <a:pt x="67418" y="89487"/>
                        <a:pt x="61484" y="96945"/>
                      </a:cubicBezTo>
                      <a:cubicBezTo>
                        <a:pt x="55559" y="104413"/>
                        <a:pt x="48320" y="110518"/>
                        <a:pt x="39862" y="115271"/>
                      </a:cubicBezTo>
                      <a:lnTo>
                        <a:pt x="39738" y="115271"/>
                      </a:lnTo>
                      <a:close/>
                      <a:moveTo>
                        <a:pt x="39738" y="92630"/>
                      </a:moveTo>
                      <a:cubicBezTo>
                        <a:pt x="42453" y="91087"/>
                        <a:pt x="44806" y="88620"/>
                        <a:pt x="46777" y="85287"/>
                      </a:cubicBezTo>
                      <a:cubicBezTo>
                        <a:pt x="48758" y="81953"/>
                        <a:pt x="50178" y="77638"/>
                        <a:pt x="51102" y="72399"/>
                      </a:cubicBezTo>
                      <a:cubicBezTo>
                        <a:pt x="52035" y="67151"/>
                        <a:pt x="52530" y="60855"/>
                        <a:pt x="52530" y="53454"/>
                      </a:cubicBezTo>
                      <a:lnTo>
                        <a:pt x="52530" y="53273"/>
                      </a:lnTo>
                      <a:cubicBezTo>
                        <a:pt x="52530" y="45986"/>
                        <a:pt x="52035" y="40309"/>
                        <a:pt x="51102" y="36176"/>
                      </a:cubicBezTo>
                      <a:cubicBezTo>
                        <a:pt x="50120" y="32051"/>
                        <a:pt x="48692" y="29451"/>
                        <a:pt x="46777" y="28279"/>
                      </a:cubicBezTo>
                      <a:cubicBezTo>
                        <a:pt x="44863" y="27174"/>
                        <a:pt x="42577" y="27355"/>
                        <a:pt x="39862" y="28898"/>
                      </a:cubicBezTo>
                      <a:cubicBezTo>
                        <a:pt x="37138" y="30442"/>
                        <a:pt x="34728" y="32975"/>
                        <a:pt x="32747" y="36366"/>
                      </a:cubicBezTo>
                      <a:cubicBezTo>
                        <a:pt x="30832" y="39700"/>
                        <a:pt x="29356" y="44015"/>
                        <a:pt x="28423" y="49196"/>
                      </a:cubicBezTo>
                      <a:cubicBezTo>
                        <a:pt x="27442" y="54378"/>
                        <a:pt x="27003" y="60607"/>
                        <a:pt x="27003" y="67827"/>
                      </a:cubicBezTo>
                      <a:lnTo>
                        <a:pt x="27003" y="68018"/>
                      </a:lnTo>
                      <a:cubicBezTo>
                        <a:pt x="27003" y="75352"/>
                        <a:pt x="27499" y="81095"/>
                        <a:pt x="28489" y="85229"/>
                      </a:cubicBezTo>
                      <a:cubicBezTo>
                        <a:pt x="29480" y="89363"/>
                        <a:pt x="30899" y="92011"/>
                        <a:pt x="32814" y="93183"/>
                      </a:cubicBezTo>
                      <a:cubicBezTo>
                        <a:pt x="34728" y="94354"/>
                        <a:pt x="37014" y="94173"/>
                        <a:pt x="39738" y="92630"/>
                      </a:cubicBezTo>
                      <a:close/>
                    </a:path>
                  </a:pathLst>
                </a:custGeom>
                <a:solidFill>
                  <a:srgbClr val="000000"/>
                </a:solidFill>
                <a:ln w="9525" cap="flat">
                  <a:noFill/>
                  <a:prstDash val="solid"/>
                  <a:miter/>
                </a:ln>
              </p:spPr>
              <p:txBody>
                <a:bodyPr rtlCol="0" anchor="ctr"/>
                <a:lstStyle/>
                <a:p>
                  <a:endParaRPr lang="nl-NL"/>
                </a:p>
              </p:txBody>
            </p:sp>
            <p:sp>
              <p:nvSpPr>
                <p:cNvPr id="70" name="Vrije vorm 69">
                  <a:extLst>
                    <a:ext uri="{FF2B5EF4-FFF2-40B4-BE49-F238E27FC236}">
                      <a16:creationId xmlns:a16="http://schemas.microsoft.com/office/drawing/2014/main" id="{EE23090D-DC1F-13A9-CA5B-044959BF2F27}"/>
                    </a:ext>
                  </a:extLst>
                </p:cNvPr>
                <p:cNvSpPr/>
                <p:nvPr/>
              </p:nvSpPr>
              <p:spPr>
                <a:xfrm>
                  <a:off x="6697827" y="4164936"/>
                  <a:ext cx="120138" cy="166795"/>
                </a:xfrm>
                <a:custGeom>
                  <a:avLst/>
                  <a:gdLst>
                    <a:gd name="connsiteX0" fmla="*/ 0 w 120138"/>
                    <a:gd name="connsiteY0" fmla="*/ 166795 h 166795"/>
                    <a:gd name="connsiteX1" fmla="*/ 0 w 120138"/>
                    <a:gd name="connsiteY1" fmla="*/ 60801 h 166795"/>
                    <a:gd name="connsiteX2" fmla="*/ 26565 w 120138"/>
                    <a:gd name="connsiteY2" fmla="*/ 45380 h 166795"/>
                    <a:gd name="connsiteX3" fmla="*/ 26565 w 120138"/>
                    <a:gd name="connsiteY3" fmla="*/ 60372 h 166795"/>
                    <a:gd name="connsiteX4" fmla="*/ 27127 w 120138"/>
                    <a:gd name="connsiteY4" fmla="*/ 60058 h 166795"/>
                    <a:gd name="connsiteX5" fmla="*/ 35471 w 120138"/>
                    <a:gd name="connsiteY5" fmla="*/ 42970 h 166795"/>
                    <a:gd name="connsiteX6" fmla="*/ 49311 w 120138"/>
                    <a:gd name="connsiteY6" fmla="*/ 30445 h 166795"/>
                    <a:gd name="connsiteX7" fmla="*/ 59074 w 120138"/>
                    <a:gd name="connsiteY7" fmla="*/ 26873 h 166795"/>
                    <a:gd name="connsiteX8" fmla="*/ 66494 w 120138"/>
                    <a:gd name="connsiteY8" fmla="*/ 28530 h 166795"/>
                    <a:gd name="connsiteX9" fmla="*/ 71247 w 120138"/>
                    <a:gd name="connsiteY9" fmla="*/ 35322 h 166795"/>
                    <a:gd name="connsiteX10" fmla="*/ 71809 w 120138"/>
                    <a:gd name="connsiteY10" fmla="*/ 35007 h 166795"/>
                    <a:gd name="connsiteX11" fmla="*/ 77057 w 120138"/>
                    <a:gd name="connsiteY11" fmla="*/ 22615 h 166795"/>
                    <a:gd name="connsiteX12" fmla="*/ 84973 w 120138"/>
                    <a:gd name="connsiteY12" fmla="*/ 11938 h 166795"/>
                    <a:gd name="connsiteX13" fmla="*/ 95479 w 120138"/>
                    <a:gd name="connsiteY13" fmla="*/ 3737 h 166795"/>
                    <a:gd name="connsiteX14" fmla="*/ 108699 w 120138"/>
                    <a:gd name="connsiteY14" fmla="*/ 155 h 166795"/>
                    <a:gd name="connsiteX15" fmla="*/ 117167 w 120138"/>
                    <a:gd name="connsiteY15" fmla="*/ 6813 h 166795"/>
                    <a:gd name="connsiteX16" fmla="*/ 120139 w 120138"/>
                    <a:gd name="connsiteY16" fmla="*/ 22739 h 166795"/>
                    <a:gd name="connsiteX17" fmla="*/ 120139 w 120138"/>
                    <a:gd name="connsiteY17" fmla="*/ 99301 h 166795"/>
                    <a:gd name="connsiteX18" fmla="*/ 93564 w 120138"/>
                    <a:gd name="connsiteY18" fmla="*/ 114227 h 166795"/>
                    <a:gd name="connsiteX19" fmla="*/ 93564 w 120138"/>
                    <a:gd name="connsiteY19" fmla="*/ 43399 h 166795"/>
                    <a:gd name="connsiteX20" fmla="*/ 92507 w 120138"/>
                    <a:gd name="connsiteY20" fmla="*/ 36493 h 166795"/>
                    <a:gd name="connsiteX21" fmla="*/ 89354 w 120138"/>
                    <a:gd name="connsiteY21" fmla="*/ 33474 h 166795"/>
                    <a:gd name="connsiteX22" fmla="*/ 83982 w 120138"/>
                    <a:gd name="connsiteY22" fmla="*/ 34893 h 166795"/>
                    <a:gd name="connsiteX23" fmla="*/ 78239 w 120138"/>
                    <a:gd name="connsiteY23" fmla="*/ 40075 h 166795"/>
                    <a:gd name="connsiteX24" fmla="*/ 74647 w 120138"/>
                    <a:gd name="connsiteY24" fmla="*/ 47352 h 166795"/>
                    <a:gd name="connsiteX25" fmla="*/ 73409 w 120138"/>
                    <a:gd name="connsiteY25" fmla="*/ 55991 h 166795"/>
                    <a:gd name="connsiteX26" fmla="*/ 73409 w 120138"/>
                    <a:gd name="connsiteY26" fmla="*/ 125581 h 166795"/>
                    <a:gd name="connsiteX27" fmla="*/ 46968 w 120138"/>
                    <a:gd name="connsiteY27" fmla="*/ 140449 h 166795"/>
                    <a:gd name="connsiteX28" fmla="*/ 46968 w 120138"/>
                    <a:gd name="connsiteY28" fmla="*/ 70050 h 166795"/>
                    <a:gd name="connsiteX29" fmla="*/ 45911 w 120138"/>
                    <a:gd name="connsiteY29" fmla="*/ 63268 h 166795"/>
                    <a:gd name="connsiteX30" fmla="*/ 42758 w 120138"/>
                    <a:gd name="connsiteY30" fmla="*/ 60306 h 166795"/>
                    <a:gd name="connsiteX31" fmla="*/ 37443 w 120138"/>
                    <a:gd name="connsiteY31" fmla="*/ 61668 h 166795"/>
                    <a:gd name="connsiteX32" fmla="*/ 31699 w 120138"/>
                    <a:gd name="connsiteY32" fmla="*/ 66850 h 166795"/>
                    <a:gd name="connsiteX33" fmla="*/ 27994 w 120138"/>
                    <a:gd name="connsiteY33" fmla="*/ 74184 h 166795"/>
                    <a:gd name="connsiteX34" fmla="*/ 26756 w 120138"/>
                    <a:gd name="connsiteY34" fmla="*/ 82823 h 166795"/>
                    <a:gd name="connsiteX35" fmla="*/ 26756 w 120138"/>
                    <a:gd name="connsiteY35" fmla="*/ 151803 h 166795"/>
                    <a:gd name="connsiteX36" fmla="*/ 124 w 120138"/>
                    <a:gd name="connsiteY36" fmla="*/ 166795 h 166795"/>
                    <a:gd name="connsiteX37" fmla="*/ 0 w 120138"/>
                    <a:gd name="connsiteY37" fmla="*/ 166795 h 16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0138" h="166795">
                      <a:moveTo>
                        <a:pt x="0" y="166795"/>
                      </a:moveTo>
                      <a:lnTo>
                        <a:pt x="0" y="60801"/>
                      </a:lnTo>
                      <a:lnTo>
                        <a:pt x="26565" y="45380"/>
                      </a:lnTo>
                      <a:lnTo>
                        <a:pt x="26565" y="60372"/>
                      </a:lnTo>
                      <a:lnTo>
                        <a:pt x="27127" y="60058"/>
                      </a:lnTo>
                      <a:cubicBezTo>
                        <a:pt x="28918" y="53886"/>
                        <a:pt x="31699" y="48152"/>
                        <a:pt x="35471" y="42970"/>
                      </a:cubicBezTo>
                      <a:cubicBezTo>
                        <a:pt x="39243" y="37789"/>
                        <a:pt x="43815" y="33598"/>
                        <a:pt x="49311" y="30445"/>
                      </a:cubicBezTo>
                      <a:cubicBezTo>
                        <a:pt x="52892" y="28349"/>
                        <a:pt x="56169" y="27178"/>
                        <a:pt x="59074" y="26873"/>
                      </a:cubicBezTo>
                      <a:cubicBezTo>
                        <a:pt x="61979" y="26559"/>
                        <a:pt x="64456" y="27111"/>
                        <a:pt x="66494" y="28530"/>
                      </a:cubicBezTo>
                      <a:cubicBezTo>
                        <a:pt x="68532" y="29950"/>
                        <a:pt x="70142" y="32236"/>
                        <a:pt x="71247" y="35322"/>
                      </a:cubicBezTo>
                      <a:lnTo>
                        <a:pt x="71809" y="35007"/>
                      </a:lnTo>
                      <a:cubicBezTo>
                        <a:pt x="73105" y="30693"/>
                        <a:pt x="74838" y="26559"/>
                        <a:pt x="77057" y="22615"/>
                      </a:cubicBezTo>
                      <a:cubicBezTo>
                        <a:pt x="79286" y="18729"/>
                        <a:pt x="81877" y="15148"/>
                        <a:pt x="84973" y="11938"/>
                      </a:cubicBezTo>
                      <a:cubicBezTo>
                        <a:pt x="88059" y="8728"/>
                        <a:pt x="91526" y="5956"/>
                        <a:pt x="95479" y="3737"/>
                      </a:cubicBezTo>
                      <a:cubicBezTo>
                        <a:pt x="100603" y="775"/>
                        <a:pt x="105051" y="-464"/>
                        <a:pt x="108699" y="155"/>
                      </a:cubicBezTo>
                      <a:cubicBezTo>
                        <a:pt x="112348" y="775"/>
                        <a:pt x="115186" y="2994"/>
                        <a:pt x="117167" y="6813"/>
                      </a:cubicBezTo>
                      <a:cubicBezTo>
                        <a:pt x="119148" y="10643"/>
                        <a:pt x="120139" y="16015"/>
                        <a:pt x="120139" y="22739"/>
                      </a:cubicBezTo>
                      <a:lnTo>
                        <a:pt x="120139" y="99301"/>
                      </a:lnTo>
                      <a:lnTo>
                        <a:pt x="93564" y="114227"/>
                      </a:lnTo>
                      <a:lnTo>
                        <a:pt x="93564" y="43399"/>
                      </a:lnTo>
                      <a:cubicBezTo>
                        <a:pt x="93564" y="40503"/>
                        <a:pt x="93193" y="38217"/>
                        <a:pt x="92507" y="36493"/>
                      </a:cubicBezTo>
                      <a:cubicBezTo>
                        <a:pt x="91764" y="34769"/>
                        <a:pt x="90716" y="33779"/>
                        <a:pt x="89354" y="33474"/>
                      </a:cubicBezTo>
                      <a:cubicBezTo>
                        <a:pt x="87935" y="33160"/>
                        <a:pt x="86144" y="33655"/>
                        <a:pt x="83982" y="34893"/>
                      </a:cubicBezTo>
                      <a:cubicBezTo>
                        <a:pt x="81696" y="36188"/>
                        <a:pt x="79781" y="37912"/>
                        <a:pt x="78239" y="40075"/>
                      </a:cubicBezTo>
                      <a:cubicBezTo>
                        <a:pt x="76686" y="42227"/>
                        <a:pt x="75514" y="44637"/>
                        <a:pt x="74647" y="47352"/>
                      </a:cubicBezTo>
                      <a:cubicBezTo>
                        <a:pt x="73781" y="50124"/>
                        <a:pt x="73409" y="52962"/>
                        <a:pt x="73409" y="55991"/>
                      </a:cubicBezTo>
                      <a:lnTo>
                        <a:pt x="73409" y="125581"/>
                      </a:lnTo>
                      <a:lnTo>
                        <a:pt x="46968" y="140449"/>
                      </a:lnTo>
                      <a:lnTo>
                        <a:pt x="46968" y="70050"/>
                      </a:lnTo>
                      <a:cubicBezTo>
                        <a:pt x="46968" y="67221"/>
                        <a:pt x="46596" y="64935"/>
                        <a:pt x="45911" y="63268"/>
                      </a:cubicBezTo>
                      <a:cubicBezTo>
                        <a:pt x="45234" y="61601"/>
                        <a:pt x="44187" y="60611"/>
                        <a:pt x="42758" y="60306"/>
                      </a:cubicBezTo>
                      <a:cubicBezTo>
                        <a:pt x="41338" y="60001"/>
                        <a:pt x="39548" y="60496"/>
                        <a:pt x="37443" y="61668"/>
                      </a:cubicBezTo>
                      <a:cubicBezTo>
                        <a:pt x="35223" y="62963"/>
                        <a:pt x="33309" y="64687"/>
                        <a:pt x="31699" y="66850"/>
                      </a:cubicBezTo>
                      <a:cubicBezTo>
                        <a:pt x="30089" y="69002"/>
                        <a:pt x="28861" y="71469"/>
                        <a:pt x="27994" y="74184"/>
                      </a:cubicBezTo>
                      <a:cubicBezTo>
                        <a:pt x="27127" y="76898"/>
                        <a:pt x="26756" y="79803"/>
                        <a:pt x="26756" y="82823"/>
                      </a:cubicBezTo>
                      <a:lnTo>
                        <a:pt x="26756" y="151803"/>
                      </a:lnTo>
                      <a:lnTo>
                        <a:pt x="124" y="166795"/>
                      </a:lnTo>
                      <a:lnTo>
                        <a:pt x="0" y="166795"/>
                      </a:lnTo>
                      <a:close/>
                    </a:path>
                  </a:pathLst>
                </a:custGeom>
                <a:solidFill>
                  <a:srgbClr val="000000"/>
                </a:solidFill>
                <a:ln w="9525" cap="flat">
                  <a:noFill/>
                  <a:prstDash val="solid"/>
                  <a:miter/>
                </a:ln>
              </p:spPr>
              <p:txBody>
                <a:bodyPr rtlCol="0" anchor="ctr"/>
                <a:lstStyle/>
                <a:p>
                  <a:endParaRPr lang="nl-NL"/>
                </a:p>
              </p:txBody>
            </p:sp>
            <p:sp>
              <p:nvSpPr>
                <p:cNvPr id="71" name="Vrije vorm 70">
                  <a:extLst>
                    <a:ext uri="{FF2B5EF4-FFF2-40B4-BE49-F238E27FC236}">
                      <a16:creationId xmlns:a16="http://schemas.microsoft.com/office/drawing/2014/main" id="{02D67CF0-A917-4882-DF8A-91EE3A5BB3FE}"/>
                    </a:ext>
                  </a:extLst>
                </p:cNvPr>
                <p:cNvSpPr/>
                <p:nvPr/>
              </p:nvSpPr>
              <p:spPr>
                <a:xfrm>
                  <a:off x="6828282" y="4118978"/>
                  <a:ext cx="73723" cy="130486"/>
                </a:xfrm>
                <a:custGeom>
                  <a:avLst/>
                  <a:gdLst>
                    <a:gd name="connsiteX0" fmla="*/ 25517 w 73723"/>
                    <a:gd name="connsiteY0" fmla="*/ 126676 h 130486"/>
                    <a:gd name="connsiteX1" fmla="*/ 12240 w 73723"/>
                    <a:gd name="connsiteY1" fmla="*/ 130439 h 130486"/>
                    <a:gd name="connsiteX2" fmla="*/ 3277 w 73723"/>
                    <a:gd name="connsiteY2" fmla="*/ 124952 h 130486"/>
                    <a:gd name="connsiteX3" fmla="*/ 0 w 73723"/>
                    <a:gd name="connsiteY3" fmla="*/ 110455 h 130486"/>
                    <a:gd name="connsiteX4" fmla="*/ 0 w 73723"/>
                    <a:gd name="connsiteY4" fmla="*/ 110265 h 130486"/>
                    <a:gd name="connsiteX5" fmla="*/ 3581 w 73723"/>
                    <a:gd name="connsiteY5" fmla="*/ 91453 h 130486"/>
                    <a:gd name="connsiteX6" fmla="*/ 15021 w 73723"/>
                    <a:gd name="connsiteY6" fmla="*/ 72822 h 130486"/>
                    <a:gd name="connsiteX7" fmla="*/ 35785 w 73723"/>
                    <a:gd name="connsiteY7" fmla="*/ 54924 h 130486"/>
                    <a:gd name="connsiteX8" fmla="*/ 60684 w 73723"/>
                    <a:gd name="connsiteY8" fmla="*/ 38332 h 130486"/>
                    <a:gd name="connsiteX9" fmla="*/ 60684 w 73723"/>
                    <a:gd name="connsiteY9" fmla="*/ 56534 h 130486"/>
                    <a:gd name="connsiteX10" fmla="*/ 39738 w 73723"/>
                    <a:gd name="connsiteY10" fmla="*/ 70603 h 130486"/>
                    <a:gd name="connsiteX11" fmla="*/ 29785 w 73723"/>
                    <a:gd name="connsiteY11" fmla="*/ 80652 h 130486"/>
                    <a:gd name="connsiteX12" fmla="*/ 26327 w 73723"/>
                    <a:gd name="connsiteY12" fmla="*/ 92624 h 130486"/>
                    <a:gd name="connsiteX13" fmla="*/ 26327 w 73723"/>
                    <a:gd name="connsiteY13" fmla="*/ 92748 h 130486"/>
                    <a:gd name="connsiteX14" fmla="*/ 29108 w 73723"/>
                    <a:gd name="connsiteY14" fmla="*/ 100149 h 130486"/>
                    <a:gd name="connsiteX15" fmla="*/ 35900 w 73723"/>
                    <a:gd name="connsiteY15" fmla="*/ 99168 h 130486"/>
                    <a:gd name="connsiteX16" fmla="*/ 41710 w 73723"/>
                    <a:gd name="connsiteY16" fmla="*/ 94168 h 130486"/>
                    <a:gd name="connsiteX17" fmla="*/ 45796 w 73723"/>
                    <a:gd name="connsiteY17" fmla="*/ 86767 h 130486"/>
                    <a:gd name="connsiteX18" fmla="*/ 47339 w 73723"/>
                    <a:gd name="connsiteY18" fmla="*/ 77689 h 130486"/>
                    <a:gd name="connsiteX19" fmla="*/ 47339 w 73723"/>
                    <a:gd name="connsiteY19" fmla="*/ 37903 h 130486"/>
                    <a:gd name="connsiteX20" fmla="*/ 44682 w 73723"/>
                    <a:gd name="connsiteY20" fmla="*/ 29636 h 130486"/>
                    <a:gd name="connsiteX21" fmla="*/ 37452 w 73723"/>
                    <a:gd name="connsiteY21" fmla="*/ 30379 h 130486"/>
                    <a:gd name="connsiteX22" fmla="*/ 30223 w 73723"/>
                    <a:gd name="connsiteY22" fmla="*/ 37589 h 130486"/>
                    <a:gd name="connsiteX23" fmla="*/ 27251 w 73723"/>
                    <a:gd name="connsiteY23" fmla="*/ 49010 h 130486"/>
                    <a:gd name="connsiteX24" fmla="*/ 27127 w 73723"/>
                    <a:gd name="connsiteY24" fmla="*/ 51105 h 130486"/>
                    <a:gd name="connsiteX25" fmla="*/ 2781 w 73723"/>
                    <a:gd name="connsiteY25" fmla="*/ 65050 h 130486"/>
                    <a:gd name="connsiteX26" fmla="*/ 2905 w 73723"/>
                    <a:gd name="connsiteY26" fmla="*/ 62145 h 130486"/>
                    <a:gd name="connsiteX27" fmla="*/ 7230 w 73723"/>
                    <a:gd name="connsiteY27" fmla="*/ 41666 h 130486"/>
                    <a:gd name="connsiteX28" fmla="*/ 19222 w 73723"/>
                    <a:gd name="connsiteY28" fmla="*/ 22416 h 130486"/>
                    <a:gd name="connsiteX29" fmla="*/ 38195 w 73723"/>
                    <a:gd name="connsiteY29" fmla="*/ 6995 h 130486"/>
                    <a:gd name="connsiteX30" fmla="*/ 57598 w 73723"/>
                    <a:gd name="connsiteY30" fmla="*/ 23 h 130486"/>
                    <a:gd name="connsiteX31" fmla="*/ 69647 w 73723"/>
                    <a:gd name="connsiteY31" fmla="*/ 5328 h 130486"/>
                    <a:gd name="connsiteX32" fmla="*/ 73723 w 73723"/>
                    <a:gd name="connsiteY32" fmla="*/ 22540 h 130486"/>
                    <a:gd name="connsiteX33" fmla="*/ 73723 w 73723"/>
                    <a:gd name="connsiteY33" fmla="*/ 97749 h 130486"/>
                    <a:gd name="connsiteX34" fmla="*/ 47149 w 73723"/>
                    <a:gd name="connsiteY34" fmla="*/ 112675 h 130486"/>
                    <a:gd name="connsiteX35" fmla="*/ 47149 w 73723"/>
                    <a:gd name="connsiteY35" fmla="*/ 100092 h 130486"/>
                    <a:gd name="connsiteX36" fmla="*/ 46654 w 73723"/>
                    <a:gd name="connsiteY36" fmla="*/ 100340 h 130486"/>
                    <a:gd name="connsiteX37" fmla="*/ 41834 w 73723"/>
                    <a:gd name="connsiteY37" fmla="*/ 110703 h 130486"/>
                    <a:gd name="connsiteX38" fmla="*/ 34728 w 73723"/>
                    <a:gd name="connsiteY38" fmla="*/ 119647 h 130486"/>
                    <a:gd name="connsiteX39" fmla="*/ 25337 w 73723"/>
                    <a:gd name="connsiteY39" fmla="*/ 126619 h 130486"/>
                    <a:gd name="connsiteX40" fmla="*/ 25517 w 73723"/>
                    <a:gd name="connsiteY40" fmla="*/ 126676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3723" h="130486">
                      <a:moveTo>
                        <a:pt x="25517" y="126676"/>
                      </a:moveTo>
                      <a:cubicBezTo>
                        <a:pt x="20517" y="129515"/>
                        <a:pt x="16068" y="130753"/>
                        <a:pt x="12240" y="130439"/>
                      </a:cubicBezTo>
                      <a:cubicBezTo>
                        <a:pt x="8401" y="130134"/>
                        <a:pt x="5439" y="128343"/>
                        <a:pt x="3277" y="124952"/>
                      </a:cubicBezTo>
                      <a:cubicBezTo>
                        <a:pt x="1114" y="121619"/>
                        <a:pt x="0" y="116808"/>
                        <a:pt x="0" y="110455"/>
                      </a:cubicBezTo>
                      <a:lnTo>
                        <a:pt x="0" y="110265"/>
                      </a:lnTo>
                      <a:cubicBezTo>
                        <a:pt x="0" y="104035"/>
                        <a:pt x="1171" y="97749"/>
                        <a:pt x="3581" y="91453"/>
                      </a:cubicBezTo>
                      <a:cubicBezTo>
                        <a:pt x="5991" y="85157"/>
                        <a:pt x="9763" y="78928"/>
                        <a:pt x="15021" y="72822"/>
                      </a:cubicBezTo>
                      <a:cubicBezTo>
                        <a:pt x="20212" y="66716"/>
                        <a:pt x="27127" y="60725"/>
                        <a:pt x="35785" y="54924"/>
                      </a:cubicBezTo>
                      <a:lnTo>
                        <a:pt x="60684" y="38332"/>
                      </a:lnTo>
                      <a:lnTo>
                        <a:pt x="60684" y="56534"/>
                      </a:lnTo>
                      <a:lnTo>
                        <a:pt x="39738" y="70603"/>
                      </a:lnTo>
                      <a:cubicBezTo>
                        <a:pt x="35414" y="73565"/>
                        <a:pt x="32071" y="76889"/>
                        <a:pt x="29785" y="80652"/>
                      </a:cubicBezTo>
                      <a:cubicBezTo>
                        <a:pt x="27499" y="84414"/>
                        <a:pt x="26327" y="88367"/>
                        <a:pt x="26327" y="92624"/>
                      </a:cubicBezTo>
                      <a:lnTo>
                        <a:pt x="26327" y="92748"/>
                      </a:lnTo>
                      <a:cubicBezTo>
                        <a:pt x="26327" y="96882"/>
                        <a:pt x="27251" y="99349"/>
                        <a:pt x="29108" y="100149"/>
                      </a:cubicBezTo>
                      <a:cubicBezTo>
                        <a:pt x="30956" y="101016"/>
                        <a:pt x="33242" y="100645"/>
                        <a:pt x="35900" y="99168"/>
                      </a:cubicBezTo>
                      <a:cubicBezTo>
                        <a:pt x="38072" y="97930"/>
                        <a:pt x="40043" y="96263"/>
                        <a:pt x="41710" y="94168"/>
                      </a:cubicBezTo>
                      <a:cubicBezTo>
                        <a:pt x="43444" y="92072"/>
                        <a:pt x="44806" y="89605"/>
                        <a:pt x="45796" y="86767"/>
                      </a:cubicBezTo>
                      <a:cubicBezTo>
                        <a:pt x="46844" y="83928"/>
                        <a:pt x="47339" y="80899"/>
                        <a:pt x="47339" y="77689"/>
                      </a:cubicBezTo>
                      <a:lnTo>
                        <a:pt x="47339" y="37903"/>
                      </a:lnTo>
                      <a:cubicBezTo>
                        <a:pt x="47339" y="33646"/>
                        <a:pt x="46472" y="30864"/>
                        <a:pt x="44682" y="29636"/>
                      </a:cubicBezTo>
                      <a:cubicBezTo>
                        <a:pt x="42891" y="28398"/>
                        <a:pt x="40481" y="28645"/>
                        <a:pt x="37452" y="30379"/>
                      </a:cubicBezTo>
                      <a:cubicBezTo>
                        <a:pt x="34423" y="32103"/>
                        <a:pt x="32013" y="34513"/>
                        <a:pt x="30223" y="37589"/>
                      </a:cubicBezTo>
                      <a:cubicBezTo>
                        <a:pt x="28423" y="40618"/>
                        <a:pt x="27499" y="44438"/>
                        <a:pt x="27251" y="49010"/>
                      </a:cubicBezTo>
                      <a:lnTo>
                        <a:pt x="27127" y="51105"/>
                      </a:lnTo>
                      <a:lnTo>
                        <a:pt x="2781" y="65050"/>
                      </a:lnTo>
                      <a:lnTo>
                        <a:pt x="2905" y="62145"/>
                      </a:lnTo>
                      <a:cubicBezTo>
                        <a:pt x="3029" y="55296"/>
                        <a:pt x="4448" y="48448"/>
                        <a:pt x="7230" y="41666"/>
                      </a:cubicBezTo>
                      <a:cubicBezTo>
                        <a:pt x="10011" y="34875"/>
                        <a:pt x="14030" y="28464"/>
                        <a:pt x="19222" y="22416"/>
                      </a:cubicBezTo>
                      <a:cubicBezTo>
                        <a:pt x="24470" y="16434"/>
                        <a:pt x="30775" y="11252"/>
                        <a:pt x="38195" y="6995"/>
                      </a:cubicBezTo>
                      <a:cubicBezTo>
                        <a:pt x="45606" y="2737"/>
                        <a:pt x="52283" y="203"/>
                        <a:pt x="57598" y="23"/>
                      </a:cubicBezTo>
                      <a:cubicBezTo>
                        <a:pt x="62912" y="-225"/>
                        <a:pt x="66932" y="1566"/>
                        <a:pt x="69647" y="5328"/>
                      </a:cubicBezTo>
                      <a:cubicBezTo>
                        <a:pt x="72361" y="9090"/>
                        <a:pt x="73723" y="14824"/>
                        <a:pt x="73723" y="22540"/>
                      </a:cubicBezTo>
                      <a:lnTo>
                        <a:pt x="73723" y="97749"/>
                      </a:lnTo>
                      <a:lnTo>
                        <a:pt x="47149" y="112675"/>
                      </a:lnTo>
                      <a:lnTo>
                        <a:pt x="47149" y="100092"/>
                      </a:lnTo>
                      <a:lnTo>
                        <a:pt x="46654" y="100340"/>
                      </a:lnTo>
                      <a:cubicBezTo>
                        <a:pt x="45425" y="104035"/>
                        <a:pt x="43815" y="107493"/>
                        <a:pt x="41834" y="110703"/>
                      </a:cubicBezTo>
                      <a:cubicBezTo>
                        <a:pt x="39862" y="113970"/>
                        <a:pt x="37452" y="116932"/>
                        <a:pt x="34728" y="119647"/>
                      </a:cubicBezTo>
                      <a:cubicBezTo>
                        <a:pt x="31947" y="122362"/>
                        <a:pt x="28861" y="124705"/>
                        <a:pt x="25337" y="126619"/>
                      </a:cubicBezTo>
                      <a:lnTo>
                        <a:pt x="25517" y="126676"/>
                      </a:lnTo>
                      <a:close/>
                    </a:path>
                  </a:pathLst>
                </a:custGeom>
                <a:solidFill>
                  <a:srgbClr val="000000"/>
                </a:solidFill>
                <a:ln w="9525" cap="flat">
                  <a:noFill/>
                  <a:prstDash val="solid"/>
                  <a:miter/>
                </a:ln>
              </p:spPr>
              <p:txBody>
                <a:bodyPr rtlCol="0" anchor="ctr"/>
                <a:lstStyle/>
                <a:p>
                  <a:endParaRPr lang="nl-NL"/>
                </a:p>
              </p:txBody>
            </p:sp>
            <p:grpSp>
              <p:nvGrpSpPr>
                <p:cNvPr id="72" name="Graphic 4">
                  <a:extLst>
                    <a:ext uri="{FF2B5EF4-FFF2-40B4-BE49-F238E27FC236}">
                      <a16:creationId xmlns:a16="http://schemas.microsoft.com/office/drawing/2014/main" id="{0EB4994F-6B95-5904-C57C-149BEF32C5F7}"/>
                    </a:ext>
                  </a:extLst>
                </p:cNvPr>
                <p:cNvGrpSpPr/>
                <p:nvPr/>
              </p:nvGrpSpPr>
              <p:grpSpPr>
                <a:xfrm>
                  <a:off x="6686550" y="2390775"/>
                  <a:ext cx="209550" cy="209550"/>
                  <a:chOff x="6686550" y="2390775"/>
                  <a:chExt cx="209550" cy="209550"/>
                </a:xfrm>
              </p:grpSpPr>
              <p:sp>
                <p:nvSpPr>
                  <p:cNvPr id="73" name="Vrije vorm 72">
                    <a:extLst>
                      <a:ext uri="{FF2B5EF4-FFF2-40B4-BE49-F238E27FC236}">
                        <a16:creationId xmlns:a16="http://schemas.microsoft.com/office/drawing/2014/main" id="{31428F94-4DFC-64C4-6D4F-D6AA8D80FAE6}"/>
                      </a:ext>
                    </a:extLst>
                  </p:cNvPr>
                  <p:cNvSpPr/>
                  <p:nvPr/>
                </p:nvSpPr>
                <p:spPr>
                  <a:xfrm>
                    <a:off x="6702761" y="2406986"/>
                    <a:ext cx="177136" cy="177136"/>
                  </a:xfrm>
                  <a:custGeom>
                    <a:avLst/>
                    <a:gdLst>
                      <a:gd name="connsiteX0" fmla="*/ 88563 w 177136"/>
                      <a:gd name="connsiteY0" fmla="*/ 177136 h 177136"/>
                      <a:gd name="connsiteX1" fmla="*/ 177137 w 177136"/>
                      <a:gd name="connsiteY1" fmla="*/ 88563 h 177136"/>
                      <a:gd name="connsiteX2" fmla="*/ 88563 w 177136"/>
                      <a:gd name="connsiteY2" fmla="*/ 0 h 177136"/>
                      <a:gd name="connsiteX3" fmla="*/ 0 w 177136"/>
                      <a:gd name="connsiteY3" fmla="*/ 88563 h 177136"/>
                      <a:gd name="connsiteX4" fmla="*/ 88563 w 177136"/>
                      <a:gd name="connsiteY4" fmla="*/ 177136 h 177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36" h="177136">
                        <a:moveTo>
                          <a:pt x="88563" y="177136"/>
                        </a:moveTo>
                        <a:cubicBezTo>
                          <a:pt x="137484" y="177136"/>
                          <a:pt x="177137" y="137484"/>
                          <a:pt x="177137" y="88563"/>
                        </a:cubicBezTo>
                        <a:cubicBezTo>
                          <a:pt x="177137" y="39653"/>
                          <a:pt x="137484" y="0"/>
                          <a:pt x="88563" y="0"/>
                        </a:cubicBezTo>
                        <a:cubicBezTo>
                          <a:pt x="39653" y="0"/>
                          <a:pt x="0" y="39653"/>
                          <a:pt x="0" y="88563"/>
                        </a:cubicBezTo>
                        <a:cubicBezTo>
                          <a:pt x="0" y="137484"/>
                          <a:pt x="39653" y="177136"/>
                          <a:pt x="88563" y="177136"/>
                        </a:cubicBezTo>
                        <a:close/>
                      </a:path>
                    </a:pathLst>
                  </a:custGeom>
                  <a:solidFill>
                    <a:srgbClr val="F4D74B"/>
                  </a:solidFill>
                  <a:ln w="9525" cap="flat">
                    <a:noFill/>
                    <a:prstDash val="solid"/>
                    <a:miter/>
                  </a:ln>
                </p:spPr>
                <p:txBody>
                  <a:bodyPr rtlCol="0" anchor="ctr"/>
                  <a:lstStyle/>
                  <a:p>
                    <a:endParaRPr lang="nl-NL"/>
                  </a:p>
                </p:txBody>
              </p:sp>
              <p:sp>
                <p:nvSpPr>
                  <p:cNvPr id="74" name="Vrije vorm 73">
                    <a:extLst>
                      <a:ext uri="{FF2B5EF4-FFF2-40B4-BE49-F238E27FC236}">
                        <a16:creationId xmlns:a16="http://schemas.microsoft.com/office/drawing/2014/main" id="{78877B06-AECA-C358-900D-91D60D44D692}"/>
                      </a:ext>
                    </a:extLst>
                  </p:cNvPr>
                  <p:cNvSpPr/>
                  <p:nvPr/>
                </p:nvSpPr>
                <p:spPr>
                  <a:xfrm>
                    <a:off x="6686550" y="2390775"/>
                    <a:ext cx="209550" cy="209550"/>
                  </a:xfrm>
                  <a:custGeom>
                    <a:avLst/>
                    <a:gdLst>
                      <a:gd name="connsiteX0" fmla="*/ 104775 w 209550"/>
                      <a:gd name="connsiteY0" fmla="*/ 209550 h 209550"/>
                      <a:gd name="connsiteX1" fmla="*/ 0 w 209550"/>
                      <a:gd name="connsiteY1" fmla="*/ 104775 h 209550"/>
                      <a:gd name="connsiteX2" fmla="*/ 104775 w 209550"/>
                      <a:gd name="connsiteY2" fmla="*/ 0 h 209550"/>
                      <a:gd name="connsiteX3" fmla="*/ 209550 w 209550"/>
                      <a:gd name="connsiteY3" fmla="*/ 104775 h 209550"/>
                      <a:gd name="connsiteX4" fmla="*/ 104775 w 209550"/>
                      <a:gd name="connsiteY4" fmla="*/ 209550 h 209550"/>
                      <a:gd name="connsiteX5" fmla="*/ 104775 w 209550"/>
                      <a:gd name="connsiteY5" fmla="*/ 32414 h 209550"/>
                      <a:gd name="connsiteX6" fmla="*/ 32414 w 209550"/>
                      <a:gd name="connsiteY6" fmla="*/ 104775 h 209550"/>
                      <a:gd name="connsiteX7" fmla="*/ 104775 w 209550"/>
                      <a:gd name="connsiteY7" fmla="*/ 177136 h 209550"/>
                      <a:gd name="connsiteX8" fmla="*/ 177136 w 209550"/>
                      <a:gd name="connsiteY8" fmla="*/ 104775 h 209550"/>
                      <a:gd name="connsiteX9" fmla="*/ 104775 w 209550"/>
                      <a:gd name="connsiteY9" fmla="*/ 32414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09550">
                        <a:moveTo>
                          <a:pt x="104775" y="209550"/>
                        </a:moveTo>
                        <a:cubicBezTo>
                          <a:pt x="47006" y="209550"/>
                          <a:pt x="0" y="162544"/>
                          <a:pt x="0" y="104775"/>
                        </a:cubicBezTo>
                        <a:cubicBezTo>
                          <a:pt x="0" y="47006"/>
                          <a:pt x="47006" y="0"/>
                          <a:pt x="104775" y="0"/>
                        </a:cubicBezTo>
                        <a:cubicBezTo>
                          <a:pt x="162544" y="0"/>
                          <a:pt x="209550" y="47006"/>
                          <a:pt x="209550" y="104775"/>
                        </a:cubicBezTo>
                        <a:cubicBezTo>
                          <a:pt x="209550" y="162544"/>
                          <a:pt x="162544" y="209550"/>
                          <a:pt x="104775" y="209550"/>
                        </a:cubicBezTo>
                        <a:close/>
                        <a:moveTo>
                          <a:pt x="104775" y="32414"/>
                        </a:moveTo>
                        <a:cubicBezTo>
                          <a:pt x="64903" y="32414"/>
                          <a:pt x="32414" y="64903"/>
                          <a:pt x="32414" y="104775"/>
                        </a:cubicBezTo>
                        <a:cubicBezTo>
                          <a:pt x="32414" y="144647"/>
                          <a:pt x="64903" y="177136"/>
                          <a:pt x="104775" y="177136"/>
                        </a:cubicBezTo>
                        <a:cubicBezTo>
                          <a:pt x="144647" y="177136"/>
                          <a:pt x="177136" y="144647"/>
                          <a:pt x="177136" y="104775"/>
                        </a:cubicBezTo>
                        <a:cubicBezTo>
                          <a:pt x="177136" y="64903"/>
                          <a:pt x="144647" y="32414"/>
                          <a:pt x="104775" y="32414"/>
                        </a:cubicBezTo>
                        <a:close/>
                      </a:path>
                    </a:pathLst>
                  </a:custGeom>
                  <a:solidFill>
                    <a:srgbClr val="000000"/>
                  </a:solidFill>
                  <a:ln w="9525" cap="flat">
                    <a:noFill/>
                    <a:prstDash val="solid"/>
                    <a:miter/>
                  </a:ln>
                </p:spPr>
                <p:txBody>
                  <a:bodyPr rtlCol="0" anchor="ctr"/>
                  <a:lstStyle/>
                  <a:p>
                    <a:endParaRPr lang="nl-NL"/>
                  </a:p>
                </p:txBody>
              </p:sp>
            </p:grpSp>
          </p:grpSp>
          <p:grpSp>
            <p:nvGrpSpPr>
              <p:cNvPr id="17" name="Graphic 4">
                <a:extLst>
                  <a:ext uri="{FF2B5EF4-FFF2-40B4-BE49-F238E27FC236}">
                    <a16:creationId xmlns:a16="http://schemas.microsoft.com/office/drawing/2014/main" id="{EAC7A227-B517-7638-3B91-9A1DFD059536}"/>
                  </a:ext>
                </a:extLst>
              </p:cNvPr>
              <p:cNvGrpSpPr/>
              <p:nvPr/>
            </p:nvGrpSpPr>
            <p:grpSpPr>
              <a:xfrm>
                <a:off x="6753225" y="1114415"/>
                <a:ext cx="904827" cy="1085859"/>
                <a:chOff x="6753225" y="1114415"/>
                <a:chExt cx="904827" cy="1085859"/>
              </a:xfrm>
            </p:grpSpPr>
            <p:sp>
              <p:nvSpPr>
                <p:cNvPr id="18" name="Vrije vorm 17">
                  <a:extLst>
                    <a:ext uri="{FF2B5EF4-FFF2-40B4-BE49-F238E27FC236}">
                      <a16:creationId xmlns:a16="http://schemas.microsoft.com/office/drawing/2014/main" id="{063C341D-84CE-B1C7-475A-2F7AF46C5DC8}"/>
                    </a:ext>
                  </a:extLst>
                </p:cNvPr>
                <p:cNvSpPr/>
                <p:nvPr/>
              </p:nvSpPr>
              <p:spPr>
                <a:xfrm>
                  <a:off x="6929285" y="1239998"/>
                  <a:ext cx="644793" cy="856195"/>
                </a:xfrm>
                <a:custGeom>
                  <a:avLst/>
                  <a:gdLst>
                    <a:gd name="connsiteX0" fmla="*/ 106889 w 644793"/>
                    <a:gd name="connsiteY0" fmla="*/ 835003 h 856195"/>
                    <a:gd name="connsiteX1" fmla="*/ 0 w 644793"/>
                    <a:gd name="connsiteY1" fmla="*/ 773205 h 856195"/>
                    <a:gd name="connsiteX2" fmla="*/ 361188 w 644793"/>
                    <a:gd name="connsiteY2" fmla="*/ 634197 h 856195"/>
                    <a:gd name="connsiteX3" fmla="*/ 528580 w 644793"/>
                    <a:gd name="connsiteY3" fmla="*/ 120400 h 856195"/>
                    <a:gd name="connsiteX4" fmla="*/ 445827 w 644793"/>
                    <a:gd name="connsiteY4" fmla="*/ 0 h 856195"/>
                    <a:gd name="connsiteX5" fmla="*/ 558194 w 644793"/>
                    <a:gd name="connsiteY5" fmla="*/ 65088 h 856195"/>
                    <a:gd name="connsiteX6" fmla="*/ 618211 w 644793"/>
                    <a:gd name="connsiteY6" fmla="*/ 429543 h 856195"/>
                    <a:gd name="connsiteX7" fmla="*/ 256184 w 644793"/>
                    <a:gd name="connsiteY7" fmla="*/ 845614 h 856195"/>
                    <a:gd name="connsiteX8" fmla="*/ 106937 w 644793"/>
                    <a:gd name="connsiteY8" fmla="*/ 835051 h 856195"/>
                    <a:gd name="connsiteX9" fmla="*/ 106889 w 644793"/>
                    <a:gd name="connsiteY9" fmla="*/ 835003 h 85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4793" h="856195">
                      <a:moveTo>
                        <a:pt x="106889" y="835003"/>
                      </a:moveTo>
                      <a:lnTo>
                        <a:pt x="0" y="773205"/>
                      </a:lnTo>
                      <a:cubicBezTo>
                        <a:pt x="125339" y="843862"/>
                        <a:pt x="281464" y="725571"/>
                        <a:pt x="361188" y="634197"/>
                      </a:cubicBezTo>
                      <a:cubicBezTo>
                        <a:pt x="472640" y="506962"/>
                        <a:pt x="570805" y="289621"/>
                        <a:pt x="528580" y="120400"/>
                      </a:cubicBezTo>
                      <a:cubicBezTo>
                        <a:pt x="516141" y="70660"/>
                        <a:pt x="490995" y="26624"/>
                        <a:pt x="445827" y="0"/>
                      </a:cubicBezTo>
                      <a:lnTo>
                        <a:pt x="558194" y="65088"/>
                      </a:lnTo>
                      <a:cubicBezTo>
                        <a:pt x="670903" y="136802"/>
                        <a:pt x="653253" y="318215"/>
                        <a:pt x="618211" y="429543"/>
                      </a:cubicBezTo>
                      <a:cubicBezTo>
                        <a:pt x="566423" y="594554"/>
                        <a:pt x="426463" y="794256"/>
                        <a:pt x="256184" y="845614"/>
                      </a:cubicBezTo>
                      <a:cubicBezTo>
                        <a:pt x="205940" y="860835"/>
                        <a:pt x="153810" y="861540"/>
                        <a:pt x="106937" y="835051"/>
                      </a:cubicBezTo>
                      <a:lnTo>
                        <a:pt x="106889" y="835003"/>
                      </a:lnTo>
                      <a:close/>
                    </a:path>
                  </a:pathLst>
                </a:custGeom>
                <a:solidFill>
                  <a:srgbClr val="000000"/>
                </a:solidFill>
                <a:ln w="9525"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8DD4B21C-843E-16D2-8A1D-87B166FB2AA1}"/>
                    </a:ext>
                  </a:extLst>
                </p:cNvPr>
                <p:cNvSpPr/>
                <p:nvPr/>
              </p:nvSpPr>
              <p:spPr>
                <a:xfrm>
                  <a:off x="6915651" y="1226278"/>
                  <a:ext cx="672232" cy="883594"/>
                </a:xfrm>
                <a:custGeom>
                  <a:avLst/>
                  <a:gdLst>
                    <a:gd name="connsiteX0" fmla="*/ 127400 w 672232"/>
                    <a:gd name="connsiteY0" fmla="*/ 836970 h 883594"/>
                    <a:gd name="connsiteX1" fmla="*/ 265998 w 672232"/>
                    <a:gd name="connsiteY1" fmla="*/ 846133 h 883594"/>
                    <a:gd name="connsiteX2" fmla="*/ 618861 w 672232"/>
                    <a:gd name="connsiteY2" fmla="*/ 439006 h 883594"/>
                    <a:gd name="connsiteX3" fmla="*/ 564550 w 672232"/>
                    <a:gd name="connsiteY3" fmla="*/ 90257 h 883594"/>
                    <a:gd name="connsiteX4" fmla="*/ 533222 w 672232"/>
                    <a:gd name="connsiteY4" fmla="*/ 72141 h 883594"/>
                    <a:gd name="connsiteX5" fmla="*/ 555472 w 672232"/>
                    <a:gd name="connsiteY5" fmla="*/ 130700 h 883594"/>
                    <a:gd name="connsiteX6" fmla="*/ 385203 w 672232"/>
                    <a:gd name="connsiteY6" fmla="*/ 656909 h 883594"/>
                    <a:gd name="connsiteX7" fmla="*/ 101635 w 672232"/>
                    <a:gd name="connsiteY7" fmla="*/ 822054 h 883594"/>
                    <a:gd name="connsiteX8" fmla="*/ 127400 w 672232"/>
                    <a:gd name="connsiteY8" fmla="*/ 836922 h 883594"/>
                    <a:gd name="connsiteX9" fmla="*/ 127400 w 672232"/>
                    <a:gd name="connsiteY9" fmla="*/ 836970 h 883594"/>
                    <a:gd name="connsiteX10" fmla="*/ 202923 w 672232"/>
                    <a:gd name="connsiteY10" fmla="*/ 883595 h 883594"/>
                    <a:gd name="connsiteX11" fmla="*/ 113903 w 672232"/>
                    <a:gd name="connsiteY11" fmla="*/ 860696 h 883594"/>
                    <a:gd name="connsiteX12" fmla="*/ 113684 w 672232"/>
                    <a:gd name="connsiteY12" fmla="*/ 860563 h 883594"/>
                    <a:gd name="connsiteX13" fmla="*/ 6794 w 672232"/>
                    <a:gd name="connsiteY13" fmla="*/ 798765 h 883594"/>
                    <a:gd name="connsiteX14" fmla="*/ 1803 w 672232"/>
                    <a:gd name="connsiteY14" fmla="*/ 780163 h 883594"/>
                    <a:gd name="connsiteX15" fmla="*/ 20244 w 672232"/>
                    <a:gd name="connsiteY15" fmla="*/ 775038 h 883594"/>
                    <a:gd name="connsiteX16" fmla="*/ 364610 w 672232"/>
                    <a:gd name="connsiteY16" fmla="*/ 638926 h 883594"/>
                    <a:gd name="connsiteX17" fmla="*/ 528974 w 672232"/>
                    <a:gd name="connsiteY17" fmla="*/ 137320 h 883594"/>
                    <a:gd name="connsiteX18" fmla="*/ 452488 w 672232"/>
                    <a:gd name="connsiteY18" fmla="*/ 25430 h 883594"/>
                    <a:gd name="connsiteX19" fmla="*/ 447621 w 672232"/>
                    <a:gd name="connsiteY19" fmla="*/ 6833 h 883594"/>
                    <a:gd name="connsiteX20" fmla="*/ 466328 w 672232"/>
                    <a:gd name="connsiteY20" fmla="*/ 1833 h 883594"/>
                    <a:gd name="connsiteX21" fmla="*/ 578694 w 672232"/>
                    <a:gd name="connsiteY21" fmla="*/ 66924 h 883594"/>
                    <a:gd name="connsiteX22" fmla="*/ 644979 w 672232"/>
                    <a:gd name="connsiteY22" fmla="*/ 447292 h 883594"/>
                    <a:gd name="connsiteX23" fmla="*/ 273885 w 672232"/>
                    <a:gd name="connsiteY23" fmla="*/ 872279 h 883594"/>
                    <a:gd name="connsiteX24" fmla="*/ 202961 w 672232"/>
                    <a:gd name="connsiteY24" fmla="*/ 883547 h 883594"/>
                    <a:gd name="connsiteX25" fmla="*/ 202923 w 672232"/>
                    <a:gd name="connsiteY25" fmla="*/ 883595 h 8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2232" h="883594">
                      <a:moveTo>
                        <a:pt x="127400" y="836970"/>
                      </a:moveTo>
                      <a:cubicBezTo>
                        <a:pt x="166605" y="858944"/>
                        <a:pt x="213172" y="862059"/>
                        <a:pt x="265998" y="846133"/>
                      </a:cubicBezTo>
                      <a:cubicBezTo>
                        <a:pt x="429180" y="796831"/>
                        <a:pt x="566950" y="604055"/>
                        <a:pt x="618861" y="439006"/>
                      </a:cubicBezTo>
                      <a:cubicBezTo>
                        <a:pt x="656847" y="318257"/>
                        <a:pt x="665429" y="154389"/>
                        <a:pt x="564550" y="90257"/>
                      </a:cubicBezTo>
                      <a:lnTo>
                        <a:pt x="533222" y="72141"/>
                      </a:lnTo>
                      <a:cubicBezTo>
                        <a:pt x="542595" y="89600"/>
                        <a:pt x="550176" y="109079"/>
                        <a:pt x="555472" y="130700"/>
                      </a:cubicBezTo>
                      <a:cubicBezTo>
                        <a:pt x="599725" y="307942"/>
                        <a:pt x="498265" y="527560"/>
                        <a:pt x="385203" y="656909"/>
                      </a:cubicBezTo>
                      <a:cubicBezTo>
                        <a:pt x="312309" y="740253"/>
                        <a:pt x="204495" y="819596"/>
                        <a:pt x="101635" y="822054"/>
                      </a:cubicBezTo>
                      <a:lnTo>
                        <a:pt x="127400" y="836922"/>
                      </a:lnTo>
                      <a:lnTo>
                        <a:pt x="127400" y="836970"/>
                      </a:lnTo>
                      <a:close/>
                      <a:moveTo>
                        <a:pt x="202923" y="883595"/>
                      </a:moveTo>
                      <a:cubicBezTo>
                        <a:pt x="170634" y="883595"/>
                        <a:pt x="140935" y="875917"/>
                        <a:pt x="113903" y="860696"/>
                      </a:cubicBezTo>
                      <a:cubicBezTo>
                        <a:pt x="113903" y="860696"/>
                        <a:pt x="113817" y="860696"/>
                        <a:pt x="113684" y="860563"/>
                      </a:cubicBezTo>
                      <a:lnTo>
                        <a:pt x="6794" y="798765"/>
                      </a:lnTo>
                      <a:cubicBezTo>
                        <a:pt x="308" y="795031"/>
                        <a:pt x="-1921" y="786792"/>
                        <a:pt x="1803" y="780163"/>
                      </a:cubicBezTo>
                      <a:cubicBezTo>
                        <a:pt x="5527" y="773676"/>
                        <a:pt x="13890" y="771352"/>
                        <a:pt x="20244" y="775038"/>
                      </a:cubicBezTo>
                      <a:cubicBezTo>
                        <a:pt x="139439" y="842313"/>
                        <a:pt x="292763" y="720993"/>
                        <a:pt x="364610" y="638926"/>
                      </a:cubicBezTo>
                      <a:cubicBezTo>
                        <a:pt x="476491" y="510853"/>
                        <a:pt x="569017" y="297502"/>
                        <a:pt x="528974" y="137320"/>
                      </a:cubicBezTo>
                      <a:cubicBezTo>
                        <a:pt x="516096" y="85476"/>
                        <a:pt x="490340" y="47843"/>
                        <a:pt x="452488" y="25430"/>
                      </a:cubicBezTo>
                      <a:cubicBezTo>
                        <a:pt x="446002" y="21571"/>
                        <a:pt x="443897" y="13236"/>
                        <a:pt x="447621" y="6833"/>
                      </a:cubicBezTo>
                      <a:cubicBezTo>
                        <a:pt x="451440" y="210"/>
                        <a:pt x="459717" y="-1896"/>
                        <a:pt x="466328" y="1833"/>
                      </a:cubicBezTo>
                      <a:lnTo>
                        <a:pt x="578694" y="66924"/>
                      </a:lnTo>
                      <a:cubicBezTo>
                        <a:pt x="693032" y="139692"/>
                        <a:pt x="685851" y="317248"/>
                        <a:pt x="644979" y="447292"/>
                      </a:cubicBezTo>
                      <a:cubicBezTo>
                        <a:pt x="590877" y="619190"/>
                        <a:pt x="446135" y="820339"/>
                        <a:pt x="273885" y="872279"/>
                      </a:cubicBezTo>
                      <a:cubicBezTo>
                        <a:pt x="249044" y="879823"/>
                        <a:pt x="225479" y="883547"/>
                        <a:pt x="202961" y="883547"/>
                      </a:cubicBezTo>
                      <a:lnTo>
                        <a:pt x="202923" y="883595"/>
                      </a:lnTo>
                      <a:close/>
                    </a:path>
                  </a:pathLst>
                </a:custGeom>
                <a:solidFill>
                  <a:srgbClr val="000000"/>
                </a:solidFill>
                <a:ln w="9525" cap="flat">
                  <a:noFill/>
                  <a:prstDash val="solid"/>
                  <a:miter/>
                </a:ln>
              </p:spPr>
              <p:txBody>
                <a:bodyPr rtlCol="0" anchor="ctr"/>
                <a:lstStyle/>
                <a:p>
                  <a:endParaRPr lang="nl-NL"/>
                </a:p>
              </p:txBody>
            </p:sp>
            <p:sp>
              <p:nvSpPr>
                <p:cNvPr id="20" name="Vrije vorm 19">
                  <a:extLst>
                    <a:ext uri="{FF2B5EF4-FFF2-40B4-BE49-F238E27FC236}">
                      <a16:creationId xmlns:a16="http://schemas.microsoft.com/office/drawing/2014/main" id="{651CDF34-12DA-10F1-AB7A-F18BCEEFFDA4}"/>
                    </a:ext>
                  </a:extLst>
                </p:cNvPr>
                <p:cNvSpPr/>
                <p:nvPr/>
              </p:nvSpPr>
              <p:spPr>
                <a:xfrm>
                  <a:off x="6914216" y="1266491"/>
                  <a:ext cx="622582" cy="804940"/>
                </a:xfrm>
                <a:custGeom>
                  <a:avLst/>
                  <a:gdLst>
                    <a:gd name="connsiteX0" fmla="*/ 311296 w 622582"/>
                    <a:gd name="connsiteY0" fmla="*/ 42510 h 804940"/>
                    <a:gd name="connsiteX1" fmla="*/ 0 w 622582"/>
                    <a:gd name="connsiteY1" fmla="*/ 582454 h 804940"/>
                    <a:gd name="connsiteX2" fmla="*/ 311296 w 622582"/>
                    <a:gd name="connsiteY2" fmla="*/ 762372 h 804940"/>
                    <a:gd name="connsiteX3" fmla="*/ 622583 w 622582"/>
                    <a:gd name="connsiteY3" fmla="*/ 222561 h 804940"/>
                    <a:gd name="connsiteX4" fmla="*/ 311296 w 622582"/>
                    <a:gd name="connsiteY4" fmla="*/ 42558 h 804940"/>
                    <a:gd name="connsiteX5" fmla="*/ 311296 w 622582"/>
                    <a:gd name="connsiteY5" fmla="*/ 42510 h 80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582" h="804940">
                      <a:moveTo>
                        <a:pt x="311296" y="42510"/>
                      </a:moveTo>
                      <a:cubicBezTo>
                        <a:pt x="139398" y="141989"/>
                        <a:pt x="0" y="383629"/>
                        <a:pt x="0" y="582454"/>
                      </a:cubicBezTo>
                      <a:cubicBezTo>
                        <a:pt x="0" y="781279"/>
                        <a:pt x="139398" y="861717"/>
                        <a:pt x="311296" y="762372"/>
                      </a:cubicBezTo>
                      <a:cubicBezTo>
                        <a:pt x="483194" y="663026"/>
                        <a:pt x="622583" y="421300"/>
                        <a:pt x="622583" y="222561"/>
                      </a:cubicBezTo>
                      <a:cubicBezTo>
                        <a:pt x="622583" y="23824"/>
                        <a:pt x="483194" y="-56838"/>
                        <a:pt x="311296" y="42558"/>
                      </a:cubicBezTo>
                      <a:lnTo>
                        <a:pt x="311296" y="42510"/>
                      </a:lnTo>
                      <a:close/>
                    </a:path>
                  </a:pathLst>
                </a:custGeom>
                <a:solidFill>
                  <a:srgbClr val="FFFFFF"/>
                </a:solidFill>
                <a:ln w="9525" cap="flat">
                  <a:noFill/>
                  <a:prstDash val="solid"/>
                  <a:miter/>
                </a:ln>
              </p:spPr>
              <p:txBody>
                <a:bodyPr rtlCol="0" anchor="ctr"/>
                <a:lstStyle/>
                <a:p>
                  <a:endParaRPr lang="nl-NL"/>
                </a:p>
              </p:txBody>
            </p:sp>
            <p:sp>
              <p:nvSpPr>
                <p:cNvPr id="21" name="Vrije vorm 20">
                  <a:extLst>
                    <a:ext uri="{FF2B5EF4-FFF2-40B4-BE49-F238E27FC236}">
                      <a16:creationId xmlns:a16="http://schemas.microsoft.com/office/drawing/2014/main" id="{FDCB482A-72A3-9558-9AC3-0BB1CDE17635}"/>
                    </a:ext>
                  </a:extLst>
                </p:cNvPr>
                <p:cNvSpPr/>
                <p:nvPr/>
              </p:nvSpPr>
              <p:spPr>
                <a:xfrm>
                  <a:off x="6900643" y="1252649"/>
                  <a:ext cx="649919" cy="832582"/>
                </a:xfrm>
                <a:custGeom>
                  <a:avLst/>
                  <a:gdLst>
                    <a:gd name="connsiteX0" fmla="*/ 463915 w 649919"/>
                    <a:gd name="connsiteY0" fmla="*/ 27447 h 832582"/>
                    <a:gd name="connsiteX1" fmla="*/ 331699 w 649919"/>
                    <a:gd name="connsiteY1" fmla="*/ 68240 h 832582"/>
                    <a:gd name="connsiteX2" fmla="*/ 27242 w 649919"/>
                    <a:gd name="connsiteY2" fmla="*/ 596334 h 832582"/>
                    <a:gd name="connsiteX3" fmla="*/ 111528 w 649919"/>
                    <a:gd name="connsiteY3" fmla="*/ 786263 h 832582"/>
                    <a:gd name="connsiteX4" fmla="*/ 318126 w 649919"/>
                    <a:gd name="connsiteY4" fmla="*/ 764508 h 832582"/>
                    <a:gd name="connsiteX5" fmla="*/ 622583 w 649919"/>
                    <a:gd name="connsiteY5" fmla="*/ 236404 h 832582"/>
                    <a:gd name="connsiteX6" fmla="*/ 538210 w 649919"/>
                    <a:gd name="connsiteY6" fmla="*/ 46485 h 832582"/>
                    <a:gd name="connsiteX7" fmla="*/ 463915 w 649919"/>
                    <a:gd name="connsiteY7" fmla="*/ 27447 h 832582"/>
                    <a:gd name="connsiteX8" fmla="*/ 185823 w 649919"/>
                    <a:gd name="connsiteY8" fmla="*/ 832583 h 832582"/>
                    <a:gd name="connsiteX9" fmla="*/ 97946 w 649919"/>
                    <a:gd name="connsiteY9" fmla="*/ 809904 h 832582"/>
                    <a:gd name="connsiteX10" fmla="*/ 0 w 649919"/>
                    <a:gd name="connsiteY10" fmla="*/ 596296 h 832582"/>
                    <a:gd name="connsiteX11" fmla="*/ 318164 w 649919"/>
                    <a:gd name="connsiteY11" fmla="*/ 44599 h 832582"/>
                    <a:gd name="connsiteX12" fmla="*/ 551831 w 649919"/>
                    <a:gd name="connsiteY12" fmla="*/ 22754 h 832582"/>
                    <a:gd name="connsiteX13" fmla="*/ 649919 w 649919"/>
                    <a:gd name="connsiteY13" fmla="*/ 236366 h 832582"/>
                    <a:gd name="connsiteX14" fmla="*/ 331794 w 649919"/>
                    <a:gd name="connsiteY14" fmla="*/ 788063 h 832582"/>
                    <a:gd name="connsiteX15" fmla="*/ 185871 w 649919"/>
                    <a:gd name="connsiteY15" fmla="*/ 832583 h 832582"/>
                    <a:gd name="connsiteX16" fmla="*/ 185823 w 649919"/>
                    <a:gd name="connsiteY16" fmla="*/ 832583 h 83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9919" h="832582">
                      <a:moveTo>
                        <a:pt x="463915" y="27447"/>
                      </a:moveTo>
                      <a:cubicBezTo>
                        <a:pt x="423653" y="27447"/>
                        <a:pt x="378619" y="41044"/>
                        <a:pt x="331699" y="68240"/>
                      </a:cubicBezTo>
                      <a:cubicBezTo>
                        <a:pt x="163744" y="165261"/>
                        <a:pt x="27242" y="402120"/>
                        <a:pt x="27242" y="596334"/>
                      </a:cubicBezTo>
                      <a:cubicBezTo>
                        <a:pt x="27242" y="687355"/>
                        <a:pt x="57207" y="754764"/>
                        <a:pt x="111528" y="786263"/>
                      </a:cubicBezTo>
                      <a:cubicBezTo>
                        <a:pt x="165983" y="817753"/>
                        <a:pt x="239449" y="809952"/>
                        <a:pt x="318126" y="764508"/>
                      </a:cubicBezTo>
                      <a:cubicBezTo>
                        <a:pt x="485947" y="667353"/>
                        <a:pt x="622583" y="430495"/>
                        <a:pt x="622583" y="236404"/>
                      </a:cubicBezTo>
                      <a:cubicBezTo>
                        <a:pt x="622583" y="145307"/>
                        <a:pt x="592531" y="77889"/>
                        <a:pt x="538210" y="46485"/>
                      </a:cubicBezTo>
                      <a:cubicBezTo>
                        <a:pt x="516265" y="33719"/>
                        <a:pt x="491204" y="27447"/>
                        <a:pt x="463915" y="27447"/>
                      </a:cubicBezTo>
                      <a:close/>
                      <a:moveTo>
                        <a:pt x="185823" y="832583"/>
                      </a:moveTo>
                      <a:cubicBezTo>
                        <a:pt x="153800" y="832583"/>
                        <a:pt x="124187" y="825125"/>
                        <a:pt x="97946" y="809904"/>
                      </a:cubicBezTo>
                      <a:cubicBezTo>
                        <a:pt x="34823" y="773280"/>
                        <a:pt x="0" y="697395"/>
                        <a:pt x="0" y="596296"/>
                      </a:cubicBezTo>
                      <a:cubicBezTo>
                        <a:pt x="0" y="393385"/>
                        <a:pt x="142627" y="145964"/>
                        <a:pt x="318164" y="44599"/>
                      </a:cubicBezTo>
                      <a:cubicBezTo>
                        <a:pt x="405555" y="-6064"/>
                        <a:pt x="488575" y="-13871"/>
                        <a:pt x="551831" y="22754"/>
                      </a:cubicBezTo>
                      <a:cubicBezTo>
                        <a:pt x="614953" y="59248"/>
                        <a:pt x="649919" y="135124"/>
                        <a:pt x="649919" y="236366"/>
                      </a:cubicBezTo>
                      <a:cubicBezTo>
                        <a:pt x="649919" y="439181"/>
                        <a:pt x="507149" y="686603"/>
                        <a:pt x="331794" y="788063"/>
                      </a:cubicBezTo>
                      <a:cubicBezTo>
                        <a:pt x="280578" y="817581"/>
                        <a:pt x="230905" y="832583"/>
                        <a:pt x="185871" y="832583"/>
                      </a:cubicBezTo>
                      <a:lnTo>
                        <a:pt x="185823" y="832583"/>
                      </a:lnTo>
                      <a:close/>
                    </a:path>
                  </a:pathLst>
                </a:custGeom>
                <a:solidFill>
                  <a:srgbClr val="000000"/>
                </a:solidFill>
                <a:ln w="9525" cap="flat">
                  <a:noFill/>
                  <a:prstDash val="solid"/>
                  <a:miter/>
                </a:ln>
              </p:spPr>
              <p:txBody>
                <a:bodyPr rtlCol="0" anchor="ctr"/>
                <a:lstStyle/>
                <a:p>
                  <a:endParaRPr lang="nl-NL"/>
                </a:p>
              </p:txBody>
            </p:sp>
            <p:sp>
              <p:nvSpPr>
                <p:cNvPr id="22" name="Vrije vorm 21">
                  <a:extLst>
                    <a:ext uri="{FF2B5EF4-FFF2-40B4-BE49-F238E27FC236}">
                      <a16:creationId xmlns:a16="http://schemas.microsoft.com/office/drawing/2014/main" id="{2EE333F3-85D6-5927-5F17-0FCF915F82DF}"/>
                    </a:ext>
                  </a:extLst>
                </p:cNvPr>
                <p:cNvSpPr/>
                <p:nvPr/>
              </p:nvSpPr>
              <p:spPr>
                <a:xfrm>
                  <a:off x="6767326" y="1128256"/>
                  <a:ext cx="757604" cy="1028679"/>
                </a:xfrm>
                <a:custGeom>
                  <a:avLst/>
                  <a:gdLst>
                    <a:gd name="connsiteX0" fmla="*/ 384806 w 757604"/>
                    <a:gd name="connsiteY0" fmla="*/ 52927 h 1028679"/>
                    <a:gd name="connsiteX1" fmla="*/ 650582 w 757604"/>
                    <a:gd name="connsiteY1" fmla="*/ 22223 h 1028679"/>
                    <a:gd name="connsiteX2" fmla="*/ 757605 w 757604"/>
                    <a:gd name="connsiteY2" fmla="*/ 84069 h 1028679"/>
                    <a:gd name="connsiteX3" fmla="*/ 316426 w 757604"/>
                    <a:gd name="connsiteY3" fmla="*/ 264908 h 1028679"/>
                    <a:gd name="connsiteX4" fmla="*/ 114476 w 757604"/>
                    <a:gd name="connsiteY4" fmla="*/ 868193 h 1028679"/>
                    <a:gd name="connsiteX5" fmla="*/ 213041 w 757604"/>
                    <a:gd name="connsiteY5" fmla="*/ 1028680 h 1028679"/>
                    <a:gd name="connsiteX6" fmla="*/ 93579 w 757604"/>
                    <a:gd name="connsiteY6" fmla="*/ 958242 h 1028679"/>
                    <a:gd name="connsiteX7" fmla="*/ 29885 w 757604"/>
                    <a:gd name="connsiteY7" fmla="*/ 530236 h 1028679"/>
                    <a:gd name="connsiteX8" fmla="*/ 384806 w 757604"/>
                    <a:gd name="connsiteY8" fmla="*/ 52927 h 102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604" h="1028679">
                      <a:moveTo>
                        <a:pt x="384806" y="52927"/>
                      </a:moveTo>
                      <a:cubicBezTo>
                        <a:pt x="463263" y="8670"/>
                        <a:pt x="565419" y="-23524"/>
                        <a:pt x="650582" y="22223"/>
                      </a:cubicBezTo>
                      <a:lnTo>
                        <a:pt x="757605" y="84069"/>
                      </a:lnTo>
                      <a:cubicBezTo>
                        <a:pt x="600204" y="5600"/>
                        <a:pt x="413590" y="151222"/>
                        <a:pt x="316426" y="264908"/>
                      </a:cubicBezTo>
                      <a:cubicBezTo>
                        <a:pt x="186314" y="417156"/>
                        <a:pt x="74519" y="666206"/>
                        <a:pt x="114476" y="868193"/>
                      </a:cubicBezTo>
                      <a:cubicBezTo>
                        <a:pt x="127354" y="933849"/>
                        <a:pt x="156263" y="991046"/>
                        <a:pt x="213041" y="1028680"/>
                      </a:cubicBezTo>
                      <a:cubicBezTo>
                        <a:pt x="187505" y="1014030"/>
                        <a:pt x="113114" y="973025"/>
                        <a:pt x="93579" y="958242"/>
                      </a:cubicBezTo>
                      <a:cubicBezTo>
                        <a:pt x="-29084" y="865383"/>
                        <a:pt x="-9015" y="658967"/>
                        <a:pt x="29885" y="530236"/>
                      </a:cubicBezTo>
                      <a:cubicBezTo>
                        <a:pt x="86178" y="343556"/>
                        <a:pt x="215585" y="153196"/>
                        <a:pt x="384806" y="52927"/>
                      </a:cubicBezTo>
                      <a:close/>
                    </a:path>
                  </a:pathLst>
                </a:custGeom>
                <a:solidFill>
                  <a:srgbClr val="000000"/>
                </a:solidFill>
                <a:ln w="9525" cap="flat">
                  <a:noFill/>
                  <a:prstDash val="solid"/>
                  <a:miter/>
                </a:ln>
              </p:spPr>
              <p:txBody>
                <a:bodyPr rtlCol="0" anchor="ctr"/>
                <a:lstStyle/>
                <a:p>
                  <a:endParaRPr lang="nl-NL"/>
                </a:p>
              </p:txBody>
            </p:sp>
            <p:sp>
              <p:nvSpPr>
                <p:cNvPr id="23" name="Vrije vorm 22">
                  <a:extLst>
                    <a:ext uri="{FF2B5EF4-FFF2-40B4-BE49-F238E27FC236}">
                      <a16:creationId xmlns:a16="http://schemas.microsoft.com/office/drawing/2014/main" id="{FCB59C50-64BD-DB80-4B72-0EE30CB3328B}"/>
                    </a:ext>
                  </a:extLst>
                </p:cNvPr>
                <p:cNvSpPr/>
                <p:nvPr/>
              </p:nvSpPr>
              <p:spPr>
                <a:xfrm>
                  <a:off x="6753225" y="1114415"/>
                  <a:ext cx="785386" cy="1056207"/>
                </a:xfrm>
                <a:custGeom>
                  <a:avLst/>
                  <a:gdLst>
                    <a:gd name="connsiteX0" fmla="*/ 405784 w 785386"/>
                    <a:gd name="connsiteY0" fmla="*/ 78611 h 1056207"/>
                    <a:gd name="connsiteX1" fmla="*/ 57083 w 785386"/>
                    <a:gd name="connsiteY1" fmla="*/ 547887 h 1056207"/>
                    <a:gd name="connsiteX2" fmla="*/ 115919 w 785386"/>
                    <a:gd name="connsiteY2" fmla="*/ 961158 h 1056207"/>
                    <a:gd name="connsiteX3" fmla="*/ 152009 w 785386"/>
                    <a:gd name="connsiteY3" fmla="*/ 983837 h 1056207"/>
                    <a:gd name="connsiteX4" fmla="*/ 115128 w 785386"/>
                    <a:gd name="connsiteY4" fmla="*/ 884577 h 1056207"/>
                    <a:gd name="connsiteX5" fmla="*/ 320230 w 785386"/>
                    <a:gd name="connsiteY5" fmla="*/ 269805 h 1056207"/>
                    <a:gd name="connsiteX6" fmla="*/ 682952 w 785386"/>
                    <a:gd name="connsiteY6" fmla="*/ 62469 h 1056207"/>
                    <a:gd name="connsiteX7" fmla="*/ 657977 w 785386"/>
                    <a:gd name="connsiteY7" fmla="*/ 47951 h 1056207"/>
                    <a:gd name="connsiteX8" fmla="*/ 405784 w 785386"/>
                    <a:gd name="connsiteY8" fmla="*/ 78655 h 1056207"/>
                    <a:gd name="connsiteX9" fmla="*/ 405784 w 785386"/>
                    <a:gd name="connsiteY9" fmla="*/ 78611 h 1056207"/>
                    <a:gd name="connsiteX10" fmla="*/ 227142 w 785386"/>
                    <a:gd name="connsiteY10" fmla="*/ 1056208 h 1056207"/>
                    <a:gd name="connsiteX11" fmla="*/ 220303 w 785386"/>
                    <a:gd name="connsiteY11" fmla="*/ 1054370 h 1056207"/>
                    <a:gd name="connsiteX12" fmla="*/ 196653 w 785386"/>
                    <a:gd name="connsiteY12" fmla="*/ 1040901 h 1056207"/>
                    <a:gd name="connsiteX13" fmla="*/ 99488 w 785386"/>
                    <a:gd name="connsiteY13" fmla="*/ 982913 h 1056207"/>
                    <a:gd name="connsiteX14" fmla="*/ 30975 w 785386"/>
                    <a:gd name="connsiteY14" fmla="*/ 540001 h 1056207"/>
                    <a:gd name="connsiteX15" fmla="*/ 391944 w 785386"/>
                    <a:gd name="connsiteY15" fmla="*/ 55013 h 1056207"/>
                    <a:gd name="connsiteX16" fmla="*/ 392163 w 785386"/>
                    <a:gd name="connsiteY16" fmla="*/ 54794 h 1056207"/>
                    <a:gd name="connsiteX17" fmla="*/ 671169 w 785386"/>
                    <a:gd name="connsiteY17" fmla="*/ 24090 h 1056207"/>
                    <a:gd name="connsiteX18" fmla="*/ 778535 w 785386"/>
                    <a:gd name="connsiteY18" fmla="*/ 86155 h 1056207"/>
                    <a:gd name="connsiteX19" fmla="*/ 783755 w 785386"/>
                    <a:gd name="connsiteY19" fmla="*/ 104402 h 1056207"/>
                    <a:gd name="connsiteX20" fmla="*/ 765657 w 785386"/>
                    <a:gd name="connsiteY20" fmla="*/ 110235 h 1056207"/>
                    <a:gd name="connsiteX21" fmla="*/ 340947 w 785386"/>
                    <a:gd name="connsiteY21" fmla="*/ 287569 h 1056207"/>
                    <a:gd name="connsiteX22" fmla="*/ 141894 w 785386"/>
                    <a:gd name="connsiteY22" fmla="*/ 879357 h 1056207"/>
                    <a:gd name="connsiteX23" fmla="*/ 234629 w 785386"/>
                    <a:gd name="connsiteY23" fmla="*/ 1031119 h 1056207"/>
                    <a:gd name="connsiteX24" fmla="*/ 238572 w 785386"/>
                    <a:gd name="connsiteY24" fmla="*/ 1049721 h 1056207"/>
                    <a:gd name="connsiteX25" fmla="*/ 227095 w 785386"/>
                    <a:gd name="connsiteY25" fmla="*/ 1056208 h 1056207"/>
                    <a:gd name="connsiteX26" fmla="*/ 227142 w 785386"/>
                    <a:gd name="connsiteY26" fmla="*/ 1056208 h 105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5386" h="1056207">
                      <a:moveTo>
                        <a:pt x="405784" y="78611"/>
                      </a:moveTo>
                      <a:cubicBezTo>
                        <a:pt x="250231" y="170897"/>
                        <a:pt x="116614" y="350691"/>
                        <a:pt x="57083" y="547887"/>
                      </a:cubicBezTo>
                      <a:cubicBezTo>
                        <a:pt x="15164" y="686409"/>
                        <a:pt x="5562" y="877738"/>
                        <a:pt x="115919" y="961158"/>
                      </a:cubicBezTo>
                      <a:cubicBezTo>
                        <a:pt x="122396" y="966159"/>
                        <a:pt x="136112" y="974541"/>
                        <a:pt x="152009" y="983837"/>
                      </a:cubicBezTo>
                      <a:cubicBezTo>
                        <a:pt x="134969" y="955938"/>
                        <a:pt x="122748" y="923048"/>
                        <a:pt x="115128" y="884577"/>
                      </a:cubicBezTo>
                      <a:cubicBezTo>
                        <a:pt x="73904" y="675398"/>
                        <a:pt x="192538" y="419243"/>
                        <a:pt x="320230" y="269805"/>
                      </a:cubicBezTo>
                      <a:cubicBezTo>
                        <a:pt x="411699" y="162783"/>
                        <a:pt x="550878" y="58083"/>
                        <a:pt x="682952" y="62469"/>
                      </a:cubicBezTo>
                      <a:lnTo>
                        <a:pt x="657977" y="47951"/>
                      </a:lnTo>
                      <a:cubicBezTo>
                        <a:pt x="574310" y="2993"/>
                        <a:pt x="474697" y="39837"/>
                        <a:pt x="405784" y="78655"/>
                      </a:cubicBezTo>
                      <a:lnTo>
                        <a:pt x="405784" y="78611"/>
                      </a:lnTo>
                      <a:close/>
                      <a:moveTo>
                        <a:pt x="227142" y="1056208"/>
                      </a:moveTo>
                      <a:cubicBezTo>
                        <a:pt x="224818" y="1056208"/>
                        <a:pt x="222494" y="1055636"/>
                        <a:pt x="220303" y="1054370"/>
                      </a:cubicBezTo>
                      <a:lnTo>
                        <a:pt x="196653" y="1040901"/>
                      </a:lnTo>
                      <a:cubicBezTo>
                        <a:pt x="162306" y="1021470"/>
                        <a:pt x="115300" y="994981"/>
                        <a:pt x="99488" y="982913"/>
                      </a:cubicBezTo>
                      <a:cubicBezTo>
                        <a:pt x="-21946" y="891073"/>
                        <a:pt x="-15593" y="694001"/>
                        <a:pt x="30975" y="540001"/>
                      </a:cubicBezTo>
                      <a:cubicBezTo>
                        <a:pt x="92392" y="336385"/>
                        <a:pt x="230733" y="150545"/>
                        <a:pt x="391944" y="55013"/>
                      </a:cubicBezTo>
                      <a:cubicBezTo>
                        <a:pt x="391944" y="55013"/>
                        <a:pt x="392163" y="54882"/>
                        <a:pt x="392163" y="54794"/>
                      </a:cubicBezTo>
                      <a:cubicBezTo>
                        <a:pt x="467030" y="12598"/>
                        <a:pt x="576234" y="-26921"/>
                        <a:pt x="671169" y="24090"/>
                      </a:cubicBezTo>
                      <a:lnTo>
                        <a:pt x="778535" y="86155"/>
                      </a:lnTo>
                      <a:cubicBezTo>
                        <a:pt x="784936" y="89883"/>
                        <a:pt x="787260" y="97910"/>
                        <a:pt x="783755" y="104402"/>
                      </a:cubicBezTo>
                      <a:cubicBezTo>
                        <a:pt x="780154" y="111025"/>
                        <a:pt x="772144" y="113482"/>
                        <a:pt x="765657" y="110235"/>
                      </a:cubicBezTo>
                      <a:cubicBezTo>
                        <a:pt x="624297" y="39706"/>
                        <a:pt x="448542" y="161729"/>
                        <a:pt x="340947" y="287569"/>
                      </a:cubicBezTo>
                      <a:cubicBezTo>
                        <a:pt x="217331" y="432139"/>
                        <a:pt x="102422" y="678999"/>
                        <a:pt x="141894" y="879357"/>
                      </a:cubicBezTo>
                      <a:cubicBezTo>
                        <a:pt x="155695" y="949185"/>
                        <a:pt x="186004" y="998925"/>
                        <a:pt x="234629" y="1031119"/>
                      </a:cubicBezTo>
                      <a:cubicBezTo>
                        <a:pt x="240763" y="1035196"/>
                        <a:pt x="242516" y="1043444"/>
                        <a:pt x="238572" y="1049721"/>
                      </a:cubicBezTo>
                      <a:cubicBezTo>
                        <a:pt x="236029" y="1053884"/>
                        <a:pt x="231610" y="1056208"/>
                        <a:pt x="227095" y="1056208"/>
                      </a:cubicBezTo>
                      <a:lnTo>
                        <a:pt x="227142" y="1056208"/>
                      </a:lnTo>
                      <a:close/>
                    </a:path>
                  </a:pathLst>
                </a:custGeom>
                <a:solidFill>
                  <a:srgbClr val="000000"/>
                </a:solidFill>
                <a:ln w="9525" cap="flat">
                  <a:noFill/>
                  <a:prstDash val="solid"/>
                  <a:miter/>
                </a:ln>
              </p:spPr>
              <p:txBody>
                <a:bodyPr rtlCol="0" anchor="ctr"/>
                <a:lstStyle/>
                <a:p>
                  <a:endParaRPr lang="nl-NL"/>
                </a:p>
              </p:txBody>
            </p:sp>
            <p:sp>
              <p:nvSpPr>
                <p:cNvPr id="24" name="Vrije vorm 23">
                  <a:extLst>
                    <a:ext uri="{FF2B5EF4-FFF2-40B4-BE49-F238E27FC236}">
                      <a16:creationId xmlns:a16="http://schemas.microsoft.com/office/drawing/2014/main" id="{80F5EAB4-F162-C9FA-6418-707EEE2556F7}"/>
                    </a:ext>
                  </a:extLst>
                </p:cNvPr>
                <p:cNvSpPr/>
                <p:nvPr/>
              </p:nvSpPr>
              <p:spPr>
                <a:xfrm>
                  <a:off x="6873916" y="1190336"/>
                  <a:ext cx="770477" cy="996139"/>
                </a:xfrm>
                <a:custGeom>
                  <a:avLst/>
                  <a:gdLst>
                    <a:gd name="connsiteX0" fmla="*/ 608209 w 770477"/>
                    <a:gd name="connsiteY0" fmla="*/ 111464 h 996139"/>
                    <a:gd name="connsiteX1" fmla="*/ 505835 w 770477"/>
                    <a:gd name="connsiteY1" fmla="*/ 91463 h 996139"/>
                    <a:gd name="connsiteX2" fmla="*/ 385239 w 770477"/>
                    <a:gd name="connsiteY2" fmla="*/ 133524 h 996139"/>
                    <a:gd name="connsiteX3" fmla="*/ 264633 w 770477"/>
                    <a:gd name="connsiteY3" fmla="*/ 230812 h 996139"/>
                    <a:gd name="connsiteX4" fmla="*/ 162258 w 770477"/>
                    <a:gd name="connsiteY4" fmla="*/ 369239 h 996139"/>
                    <a:gd name="connsiteX5" fmla="*/ 93879 w 770477"/>
                    <a:gd name="connsiteY5" fmla="*/ 527192 h 996139"/>
                    <a:gd name="connsiteX6" fmla="*/ 69961 w 770477"/>
                    <a:gd name="connsiteY6" fmla="*/ 680354 h 996139"/>
                    <a:gd name="connsiteX7" fmla="*/ 93879 w 770477"/>
                    <a:gd name="connsiteY7" fmla="*/ 805980 h 996139"/>
                    <a:gd name="connsiteX8" fmla="*/ 162258 w 770477"/>
                    <a:gd name="connsiteY8" fmla="*/ 884666 h 996139"/>
                    <a:gd name="connsiteX9" fmla="*/ 264633 w 770477"/>
                    <a:gd name="connsiteY9" fmla="*/ 904754 h 996139"/>
                    <a:gd name="connsiteX10" fmla="*/ 385239 w 770477"/>
                    <a:gd name="connsiteY10" fmla="*/ 862558 h 996139"/>
                    <a:gd name="connsiteX11" fmla="*/ 505835 w 770477"/>
                    <a:gd name="connsiteY11" fmla="*/ 765270 h 996139"/>
                    <a:gd name="connsiteX12" fmla="*/ 608209 w 770477"/>
                    <a:gd name="connsiteY12" fmla="*/ 626976 h 996139"/>
                    <a:gd name="connsiteX13" fmla="*/ 676685 w 770477"/>
                    <a:gd name="connsiteY13" fmla="*/ 469023 h 996139"/>
                    <a:gd name="connsiteX14" fmla="*/ 700469 w 770477"/>
                    <a:gd name="connsiteY14" fmla="*/ 315861 h 996139"/>
                    <a:gd name="connsiteX15" fmla="*/ 676685 w 770477"/>
                    <a:gd name="connsiteY15" fmla="*/ 190236 h 996139"/>
                    <a:gd name="connsiteX16" fmla="*/ 608209 w 770477"/>
                    <a:gd name="connsiteY16" fmla="*/ 111464 h 996139"/>
                    <a:gd name="connsiteX17" fmla="*/ 112805 w 770477"/>
                    <a:gd name="connsiteY17" fmla="*/ 340645 h 996139"/>
                    <a:gd name="connsiteX18" fmla="*/ 385239 w 770477"/>
                    <a:gd name="connsiteY18" fmla="*/ 52644 h 996139"/>
                    <a:gd name="connsiteX19" fmla="*/ 657673 w 770477"/>
                    <a:gd name="connsiteY19" fmla="*/ 25669 h 996139"/>
                    <a:gd name="connsiteX20" fmla="*/ 770477 w 770477"/>
                    <a:gd name="connsiteY20" fmla="*/ 275418 h 996139"/>
                    <a:gd name="connsiteX21" fmla="*/ 657673 w 770477"/>
                    <a:gd name="connsiteY21" fmla="*/ 655570 h 996139"/>
                    <a:gd name="connsiteX22" fmla="*/ 385239 w 770477"/>
                    <a:gd name="connsiteY22" fmla="*/ 943435 h 996139"/>
                    <a:gd name="connsiteX23" fmla="*/ 112805 w 770477"/>
                    <a:gd name="connsiteY23" fmla="*/ 970505 h 996139"/>
                    <a:gd name="connsiteX24" fmla="*/ 0 w 770477"/>
                    <a:gd name="connsiteY24" fmla="*/ 720750 h 996139"/>
                    <a:gd name="connsiteX25" fmla="*/ 112805 w 770477"/>
                    <a:gd name="connsiteY25" fmla="*/ 340598 h 996139"/>
                    <a:gd name="connsiteX26" fmla="*/ 112805 w 770477"/>
                    <a:gd name="connsiteY26" fmla="*/ 340645 h 99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0477" h="996139">
                      <a:moveTo>
                        <a:pt x="608209" y="111464"/>
                      </a:moveTo>
                      <a:cubicBezTo>
                        <a:pt x="579082" y="94620"/>
                        <a:pt x="544392" y="87646"/>
                        <a:pt x="505835" y="91463"/>
                      </a:cubicBezTo>
                      <a:cubicBezTo>
                        <a:pt x="468687" y="95191"/>
                        <a:pt x="428082" y="108873"/>
                        <a:pt x="385239" y="133524"/>
                      </a:cubicBezTo>
                      <a:cubicBezTo>
                        <a:pt x="342529" y="158260"/>
                        <a:pt x="301781" y="191646"/>
                        <a:pt x="264633" y="230812"/>
                      </a:cubicBezTo>
                      <a:cubicBezTo>
                        <a:pt x="226133" y="271608"/>
                        <a:pt x="191519" y="318795"/>
                        <a:pt x="162258" y="369239"/>
                      </a:cubicBezTo>
                      <a:cubicBezTo>
                        <a:pt x="133264" y="419684"/>
                        <a:pt x="109823" y="473367"/>
                        <a:pt x="93879" y="527192"/>
                      </a:cubicBezTo>
                      <a:cubicBezTo>
                        <a:pt x="78457" y="578904"/>
                        <a:pt x="69961" y="630967"/>
                        <a:pt x="69961" y="680354"/>
                      </a:cubicBezTo>
                      <a:cubicBezTo>
                        <a:pt x="69961" y="729741"/>
                        <a:pt x="78457" y="771937"/>
                        <a:pt x="93879" y="805980"/>
                      </a:cubicBezTo>
                      <a:cubicBezTo>
                        <a:pt x="109776" y="841289"/>
                        <a:pt x="133217" y="867911"/>
                        <a:pt x="162258" y="884666"/>
                      </a:cubicBezTo>
                      <a:cubicBezTo>
                        <a:pt x="191519" y="901506"/>
                        <a:pt x="226086" y="908611"/>
                        <a:pt x="264633" y="904754"/>
                      </a:cubicBezTo>
                      <a:cubicBezTo>
                        <a:pt x="301781" y="901029"/>
                        <a:pt x="342529" y="887294"/>
                        <a:pt x="385239" y="862558"/>
                      </a:cubicBezTo>
                      <a:cubicBezTo>
                        <a:pt x="428082" y="837822"/>
                        <a:pt x="468687" y="804570"/>
                        <a:pt x="505835" y="765270"/>
                      </a:cubicBezTo>
                      <a:cubicBezTo>
                        <a:pt x="544392" y="724484"/>
                        <a:pt x="579082" y="677421"/>
                        <a:pt x="608209" y="626976"/>
                      </a:cubicBezTo>
                      <a:cubicBezTo>
                        <a:pt x="637347" y="576532"/>
                        <a:pt x="660826" y="522849"/>
                        <a:pt x="676685" y="469023"/>
                      </a:cubicBezTo>
                      <a:cubicBezTo>
                        <a:pt x="692020" y="417179"/>
                        <a:pt x="700469" y="365248"/>
                        <a:pt x="700469" y="315861"/>
                      </a:cubicBezTo>
                      <a:cubicBezTo>
                        <a:pt x="700469" y="266474"/>
                        <a:pt x="692020" y="224278"/>
                        <a:pt x="676685" y="190236"/>
                      </a:cubicBezTo>
                      <a:cubicBezTo>
                        <a:pt x="660778" y="154889"/>
                        <a:pt x="637347" y="128304"/>
                        <a:pt x="608209" y="111464"/>
                      </a:cubicBezTo>
                      <a:close/>
                      <a:moveTo>
                        <a:pt x="112805" y="340645"/>
                      </a:moveTo>
                      <a:cubicBezTo>
                        <a:pt x="182547" y="219763"/>
                        <a:pt x="278873" y="114141"/>
                        <a:pt x="385239" y="52644"/>
                      </a:cubicBezTo>
                      <a:cubicBezTo>
                        <a:pt x="491690" y="-8806"/>
                        <a:pt x="588016" y="-14640"/>
                        <a:pt x="657673" y="25669"/>
                      </a:cubicBezTo>
                      <a:cubicBezTo>
                        <a:pt x="727415" y="66022"/>
                        <a:pt x="770477" y="152345"/>
                        <a:pt x="770477" y="275418"/>
                      </a:cubicBezTo>
                      <a:cubicBezTo>
                        <a:pt x="770477" y="398500"/>
                        <a:pt x="727415" y="534603"/>
                        <a:pt x="657673" y="655570"/>
                      </a:cubicBezTo>
                      <a:cubicBezTo>
                        <a:pt x="588016" y="776414"/>
                        <a:pt x="491690" y="881941"/>
                        <a:pt x="385239" y="943435"/>
                      </a:cubicBezTo>
                      <a:cubicBezTo>
                        <a:pt x="278921" y="1005023"/>
                        <a:pt x="182585" y="1010719"/>
                        <a:pt x="112805" y="970505"/>
                      </a:cubicBezTo>
                      <a:cubicBezTo>
                        <a:pt x="43015" y="930147"/>
                        <a:pt x="0" y="843832"/>
                        <a:pt x="0" y="720750"/>
                      </a:cubicBezTo>
                      <a:cubicBezTo>
                        <a:pt x="0" y="597677"/>
                        <a:pt x="43062" y="461479"/>
                        <a:pt x="112805" y="340598"/>
                      </a:cubicBezTo>
                      <a:lnTo>
                        <a:pt x="112805" y="340645"/>
                      </a:lnTo>
                      <a:close/>
                    </a:path>
                  </a:pathLst>
                </a:custGeom>
                <a:solidFill>
                  <a:srgbClr val="00AF81"/>
                </a:solidFill>
                <a:ln w="9525" cap="flat">
                  <a:noFill/>
                  <a:prstDash val="solid"/>
                  <a:miter/>
                </a:ln>
              </p:spPr>
              <p:txBody>
                <a:bodyPr rtlCol="0" anchor="ctr"/>
                <a:lstStyle/>
                <a:p>
                  <a:endParaRPr lang="nl-NL"/>
                </a:p>
              </p:txBody>
            </p:sp>
            <p:sp>
              <p:nvSpPr>
                <p:cNvPr id="25" name="Vrije vorm 24">
                  <a:extLst>
                    <a:ext uri="{FF2B5EF4-FFF2-40B4-BE49-F238E27FC236}">
                      <a16:creationId xmlns:a16="http://schemas.microsoft.com/office/drawing/2014/main" id="{648EAA35-E297-600C-260C-E3135DED2382}"/>
                    </a:ext>
                  </a:extLst>
                </p:cNvPr>
                <p:cNvSpPr/>
                <p:nvPr/>
              </p:nvSpPr>
              <p:spPr>
                <a:xfrm>
                  <a:off x="6860238" y="1176523"/>
                  <a:ext cx="797814" cy="1023751"/>
                </a:xfrm>
                <a:custGeom>
                  <a:avLst/>
                  <a:gdLst>
                    <a:gd name="connsiteX0" fmla="*/ 539839 w 797814"/>
                    <a:gd name="connsiteY0" fmla="*/ 117956 h 1023751"/>
                    <a:gd name="connsiteX1" fmla="*/ 520913 w 797814"/>
                    <a:gd name="connsiteY1" fmla="*/ 118876 h 1023751"/>
                    <a:gd name="connsiteX2" fmla="*/ 405784 w 797814"/>
                    <a:gd name="connsiteY2" fmla="*/ 159234 h 1023751"/>
                    <a:gd name="connsiteX3" fmla="*/ 288208 w 797814"/>
                    <a:gd name="connsiteY3" fmla="*/ 254065 h 1023751"/>
                    <a:gd name="connsiteX4" fmla="*/ 187805 w 797814"/>
                    <a:gd name="connsiteY4" fmla="*/ 389901 h 1023751"/>
                    <a:gd name="connsiteX5" fmla="*/ 120606 w 797814"/>
                    <a:gd name="connsiteY5" fmla="*/ 544825 h 1023751"/>
                    <a:gd name="connsiteX6" fmla="*/ 97384 w 797814"/>
                    <a:gd name="connsiteY6" fmla="*/ 694177 h 1023751"/>
                    <a:gd name="connsiteX7" fmla="*/ 120034 w 797814"/>
                    <a:gd name="connsiteY7" fmla="*/ 814221 h 1023751"/>
                    <a:gd name="connsiteX8" fmla="*/ 182852 w 797814"/>
                    <a:gd name="connsiteY8" fmla="*/ 886725 h 1023751"/>
                    <a:gd name="connsiteX9" fmla="*/ 276997 w 797814"/>
                    <a:gd name="connsiteY9" fmla="*/ 904975 h 1023751"/>
                    <a:gd name="connsiteX10" fmla="*/ 392249 w 797814"/>
                    <a:gd name="connsiteY10" fmla="*/ 864617 h 1023751"/>
                    <a:gd name="connsiteX11" fmla="*/ 509740 w 797814"/>
                    <a:gd name="connsiteY11" fmla="*/ 769701 h 1023751"/>
                    <a:gd name="connsiteX12" fmla="*/ 610143 w 797814"/>
                    <a:gd name="connsiteY12" fmla="*/ 633950 h 1023751"/>
                    <a:gd name="connsiteX13" fmla="*/ 677342 w 797814"/>
                    <a:gd name="connsiteY13" fmla="*/ 479026 h 1023751"/>
                    <a:gd name="connsiteX14" fmla="*/ 700650 w 797814"/>
                    <a:gd name="connsiteY14" fmla="*/ 329674 h 1023751"/>
                    <a:gd name="connsiteX15" fmla="*/ 678047 w 797814"/>
                    <a:gd name="connsiteY15" fmla="*/ 209631 h 1023751"/>
                    <a:gd name="connsiteX16" fmla="*/ 615144 w 797814"/>
                    <a:gd name="connsiteY16" fmla="*/ 137126 h 1023751"/>
                    <a:gd name="connsiteX17" fmla="*/ 539925 w 797814"/>
                    <a:gd name="connsiteY17" fmla="*/ 117956 h 1023751"/>
                    <a:gd name="connsiteX18" fmla="*/ 539839 w 797814"/>
                    <a:gd name="connsiteY18" fmla="*/ 117956 h 1023751"/>
                    <a:gd name="connsiteX19" fmla="*/ 257985 w 797814"/>
                    <a:gd name="connsiteY19" fmla="*/ 933226 h 1023751"/>
                    <a:gd name="connsiteX20" fmla="*/ 169098 w 797814"/>
                    <a:gd name="connsiteY20" fmla="*/ 910328 h 1023751"/>
                    <a:gd name="connsiteX21" fmla="*/ 95155 w 797814"/>
                    <a:gd name="connsiteY21" fmla="*/ 825498 h 1023751"/>
                    <a:gd name="connsiteX22" fmla="*/ 69961 w 797814"/>
                    <a:gd name="connsiteY22" fmla="*/ 694177 h 1023751"/>
                    <a:gd name="connsiteX23" fmla="*/ 94450 w 797814"/>
                    <a:gd name="connsiteY23" fmla="*/ 537062 h 1023751"/>
                    <a:gd name="connsiteX24" fmla="*/ 164192 w 797814"/>
                    <a:gd name="connsiteY24" fmla="*/ 376213 h 1023751"/>
                    <a:gd name="connsiteX25" fmla="*/ 268453 w 797814"/>
                    <a:gd name="connsiteY25" fmla="*/ 235243 h 1023751"/>
                    <a:gd name="connsiteX26" fmla="*/ 392164 w 797814"/>
                    <a:gd name="connsiteY26" fmla="*/ 135631 h 1023751"/>
                    <a:gd name="connsiteX27" fmla="*/ 518103 w 797814"/>
                    <a:gd name="connsiteY27" fmla="*/ 91727 h 1023751"/>
                    <a:gd name="connsiteX28" fmla="*/ 628593 w 797814"/>
                    <a:gd name="connsiteY28" fmla="*/ 113439 h 1023751"/>
                    <a:gd name="connsiteX29" fmla="*/ 702755 w 797814"/>
                    <a:gd name="connsiteY29" fmla="*/ 198401 h 1023751"/>
                    <a:gd name="connsiteX30" fmla="*/ 727815 w 797814"/>
                    <a:gd name="connsiteY30" fmla="*/ 329722 h 1023751"/>
                    <a:gd name="connsiteX31" fmla="*/ 703326 w 797814"/>
                    <a:gd name="connsiteY31" fmla="*/ 486837 h 1023751"/>
                    <a:gd name="connsiteX32" fmla="*/ 633584 w 797814"/>
                    <a:gd name="connsiteY32" fmla="*/ 647676 h 1023751"/>
                    <a:gd name="connsiteX33" fmla="*/ 529324 w 797814"/>
                    <a:gd name="connsiteY33" fmla="*/ 788522 h 1023751"/>
                    <a:gd name="connsiteX34" fmla="*/ 405699 w 797814"/>
                    <a:gd name="connsiteY34" fmla="*/ 888258 h 1023751"/>
                    <a:gd name="connsiteX35" fmla="*/ 279664 w 797814"/>
                    <a:gd name="connsiteY35" fmla="*/ 932216 h 1023751"/>
                    <a:gd name="connsiteX36" fmla="*/ 257937 w 797814"/>
                    <a:gd name="connsiteY36" fmla="*/ 933264 h 1023751"/>
                    <a:gd name="connsiteX37" fmla="*/ 257985 w 797814"/>
                    <a:gd name="connsiteY37" fmla="*/ 933226 h 1023751"/>
                    <a:gd name="connsiteX38" fmla="*/ 570938 w 797814"/>
                    <a:gd name="connsiteY38" fmla="*/ 27294 h 1023751"/>
                    <a:gd name="connsiteX39" fmla="*/ 664512 w 797814"/>
                    <a:gd name="connsiteY39" fmla="*/ 51242 h 1023751"/>
                    <a:gd name="connsiteX40" fmla="*/ 770611 w 797814"/>
                    <a:gd name="connsiteY40" fmla="*/ 289241 h 1023751"/>
                    <a:gd name="connsiteX41" fmla="*/ 659521 w 797814"/>
                    <a:gd name="connsiteY41" fmla="*/ 662544 h 1023751"/>
                    <a:gd name="connsiteX42" fmla="*/ 392211 w 797814"/>
                    <a:gd name="connsiteY42" fmla="*/ 945542 h 1023751"/>
                    <a:gd name="connsiteX43" fmla="*/ 133350 w 797814"/>
                    <a:gd name="connsiteY43" fmla="*/ 972526 h 1023751"/>
                    <a:gd name="connsiteX44" fmla="*/ 27384 w 797814"/>
                    <a:gd name="connsiteY44" fmla="*/ 734611 h 1023751"/>
                    <a:gd name="connsiteX45" fmla="*/ 138341 w 797814"/>
                    <a:gd name="connsiteY45" fmla="*/ 361212 h 1023751"/>
                    <a:gd name="connsiteX46" fmla="*/ 405784 w 797814"/>
                    <a:gd name="connsiteY46" fmla="*/ 78349 h 1023751"/>
                    <a:gd name="connsiteX47" fmla="*/ 570938 w 797814"/>
                    <a:gd name="connsiteY47" fmla="*/ 27337 h 1023751"/>
                    <a:gd name="connsiteX48" fmla="*/ 570938 w 797814"/>
                    <a:gd name="connsiteY48" fmla="*/ 27294 h 1023751"/>
                    <a:gd name="connsiteX49" fmla="*/ 226924 w 797814"/>
                    <a:gd name="connsiteY49" fmla="*/ 1023751 h 1023751"/>
                    <a:gd name="connsiteX50" fmla="*/ 119767 w 797814"/>
                    <a:gd name="connsiteY50" fmla="*/ 996205 h 1023751"/>
                    <a:gd name="connsiteX51" fmla="*/ 0 w 797814"/>
                    <a:gd name="connsiteY51" fmla="*/ 734611 h 1023751"/>
                    <a:gd name="connsiteX52" fmla="*/ 114776 w 797814"/>
                    <a:gd name="connsiteY52" fmla="*/ 347619 h 1023751"/>
                    <a:gd name="connsiteX53" fmla="*/ 392164 w 797814"/>
                    <a:gd name="connsiteY53" fmla="*/ 54620 h 1023751"/>
                    <a:gd name="connsiteX54" fmla="*/ 678180 w 797814"/>
                    <a:gd name="connsiteY54" fmla="*/ 27644 h 1023751"/>
                    <a:gd name="connsiteX55" fmla="*/ 797814 w 797814"/>
                    <a:gd name="connsiteY55" fmla="*/ 289241 h 1023751"/>
                    <a:gd name="connsiteX56" fmla="*/ 683124 w 797814"/>
                    <a:gd name="connsiteY56" fmla="*/ 676232 h 1023751"/>
                    <a:gd name="connsiteX57" fmla="*/ 405746 w 797814"/>
                    <a:gd name="connsiteY57" fmla="*/ 969097 h 1023751"/>
                    <a:gd name="connsiteX58" fmla="*/ 226876 w 797814"/>
                    <a:gd name="connsiteY58" fmla="*/ 1023713 h 1023751"/>
                    <a:gd name="connsiteX59" fmla="*/ 226924 w 797814"/>
                    <a:gd name="connsiteY59" fmla="*/ 1023751 h 102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97814" h="1023751">
                      <a:moveTo>
                        <a:pt x="539839" y="117956"/>
                      </a:moveTo>
                      <a:cubicBezTo>
                        <a:pt x="533705" y="117956"/>
                        <a:pt x="527304" y="118175"/>
                        <a:pt x="520913" y="118876"/>
                      </a:cubicBezTo>
                      <a:cubicBezTo>
                        <a:pt x="484594" y="122477"/>
                        <a:pt x="445827" y="136069"/>
                        <a:pt x="405784" y="159234"/>
                      </a:cubicBezTo>
                      <a:cubicBezTo>
                        <a:pt x="365179" y="182694"/>
                        <a:pt x="325707" y="214669"/>
                        <a:pt x="288208" y="254065"/>
                      </a:cubicBezTo>
                      <a:cubicBezTo>
                        <a:pt x="250755" y="293803"/>
                        <a:pt x="216932" y="339504"/>
                        <a:pt x="187805" y="389901"/>
                      </a:cubicBezTo>
                      <a:cubicBezTo>
                        <a:pt x="158801" y="440212"/>
                        <a:pt x="136160" y="492409"/>
                        <a:pt x="120606" y="544825"/>
                      </a:cubicBezTo>
                      <a:cubicBezTo>
                        <a:pt x="105185" y="597022"/>
                        <a:pt x="97384" y="647200"/>
                        <a:pt x="97384" y="694177"/>
                      </a:cubicBezTo>
                      <a:cubicBezTo>
                        <a:pt x="97384" y="741145"/>
                        <a:pt x="104918" y="780845"/>
                        <a:pt x="120034" y="814221"/>
                      </a:cubicBezTo>
                      <a:cubicBezTo>
                        <a:pt x="134664" y="846634"/>
                        <a:pt x="155915" y="871066"/>
                        <a:pt x="182852" y="886725"/>
                      </a:cubicBezTo>
                      <a:cubicBezTo>
                        <a:pt x="210017" y="902298"/>
                        <a:pt x="241554" y="908442"/>
                        <a:pt x="276997" y="904975"/>
                      </a:cubicBezTo>
                      <a:cubicBezTo>
                        <a:pt x="313306" y="901374"/>
                        <a:pt x="352082" y="887782"/>
                        <a:pt x="392249" y="864617"/>
                      </a:cubicBezTo>
                      <a:cubicBezTo>
                        <a:pt x="432864" y="841024"/>
                        <a:pt x="472459" y="809096"/>
                        <a:pt x="509740" y="769701"/>
                      </a:cubicBezTo>
                      <a:cubicBezTo>
                        <a:pt x="547326" y="729962"/>
                        <a:pt x="581101" y="684261"/>
                        <a:pt x="610143" y="633950"/>
                      </a:cubicBezTo>
                      <a:cubicBezTo>
                        <a:pt x="639147" y="583639"/>
                        <a:pt x="661797" y="531442"/>
                        <a:pt x="677342" y="479026"/>
                      </a:cubicBezTo>
                      <a:cubicBezTo>
                        <a:pt x="692763" y="426963"/>
                        <a:pt x="700650" y="376785"/>
                        <a:pt x="700650" y="329674"/>
                      </a:cubicBezTo>
                      <a:cubicBezTo>
                        <a:pt x="700650" y="282573"/>
                        <a:pt x="692982" y="242873"/>
                        <a:pt x="678047" y="209631"/>
                      </a:cubicBezTo>
                      <a:cubicBezTo>
                        <a:pt x="663283" y="177084"/>
                        <a:pt x="642166" y="152700"/>
                        <a:pt x="615144" y="137126"/>
                      </a:cubicBezTo>
                      <a:cubicBezTo>
                        <a:pt x="593103" y="124315"/>
                        <a:pt x="567785" y="117956"/>
                        <a:pt x="539925" y="117956"/>
                      </a:cubicBezTo>
                      <a:lnTo>
                        <a:pt x="539839" y="117956"/>
                      </a:lnTo>
                      <a:close/>
                      <a:moveTo>
                        <a:pt x="257985" y="933226"/>
                      </a:moveTo>
                      <a:cubicBezTo>
                        <a:pt x="225343" y="933226"/>
                        <a:pt x="195558" y="925549"/>
                        <a:pt x="169098" y="910328"/>
                      </a:cubicBezTo>
                      <a:cubicBezTo>
                        <a:pt x="137074" y="891859"/>
                        <a:pt x="112233" y="863265"/>
                        <a:pt x="95155" y="825498"/>
                      </a:cubicBezTo>
                      <a:cubicBezTo>
                        <a:pt x="78457" y="788522"/>
                        <a:pt x="69961" y="744478"/>
                        <a:pt x="69961" y="694177"/>
                      </a:cubicBezTo>
                      <a:cubicBezTo>
                        <a:pt x="69961" y="643866"/>
                        <a:pt x="78200" y="591802"/>
                        <a:pt x="94450" y="537062"/>
                      </a:cubicBezTo>
                      <a:cubicBezTo>
                        <a:pt x="110614" y="482541"/>
                        <a:pt x="134055" y="428410"/>
                        <a:pt x="164192" y="376213"/>
                      </a:cubicBezTo>
                      <a:cubicBezTo>
                        <a:pt x="194377" y="324016"/>
                        <a:pt x="229419" y="276601"/>
                        <a:pt x="268453" y="235243"/>
                      </a:cubicBezTo>
                      <a:cubicBezTo>
                        <a:pt x="307658" y="193972"/>
                        <a:pt x="349234" y="160367"/>
                        <a:pt x="392164" y="135631"/>
                      </a:cubicBezTo>
                      <a:cubicBezTo>
                        <a:pt x="435445" y="110544"/>
                        <a:pt x="477936" y="95762"/>
                        <a:pt x="518103" y="91727"/>
                      </a:cubicBezTo>
                      <a:cubicBezTo>
                        <a:pt x="559413" y="87560"/>
                        <a:pt x="596694" y="94973"/>
                        <a:pt x="628593" y="113439"/>
                      </a:cubicBezTo>
                      <a:cubicBezTo>
                        <a:pt x="660740" y="132040"/>
                        <a:pt x="685715" y="160501"/>
                        <a:pt x="702755" y="198401"/>
                      </a:cubicBezTo>
                      <a:cubicBezTo>
                        <a:pt x="719357" y="235110"/>
                        <a:pt x="727815" y="279277"/>
                        <a:pt x="727815" y="329722"/>
                      </a:cubicBezTo>
                      <a:cubicBezTo>
                        <a:pt x="727815" y="380166"/>
                        <a:pt x="719576" y="432363"/>
                        <a:pt x="703326" y="486837"/>
                      </a:cubicBezTo>
                      <a:cubicBezTo>
                        <a:pt x="687200" y="541358"/>
                        <a:pt x="663769" y="595479"/>
                        <a:pt x="633584" y="647676"/>
                      </a:cubicBezTo>
                      <a:cubicBezTo>
                        <a:pt x="603618" y="699740"/>
                        <a:pt x="568443" y="747288"/>
                        <a:pt x="529324" y="788522"/>
                      </a:cubicBezTo>
                      <a:cubicBezTo>
                        <a:pt x="490338" y="829794"/>
                        <a:pt x="448675" y="863351"/>
                        <a:pt x="405699" y="888258"/>
                      </a:cubicBezTo>
                      <a:cubicBezTo>
                        <a:pt x="362198" y="913347"/>
                        <a:pt x="319792" y="928130"/>
                        <a:pt x="279664" y="932216"/>
                      </a:cubicBezTo>
                      <a:cubicBezTo>
                        <a:pt x="272215" y="932912"/>
                        <a:pt x="265033" y="933264"/>
                        <a:pt x="257937" y="933264"/>
                      </a:cubicBezTo>
                      <a:lnTo>
                        <a:pt x="257985" y="933226"/>
                      </a:lnTo>
                      <a:close/>
                      <a:moveTo>
                        <a:pt x="570938" y="27294"/>
                      </a:moveTo>
                      <a:cubicBezTo>
                        <a:pt x="605285" y="27294"/>
                        <a:pt x="636870" y="35320"/>
                        <a:pt x="664512" y="51242"/>
                      </a:cubicBezTo>
                      <a:cubicBezTo>
                        <a:pt x="732892" y="90762"/>
                        <a:pt x="770611" y="175236"/>
                        <a:pt x="770611" y="289241"/>
                      </a:cubicBezTo>
                      <a:cubicBezTo>
                        <a:pt x="770611" y="403236"/>
                        <a:pt x="731139" y="538415"/>
                        <a:pt x="659521" y="662544"/>
                      </a:cubicBezTo>
                      <a:cubicBezTo>
                        <a:pt x="587893" y="786674"/>
                        <a:pt x="492966" y="887211"/>
                        <a:pt x="392211" y="945542"/>
                      </a:cubicBezTo>
                      <a:cubicBezTo>
                        <a:pt x="293637" y="1002482"/>
                        <a:pt x="201730" y="1012045"/>
                        <a:pt x="133350" y="972526"/>
                      </a:cubicBezTo>
                      <a:cubicBezTo>
                        <a:pt x="64970" y="932997"/>
                        <a:pt x="27384" y="848520"/>
                        <a:pt x="27384" y="734611"/>
                      </a:cubicBezTo>
                      <a:cubicBezTo>
                        <a:pt x="27384" y="620701"/>
                        <a:pt x="66723" y="485437"/>
                        <a:pt x="138341" y="361212"/>
                      </a:cubicBezTo>
                      <a:cubicBezTo>
                        <a:pt x="209969" y="237082"/>
                        <a:pt x="304895" y="136688"/>
                        <a:pt x="405784" y="78349"/>
                      </a:cubicBezTo>
                      <a:cubicBezTo>
                        <a:pt x="464401" y="44531"/>
                        <a:pt x="520608" y="27337"/>
                        <a:pt x="570938" y="27337"/>
                      </a:cubicBezTo>
                      <a:lnTo>
                        <a:pt x="570938" y="27294"/>
                      </a:lnTo>
                      <a:close/>
                      <a:moveTo>
                        <a:pt x="226924" y="1023751"/>
                      </a:moveTo>
                      <a:cubicBezTo>
                        <a:pt x="187805" y="1023751"/>
                        <a:pt x="151705" y="1014674"/>
                        <a:pt x="119767" y="996205"/>
                      </a:cubicBezTo>
                      <a:cubicBezTo>
                        <a:pt x="42453" y="951552"/>
                        <a:pt x="0" y="858702"/>
                        <a:pt x="0" y="734611"/>
                      </a:cubicBezTo>
                      <a:cubicBezTo>
                        <a:pt x="0" y="610528"/>
                        <a:pt x="40872" y="475788"/>
                        <a:pt x="114776" y="347619"/>
                      </a:cubicBezTo>
                      <a:cubicBezTo>
                        <a:pt x="188719" y="219318"/>
                        <a:pt x="287246" y="115281"/>
                        <a:pt x="392164" y="54620"/>
                      </a:cubicBezTo>
                      <a:cubicBezTo>
                        <a:pt x="499310" y="-7314"/>
                        <a:pt x="600990" y="-16963"/>
                        <a:pt x="678180" y="27644"/>
                      </a:cubicBezTo>
                      <a:cubicBezTo>
                        <a:pt x="755361" y="72253"/>
                        <a:pt x="797814" y="165111"/>
                        <a:pt x="797814" y="289241"/>
                      </a:cubicBezTo>
                      <a:cubicBezTo>
                        <a:pt x="797814" y="413370"/>
                        <a:pt x="757076" y="547940"/>
                        <a:pt x="683124" y="676232"/>
                      </a:cubicBezTo>
                      <a:cubicBezTo>
                        <a:pt x="609181" y="804400"/>
                        <a:pt x="510664" y="908442"/>
                        <a:pt x="405746" y="969097"/>
                      </a:cubicBezTo>
                      <a:cubicBezTo>
                        <a:pt x="342833" y="1005464"/>
                        <a:pt x="282035" y="1023713"/>
                        <a:pt x="226876" y="1023713"/>
                      </a:cubicBezTo>
                      <a:lnTo>
                        <a:pt x="226924" y="1023751"/>
                      </a:lnTo>
                      <a:close/>
                    </a:path>
                  </a:pathLst>
                </a:custGeom>
                <a:solidFill>
                  <a:srgbClr val="000000"/>
                </a:solidFill>
                <a:ln w="9525" cap="flat">
                  <a:noFill/>
                  <a:prstDash val="solid"/>
                  <a:miter/>
                </a:ln>
              </p:spPr>
              <p:txBody>
                <a:bodyPr rtlCol="0" anchor="ctr"/>
                <a:lstStyle/>
                <a:p>
                  <a:endParaRPr lang="nl-NL"/>
                </a:p>
              </p:txBody>
            </p:sp>
            <p:sp>
              <p:nvSpPr>
                <p:cNvPr id="26" name="Vrije vorm 25">
                  <a:extLst>
                    <a:ext uri="{FF2B5EF4-FFF2-40B4-BE49-F238E27FC236}">
                      <a16:creationId xmlns:a16="http://schemas.microsoft.com/office/drawing/2014/main" id="{442C193A-3EBC-4EAB-E803-34D5CC7520FA}"/>
                    </a:ext>
                  </a:extLst>
                </p:cNvPr>
                <p:cNvSpPr/>
                <p:nvPr/>
              </p:nvSpPr>
              <p:spPr>
                <a:xfrm>
                  <a:off x="7034202" y="1415576"/>
                  <a:ext cx="418490" cy="452704"/>
                </a:xfrm>
                <a:custGeom>
                  <a:avLst/>
                  <a:gdLst>
                    <a:gd name="connsiteX0" fmla="*/ 418490 w 418490"/>
                    <a:gd name="connsiteY0" fmla="*/ 22850 h 452704"/>
                    <a:gd name="connsiteX1" fmla="*/ 215046 w 418490"/>
                    <a:gd name="connsiteY1" fmla="*/ 452704 h 452704"/>
                    <a:gd name="connsiteX2" fmla="*/ 215008 w 418490"/>
                    <a:gd name="connsiteY2" fmla="*/ 452704 h 452704"/>
                    <a:gd name="connsiteX3" fmla="*/ 0 w 418490"/>
                    <a:gd name="connsiteY3" fmla="*/ 391249 h 452704"/>
                    <a:gd name="connsiteX4" fmla="*/ 38595 w 418490"/>
                    <a:gd name="connsiteY4" fmla="*/ 309401 h 452704"/>
                    <a:gd name="connsiteX5" fmla="*/ 173698 w 418490"/>
                    <a:gd name="connsiteY5" fmla="*/ 348005 h 452704"/>
                    <a:gd name="connsiteX6" fmla="*/ 338404 w 418490"/>
                    <a:gd name="connsiteY6" fmla="*/ 0 h 452704"/>
                    <a:gd name="connsiteX7" fmla="*/ 418490 w 418490"/>
                    <a:gd name="connsiteY7" fmla="*/ 22850 h 45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490" h="452704">
                      <a:moveTo>
                        <a:pt x="418490" y="22850"/>
                      </a:moveTo>
                      <a:lnTo>
                        <a:pt x="215046" y="452704"/>
                      </a:lnTo>
                      <a:lnTo>
                        <a:pt x="215008" y="452704"/>
                      </a:lnTo>
                      <a:lnTo>
                        <a:pt x="0" y="391249"/>
                      </a:lnTo>
                      <a:lnTo>
                        <a:pt x="38595" y="309401"/>
                      </a:lnTo>
                      <a:lnTo>
                        <a:pt x="173698" y="348005"/>
                      </a:lnTo>
                      <a:lnTo>
                        <a:pt x="338404" y="0"/>
                      </a:lnTo>
                      <a:lnTo>
                        <a:pt x="418490" y="22850"/>
                      </a:lnTo>
                      <a:close/>
                    </a:path>
                  </a:pathLst>
                </a:custGeom>
                <a:solidFill>
                  <a:srgbClr val="00AF81"/>
                </a:solidFill>
                <a:ln w="9525" cap="flat">
                  <a:noFill/>
                  <a:prstDash val="solid"/>
                  <a:miter/>
                </a:ln>
              </p:spPr>
              <p:txBody>
                <a:bodyPr rtlCol="0" anchor="ctr"/>
                <a:lstStyle/>
                <a:p>
                  <a:endParaRPr lang="nl-NL"/>
                </a:p>
              </p:txBody>
            </p:sp>
            <p:sp>
              <p:nvSpPr>
                <p:cNvPr id="27" name="Vrije vorm 26">
                  <a:extLst>
                    <a:ext uri="{FF2B5EF4-FFF2-40B4-BE49-F238E27FC236}">
                      <a16:creationId xmlns:a16="http://schemas.microsoft.com/office/drawing/2014/main" id="{EE1673FB-9DD9-D98E-3E3C-5D25198E0C70}"/>
                    </a:ext>
                  </a:extLst>
                </p:cNvPr>
                <p:cNvSpPr/>
                <p:nvPr/>
              </p:nvSpPr>
              <p:spPr>
                <a:xfrm>
                  <a:off x="7019450" y="1400685"/>
                  <a:ext cx="447943" cy="482348"/>
                </a:xfrm>
                <a:custGeom>
                  <a:avLst/>
                  <a:gdLst>
                    <a:gd name="connsiteX0" fmla="*/ 412479 w 447943"/>
                    <a:gd name="connsiteY0" fmla="*/ 47219 h 482348"/>
                    <a:gd name="connsiteX1" fmla="*/ 361225 w 447943"/>
                    <a:gd name="connsiteY1" fmla="*/ 32484 h 482348"/>
                    <a:gd name="connsiteX2" fmla="*/ 196509 w 447943"/>
                    <a:gd name="connsiteY2" fmla="*/ 380527 h 482348"/>
                    <a:gd name="connsiteX3" fmla="*/ 61406 w 447943"/>
                    <a:gd name="connsiteY3" fmla="*/ 341884 h 482348"/>
                    <a:gd name="connsiteX4" fmla="*/ 35651 w 447943"/>
                    <a:gd name="connsiteY4" fmla="*/ 396672 h 482348"/>
                    <a:gd name="connsiteX5" fmla="*/ 221741 w 447943"/>
                    <a:gd name="connsiteY5" fmla="*/ 449793 h 482348"/>
                    <a:gd name="connsiteX6" fmla="*/ 412479 w 447943"/>
                    <a:gd name="connsiteY6" fmla="*/ 47181 h 482348"/>
                    <a:gd name="connsiteX7" fmla="*/ 412479 w 447943"/>
                    <a:gd name="connsiteY7" fmla="*/ 47219 h 482348"/>
                    <a:gd name="connsiteX8" fmla="*/ 180526 w 447943"/>
                    <a:gd name="connsiteY8" fmla="*/ 345180 h 482348"/>
                    <a:gd name="connsiteX9" fmla="*/ 339803 w 447943"/>
                    <a:gd name="connsiteY9" fmla="*/ 8576 h 482348"/>
                    <a:gd name="connsiteX10" fmla="*/ 357329 w 447943"/>
                    <a:gd name="connsiteY10" fmla="*/ 642 h 482348"/>
                    <a:gd name="connsiteX11" fmla="*/ 437234 w 447943"/>
                    <a:gd name="connsiteY11" fmla="*/ 23406 h 482348"/>
                    <a:gd name="connsiteX12" fmla="*/ 446521 w 447943"/>
                    <a:gd name="connsiteY12" fmla="*/ 44066 h 482348"/>
                    <a:gd name="connsiteX13" fmla="*/ 243077 w 447943"/>
                    <a:gd name="connsiteY13" fmla="*/ 473872 h 482348"/>
                    <a:gd name="connsiteX14" fmla="*/ 225598 w 447943"/>
                    <a:gd name="connsiteY14" fmla="*/ 481806 h 482348"/>
                    <a:gd name="connsiteX15" fmla="*/ 10724 w 447943"/>
                    <a:gd name="connsiteY15" fmla="*/ 420361 h 482348"/>
                    <a:gd name="connsiteX16" fmla="*/ 1399 w 447943"/>
                    <a:gd name="connsiteY16" fmla="*/ 399825 h 482348"/>
                    <a:gd name="connsiteX17" fmla="*/ 39985 w 447943"/>
                    <a:gd name="connsiteY17" fmla="*/ 317986 h 482348"/>
                    <a:gd name="connsiteX18" fmla="*/ 57463 w 447943"/>
                    <a:gd name="connsiteY18" fmla="*/ 310042 h 482348"/>
                    <a:gd name="connsiteX19" fmla="*/ 180526 w 447943"/>
                    <a:gd name="connsiteY19" fmla="*/ 345132 h 482348"/>
                    <a:gd name="connsiteX20" fmla="*/ 180526 w 447943"/>
                    <a:gd name="connsiteY20" fmla="*/ 345180 h 48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7943" h="482348">
                      <a:moveTo>
                        <a:pt x="412479" y="47219"/>
                      </a:moveTo>
                      <a:lnTo>
                        <a:pt x="361225" y="32484"/>
                      </a:lnTo>
                      <a:lnTo>
                        <a:pt x="196509" y="380527"/>
                      </a:lnTo>
                      <a:lnTo>
                        <a:pt x="61406" y="341884"/>
                      </a:lnTo>
                      <a:lnTo>
                        <a:pt x="35651" y="396672"/>
                      </a:lnTo>
                      <a:lnTo>
                        <a:pt x="221741" y="449793"/>
                      </a:lnTo>
                      <a:cubicBezTo>
                        <a:pt x="285348" y="315614"/>
                        <a:pt x="348918" y="181398"/>
                        <a:pt x="412479" y="47181"/>
                      </a:cubicBezTo>
                      <a:lnTo>
                        <a:pt x="412479" y="47219"/>
                      </a:lnTo>
                      <a:close/>
                      <a:moveTo>
                        <a:pt x="180526" y="345180"/>
                      </a:moveTo>
                      <a:lnTo>
                        <a:pt x="339803" y="8576"/>
                      </a:lnTo>
                      <a:cubicBezTo>
                        <a:pt x="342956" y="1908"/>
                        <a:pt x="349966" y="-1511"/>
                        <a:pt x="357329" y="642"/>
                      </a:cubicBezTo>
                      <a:lnTo>
                        <a:pt x="437234" y="23406"/>
                      </a:lnTo>
                      <a:cubicBezTo>
                        <a:pt x="446121" y="25997"/>
                        <a:pt x="450369" y="35684"/>
                        <a:pt x="446521" y="44066"/>
                      </a:cubicBezTo>
                      <a:lnTo>
                        <a:pt x="243077" y="473872"/>
                      </a:lnTo>
                      <a:cubicBezTo>
                        <a:pt x="240228" y="480359"/>
                        <a:pt x="232427" y="483740"/>
                        <a:pt x="225598" y="481806"/>
                      </a:cubicBezTo>
                      <a:lnTo>
                        <a:pt x="10724" y="420361"/>
                      </a:lnTo>
                      <a:cubicBezTo>
                        <a:pt x="1875" y="417941"/>
                        <a:pt x="-2421" y="408073"/>
                        <a:pt x="1399" y="399825"/>
                      </a:cubicBezTo>
                      <a:lnTo>
                        <a:pt x="39985" y="317986"/>
                      </a:lnTo>
                      <a:cubicBezTo>
                        <a:pt x="43147" y="311319"/>
                        <a:pt x="50195" y="307899"/>
                        <a:pt x="57463" y="310042"/>
                      </a:cubicBezTo>
                      <a:lnTo>
                        <a:pt x="180526" y="345132"/>
                      </a:lnTo>
                      <a:lnTo>
                        <a:pt x="180526" y="345180"/>
                      </a:lnTo>
                      <a:close/>
                    </a:path>
                  </a:pathLst>
                </a:custGeom>
                <a:solidFill>
                  <a:srgbClr val="000000"/>
                </a:solidFill>
                <a:ln w="9525" cap="flat">
                  <a:noFill/>
                  <a:prstDash val="solid"/>
                  <a:miter/>
                </a:ln>
              </p:spPr>
              <p:txBody>
                <a:bodyPr rtlCol="0" anchor="ctr"/>
                <a:lstStyle/>
                <a:p>
                  <a:endParaRPr lang="nl-NL"/>
                </a:p>
              </p:txBody>
            </p:sp>
          </p:grpSp>
        </p:grpSp>
        <p:pic>
          <p:nvPicPr>
            <p:cNvPr id="8" name="Picture 2" descr="Microcredentials | TU Delft Online">
              <a:extLst>
                <a:ext uri="{FF2B5EF4-FFF2-40B4-BE49-F238E27FC236}">
                  <a16:creationId xmlns:a16="http://schemas.microsoft.com/office/drawing/2014/main" id="{0DEE5C1D-74DD-5589-A602-0368713203D7}"/>
                </a:ext>
              </a:extLst>
            </p:cNvPr>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691318" y="5309297"/>
              <a:ext cx="595772" cy="866967"/>
            </a:xfrm>
            <a:prstGeom prst="rect">
              <a:avLst/>
            </a:prstGeom>
            <a:noFill/>
            <a:scene3d>
              <a:camera prst="isometricRightUp"/>
              <a:lightRig rig="threePt" dir="t"/>
            </a:scene3d>
            <a:extLst>
              <a:ext uri="{909E8E84-426E-40DD-AFC4-6F175D3DCCD1}">
                <a14:hiddenFill xmlns:a14="http://schemas.microsoft.com/office/drawing/2010/main">
                  <a:solidFill>
                    <a:srgbClr val="FFFFFF"/>
                  </a:solidFill>
                </a14:hiddenFill>
              </a:ext>
            </a:extLst>
          </p:spPr>
        </p:pic>
        <p:cxnSp>
          <p:nvCxnSpPr>
            <p:cNvPr id="10" name="Rechte verbindingslijn 9">
              <a:extLst>
                <a:ext uri="{FF2B5EF4-FFF2-40B4-BE49-F238E27FC236}">
                  <a16:creationId xmlns:a16="http://schemas.microsoft.com/office/drawing/2014/main" id="{943392ED-B8E7-5416-CC5E-2C25EB190AA3}"/>
                </a:ext>
              </a:extLst>
            </p:cNvPr>
            <p:cNvCxnSpPr>
              <a:cxnSpLocks/>
            </p:cNvCxnSpPr>
            <p:nvPr/>
          </p:nvCxnSpPr>
          <p:spPr>
            <a:xfrm flipV="1">
              <a:off x="8775503" y="5705143"/>
              <a:ext cx="54930" cy="133282"/>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1" name="Rechte verbindingslijn 10">
              <a:extLst>
                <a:ext uri="{FF2B5EF4-FFF2-40B4-BE49-F238E27FC236}">
                  <a16:creationId xmlns:a16="http://schemas.microsoft.com/office/drawing/2014/main" id="{C9C81C65-1F1C-FC1C-C870-D79870F058D9}"/>
                </a:ext>
              </a:extLst>
            </p:cNvPr>
            <p:cNvCxnSpPr>
              <a:cxnSpLocks/>
            </p:cNvCxnSpPr>
            <p:nvPr/>
          </p:nvCxnSpPr>
          <p:spPr>
            <a:xfrm flipV="1">
              <a:off x="11774832" y="5153103"/>
              <a:ext cx="54930" cy="133282"/>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grpSp>
      <p:sp>
        <p:nvSpPr>
          <p:cNvPr id="83" name="Ondertitel 2">
            <a:extLst>
              <a:ext uri="{FF2B5EF4-FFF2-40B4-BE49-F238E27FC236}">
                <a16:creationId xmlns:a16="http://schemas.microsoft.com/office/drawing/2014/main" id="{18DF0BE4-801A-4443-7186-E0C7ECB8205C}"/>
              </a:ext>
            </a:extLst>
          </p:cNvPr>
          <p:cNvSpPr>
            <a:spLocks noGrp="1"/>
          </p:cNvSpPr>
          <p:nvPr>
            <p:ph type="subTitle" idx="1"/>
          </p:nvPr>
        </p:nvSpPr>
        <p:spPr>
          <a:xfrm>
            <a:off x="1137824" y="3917244"/>
            <a:ext cx="7813073" cy="1655762"/>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Explores </a:t>
            </a:r>
            <a:r>
              <a:rPr kumimoji="0" lang="nl-NL"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what</a:t>
            </a:r>
            <a:r>
              <a:rPr kumimoji="0" lang="nl-NL"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nl-NL"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wallets</a:t>
            </a:r>
            <a:r>
              <a:rPr lang="nl-NL" i="1">
                <a:solidFill>
                  <a:schemeClr val="accent2"/>
                </a:solidFill>
              </a:rPr>
              <a:t> +</a:t>
            </a:r>
            <a:r>
              <a:rPr kumimoji="0" lang="nl-NL" b="0" i="1" u="none" strike="noStrike" kern="1200" cap="none" spc="0" normalizeH="0" baseline="0" noProof="0">
                <a:ln>
                  <a:noFill/>
                </a:ln>
                <a:solidFill>
                  <a:schemeClr val="accent2"/>
                </a:solidFill>
                <a:effectLst/>
                <a:uLnTx/>
                <a:uFillTx/>
                <a:latin typeface="Calibri" panose="020F0502020204030204" pitchFamily="34" charset="0"/>
                <a:ea typeface="+mn-ea"/>
                <a:cs typeface="Calibri" panose="020F0502020204030204" pitchFamily="34" charset="0"/>
              </a:rPr>
              <a:t> </a:t>
            </a:r>
            <a:r>
              <a:rPr kumimoji="0" lang="nl-NL"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digital </a:t>
            </a:r>
            <a:r>
              <a:rPr kumimoji="0" lang="nl-NL"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identities</a:t>
            </a:r>
            <a:r>
              <a:rPr lang="nl-NL" i="1">
                <a:solidFill>
                  <a:srgbClr val="000000"/>
                </a:solidFill>
              </a:rPr>
              <a:t> </a:t>
            </a:r>
            <a:r>
              <a:rPr lang="nl-NL" i="1">
                <a:solidFill>
                  <a:schemeClr val="accent2"/>
                </a:solidFill>
              </a:rPr>
              <a:t>+ </a:t>
            </a:r>
            <a:r>
              <a:rPr kumimoji="0" lang="nl-NL"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credentials</a:t>
            </a:r>
            <a:r>
              <a:rPr kumimoji="0" lang="nl-NL"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br>
              <a:rPr kumimoji="0" lang="nl-NL"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br>
            <a:r>
              <a:rPr kumimoji="0" lang="nl-NL"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could</a:t>
            </a:r>
            <a:r>
              <a:rPr kumimoji="0" lang="nl-NL"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nl-NL"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mean</a:t>
            </a:r>
            <a:r>
              <a:rPr kumimoji="0" lang="nl-NL"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nl-NL"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for</a:t>
            </a:r>
            <a:r>
              <a:rPr kumimoji="0" lang="nl-NL"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nl-NL"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education</a:t>
            </a:r>
            <a:r>
              <a:rPr kumimoji="0" lang="nl-NL"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nl-NL"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and</a:t>
            </a:r>
            <a:r>
              <a:rPr kumimoji="0" lang="nl-NL"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nl-NL"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the</a:t>
            </a:r>
            <a:r>
              <a:rPr kumimoji="0" lang="nl-NL"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nl-NL"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labour</a:t>
            </a:r>
            <a:r>
              <a:rPr kumimoji="0" lang="nl-NL"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market)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5" name="Tekstvak 84">
            <a:extLst>
              <a:ext uri="{FF2B5EF4-FFF2-40B4-BE49-F238E27FC236}">
                <a16:creationId xmlns:a16="http://schemas.microsoft.com/office/drawing/2014/main" id="{C24F153D-F524-5532-FDA4-0C29B83FF519}"/>
              </a:ext>
            </a:extLst>
          </p:cNvPr>
          <p:cNvSpPr txBox="1"/>
          <p:nvPr/>
        </p:nvSpPr>
        <p:spPr>
          <a:xfrm>
            <a:off x="5323546" y="979897"/>
            <a:ext cx="6097656" cy="2862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Dutch </a:t>
            </a:r>
            <a:r>
              <a:rPr kumimoji="0" lang="nl-NL" sz="1400"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national</a:t>
            </a:r>
            <a:r>
              <a:rPr kumimoji="0" lang="nl-NL"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nl-NL" sz="1400"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growth</a:t>
            </a:r>
            <a:r>
              <a:rPr kumimoji="0" lang="nl-NL"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fund </a:t>
            </a:r>
            <a:r>
              <a:rPr kumimoji="0" lang="nl-NL" sz="1400"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for</a:t>
            </a:r>
            <a:r>
              <a:rPr kumimoji="0" lang="nl-NL"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nl-NL" sz="1400"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the</a:t>
            </a:r>
            <a:r>
              <a:rPr kumimoji="0" lang="nl-NL"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nl-NL" sz="1400"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improvement</a:t>
            </a:r>
            <a:r>
              <a:rPr kumimoji="0" lang="nl-NL"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of </a:t>
            </a:r>
            <a:r>
              <a:rPr kumimoji="0" lang="nl-NL" sz="1400"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education</a:t>
            </a:r>
            <a:endParaRPr kumimoji="0" lang="nl-NL"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8048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00CF04-8B23-9DFD-213B-2889AD59226F}"/>
              </a:ext>
            </a:extLst>
          </p:cNvPr>
          <p:cNvSpPr>
            <a:spLocks noGrp="1"/>
          </p:cNvSpPr>
          <p:nvPr>
            <p:ph type="title"/>
          </p:nvPr>
        </p:nvSpPr>
        <p:spPr/>
        <p:txBody>
          <a:bodyPr>
            <a:normAutofit/>
          </a:bodyPr>
          <a:lstStyle/>
          <a:p>
            <a:r>
              <a:rPr lang="nl-NL" sz="3200" dirty="0"/>
              <a:t>The </a:t>
            </a:r>
            <a:r>
              <a:rPr lang="nl-NL" sz="3200" dirty="0" err="1"/>
              <a:t>current</a:t>
            </a:r>
            <a:r>
              <a:rPr lang="nl-NL" sz="3200" dirty="0"/>
              <a:t> </a:t>
            </a:r>
            <a:r>
              <a:rPr lang="nl-NL" sz="3200" dirty="0" err="1"/>
              <a:t>educational</a:t>
            </a:r>
            <a:r>
              <a:rPr lang="nl-NL" sz="3200" dirty="0"/>
              <a:t> landscape is </a:t>
            </a:r>
            <a:r>
              <a:rPr lang="nl-NL" sz="3200" dirty="0" err="1"/>
              <a:t>institution-centric</a:t>
            </a:r>
            <a:endParaRPr lang="nl-NL" sz="3200" dirty="0"/>
          </a:p>
        </p:txBody>
      </p:sp>
      <p:sp>
        <p:nvSpPr>
          <p:cNvPr id="6" name="Tijdelijke aanduiding voor dianummer 8">
            <a:extLst>
              <a:ext uri="{FF2B5EF4-FFF2-40B4-BE49-F238E27FC236}">
                <a16:creationId xmlns:a16="http://schemas.microsoft.com/office/drawing/2014/main" id="{5470423A-E251-4883-8291-CAFB8D888B7E}"/>
              </a:ext>
            </a:extLst>
          </p:cNvPr>
          <p:cNvSpPr txBox="1">
            <a:spLocks/>
          </p:cNvSpPr>
          <p:nvPr/>
        </p:nvSpPr>
        <p:spPr>
          <a:xfrm>
            <a:off x="11408520" y="6356350"/>
            <a:ext cx="583007" cy="36512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2F05E57-D13E-5242-8D2B-C77D2BCD4BFD}" type="slidenum">
              <a:rPr lang="nl-NL" smtClean="0">
                <a:solidFill>
                  <a:schemeClr val="bg1">
                    <a:lumMod val="50000"/>
                  </a:schemeClr>
                </a:solidFill>
                <a:latin typeface="Calibri" panose="020F0502020204030204" pitchFamily="34" charset="0"/>
                <a:cs typeface="Calibri" panose="020F0502020204030204" pitchFamily="34" charset="0"/>
              </a:rPr>
              <a:pPr algn="r"/>
              <a:t>13</a:t>
            </a:fld>
            <a:endParaRPr lang="nl-NL">
              <a:solidFill>
                <a:schemeClr val="bg1">
                  <a:lumMod val="50000"/>
                </a:schemeClr>
              </a:solidFill>
              <a:latin typeface="Calibri" panose="020F0502020204030204" pitchFamily="34" charset="0"/>
              <a:cs typeface="Calibri" panose="020F0502020204030204" pitchFamily="34" charset="0"/>
            </a:endParaRPr>
          </a:p>
        </p:txBody>
      </p:sp>
      <p:grpSp>
        <p:nvGrpSpPr>
          <p:cNvPr id="160" name="Groep 159">
            <a:extLst>
              <a:ext uri="{FF2B5EF4-FFF2-40B4-BE49-F238E27FC236}">
                <a16:creationId xmlns:a16="http://schemas.microsoft.com/office/drawing/2014/main" id="{D7670C61-6F3D-1E26-84BB-BCDC34E6A7D1}"/>
              </a:ext>
            </a:extLst>
          </p:cNvPr>
          <p:cNvGrpSpPr/>
          <p:nvPr/>
        </p:nvGrpSpPr>
        <p:grpSpPr>
          <a:xfrm>
            <a:off x="4396032" y="1763004"/>
            <a:ext cx="3399936" cy="3399936"/>
            <a:chOff x="1445344" y="2272925"/>
            <a:chExt cx="2752461" cy="2752462"/>
          </a:xfrm>
        </p:grpSpPr>
        <p:sp>
          <p:nvSpPr>
            <p:cNvPr id="161" name="Ovaal 160">
              <a:extLst>
                <a:ext uri="{FF2B5EF4-FFF2-40B4-BE49-F238E27FC236}">
                  <a16:creationId xmlns:a16="http://schemas.microsoft.com/office/drawing/2014/main" id="{4C98E94D-6681-0453-3E91-305CD98CC537}"/>
                </a:ext>
              </a:extLst>
            </p:cNvPr>
            <p:cNvSpPr/>
            <p:nvPr/>
          </p:nvSpPr>
          <p:spPr>
            <a:xfrm>
              <a:off x="1445344" y="2272925"/>
              <a:ext cx="2752461" cy="275246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400">
                <a:latin typeface="Calibri" panose="020F0502020204030204" pitchFamily="34" charset="0"/>
                <a:cs typeface="Calibri" panose="020F0502020204030204" pitchFamily="34" charset="0"/>
              </a:endParaRPr>
            </a:p>
          </p:txBody>
        </p:sp>
        <p:cxnSp>
          <p:nvCxnSpPr>
            <p:cNvPr id="162" name="Rechte verbindingslijn 161">
              <a:extLst>
                <a:ext uri="{FF2B5EF4-FFF2-40B4-BE49-F238E27FC236}">
                  <a16:creationId xmlns:a16="http://schemas.microsoft.com/office/drawing/2014/main" id="{1A1A4CFA-6777-5B8F-0D21-96102B4A0B1A}"/>
                </a:ext>
              </a:extLst>
            </p:cNvPr>
            <p:cNvCxnSpPr>
              <a:cxnSpLocks/>
            </p:cNvCxnSpPr>
            <p:nvPr/>
          </p:nvCxnSpPr>
          <p:spPr>
            <a:xfrm>
              <a:off x="2821575" y="2272925"/>
              <a:ext cx="0" cy="2752462"/>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63" name="Rechte verbindingslijn 162">
              <a:extLst>
                <a:ext uri="{FF2B5EF4-FFF2-40B4-BE49-F238E27FC236}">
                  <a16:creationId xmlns:a16="http://schemas.microsoft.com/office/drawing/2014/main" id="{155469EB-1E11-0201-6A33-459D38E7D308}"/>
                </a:ext>
              </a:extLst>
            </p:cNvPr>
            <p:cNvCxnSpPr>
              <a:cxnSpLocks/>
            </p:cNvCxnSpPr>
            <p:nvPr/>
          </p:nvCxnSpPr>
          <p:spPr>
            <a:xfrm>
              <a:off x="1445344" y="3649157"/>
              <a:ext cx="2752461" cy="0"/>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64" name="Rechte verbindingslijn 163">
              <a:extLst>
                <a:ext uri="{FF2B5EF4-FFF2-40B4-BE49-F238E27FC236}">
                  <a16:creationId xmlns:a16="http://schemas.microsoft.com/office/drawing/2014/main" id="{9C9CE52C-14B8-D52A-2C24-FE372BB1B0FD}"/>
                </a:ext>
              </a:extLst>
            </p:cNvPr>
            <p:cNvCxnSpPr>
              <a:cxnSpLocks/>
            </p:cNvCxnSpPr>
            <p:nvPr/>
          </p:nvCxnSpPr>
          <p:spPr>
            <a:xfrm>
              <a:off x="1848433" y="2676014"/>
              <a:ext cx="1946283" cy="1946284"/>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65" name="Rechte verbindingslijn 164">
              <a:extLst>
                <a:ext uri="{FF2B5EF4-FFF2-40B4-BE49-F238E27FC236}">
                  <a16:creationId xmlns:a16="http://schemas.microsoft.com/office/drawing/2014/main" id="{978AF8F9-FBE3-16F9-2C08-6672D2036F60}"/>
                </a:ext>
              </a:extLst>
            </p:cNvPr>
            <p:cNvCxnSpPr>
              <a:cxnSpLocks/>
            </p:cNvCxnSpPr>
            <p:nvPr/>
          </p:nvCxnSpPr>
          <p:spPr>
            <a:xfrm flipV="1">
              <a:off x="1848433" y="2676014"/>
              <a:ext cx="1946283" cy="1946284"/>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66" name="Tekstvak 165">
              <a:extLst>
                <a:ext uri="{FF2B5EF4-FFF2-40B4-BE49-F238E27FC236}">
                  <a16:creationId xmlns:a16="http://schemas.microsoft.com/office/drawing/2014/main" id="{7A628604-87CB-93D3-4CDB-A60F9ACC0164}"/>
                </a:ext>
              </a:extLst>
            </p:cNvPr>
            <p:cNvSpPr txBox="1"/>
            <p:nvPr/>
          </p:nvSpPr>
          <p:spPr>
            <a:xfrm>
              <a:off x="2119374" y="4015176"/>
              <a:ext cx="1404405" cy="622911"/>
            </a:xfrm>
            <a:prstGeom prst="rect">
              <a:avLst/>
            </a:prstGeom>
            <a:noFill/>
          </p:spPr>
          <p:txBody>
            <a:bodyPr wrap="none" rtlCol="0">
              <a:spAutoFit/>
            </a:bodyPr>
            <a:lstStyle/>
            <a:p>
              <a:pPr algn="ctr"/>
              <a:r>
                <a:rPr lang="nl-NL" sz="2400" b="1">
                  <a:solidFill>
                    <a:schemeClr val="accent2"/>
                  </a:solidFill>
                  <a:latin typeface="Calibri" panose="020F0502020204030204" pitchFamily="34" charset="0"/>
                  <a:cs typeface="Calibri" panose="020F0502020204030204" pitchFamily="34" charset="0"/>
                </a:rPr>
                <a:t>= </a:t>
              </a:r>
              <a:r>
                <a:rPr lang="nl-NL" sz="2400" b="1" err="1">
                  <a:solidFill>
                    <a:schemeClr val="accent2"/>
                  </a:solidFill>
                  <a:latin typeface="Calibri" panose="020F0502020204030204" pitchFamily="34" charset="0"/>
                  <a:cs typeface="Calibri" panose="020F0502020204030204" pitchFamily="34" charset="0"/>
                </a:rPr>
                <a:t>Institution</a:t>
              </a:r>
              <a:br>
                <a:rPr lang="nl-NL" sz="1100" b="1">
                  <a:latin typeface="Calibri" panose="020F0502020204030204" pitchFamily="34" charset="0"/>
                  <a:cs typeface="Calibri" panose="020F0502020204030204" pitchFamily="34" charset="0"/>
                </a:rPr>
              </a:br>
              <a:r>
                <a:rPr lang="nl-NL" sz="2000" b="1" err="1">
                  <a:solidFill>
                    <a:schemeClr val="accent2"/>
                  </a:solidFill>
                  <a:latin typeface="Calibri" panose="020F0502020204030204" pitchFamily="34" charset="0"/>
                  <a:cs typeface="Calibri" panose="020F0502020204030204" pitchFamily="34" charset="0"/>
                </a:rPr>
                <a:t>centric</a:t>
              </a:r>
              <a:endParaRPr lang="nl-NL" sz="2400" b="1">
                <a:solidFill>
                  <a:schemeClr val="accent2"/>
                </a:solidFill>
                <a:latin typeface="Calibri" panose="020F0502020204030204" pitchFamily="34" charset="0"/>
                <a:cs typeface="Calibri" panose="020F0502020204030204" pitchFamily="34" charset="0"/>
              </a:endParaRPr>
            </a:p>
          </p:txBody>
        </p:sp>
        <p:pic>
          <p:nvPicPr>
            <p:cNvPr id="167" name="Graphic 166">
              <a:extLst>
                <a:ext uri="{FF2B5EF4-FFF2-40B4-BE49-F238E27FC236}">
                  <a16:creationId xmlns:a16="http://schemas.microsoft.com/office/drawing/2014/main" id="{97F52F5A-EEFC-2D3F-0B1A-4A14022FC76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251515" y="3149521"/>
              <a:ext cx="1140115" cy="823417"/>
            </a:xfrm>
            <a:prstGeom prst="rect">
              <a:avLst/>
            </a:prstGeom>
          </p:spPr>
        </p:pic>
      </p:grpSp>
      <p:grpSp>
        <p:nvGrpSpPr>
          <p:cNvPr id="168" name="Groep 167">
            <a:extLst>
              <a:ext uri="{FF2B5EF4-FFF2-40B4-BE49-F238E27FC236}">
                <a16:creationId xmlns:a16="http://schemas.microsoft.com/office/drawing/2014/main" id="{292115A5-5FD9-37A8-52BF-4EC4E4B55914}"/>
              </a:ext>
            </a:extLst>
          </p:cNvPr>
          <p:cNvGrpSpPr/>
          <p:nvPr/>
        </p:nvGrpSpPr>
        <p:grpSpPr>
          <a:xfrm>
            <a:off x="5868023" y="1479037"/>
            <a:ext cx="455946" cy="632123"/>
            <a:chOff x="6490329" y="1553299"/>
            <a:chExt cx="905922" cy="1255967"/>
          </a:xfrm>
        </p:grpSpPr>
        <p:sp>
          <p:nvSpPr>
            <p:cNvPr id="169" name="Vrije vorm 168">
              <a:extLst>
                <a:ext uri="{FF2B5EF4-FFF2-40B4-BE49-F238E27FC236}">
                  <a16:creationId xmlns:a16="http://schemas.microsoft.com/office/drawing/2014/main" id="{771716DE-CC01-7354-ABE4-8D2685232019}"/>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170" name="Vrije vorm 169">
              <a:extLst>
                <a:ext uri="{FF2B5EF4-FFF2-40B4-BE49-F238E27FC236}">
                  <a16:creationId xmlns:a16="http://schemas.microsoft.com/office/drawing/2014/main" id="{23403704-4828-22C5-594D-D92E386F1883}"/>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171" name="Vrije vorm 170">
              <a:extLst>
                <a:ext uri="{FF2B5EF4-FFF2-40B4-BE49-F238E27FC236}">
                  <a16:creationId xmlns:a16="http://schemas.microsoft.com/office/drawing/2014/main" id="{E2532BDA-480E-03D7-F308-4D91FD991263}"/>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172" name="Vrije vorm 171">
              <a:extLst>
                <a:ext uri="{FF2B5EF4-FFF2-40B4-BE49-F238E27FC236}">
                  <a16:creationId xmlns:a16="http://schemas.microsoft.com/office/drawing/2014/main" id="{AD3E7726-07BD-51E6-4FA5-B24E447734D3}"/>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173" name="Vrije vorm 172">
              <a:extLst>
                <a:ext uri="{FF2B5EF4-FFF2-40B4-BE49-F238E27FC236}">
                  <a16:creationId xmlns:a16="http://schemas.microsoft.com/office/drawing/2014/main" id="{35819B2F-6284-7DD1-19AA-59A4660479B9}"/>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174" name="Vrije vorm 173">
              <a:extLst>
                <a:ext uri="{FF2B5EF4-FFF2-40B4-BE49-F238E27FC236}">
                  <a16:creationId xmlns:a16="http://schemas.microsoft.com/office/drawing/2014/main" id="{D479C57A-C33C-A5B6-33CA-06F77AB47376}"/>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175" name="Vrije vorm 174">
              <a:extLst>
                <a:ext uri="{FF2B5EF4-FFF2-40B4-BE49-F238E27FC236}">
                  <a16:creationId xmlns:a16="http://schemas.microsoft.com/office/drawing/2014/main" id="{0583A2B3-C998-DC3B-B578-521A5FF54125}"/>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pSp>
        <p:nvGrpSpPr>
          <p:cNvPr id="176" name="Groep 175">
            <a:extLst>
              <a:ext uri="{FF2B5EF4-FFF2-40B4-BE49-F238E27FC236}">
                <a16:creationId xmlns:a16="http://schemas.microsoft.com/office/drawing/2014/main" id="{1BE5C3C9-2535-BBDF-D045-B0A651A3045A}"/>
              </a:ext>
            </a:extLst>
          </p:cNvPr>
          <p:cNvGrpSpPr/>
          <p:nvPr/>
        </p:nvGrpSpPr>
        <p:grpSpPr>
          <a:xfrm>
            <a:off x="7078463" y="1847283"/>
            <a:ext cx="455946" cy="632123"/>
            <a:chOff x="6490329" y="1553299"/>
            <a:chExt cx="905922" cy="1255967"/>
          </a:xfrm>
        </p:grpSpPr>
        <p:sp>
          <p:nvSpPr>
            <p:cNvPr id="177" name="Vrije vorm 176">
              <a:extLst>
                <a:ext uri="{FF2B5EF4-FFF2-40B4-BE49-F238E27FC236}">
                  <a16:creationId xmlns:a16="http://schemas.microsoft.com/office/drawing/2014/main" id="{A24B25F8-8D60-9FBB-01AC-334FA8DE8F97}"/>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178" name="Vrije vorm 177">
              <a:extLst>
                <a:ext uri="{FF2B5EF4-FFF2-40B4-BE49-F238E27FC236}">
                  <a16:creationId xmlns:a16="http://schemas.microsoft.com/office/drawing/2014/main" id="{6D398B26-C38F-4CA9-D3EB-955F75CF21B4}"/>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179" name="Vrije vorm 178">
              <a:extLst>
                <a:ext uri="{FF2B5EF4-FFF2-40B4-BE49-F238E27FC236}">
                  <a16:creationId xmlns:a16="http://schemas.microsoft.com/office/drawing/2014/main" id="{54F595AF-0751-8DDF-BDD2-60FD3AD7011B}"/>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180" name="Vrije vorm 179">
              <a:extLst>
                <a:ext uri="{FF2B5EF4-FFF2-40B4-BE49-F238E27FC236}">
                  <a16:creationId xmlns:a16="http://schemas.microsoft.com/office/drawing/2014/main" id="{3C6918E0-E851-B761-9EC7-F6F7205A7E31}"/>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181" name="Vrije vorm 180">
              <a:extLst>
                <a:ext uri="{FF2B5EF4-FFF2-40B4-BE49-F238E27FC236}">
                  <a16:creationId xmlns:a16="http://schemas.microsoft.com/office/drawing/2014/main" id="{D80808E7-DEC5-5B04-8D20-2B893973D5F6}"/>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182" name="Vrije vorm 181">
              <a:extLst>
                <a:ext uri="{FF2B5EF4-FFF2-40B4-BE49-F238E27FC236}">
                  <a16:creationId xmlns:a16="http://schemas.microsoft.com/office/drawing/2014/main" id="{39315D58-0B37-CEF8-3CE1-DC93FC77682A}"/>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183" name="Vrije vorm 182">
              <a:extLst>
                <a:ext uri="{FF2B5EF4-FFF2-40B4-BE49-F238E27FC236}">
                  <a16:creationId xmlns:a16="http://schemas.microsoft.com/office/drawing/2014/main" id="{DF391D1C-97A7-4748-969A-E692DFA72CBA}"/>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pSp>
        <p:nvGrpSpPr>
          <p:cNvPr id="184" name="Groep 183">
            <a:extLst>
              <a:ext uri="{FF2B5EF4-FFF2-40B4-BE49-F238E27FC236}">
                <a16:creationId xmlns:a16="http://schemas.microsoft.com/office/drawing/2014/main" id="{6654C1BF-ED22-66FB-66F9-65A10C854A72}"/>
              </a:ext>
            </a:extLst>
          </p:cNvPr>
          <p:cNvGrpSpPr/>
          <p:nvPr/>
        </p:nvGrpSpPr>
        <p:grpSpPr>
          <a:xfrm>
            <a:off x="4660312" y="4209921"/>
            <a:ext cx="455946" cy="632123"/>
            <a:chOff x="6490329" y="1553299"/>
            <a:chExt cx="905922" cy="1255967"/>
          </a:xfrm>
        </p:grpSpPr>
        <p:sp>
          <p:nvSpPr>
            <p:cNvPr id="185" name="Vrije vorm 184">
              <a:extLst>
                <a:ext uri="{FF2B5EF4-FFF2-40B4-BE49-F238E27FC236}">
                  <a16:creationId xmlns:a16="http://schemas.microsoft.com/office/drawing/2014/main" id="{803F9997-689F-6C84-1A7E-4E4BBEDD6311}"/>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186" name="Vrije vorm 185">
              <a:extLst>
                <a:ext uri="{FF2B5EF4-FFF2-40B4-BE49-F238E27FC236}">
                  <a16:creationId xmlns:a16="http://schemas.microsoft.com/office/drawing/2014/main" id="{8786388A-B653-7F35-47BF-A327E1F65E10}"/>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187" name="Vrije vorm 186">
              <a:extLst>
                <a:ext uri="{FF2B5EF4-FFF2-40B4-BE49-F238E27FC236}">
                  <a16:creationId xmlns:a16="http://schemas.microsoft.com/office/drawing/2014/main" id="{4F2C022A-9810-B013-D815-16E66CBE6C08}"/>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188" name="Vrije vorm 187">
              <a:extLst>
                <a:ext uri="{FF2B5EF4-FFF2-40B4-BE49-F238E27FC236}">
                  <a16:creationId xmlns:a16="http://schemas.microsoft.com/office/drawing/2014/main" id="{4EDE7475-A8BA-4127-20E8-291E9E86ED33}"/>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189" name="Vrije vorm 188">
              <a:extLst>
                <a:ext uri="{FF2B5EF4-FFF2-40B4-BE49-F238E27FC236}">
                  <a16:creationId xmlns:a16="http://schemas.microsoft.com/office/drawing/2014/main" id="{7AE061C4-E9BB-17AF-9F9B-62185B8218F8}"/>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190" name="Vrije vorm 189">
              <a:extLst>
                <a:ext uri="{FF2B5EF4-FFF2-40B4-BE49-F238E27FC236}">
                  <a16:creationId xmlns:a16="http://schemas.microsoft.com/office/drawing/2014/main" id="{27D2AC32-D7BB-950B-149C-1EB5CB2696B2}"/>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191" name="Vrije vorm 190">
              <a:extLst>
                <a:ext uri="{FF2B5EF4-FFF2-40B4-BE49-F238E27FC236}">
                  <a16:creationId xmlns:a16="http://schemas.microsoft.com/office/drawing/2014/main" id="{04842602-9709-9E07-3A75-534104C83344}"/>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pSp>
        <p:nvGrpSpPr>
          <p:cNvPr id="200" name="Groep 199">
            <a:extLst>
              <a:ext uri="{FF2B5EF4-FFF2-40B4-BE49-F238E27FC236}">
                <a16:creationId xmlns:a16="http://schemas.microsoft.com/office/drawing/2014/main" id="{43E43110-4E3A-5E66-947C-33D3826CD051}"/>
              </a:ext>
            </a:extLst>
          </p:cNvPr>
          <p:cNvGrpSpPr/>
          <p:nvPr/>
        </p:nvGrpSpPr>
        <p:grpSpPr>
          <a:xfrm>
            <a:off x="5902098" y="4785730"/>
            <a:ext cx="455946" cy="632123"/>
            <a:chOff x="6490329" y="1553299"/>
            <a:chExt cx="905922" cy="1255967"/>
          </a:xfrm>
        </p:grpSpPr>
        <p:sp>
          <p:nvSpPr>
            <p:cNvPr id="201" name="Vrije vorm 200">
              <a:extLst>
                <a:ext uri="{FF2B5EF4-FFF2-40B4-BE49-F238E27FC236}">
                  <a16:creationId xmlns:a16="http://schemas.microsoft.com/office/drawing/2014/main" id="{FE49BC4D-E497-D6E1-F424-CD115DA0C167}"/>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202" name="Vrije vorm 201">
              <a:extLst>
                <a:ext uri="{FF2B5EF4-FFF2-40B4-BE49-F238E27FC236}">
                  <a16:creationId xmlns:a16="http://schemas.microsoft.com/office/drawing/2014/main" id="{63F97D31-B28B-9529-9B5E-0FE9F298640C}"/>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203" name="Vrije vorm 202">
              <a:extLst>
                <a:ext uri="{FF2B5EF4-FFF2-40B4-BE49-F238E27FC236}">
                  <a16:creationId xmlns:a16="http://schemas.microsoft.com/office/drawing/2014/main" id="{5211542E-C5D5-B31E-734E-85F3C51D071A}"/>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204" name="Vrije vorm 203">
              <a:extLst>
                <a:ext uri="{FF2B5EF4-FFF2-40B4-BE49-F238E27FC236}">
                  <a16:creationId xmlns:a16="http://schemas.microsoft.com/office/drawing/2014/main" id="{80E0441A-7427-9F0F-054B-7F129533EFC2}"/>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205" name="Vrije vorm 204">
              <a:extLst>
                <a:ext uri="{FF2B5EF4-FFF2-40B4-BE49-F238E27FC236}">
                  <a16:creationId xmlns:a16="http://schemas.microsoft.com/office/drawing/2014/main" id="{0F57CBE6-5C19-5EDC-1B29-24D44DBA05A4}"/>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206" name="Vrije vorm 205">
              <a:extLst>
                <a:ext uri="{FF2B5EF4-FFF2-40B4-BE49-F238E27FC236}">
                  <a16:creationId xmlns:a16="http://schemas.microsoft.com/office/drawing/2014/main" id="{43CEE174-D2C4-11B6-3F50-F8B421748B61}"/>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207" name="Vrije vorm 206">
              <a:extLst>
                <a:ext uri="{FF2B5EF4-FFF2-40B4-BE49-F238E27FC236}">
                  <a16:creationId xmlns:a16="http://schemas.microsoft.com/office/drawing/2014/main" id="{35B3357B-A0F6-BB29-0083-3CE662E0C7C1}"/>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pSp>
        <p:nvGrpSpPr>
          <p:cNvPr id="208" name="Groep 207">
            <a:extLst>
              <a:ext uri="{FF2B5EF4-FFF2-40B4-BE49-F238E27FC236}">
                <a16:creationId xmlns:a16="http://schemas.microsoft.com/office/drawing/2014/main" id="{9183258D-9337-4873-B8A2-C1D41A9E760E}"/>
              </a:ext>
            </a:extLst>
          </p:cNvPr>
          <p:cNvGrpSpPr/>
          <p:nvPr/>
        </p:nvGrpSpPr>
        <p:grpSpPr>
          <a:xfrm>
            <a:off x="7105868" y="4223469"/>
            <a:ext cx="455946" cy="632123"/>
            <a:chOff x="6490329" y="1553299"/>
            <a:chExt cx="905922" cy="1255967"/>
          </a:xfrm>
        </p:grpSpPr>
        <p:sp>
          <p:nvSpPr>
            <p:cNvPr id="209" name="Vrije vorm 208">
              <a:extLst>
                <a:ext uri="{FF2B5EF4-FFF2-40B4-BE49-F238E27FC236}">
                  <a16:creationId xmlns:a16="http://schemas.microsoft.com/office/drawing/2014/main" id="{896C6B7F-71C1-0B11-2009-5C494104B9B3}"/>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210" name="Vrije vorm 209">
              <a:extLst>
                <a:ext uri="{FF2B5EF4-FFF2-40B4-BE49-F238E27FC236}">
                  <a16:creationId xmlns:a16="http://schemas.microsoft.com/office/drawing/2014/main" id="{6B8BDADB-7FF5-4B8E-E960-564A796B9075}"/>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211" name="Vrije vorm 210">
              <a:extLst>
                <a:ext uri="{FF2B5EF4-FFF2-40B4-BE49-F238E27FC236}">
                  <a16:creationId xmlns:a16="http://schemas.microsoft.com/office/drawing/2014/main" id="{1D0A3908-C08C-DC11-9B39-1A1474CEB376}"/>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212" name="Vrije vorm 211">
              <a:extLst>
                <a:ext uri="{FF2B5EF4-FFF2-40B4-BE49-F238E27FC236}">
                  <a16:creationId xmlns:a16="http://schemas.microsoft.com/office/drawing/2014/main" id="{2A189EE7-7DD7-4E2E-80CF-D91E3D0B2A0C}"/>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213" name="Vrije vorm 212">
              <a:extLst>
                <a:ext uri="{FF2B5EF4-FFF2-40B4-BE49-F238E27FC236}">
                  <a16:creationId xmlns:a16="http://schemas.microsoft.com/office/drawing/2014/main" id="{25B2288E-BEE9-D79D-53BA-A66382294421}"/>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214" name="Vrije vorm 213">
              <a:extLst>
                <a:ext uri="{FF2B5EF4-FFF2-40B4-BE49-F238E27FC236}">
                  <a16:creationId xmlns:a16="http://schemas.microsoft.com/office/drawing/2014/main" id="{6FBD652F-CA90-BEE2-3DB5-4C8F77EF766B}"/>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215" name="Vrije vorm 214">
              <a:extLst>
                <a:ext uri="{FF2B5EF4-FFF2-40B4-BE49-F238E27FC236}">
                  <a16:creationId xmlns:a16="http://schemas.microsoft.com/office/drawing/2014/main" id="{E2337B94-0579-BAE8-C862-A72E792414A6}"/>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pSp>
        <p:nvGrpSpPr>
          <p:cNvPr id="216" name="Groep 215">
            <a:extLst>
              <a:ext uri="{FF2B5EF4-FFF2-40B4-BE49-F238E27FC236}">
                <a16:creationId xmlns:a16="http://schemas.microsoft.com/office/drawing/2014/main" id="{76A02022-99AB-0C91-E144-2600278698B6}"/>
              </a:ext>
            </a:extLst>
          </p:cNvPr>
          <p:cNvGrpSpPr/>
          <p:nvPr/>
        </p:nvGrpSpPr>
        <p:grpSpPr>
          <a:xfrm>
            <a:off x="4651517" y="1874552"/>
            <a:ext cx="455946" cy="632123"/>
            <a:chOff x="6490329" y="1553299"/>
            <a:chExt cx="905922" cy="1255967"/>
          </a:xfrm>
        </p:grpSpPr>
        <p:sp>
          <p:nvSpPr>
            <p:cNvPr id="217" name="Vrije vorm 216">
              <a:extLst>
                <a:ext uri="{FF2B5EF4-FFF2-40B4-BE49-F238E27FC236}">
                  <a16:creationId xmlns:a16="http://schemas.microsoft.com/office/drawing/2014/main" id="{4E935442-6833-F60B-83DB-D84DE711327C}"/>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218" name="Vrije vorm 217">
              <a:extLst>
                <a:ext uri="{FF2B5EF4-FFF2-40B4-BE49-F238E27FC236}">
                  <a16:creationId xmlns:a16="http://schemas.microsoft.com/office/drawing/2014/main" id="{B47A1864-CA82-B562-E531-E09E3CC98EAC}"/>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219" name="Vrije vorm 218">
              <a:extLst>
                <a:ext uri="{FF2B5EF4-FFF2-40B4-BE49-F238E27FC236}">
                  <a16:creationId xmlns:a16="http://schemas.microsoft.com/office/drawing/2014/main" id="{2A436227-B2A5-9FD5-AB19-E0553099FC17}"/>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220" name="Vrije vorm 219">
              <a:extLst>
                <a:ext uri="{FF2B5EF4-FFF2-40B4-BE49-F238E27FC236}">
                  <a16:creationId xmlns:a16="http://schemas.microsoft.com/office/drawing/2014/main" id="{53A88F15-A636-BB0C-1E86-3ABBF88A74B5}"/>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221" name="Vrije vorm 220">
              <a:extLst>
                <a:ext uri="{FF2B5EF4-FFF2-40B4-BE49-F238E27FC236}">
                  <a16:creationId xmlns:a16="http://schemas.microsoft.com/office/drawing/2014/main" id="{A585CD08-8E00-223E-AE1E-1AD8AF4F6AFD}"/>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222" name="Vrije vorm 221">
              <a:extLst>
                <a:ext uri="{FF2B5EF4-FFF2-40B4-BE49-F238E27FC236}">
                  <a16:creationId xmlns:a16="http://schemas.microsoft.com/office/drawing/2014/main" id="{ED42E204-0576-7C24-E7D6-FA919C234E02}"/>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223" name="Vrije vorm 222">
              <a:extLst>
                <a:ext uri="{FF2B5EF4-FFF2-40B4-BE49-F238E27FC236}">
                  <a16:creationId xmlns:a16="http://schemas.microsoft.com/office/drawing/2014/main" id="{942F6534-5B3A-001C-38D1-E6F78733EB57}"/>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sp>
        <p:nvSpPr>
          <p:cNvPr id="7" name="Tekstvak 6">
            <a:extLst>
              <a:ext uri="{FF2B5EF4-FFF2-40B4-BE49-F238E27FC236}">
                <a16:creationId xmlns:a16="http://schemas.microsoft.com/office/drawing/2014/main" id="{42F564E0-8871-E205-42D9-88952CAD9AD0}"/>
              </a:ext>
            </a:extLst>
          </p:cNvPr>
          <p:cNvSpPr txBox="1"/>
          <p:nvPr/>
        </p:nvSpPr>
        <p:spPr>
          <a:xfrm>
            <a:off x="3082529" y="5921945"/>
            <a:ext cx="6021200" cy="369332"/>
          </a:xfrm>
          <a:prstGeom prst="rect">
            <a:avLst/>
          </a:prstGeom>
          <a:noFill/>
        </p:spPr>
        <p:txBody>
          <a:bodyPr wrap="none" rtlCol="0">
            <a:spAutoFit/>
          </a:bodyPr>
          <a:lstStyle/>
          <a:p>
            <a:pPr algn="ctr"/>
            <a:r>
              <a:rPr lang="nl-NL">
                <a:solidFill>
                  <a:schemeClr val="accent2"/>
                </a:solidFill>
                <a:latin typeface="Calibri" panose="020F0502020204030204" pitchFamily="34" charset="0"/>
                <a:cs typeface="Calibri" panose="020F0502020204030204" pitchFamily="34" charset="0"/>
              </a:rPr>
              <a:t>▶︎ My </a:t>
            </a:r>
            <a:r>
              <a:rPr lang="nl-NL" err="1">
                <a:solidFill>
                  <a:schemeClr val="accent2"/>
                </a:solidFill>
                <a:latin typeface="Calibri" panose="020F0502020204030204" pitchFamily="34" charset="0"/>
                <a:cs typeface="Calibri" panose="020F0502020204030204" pitchFamily="34" charset="0"/>
              </a:rPr>
              <a:t>identity</a:t>
            </a:r>
            <a:r>
              <a:rPr lang="nl-NL">
                <a:solidFill>
                  <a:schemeClr val="accent2"/>
                </a:solidFill>
                <a:latin typeface="Calibri" panose="020F0502020204030204" pitchFamily="34" charset="0"/>
                <a:cs typeface="Calibri" panose="020F0502020204030204" pitchFamily="34" charset="0"/>
              </a:rPr>
              <a:t> </a:t>
            </a:r>
            <a:r>
              <a:rPr lang="nl-NL" err="1">
                <a:solidFill>
                  <a:schemeClr val="accent2"/>
                </a:solidFill>
                <a:latin typeface="Calibri" panose="020F0502020204030204" pitchFamily="34" charset="0"/>
                <a:cs typeface="Calibri" panose="020F0502020204030204" pitchFamily="34" charset="0"/>
              </a:rPr>
              <a:t>and</a:t>
            </a:r>
            <a:r>
              <a:rPr lang="nl-NL">
                <a:solidFill>
                  <a:schemeClr val="accent2"/>
                </a:solidFill>
                <a:latin typeface="Calibri" panose="020F0502020204030204" pitchFamily="34" charset="0"/>
                <a:cs typeface="Calibri" panose="020F0502020204030204" pitchFamily="34" charset="0"/>
              </a:rPr>
              <a:t> data are </a:t>
            </a:r>
            <a:r>
              <a:rPr lang="nl-NL" err="1">
                <a:solidFill>
                  <a:schemeClr val="accent2"/>
                </a:solidFill>
                <a:latin typeface="Calibri" panose="020F0502020204030204" pitchFamily="34" charset="0"/>
                <a:cs typeface="Calibri" panose="020F0502020204030204" pitchFamily="34" charset="0"/>
              </a:rPr>
              <a:t>locked</a:t>
            </a:r>
            <a:r>
              <a:rPr lang="nl-NL">
                <a:solidFill>
                  <a:schemeClr val="accent2"/>
                </a:solidFill>
                <a:latin typeface="Calibri" panose="020F0502020204030204" pitchFamily="34" charset="0"/>
                <a:cs typeface="Calibri" panose="020F0502020204030204" pitchFamily="34" charset="0"/>
              </a:rPr>
              <a:t> </a:t>
            </a:r>
            <a:r>
              <a:rPr lang="nl-NL" err="1">
                <a:solidFill>
                  <a:schemeClr val="accent2"/>
                </a:solidFill>
                <a:latin typeface="Calibri" panose="020F0502020204030204" pitchFamily="34" charset="0"/>
                <a:cs typeface="Calibri" panose="020F0502020204030204" pitchFamily="34" charset="0"/>
              </a:rPr>
              <a:t>away</a:t>
            </a:r>
            <a:r>
              <a:rPr lang="nl-NL">
                <a:solidFill>
                  <a:schemeClr val="accent2"/>
                </a:solidFill>
                <a:latin typeface="Calibri" panose="020F0502020204030204" pitchFamily="34" charset="0"/>
                <a:cs typeface="Calibri" panose="020F0502020204030204" pitchFamily="34" charset="0"/>
              </a:rPr>
              <a:t> in </a:t>
            </a:r>
            <a:r>
              <a:rPr lang="nl-NL" err="1">
                <a:solidFill>
                  <a:schemeClr val="accent2"/>
                </a:solidFill>
                <a:latin typeface="Calibri" panose="020F0502020204030204" pitchFamily="34" charset="0"/>
                <a:cs typeface="Calibri" panose="020F0502020204030204" pitchFamily="34" charset="0"/>
              </a:rPr>
              <a:t>education</a:t>
            </a:r>
            <a:r>
              <a:rPr lang="nl-NL">
                <a:solidFill>
                  <a:schemeClr val="accent2"/>
                </a:solidFill>
                <a:latin typeface="Calibri" panose="020F0502020204030204" pitchFamily="34" charset="0"/>
                <a:cs typeface="Calibri" panose="020F0502020204030204" pitchFamily="34" charset="0"/>
              </a:rPr>
              <a:t> systems!</a:t>
            </a:r>
          </a:p>
        </p:txBody>
      </p:sp>
      <p:grpSp>
        <p:nvGrpSpPr>
          <p:cNvPr id="286" name="Groep 285">
            <a:extLst>
              <a:ext uri="{FF2B5EF4-FFF2-40B4-BE49-F238E27FC236}">
                <a16:creationId xmlns:a16="http://schemas.microsoft.com/office/drawing/2014/main" id="{989C183B-1CAC-B35D-2978-75D9C9B51839}"/>
              </a:ext>
            </a:extLst>
          </p:cNvPr>
          <p:cNvGrpSpPr/>
          <p:nvPr/>
        </p:nvGrpSpPr>
        <p:grpSpPr>
          <a:xfrm>
            <a:off x="8647939" y="2343306"/>
            <a:ext cx="2091636" cy="2156202"/>
            <a:chOff x="8905134" y="2076584"/>
            <a:chExt cx="2615776" cy="2696522"/>
          </a:xfrm>
        </p:grpSpPr>
        <p:grpSp>
          <p:nvGrpSpPr>
            <p:cNvPr id="87" name="Groep 86">
              <a:extLst>
                <a:ext uri="{FF2B5EF4-FFF2-40B4-BE49-F238E27FC236}">
                  <a16:creationId xmlns:a16="http://schemas.microsoft.com/office/drawing/2014/main" id="{2EB60F75-47DD-F058-3DEB-5BBED18D858E}"/>
                </a:ext>
              </a:extLst>
            </p:cNvPr>
            <p:cNvGrpSpPr/>
            <p:nvPr/>
          </p:nvGrpSpPr>
          <p:grpSpPr>
            <a:xfrm>
              <a:off x="9056544" y="2270988"/>
              <a:ext cx="2327603" cy="2327604"/>
              <a:chOff x="1445344" y="2272925"/>
              <a:chExt cx="2752461" cy="2752462"/>
            </a:xfrm>
          </p:grpSpPr>
          <p:sp>
            <p:nvSpPr>
              <p:cNvPr id="88" name="Ovaal 87">
                <a:extLst>
                  <a:ext uri="{FF2B5EF4-FFF2-40B4-BE49-F238E27FC236}">
                    <a16:creationId xmlns:a16="http://schemas.microsoft.com/office/drawing/2014/main" id="{87138AA9-BE1A-AD14-1E75-789F7B2FA9A2}"/>
                  </a:ext>
                </a:extLst>
              </p:cNvPr>
              <p:cNvSpPr/>
              <p:nvPr/>
            </p:nvSpPr>
            <p:spPr>
              <a:xfrm>
                <a:off x="1445344" y="2272925"/>
                <a:ext cx="2752461" cy="275246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Calibri" panose="020F0502020204030204" pitchFamily="34" charset="0"/>
                  <a:cs typeface="Calibri" panose="020F0502020204030204" pitchFamily="34" charset="0"/>
                </a:endParaRPr>
              </a:p>
            </p:txBody>
          </p:sp>
          <p:cxnSp>
            <p:nvCxnSpPr>
              <p:cNvPr id="89" name="Rechte verbindingslijn 88">
                <a:extLst>
                  <a:ext uri="{FF2B5EF4-FFF2-40B4-BE49-F238E27FC236}">
                    <a16:creationId xmlns:a16="http://schemas.microsoft.com/office/drawing/2014/main" id="{A90A12B5-8834-C5AB-15FC-D4ECE0F33797}"/>
                  </a:ext>
                </a:extLst>
              </p:cNvPr>
              <p:cNvCxnSpPr>
                <a:cxnSpLocks/>
              </p:cNvCxnSpPr>
              <p:nvPr/>
            </p:nvCxnSpPr>
            <p:spPr>
              <a:xfrm>
                <a:off x="2821575" y="2272925"/>
                <a:ext cx="0" cy="2752462"/>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90" name="Rechte verbindingslijn 89">
                <a:extLst>
                  <a:ext uri="{FF2B5EF4-FFF2-40B4-BE49-F238E27FC236}">
                    <a16:creationId xmlns:a16="http://schemas.microsoft.com/office/drawing/2014/main" id="{640745BA-55C4-1BB9-A4FA-2FE43D50300E}"/>
                  </a:ext>
                </a:extLst>
              </p:cNvPr>
              <p:cNvCxnSpPr>
                <a:cxnSpLocks/>
              </p:cNvCxnSpPr>
              <p:nvPr/>
            </p:nvCxnSpPr>
            <p:spPr>
              <a:xfrm>
                <a:off x="1445344" y="3649157"/>
                <a:ext cx="2752461" cy="0"/>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91" name="Rechte verbindingslijn 90">
                <a:extLst>
                  <a:ext uri="{FF2B5EF4-FFF2-40B4-BE49-F238E27FC236}">
                    <a16:creationId xmlns:a16="http://schemas.microsoft.com/office/drawing/2014/main" id="{A366AC61-B33F-8E75-541E-680DACA243AB}"/>
                  </a:ext>
                </a:extLst>
              </p:cNvPr>
              <p:cNvCxnSpPr>
                <a:cxnSpLocks/>
              </p:cNvCxnSpPr>
              <p:nvPr/>
            </p:nvCxnSpPr>
            <p:spPr>
              <a:xfrm>
                <a:off x="1848433" y="2676014"/>
                <a:ext cx="1946283" cy="1946284"/>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92" name="Rechte verbindingslijn 91">
                <a:extLst>
                  <a:ext uri="{FF2B5EF4-FFF2-40B4-BE49-F238E27FC236}">
                    <a16:creationId xmlns:a16="http://schemas.microsoft.com/office/drawing/2014/main" id="{70E30C3B-23B4-BF5C-29DD-D6E91469A187}"/>
                  </a:ext>
                </a:extLst>
              </p:cNvPr>
              <p:cNvCxnSpPr>
                <a:cxnSpLocks/>
              </p:cNvCxnSpPr>
              <p:nvPr/>
            </p:nvCxnSpPr>
            <p:spPr>
              <a:xfrm flipV="1">
                <a:off x="1848433" y="2676014"/>
                <a:ext cx="1946283" cy="1946284"/>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pic>
            <p:nvPicPr>
              <p:cNvPr id="94" name="Graphic 93">
                <a:extLst>
                  <a:ext uri="{FF2B5EF4-FFF2-40B4-BE49-F238E27FC236}">
                    <a16:creationId xmlns:a16="http://schemas.microsoft.com/office/drawing/2014/main" id="{FCE12BF7-2601-E066-AA3D-10340438B30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251515" y="3149521"/>
                <a:ext cx="1140115" cy="823417"/>
              </a:xfrm>
              <a:prstGeom prst="rect">
                <a:avLst/>
              </a:prstGeom>
            </p:spPr>
          </p:pic>
        </p:grpSp>
        <p:grpSp>
          <p:nvGrpSpPr>
            <p:cNvPr id="95" name="Groep 94">
              <a:extLst>
                <a:ext uri="{FF2B5EF4-FFF2-40B4-BE49-F238E27FC236}">
                  <a16:creationId xmlns:a16="http://schemas.microsoft.com/office/drawing/2014/main" id="{E09399F1-C8DF-8F9C-8B23-6F7C298BF926}"/>
                </a:ext>
              </a:extLst>
            </p:cNvPr>
            <p:cNvGrpSpPr/>
            <p:nvPr/>
          </p:nvGrpSpPr>
          <p:grpSpPr>
            <a:xfrm>
              <a:off x="10064272" y="2076584"/>
              <a:ext cx="312142" cy="432753"/>
              <a:chOff x="6490329" y="1553299"/>
              <a:chExt cx="905922" cy="1255967"/>
            </a:xfrm>
          </p:grpSpPr>
          <p:sp>
            <p:nvSpPr>
              <p:cNvPr id="96" name="Vrije vorm 95">
                <a:extLst>
                  <a:ext uri="{FF2B5EF4-FFF2-40B4-BE49-F238E27FC236}">
                    <a16:creationId xmlns:a16="http://schemas.microsoft.com/office/drawing/2014/main" id="{2D3BBEDB-3FA6-EB30-BD89-C7D20B80B3EA}"/>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97" name="Vrije vorm 96">
                <a:extLst>
                  <a:ext uri="{FF2B5EF4-FFF2-40B4-BE49-F238E27FC236}">
                    <a16:creationId xmlns:a16="http://schemas.microsoft.com/office/drawing/2014/main" id="{2366F1AD-5DE9-B813-A895-390DF51000AF}"/>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98" name="Vrije vorm 97">
                <a:extLst>
                  <a:ext uri="{FF2B5EF4-FFF2-40B4-BE49-F238E27FC236}">
                    <a16:creationId xmlns:a16="http://schemas.microsoft.com/office/drawing/2014/main" id="{AA4B83AE-AE3E-B19C-F1D4-161140AE55C6}"/>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99" name="Vrije vorm 98">
                <a:extLst>
                  <a:ext uri="{FF2B5EF4-FFF2-40B4-BE49-F238E27FC236}">
                    <a16:creationId xmlns:a16="http://schemas.microsoft.com/office/drawing/2014/main" id="{5EF46095-436E-365D-685E-BCB4A3740077}"/>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100" name="Vrije vorm 99">
                <a:extLst>
                  <a:ext uri="{FF2B5EF4-FFF2-40B4-BE49-F238E27FC236}">
                    <a16:creationId xmlns:a16="http://schemas.microsoft.com/office/drawing/2014/main" id="{6535593D-B9A2-201F-3127-74779738F2C4}"/>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101" name="Vrije vorm 100">
                <a:extLst>
                  <a:ext uri="{FF2B5EF4-FFF2-40B4-BE49-F238E27FC236}">
                    <a16:creationId xmlns:a16="http://schemas.microsoft.com/office/drawing/2014/main" id="{E8F34900-4C6F-69A9-5595-5D5DE9AD8342}"/>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102" name="Vrije vorm 101">
                <a:extLst>
                  <a:ext uri="{FF2B5EF4-FFF2-40B4-BE49-F238E27FC236}">
                    <a16:creationId xmlns:a16="http://schemas.microsoft.com/office/drawing/2014/main" id="{C1313018-08DE-854C-915C-3AE9FBA9407A}"/>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pSp>
          <p:nvGrpSpPr>
            <p:cNvPr id="103" name="Groep 102">
              <a:extLst>
                <a:ext uri="{FF2B5EF4-FFF2-40B4-BE49-F238E27FC236}">
                  <a16:creationId xmlns:a16="http://schemas.microsoft.com/office/drawing/2014/main" id="{851607F5-A33F-F204-40DA-3C5FB706B0C1}"/>
                </a:ext>
              </a:extLst>
            </p:cNvPr>
            <p:cNvGrpSpPr/>
            <p:nvPr/>
          </p:nvGrpSpPr>
          <p:grpSpPr>
            <a:xfrm>
              <a:off x="10892941" y="2328686"/>
              <a:ext cx="312142" cy="432753"/>
              <a:chOff x="6490329" y="1553299"/>
              <a:chExt cx="905922" cy="1255967"/>
            </a:xfrm>
          </p:grpSpPr>
          <p:sp>
            <p:nvSpPr>
              <p:cNvPr id="104" name="Vrije vorm 103">
                <a:extLst>
                  <a:ext uri="{FF2B5EF4-FFF2-40B4-BE49-F238E27FC236}">
                    <a16:creationId xmlns:a16="http://schemas.microsoft.com/office/drawing/2014/main" id="{2F48213B-1D88-B516-D709-FCCBC8994F05}"/>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105" name="Vrije vorm 104">
                <a:extLst>
                  <a:ext uri="{FF2B5EF4-FFF2-40B4-BE49-F238E27FC236}">
                    <a16:creationId xmlns:a16="http://schemas.microsoft.com/office/drawing/2014/main" id="{33C0023D-0EFA-7CEE-63C5-DAD94E4DAA70}"/>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106" name="Vrije vorm 105">
                <a:extLst>
                  <a:ext uri="{FF2B5EF4-FFF2-40B4-BE49-F238E27FC236}">
                    <a16:creationId xmlns:a16="http://schemas.microsoft.com/office/drawing/2014/main" id="{AF9596AE-ACFD-C79F-3929-AD2DBD15DEB5}"/>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107" name="Vrije vorm 106">
                <a:extLst>
                  <a:ext uri="{FF2B5EF4-FFF2-40B4-BE49-F238E27FC236}">
                    <a16:creationId xmlns:a16="http://schemas.microsoft.com/office/drawing/2014/main" id="{FA229207-90C0-A14E-B719-CB1C0555F628}"/>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108" name="Vrije vorm 107">
                <a:extLst>
                  <a:ext uri="{FF2B5EF4-FFF2-40B4-BE49-F238E27FC236}">
                    <a16:creationId xmlns:a16="http://schemas.microsoft.com/office/drawing/2014/main" id="{DD66B034-CC96-706C-4541-F90CB32ACC16}"/>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109" name="Vrije vorm 108">
                <a:extLst>
                  <a:ext uri="{FF2B5EF4-FFF2-40B4-BE49-F238E27FC236}">
                    <a16:creationId xmlns:a16="http://schemas.microsoft.com/office/drawing/2014/main" id="{466064E0-7282-E919-5C6B-C2593C353B4D}"/>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110" name="Vrije vorm 109">
                <a:extLst>
                  <a:ext uri="{FF2B5EF4-FFF2-40B4-BE49-F238E27FC236}">
                    <a16:creationId xmlns:a16="http://schemas.microsoft.com/office/drawing/2014/main" id="{FA672A33-A14D-CE71-6E33-92D08C1E3CAB}"/>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pSp>
          <p:nvGrpSpPr>
            <p:cNvPr id="111" name="Groep 110">
              <a:extLst>
                <a:ext uri="{FF2B5EF4-FFF2-40B4-BE49-F238E27FC236}">
                  <a16:creationId xmlns:a16="http://schemas.microsoft.com/office/drawing/2014/main" id="{2FD6B637-80C0-6CE8-790B-FCA1CAE18BE7}"/>
                </a:ext>
              </a:extLst>
            </p:cNvPr>
            <p:cNvGrpSpPr/>
            <p:nvPr/>
          </p:nvGrpSpPr>
          <p:grpSpPr>
            <a:xfrm>
              <a:off x="9237470" y="3946153"/>
              <a:ext cx="312142" cy="432753"/>
              <a:chOff x="6490329" y="1553299"/>
              <a:chExt cx="905922" cy="1255967"/>
            </a:xfrm>
          </p:grpSpPr>
          <p:sp>
            <p:nvSpPr>
              <p:cNvPr id="112" name="Vrije vorm 111">
                <a:extLst>
                  <a:ext uri="{FF2B5EF4-FFF2-40B4-BE49-F238E27FC236}">
                    <a16:creationId xmlns:a16="http://schemas.microsoft.com/office/drawing/2014/main" id="{EC927A97-593A-A17A-8EB7-9F58FB9933EF}"/>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113" name="Vrije vorm 112">
                <a:extLst>
                  <a:ext uri="{FF2B5EF4-FFF2-40B4-BE49-F238E27FC236}">
                    <a16:creationId xmlns:a16="http://schemas.microsoft.com/office/drawing/2014/main" id="{353C3CFF-CFF3-134B-83A3-3523648B3061}"/>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114" name="Vrije vorm 113">
                <a:extLst>
                  <a:ext uri="{FF2B5EF4-FFF2-40B4-BE49-F238E27FC236}">
                    <a16:creationId xmlns:a16="http://schemas.microsoft.com/office/drawing/2014/main" id="{4CAE0B71-8438-4D98-390C-3B231425CCFD}"/>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115" name="Vrije vorm 114">
                <a:extLst>
                  <a:ext uri="{FF2B5EF4-FFF2-40B4-BE49-F238E27FC236}">
                    <a16:creationId xmlns:a16="http://schemas.microsoft.com/office/drawing/2014/main" id="{BFB19763-AFA4-2FB0-56FD-15BF4FB839DF}"/>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116" name="Vrije vorm 115">
                <a:extLst>
                  <a:ext uri="{FF2B5EF4-FFF2-40B4-BE49-F238E27FC236}">
                    <a16:creationId xmlns:a16="http://schemas.microsoft.com/office/drawing/2014/main" id="{DB265C80-1E63-7CE7-AFCF-1A1D2B3375E0}"/>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117" name="Vrije vorm 116">
                <a:extLst>
                  <a:ext uri="{FF2B5EF4-FFF2-40B4-BE49-F238E27FC236}">
                    <a16:creationId xmlns:a16="http://schemas.microsoft.com/office/drawing/2014/main" id="{57CF10F5-B33E-DF7E-A387-B5434113794E}"/>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118" name="Vrije vorm 117">
                <a:extLst>
                  <a:ext uri="{FF2B5EF4-FFF2-40B4-BE49-F238E27FC236}">
                    <a16:creationId xmlns:a16="http://schemas.microsoft.com/office/drawing/2014/main" id="{4A9C002A-F06E-E771-1347-ACE2B8A9092C}"/>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pSp>
          <p:nvGrpSpPr>
            <p:cNvPr id="127" name="Groep 126">
              <a:extLst>
                <a:ext uri="{FF2B5EF4-FFF2-40B4-BE49-F238E27FC236}">
                  <a16:creationId xmlns:a16="http://schemas.microsoft.com/office/drawing/2014/main" id="{13BE511E-870E-C50E-9CF9-896869C3E743}"/>
                </a:ext>
              </a:extLst>
            </p:cNvPr>
            <p:cNvGrpSpPr/>
            <p:nvPr/>
          </p:nvGrpSpPr>
          <p:grpSpPr>
            <a:xfrm>
              <a:off x="11208768" y="3242969"/>
              <a:ext cx="312142" cy="432753"/>
              <a:chOff x="6490329" y="1553299"/>
              <a:chExt cx="905922" cy="1255967"/>
            </a:xfrm>
          </p:grpSpPr>
          <p:sp>
            <p:nvSpPr>
              <p:cNvPr id="128" name="Vrije vorm 127">
                <a:extLst>
                  <a:ext uri="{FF2B5EF4-FFF2-40B4-BE49-F238E27FC236}">
                    <a16:creationId xmlns:a16="http://schemas.microsoft.com/office/drawing/2014/main" id="{0D688A0C-65B5-2B92-616C-6526E779949A}"/>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129" name="Vrije vorm 128">
                <a:extLst>
                  <a:ext uri="{FF2B5EF4-FFF2-40B4-BE49-F238E27FC236}">
                    <a16:creationId xmlns:a16="http://schemas.microsoft.com/office/drawing/2014/main" id="{861CD1B5-4B7D-3AD0-FC6C-5C1F177D8AD7}"/>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130" name="Vrije vorm 129">
                <a:extLst>
                  <a:ext uri="{FF2B5EF4-FFF2-40B4-BE49-F238E27FC236}">
                    <a16:creationId xmlns:a16="http://schemas.microsoft.com/office/drawing/2014/main" id="{81BF5D89-530E-C433-E8F0-8B199151846E}"/>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131" name="Vrije vorm 130">
                <a:extLst>
                  <a:ext uri="{FF2B5EF4-FFF2-40B4-BE49-F238E27FC236}">
                    <a16:creationId xmlns:a16="http://schemas.microsoft.com/office/drawing/2014/main" id="{F94EE6DC-2137-50EC-F8C0-9A493F0A7C92}"/>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132" name="Vrije vorm 131">
                <a:extLst>
                  <a:ext uri="{FF2B5EF4-FFF2-40B4-BE49-F238E27FC236}">
                    <a16:creationId xmlns:a16="http://schemas.microsoft.com/office/drawing/2014/main" id="{9D5D9F41-E675-06C3-2D6E-147D99A657DA}"/>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133" name="Vrije vorm 132">
                <a:extLst>
                  <a:ext uri="{FF2B5EF4-FFF2-40B4-BE49-F238E27FC236}">
                    <a16:creationId xmlns:a16="http://schemas.microsoft.com/office/drawing/2014/main" id="{A76E7739-356F-F9F9-46EB-36911258EFB1}"/>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134" name="Vrije vorm 133">
                <a:extLst>
                  <a:ext uri="{FF2B5EF4-FFF2-40B4-BE49-F238E27FC236}">
                    <a16:creationId xmlns:a16="http://schemas.microsoft.com/office/drawing/2014/main" id="{E6F90C1D-8191-EBAA-B20C-C5268D55FC4B}"/>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pSp>
          <p:nvGrpSpPr>
            <p:cNvPr id="135" name="Groep 134">
              <a:extLst>
                <a:ext uri="{FF2B5EF4-FFF2-40B4-BE49-F238E27FC236}">
                  <a16:creationId xmlns:a16="http://schemas.microsoft.com/office/drawing/2014/main" id="{C7315F4F-CC3D-454F-A108-840CDBB8C366}"/>
                </a:ext>
              </a:extLst>
            </p:cNvPr>
            <p:cNvGrpSpPr/>
            <p:nvPr/>
          </p:nvGrpSpPr>
          <p:grpSpPr>
            <a:xfrm>
              <a:off x="10087600" y="4340353"/>
              <a:ext cx="312142" cy="432753"/>
              <a:chOff x="6490329" y="1553299"/>
              <a:chExt cx="905922" cy="1255967"/>
            </a:xfrm>
          </p:grpSpPr>
          <p:sp>
            <p:nvSpPr>
              <p:cNvPr id="136" name="Vrije vorm 135">
                <a:extLst>
                  <a:ext uri="{FF2B5EF4-FFF2-40B4-BE49-F238E27FC236}">
                    <a16:creationId xmlns:a16="http://schemas.microsoft.com/office/drawing/2014/main" id="{9670F66A-94D2-49CE-B845-7DEE527E1A25}"/>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137" name="Vrije vorm 136">
                <a:extLst>
                  <a:ext uri="{FF2B5EF4-FFF2-40B4-BE49-F238E27FC236}">
                    <a16:creationId xmlns:a16="http://schemas.microsoft.com/office/drawing/2014/main" id="{D4C7F901-2CB1-CD01-850D-F88531E9496F}"/>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138" name="Vrije vorm 137">
                <a:extLst>
                  <a:ext uri="{FF2B5EF4-FFF2-40B4-BE49-F238E27FC236}">
                    <a16:creationId xmlns:a16="http://schemas.microsoft.com/office/drawing/2014/main" id="{77A84DCF-E8CF-E4E6-A257-A7415899721B}"/>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139" name="Vrije vorm 138">
                <a:extLst>
                  <a:ext uri="{FF2B5EF4-FFF2-40B4-BE49-F238E27FC236}">
                    <a16:creationId xmlns:a16="http://schemas.microsoft.com/office/drawing/2014/main" id="{A7EB4216-0047-75F2-A204-193F89EAD32A}"/>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140" name="Vrije vorm 139">
                <a:extLst>
                  <a:ext uri="{FF2B5EF4-FFF2-40B4-BE49-F238E27FC236}">
                    <a16:creationId xmlns:a16="http://schemas.microsoft.com/office/drawing/2014/main" id="{5113D520-BCC0-9F41-99CF-0D849C12FAA0}"/>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141" name="Vrije vorm 140">
                <a:extLst>
                  <a:ext uri="{FF2B5EF4-FFF2-40B4-BE49-F238E27FC236}">
                    <a16:creationId xmlns:a16="http://schemas.microsoft.com/office/drawing/2014/main" id="{39C5744A-BA7E-E7AC-DC87-87495FC86D84}"/>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142" name="Vrije vorm 141">
                <a:extLst>
                  <a:ext uri="{FF2B5EF4-FFF2-40B4-BE49-F238E27FC236}">
                    <a16:creationId xmlns:a16="http://schemas.microsoft.com/office/drawing/2014/main" id="{02A038FF-A941-48A3-ED00-B22835238538}"/>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pSp>
          <p:nvGrpSpPr>
            <p:cNvPr id="143" name="Groep 142">
              <a:extLst>
                <a:ext uri="{FF2B5EF4-FFF2-40B4-BE49-F238E27FC236}">
                  <a16:creationId xmlns:a16="http://schemas.microsoft.com/office/drawing/2014/main" id="{D1F286DD-197D-7CE2-11C8-2FB0BD969299}"/>
                </a:ext>
              </a:extLst>
            </p:cNvPr>
            <p:cNvGrpSpPr/>
            <p:nvPr/>
          </p:nvGrpSpPr>
          <p:grpSpPr>
            <a:xfrm>
              <a:off x="10911703" y="3955428"/>
              <a:ext cx="312142" cy="432753"/>
              <a:chOff x="6490329" y="1553299"/>
              <a:chExt cx="905922" cy="1255967"/>
            </a:xfrm>
          </p:grpSpPr>
          <p:sp>
            <p:nvSpPr>
              <p:cNvPr id="144" name="Vrije vorm 143">
                <a:extLst>
                  <a:ext uri="{FF2B5EF4-FFF2-40B4-BE49-F238E27FC236}">
                    <a16:creationId xmlns:a16="http://schemas.microsoft.com/office/drawing/2014/main" id="{048E732F-3002-851F-E385-0A03A216289F}"/>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145" name="Vrije vorm 144">
                <a:extLst>
                  <a:ext uri="{FF2B5EF4-FFF2-40B4-BE49-F238E27FC236}">
                    <a16:creationId xmlns:a16="http://schemas.microsoft.com/office/drawing/2014/main" id="{A13BB57C-B00F-B79A-2A35-CB874B60A292}"/>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146" name="Vrije vorm 145">
                <a:extLst>
                  <a:ext uri="{FF2B5EF4-FFF2-40B4-BE49-F238E27FC236}">
                    <a16:creationId xmlns:a16="http://schemas.microsoft.com/office/drawing/2014/main" id="{34FCF5CB-1B5B-78BA-D4DF-670D19EFEE2C}"/>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147" name="Vrije vorm 146">
                <a:extLst>
                  <a:ext uri="{FF2B5EF4-FFF2-40B4-BE49-F238E27FC236}">
                    <a16:creationId xmlns:a16="http://schemas.microsoft.com/office/drawing/2014/main" id="{EDC66185-5A01-F799-649B-B34100762573}"/>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148" name="Vrije vorm 147">
                <a:extLst>
                  <a:ext uri="{FF2B5EF4-FFF2-40B4-BE49-F238E27FC236}">
                    <a16:creationId xmlns:a16="http://schemas.microsoft.com/office/drawing/2014/main" id="{0F5ABBCC-9E3D-548F-7630-2BAC0F50C98F}"/>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149" name="Vrije vorm 148">
                <a:extLst>
                  <a:ext uri="{FF2B5EF4-FFF2-40B4-BE49-F238E27FC236}">
                    <a16:creationId xmlns:a16="http://schemas.microsoft.com/office/drawing/2014/main" id="{F08749FE-1ACE-06CF-B1DD-712150087F6F}"/>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150" name="Vrije vorm 149">
                <a:extLst>
                  <a:ext uri="{FF2B5EF4-FFF2-40B4-BE49-F238E27FC236}">
                    <a16:creationId xmlns:a16="http://schemas.microsoft.com/office/drawing/2014/main" id="{B8D75BDD-B83A-B6FD-0C0C-213F61469A5A}"/>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pSp>
          <p:nvGrpSpPr>
            <p:cNvPr id="151" name="Groep 150">
              <a:extLst>
                <a:ext uri="{FF2B5EF4-FFF2-40B4-BE49-F238E27FC236}">
                  <a16:creationId xmlns:a16="http://schemas.microsoft.com/office/drawing/2014/main" id="{B9B90EBD-3C54-95DA-0948-5489BA115703}"/>
                </a:ext>
              </a:extLst>
            </p:cNvPr>
            <p:cNvGrpSpPr/>
            <p:nvPr/>
          </p:nvGrpSpPr>
          <p:grpSpPr>
            <a:xfrm>
              <a:off x="9231449" y="2347354"/>
              <a:ext cx="312142" cy="432753"/>
              <a:chOff x="6490329" y="1553299"/>
              <a:chExt cx="905922" cy="1255967"/>
            </a:xfrm>
          </p:grpSpPr>
          <p:sp>
            <p:nvSpPr>
              <p:cNvPr id="152" name="Vrije vorm 151">
                <a:extLst>
                  <a:ext uri="{FF2B5EF4-FFF2-40B4-BE49-F238E27FC236}">
                    <a16:creationId xmlns:a16="http://schemas.microsoft.com/office/drawing/2014/main" id="{8C563841-F70C-6943-46FD-177D2DFDEE2A}"/>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153" name="Vrije vorm 152">
                <a:extLst>
                  <a:ext uri="{FF2B5EF4-FFF2-40B4-BE49-F238E27FC236}">
                    <a16:creationId xmlns:a16="http://schemas.microsoft.com/office/drawing/2014/main" id="{1182F979-0EBF-3EF3-AFB3-2A030D6E84DF}"/>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154" name="Vrije vorm 153">
                <a:extLst>
                  <a:ext uri="{FF2B5EF4-FFF2-40B4-BE49-F238E27FC236}">
                    <a16:creationId xmlns:a16="http://schemas.microsoft.com/office/drawing/2014/main" id="{A1225232-9099-4CA0-6D7B-F1AB0C8E34F1}"/>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155" name="Vrije vorm 154">
                <a:extLst>
                  <a:ext uri="{FF2B5EF4-FFF2-40B4-BE49-F238E27FC236}">
                    <a16:creationId xmlns:a16="http://schemas.microsoft.com/office/drawing/2014/main" id="{36E2E0A2-7B6C-5C1E-7062-F763579518A0}"/>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156" name="Vrije vorm 155">
                <a:extLst>
                  <a:ext uri="{FF2B5EF4-FFF2-40B4-BE49-F238E27FC236}">
                    <a16:creationId xmlns:a16="http://schemas.microsoft.com/office/drawing/2014/main" id="{D71278C6-C05F-9C2D-2490-B9620F44265E}"/>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157" name="Vrije vorm 156">
                <a:extLst>
                  <a:ext uri="{FF2B5EF4-FFF2-40B4-BE49-F238E27FC236}">
                    <a16:creationId xmlns:a16="http://schemas.microsoft.com/office/drawing/2014/main" id="{67A9E28F-8E7F-C6B6-C4A1-4FB4943DF977}"/>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158" name="Vrije vorm 157">
                <a:extLst>
                  <a:ext uri="{FF2B5EF4-FFF2-40B4-BE49-F238E27FC236}">
                    <a16:creationId xmlns:a16="http://schemas.microsoft.com/office/drawing/2014/main" id="{3B920101-ED83-B012-1F76-6DE0E723CA6F}"/>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pSp>
          <p:nvGrpSpPr>
            <p:cNvPr id="56" name="Groep 55">
              <a:extLst>
                <a:ext uri="{FF2B5EF4-FFF2-40B4-BE49-F238E27FC236}">
                  <a16:creationId xmlns:a16="http://schemas.microsoft.com/office/drawing/2014/main" id="{72A41AF5-7628-423A-3633-FDB19B48C82B}"/>
                </a:ext>
              </a:extLst>
            </p:cNvPr>
            <p:cNvGrpSpPr/>
            <p:nvPr/>
          </p:nvGrpSpPr>
          <p:grpSpPr>
            <a:xfrm>
              <a:off x="8905134" y="3238283"/>
              <a:ext cx="312142" cy="432753"/>
              <a:chOff x="6490329" y="1553299"/>
              <a:chExt cx="905922" cy="1255967"/>
            </a:xfrm>
          </p:grpSpPr>
          <p:sp>
            <p:nvSpPr>
              <p:cNvPr id="57" name="Vrije vorm 56">
                <a:extLst>
                  <a:ext uri="{FF2B5EF4-FFF2-40B4-BE49-F238E27FC236}">
                    <a16:creationId xmlns:a16="http://schemas.microsoft.com/office/drawing/2014/main" id="{7FD09FF0-C4A9-673A-F0B5-DA37FD0F2F72}"/>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58" name="Vrije vorm 57">
                <a:extLst>
                  <a:ext uri="{FF2B5EF4-FFF2-40B4-BE49-F238E27FC236}">
                    <a16:creationId xmlns:a16="http://schemas.microsoft.com/office/drawing/2014/main" id="{619AC4BF-2537-EC72-55E5-A22A8BB615E8}"/>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59" name="Vrije vorm 58">
                <a:extLst>
                  <a:ext uri="{FF2B5EF4-FFF2-40B4-BE49-F238E27FC236}">
                    <a16:creationId xmlns:a16="http://schemas.microsoft.com/office/drawing/2014/main" id="{55A53007-92C7-FD55-FC95-EB9B7B3A9353}"/>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60" name="Vrije vorm 59">
                <a:extLst>
                  <a:ext uri="{FF2B5EF4-FFF2-40B4-BE49-F238E27FC236}">
                    <a16:creationId xmlns:a16="http://schemas.microsoft.com/office/drawing/2014/main" id="{614F0CF9-0FB3-00C7-5E65-32D27E161A43}"/>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61" name="Vrije vorm 60">
                <a:extLst>
                  <a:ext uri="{FF2B5EF4-FFF2-40B4-BE49-F238E27FC236}">
                    <a16:creationId xmlns:a16="http://schemas.microsoft.com/office/drawing/2014/main" id="{C1D8A839-8F1A-3947-9472-0E10BFCA0402}"/>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62" name="Vrije vorm 61">
                <a:extLst>
                  <a:ext uri="{FF2B5EF4-FFF2-40B4-BE49-F238E27FC236}">
                    <a16:creationId xmlns:a16="http://schemas.microsoft.com/office/drawing/2014/main" id="{A4D43968-9CF2-4DBA-AE95-FAEE7090748A}"/>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93" name="Vrije vorm 92">
                <a:extLst>
                  <a:ext uri="{FF2B5EF4-FFF2-40B4-BE49-F238E27FC236}">
                    <a16:creationId xmlns:a16="http://schemas.microsoft.com/office/drawing/2014/main" id="{CE165D6B-F678-361C-490F-85BCADA639A4}"/>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pSp>
      <p:grpSp>
        <p:nvGrpSpPr>
          <p:cNvPr id="285" name="Groep 284">
            <a:extLst>
              <a:ext uri="{FF2B5EF4-FFF2-40B4-BE49-F238E27FC236}">
                <a16:creationId xmlns:a16="http://schemas.microsoft.com/office/drawing/2014/main" id="{879E0021-B082-5D18-5F31-6A09D8DA3129}"/>
              </a:ext>
            </a:extLst>
          </p:cNvPr>
          <p:cNvGrpSpPr/>
          <p:nvPr/>
        </p:nvGrpSpPr>
        <p:grpSpPr>
          <a:xfrm>
            <a:off x="1422589" y="2316272"/>
            <a:ext cx="2119924" cy="2156202"/>
            <a:chOff x="619975" y="2068979"/>
            <a:chExt cx="2651151" cy="2696522"/>
          </a:xfrm>
        </p:grpSpPr>
        <p:grpSp>
          <p:nvGrpSpPr>
            <p:cNvPr id="4" name="Groep 3">
              <a:extLst>
                <a:ext uri="{FF2B5EF4-FFF2-40B4-BE49-F238E27FC236}">
                  <a16:creationId xmlns:a16="http://schemas.microsoft.com/office/drawing/2014/main" id="{4D4C5B44-7921-00FD-8608-7EB1B4D52505}"/>
                </a:ext>
              </a:extLst>
            </p:cNvPr>
            <p:cNvGrpSpPr/>
            <p:nvPr/>
          </p:nvGrpSpPr>
          <p:grpSpPr>
            <a:xfrm>
              <a:off x="801200" y="2263383"/>
              <a:ext cx="2327603" cy="2327604"/>
              <a:chOff x="1445344" y="2272925"/>
              <a:chExt cx="2752461" cy="2752462"/>
            </a:xfrm>
          </p:grpSpPr>
          <p:sp>
            <p:nvSpPr>
              <p:cNvPr id="8" name="Ovaal 7">
                <a:extLst>
                  <a:ext uri="{FF2B5EF4-FFF2-40B4-BE49-F238E27FC236}">
                    <a16:creationId xmlns:a16="http://schemas.microsoft.com/office/drawing/2014/main" id="{4CB61719-F560-CED7-8044-6028D4AB1ECB}"/>
                  </a:ext>
                </a:extLst>
              </p:cNvPr>
              <p:cNvSpPr/>
              <p:nvPr/>
            </p:nvSpPr>
            <p:spPr>
              <a:xfrm>
                <a:off x="1445344" y="2272925"/>
                <a:ext cx="2752461" cy="275246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Calibri" panose="020F0502020204030204" pitchFamily="34" charset="0"/>
                  <a:cs typeface="Calibri" panose="020F0502020204030204" pitchFamily="34" charset="0"/>
                </a:endParaRPr>
              </a:p>
            </p:txBody>
          </p:sp>
          <p:cxnSp>
            <p:nvCxnSpPr>
              <p:cNvPr id="17" name="Rechte verbindingslijn 16">
                <a:extLst>
                  <a:ext uri="{FF2B5EF4-FFF2-40B4-BE49-F238E27FC236}">
                    <a16:creationId xmlns:a16="http://schemas.microsoft.com/office/drawing/2014/main" id="{04C28B51-AD15-2FA4-7D5C-3F487C7CF979}"/>
                  </a:ext>
                </a:extLst>
              </p:cNvPr>
              <p:cNvCxnSpPr>
                <a:cxnSpLocks/>
              </p:cNvCxnSpPr>
              <p:nvPr/>
            </p:nvCxnSpPr>
            <p:spPr>
              <a:xfrm>
                <a:off x="2821575" y="2272925"/>
                <a:ext cx="0" cy="2752462"/>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8" name="Rechte verbindingslijn 17">
                <a:extLst>
                  <a:ext uri="{FF2B5EF4-FFF2-40B4-BE49-F238E27FC236}">
                    <a16:creationId xmlns:a16="http://schemas.microsoft.com/office/drawing/2014/main" id="{A4EFDDE6-0ECD-ACE5-A379-0E1CA5879C13}"/>
                  </a:ext>
                </a:extLst>
              </p:cNvPr>
              <p:cNvCxnSpPr>
                <a:cxnSpLocks/>
              </p:cNvCxnSpPr>
              <p:nvPr/>
            </p:nvCxnSpPr>
            <p:spPr>
              <a:xfrm>
                <a:off x="1445344" y="3649157"/>
                <a:ext cx="2752461" cy="0"/>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9" name="Rechte verbindingslijn 18">
                <a:extLst>
                  <a:ext uri="{FF2B5EF4-FFF2-40B4-BE49-F238E27FC236}">
                    <a16:creationId xmlns:a16="http://schemas.microsoft.com/office/drawing/2014/main" id="{996EE9A2-1102-CDF2-DFE5-466B7425156C}"/>
                  </a:ext>
                </a:extLst>
              </p:cNvPr>
              <p:cNvCxnSpPr>
                <a:cxnSpLocks/>
              </p:cNvCxnSpPr>
              <p:nvPr/>
            </p:nvCxnSpPr>
            <p:spPr>
              <a:xfrm>
                <a:off x="1848433" y="2676014"/>
                <a:ext cx="1946283" cy="1946284"/>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20" name="Rechte verbindingslijn 19">
                <a:extLst>
                  <a:ext uri="{FF2B5EF4-FFF2-40B4-BE49-F238E27FC236}">
                    <a16:creationId xmlns:a16="http://schemas.microsoft.com/office/drawing/2014/main" id="{0866C955-7917-26C9-F00F-037FB5393D32}"/>
                  </a:ext>
                </a:extLst>
              </p:cNvPr>
              <p:cNvCxnSpPr>
                <a:cxnSpLocks/>
              </p:cNvCxnSpPr>
              <p:nvPr/>
            </p:nvCxnSpPr>
            <p:spPr>
              <a:xfrm flipV="1">
                <a:off x="1848433" y="2676014"/>
                <a:ext cx="1946283" cy="1946284"/>
              </a:xfrm>
              <a:prstGeom prst="line">
                <a:avLst/>
              </a:prstGeom>
              <a:ln>
                <a:solidFill>
                  <a:schemeClr val="bg1"/>
                </a:solidFill>
                <a:prstDash val="dash"/>
              </a:ln>
            </p:spPr>
            <p:style>
              <a:lnRef idx="2">
                <a:schemeClr val="accent1"/>
              </a:lnRef>
              <a:fillRef idx="0">
                <a:schemeClr val="accent1"/>
              </a:fillRef>
              <a:effectRef idx="1">
                <a:schemeClr val="accent1"/>
              </a:effectRef>
              <a:fontRef idx="minor">
                <a:schemeClr val="tx1"/>
              </a:fontRef>
            </p:style>
          </p:cxnSp>
          <p:pic>
            <p:nvPicPr>
              <p:cNvPr id="22" name="Graphic 21">
                <a:extLst>
                  <a:ext uri="{FF2B5EF4-FFF2-40B4-BE49-F238E27FC236}">
                    <a16:creationId xmlns:a16="http://schemas.microsoft.com/office/drawing/2014/main" id="{23831837-AB74-3CF1-7A35-E47C19B9D54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251515" y="3149521"/>
                <a:ext cx="1140115" cy="823417"/>
              </a:xfrm>
              <a:prstGeom prst="rect">
                <a:avLst/>
              </a:prstGeom>
            </p:spPr>
          </p:pic>
        </p:grpSp>
        <p:grpSp>
          <p:nvGrpSpPr>
            <p:cNvPr id="23" name="Groep 22">
              <a:extLst>
                <a:ext uri="{FF2B5EF4-FFF2-40B4-BE49-F238E27FC236}">
                  <a16:creationId xmlns:a16="http://schemas.microsoft.com/office/drawing/2014/main" id="{5B70938D-059B-82FB-8554-4D200161FAA8}"/>
                </a:ext>
              </a:extLst>
            </p:cNvPr>
            <p:cNvGrpSpPr/>
            <p:nvPr/>
          </p:nvGrpSpPr>
          <p:grpSpPr>
            <a:xfrm>
              <a:off x="1808928" y="2068979"/>
              <a:ext cx="312142" cy="432753"/>
              <a:chOff x="6490329" y="1553299"/>
              <a:chExt cx="905922" cy="1255967"/>
            </a:xfrm>
          </p:grpSpPr>
          <p:sp>
            <p:nvSpPr>
              <p:cNvPr id="24" name="Vrije vorm 23">
                <a:extLst>
                  <a:ext uri="{FF2B5EF4-FFF2-40B4-BE49-F238E27FC236}">
                    <a16:creationId xmlns:a16="http://schemas.microsoft.com/office/drawing/2014/main" id="{5E00DA04-8CFC-2AA5-6D2E-922AD4B34473}"/>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25" name="Vrije vorm 24">
                <a:extLst>
                  <a:ext uri="{FF2B5EF4-FFF2-40B4-BE49-F238E27FC236}">
                    <a16:creationId xmlns:a16="http://schemas.microsoft.com/office/drawing/2014/main" id="{A1FAA980-2E83-C890-4DED-ABEBF0998166}"/>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26" name="Vrije vorm 25">
                <a:extLst>
                  <a:ext uri="{FF2B5EF4-FFF2-40B4-BE49-F238E27FC236}">
                    <a16:creationId xmlns:a16="http://schemas.microsoft.com/office/drawing/2014/main" id="{5B598697-F15F-733D-01A0-CE1AB88F56AB}"/>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27" name="Vrije vorm 26">
                <a:extLst>
                  <a:ext uri="{FF2B5EF4-FFF2-40B4-BE49-F238E27FC236}">
                    <a16:creationId xmlns:a16="http://schemas.microsoft.com/office/drawing/2014/main" id="{6FFA384F-D6CC-9AC2-E3EC-27FFCDF69C0F}"/>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28" name="Vrije vorm 27">
                <a:extLst>
                  <a:ext uri="{FF2B5EF4-FFF2-40B4-BE49-F238E27FC236}">
                    <a16:creationId xmlns:a16="http://schemas.microsoft.com/office/drawing/2014/main" id="{FF96DA5D-15C4-976E-98DB-53ED5F629543}"/>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29" name="Vrije vorm 28">
                <a:extLst>
                  <a:ext uri="{FF2B5EF4-FFF2-40B4-BE49-F238E27FC236}">
                    <a16:creationId xmlns:a16="http://schemas.microsoft.com/office/drawing/2014/main" id="{F93160DE-B273-A51D-7315-C375427DCABB}"/>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30" name="Vrije vorm 29">
                <a:extLst>
                  <a:ext uri="{FF2B5EF4-FFF2-40B4-BE49-F238E27FC236}">
                    <a16:creationId xmlns:a16="http://schemas.microsoft.com/office/drawing/2014/main" id="{E3EC015F-1BF0-02AB-C8AD-96DF4BE5DA51}"/>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pSp>
          <p:nvGrpSpPr>
            <p:cNvPr id="31" name="Groep 30">
              <a:extLst>
                <a:ext uri="{FF2B5EF4-FFF2-40B4-BE49-F238E27FC236}">
                  <a16:creationId xmlns:a16="http://schemas.microsoft.com/office/drawing/2014/main" id="{FE773C66-94DD-108D-1227-0593C0F6C583}"/>
                </a:ext>
              </a:extLst>
            </p:cNvPr>
            <p:cNvGrpSpPr/>
            <p:nvPr/>
          </p:nvGrpSpPr>
          <p:grpSpPr>
            <a:xfrm>
              <a:off x="2637598" y="2321081"/>
              <a:ext cx="312142" cy="432753"/>
              <a:chOff x="6490329" y="1553299"/>
              <a:chExt cx="905922" cy="1255967"/>
            </a:xfrm>
          </p:grpSpPr>
          <p:sp>
            <p:nvSpPr>
              <p:cNvPr id="32" name="Vrije vorm 31">
                <a:extLst>
                  <a:ext uri="{FF2B5EF4-FFF2-40B4-BE49-F238E27FC236}">
                    <a16:creationId xmlns:a16="http://schemas.microsoft.com/office/drawing/2014/main" id="{D0E4C98E-4F62-5D61-9B3B-064C96CFC9FE}"/>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33" name="Vrije vorm 32">
                <a:extLst>
                  <a:ext uri="{FF2B5EF4-FFF2-40B4-BE49-F238E27FC236}">
                    <a16:creationId xmlns:a16="http://schemas.microsoft.com/office/drawing/2014/main" id="{82C221FE-0D0F-21B0-69C4-24BB9AE1FCCD}"/>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34" name="Vrije vorm 33">
                <a:extLst>
                  <a:ext uri="{FF2B5EF4-FFF2-40B4-BE49-F238E27FC236}">
                    <a16:creationId xmlns:a16="http://schemas.microsoft.com/office/drawing/2014/main" id="{A7FBF5AA-95CB-3101-3FDE-91C12E3ACE06}"/>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35" name="Vrije vorm 34">
                <a:extLst>
                  <a:ext uri="{FF2B5EF4-FFF2-40B4-BE49-F238E27FC236}">
                    <a16:creationId xmlns:a16="http://schemas.microsoft.com/office/drawing/2014/main" id="{35AACE22-45F8-F8BB-1C16-A937EABA13F0}"/>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36" name="Vrije vorm 35">
                <a:extLst>
                  <a:ext uri="{FF2B5EF4-FFF2-40B4-BE49-F238E27FC236}">
                    <a16:creationId xmlns:a16="http://schemas.microsoft.com/office/drawing/2014/main" id="{9DAA5260-D560-A655-EB4F-F05527E43196}"/>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37" name="Vrije vorm 36">
                <a:extLst>
                  <a:ext uri="{FF2B5EF4-FFF2-40B4-BE49-F238E27FC236}">
                    <a16:creationId xmlns:a16="http://schemas.microsoft.com/office/drawing/2014/main" id="{CE76B677-4F8F-8461-F457-07938FC3C1E1}"/>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38" name="Vrije vorm 37">
                <a:extLst>
                  <a:ext uri="{FF2B5EF4-FFF2-40B4-BE49-F238E27FC236}">
                    <a16:creationId xmlns:a16="http://schemas.microsoft.com/office/drawing/2014/main" id="{FBFD22DC-D90D-CE02-DCCE-172B00052678}"/>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pSp>
          <p:nvGrpSpPr>
            <p:cNvPr id="39" name="Groep 38">
              <a:extLst>
                <a:ext uri="{FF2B5EF4-FFF2-40B4-BE49-F238E27FC236}">
                  <a16:creationId xmlns:a16="http://schemas.microsoft.com/office/drawing/2014/main" id="{3B035D1F-5C88-A94B-53F2-F5A495652D20}"/>
                </a:ext>
              </a:extLst>
            </p:cNvPr>
            <p:cNvGrpSpPr/>
            <p:nvPr/>
          </p:nvGrpSpPr>
          <p:grpSpPr>
            <a:xfrm>
              <a:off x="982126" y="3938548"/>
              <a:ext cx="312142" cy="432753"/>
              <a:chOff x="6490329" y="1553299"/>
              <a:chExt cx="905922" cy="1255967"/>
            </a:xfrm>
          </p:grpSpPr>
          <p:sp>
            <p:nvSpPr>
              <p:cNvPr id="40" name="Vrije vorm 39">
                <a:extLst>
                  <a:ext uri="{FF2B5EF4-FFF2-40B4-BE49-F238E27FC236}">
                    <a16:creationId xmlns:a16="http://schemas.microsoft.com/office/drawing/2014/main" id="{BE409982-15B4-7405-3660-EB99C6A49726}"/>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41" name="Vrije vorm 40">
                <a:extLst>
                  <a:ext uri="{FF2B5EF4-FFF2-40B4-BE49-F238E27FC236}">
                    <a16:creationId xmlns:a16="http://schemas.microsoft.com/office/drawing/2014/main" id="{A8EBF029-B7DF-B229-7433-A442ECE98BF7}"/>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42" name="Vrije vorm 41">
                <a:extLst>
                  <a:ext uri="{FF2B5EF4-FFF2-40B4-BE49-F238E27FC236}">
                    <a16:creationId xmlns:a16="http://schemas.microsoft.com/office/drawing/2014/main" id="{0BC3012B-E864-FAE7-D659-67DC4862324B}"/>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43" name="Vrije vorm 42">
                <a:extLst>
                  <a:ext uri="{FF2B5EF4-FFF2-40B4-BE49-F238E27FC236}">
                    <a16:creationId xmlns:a16="http://schemas.microsoft.com/office/drawing/2014/main" id="{4BA4B247-A20F-74CA-98D2-5572FDBA4570}"/>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44" name="Vrije vorm 43">
                <a:extLst>
                  <a:ext uri="{FF2B5EF4-FFF2-40B4-BE49-F238E27FC236}">
                    <a16:creationId xmlns:a16="http://schemas.microsoft.com/office/drawing/2014/main" id="{CE705B0D-80F2-C4A7-E4E9-2CF0CB3547B2}"/>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45" name="Vrije vorm 44">
                <a:extLst>
                  <a:ext uri="{FF2B5EF4-FFF2-40B4-BE49-F238E27FC236}">
                    <a16:creationId xmlns:a16="http://schemas.microsoft.com/office/drawing/2014/main" id="{0C2B1ACF-BEB3-58B2-E8D7-17FE8DE60BE8}"/>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46" name="Vrije vorm 45">
                <a:extLst>
                  <a:ext uri="{FF2B5EF4-FFF2-40B4-BE49-F238E27FC236}">
                    <a16:creationId xmlns:a16="http://schemas.microsoft.com/office/drawing/2014/main" id="{C5B55AF1-3A21-350C-1D20-4291F0746515}"/>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pSp>
          <p:nvGrpSpPr>
            <p:cNvPr id="47" name="Groep 46">
              <a:extLst>
                <a:ext uri="{FF2B5EF4-FFF2-40B4-BE49-F238E27FC236}">
                  <a16:creationId xmlns:a16="http://schemas.microsoft.com/office/drawing/2014/main" id="{2C59E814-9936-18C2-A35D-D8332AEE2C27}"/>
                </a:ext>
              </a:extLst>
            </p:cNvPr>
            <p:cNvGrpSpPr/>
            <p:nvPr/>
          </p:nvGrpSpPr>
          <p:grpSpPr>
            <a:xfrm>
              <a:off x="619975" y="3199711"/>
              <a:ext cx="312142" cy="432753"/>
              <a:chOff x="6490329" y="1553299"/>
              <a:chExt cx="905922" cy="1255967"/>
            </a:xfrm>
          </p:grpSpPr>
          <p:sp>
            <p:nvSpPr>
              <p:cNvPr id="48" name="Vrije vorm 47">
                <a:extLst>
                  <a:ext uri="{FF2B5EF4-FFF2-40B4-BE49-F238E27FC236}">
                    <a16:creationId xmlns:a16="http://schemas.microsoft.com/office/drawing/2014/main" id="{17C201C0-A24F-65B7-ECED-6E02FB5AD559}"/>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49" name="Vrije vorm 48">
                <a:extLst>
                  <a:ext uri="{FF2B5EF4-FFF2-40B4-BE49-F238E27FC236}">
                    <a16:creationId xmlns:a16="http://schemas.microsoft.com/office/drawing/2014/main" id="{E90C2843-29A4-62C7-D58A-2AE651B14644}"/>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50" name="Vrije vorm 49">
                <a:extLst>
                  <a:ext uri="{FF2B5EF4-FFF2-40B4-BE49-F238E27FC236}">
                    <a16:creationId xmlns:a16="http://schemas.microsoft.com/office/drawing/2014/main" id="{4B046F6C-6A84-8BE3-A9FC-1EE28FCAD504}"/>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51" name="Vrije vorm 50">
                <a:extLst>
                  <a:ext uri="{FF2B5EF4-FFF2-40B4-BE49-F238E27FC236}">
                    <a16:creationId xmlns:a16="http://schemas.microsoft.com/office/drawing/2014/main" id="{89CD088F-0165-BBA1-3656-0B067DA7CAF1}"/>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52" name="Vrije vorm 51">
                <a:extLst>
                  <a:ext uri="{FF2B5EF4-FFF2-40B4-BE49-F238E27FC236}">
                    <a16:creationId xmlns:a16="http://schemas.microsoft.com/office/drawing/2014/main" id="{EA899BC2-6FFB-3C0E-B9AB-0E72E261272F}"/>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53" name="Vrije vorm 52">
                <a:extLst>
                  <a:ext uri="{FF2B5EF4-FFF2-40B4-BE49-F238E27FC236}">
                    <a16:creationId xmlns:a16="http://schemas.microsoft.com/office/drawing/2014/main" id="{B4816462-9081-786B-E7F1-F86051C84942}"/>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54" name="Vrije vorm 53">
                <a:extLst>
                  <a:ext uri="{FF2B5EF4-FFF2-40B4-BE49-F238E27FC236}">
                    <a16:creationId xmlns:a16="http://schemas.microsoft.com/office/drawing/2014/main" id="{929CFBEC-C923-6BB7-4307-671BA862565F}"/>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pSp>
          <p:nvGrpSpPr>
            <p:cNvPr id="63" name="Groep 62">
              <a:extLst>
                <a:ext uri="{FF2B5EF4-FFF2-40B4-BE49-F238E27FC236}">
                  <a16:creationId xmlns:a16="http://schemas.microsoft.com/office/drawing/2014/main" id="{29B0CE2C-46FF-7851-A502-4518DA924F8D}"/>
                </a:ext>
              </a:extLst>
            </p:cNvPr>
            <p:cNvGrpSpPr/>
            <p:nvPr/>
          </p:nvGrpSpPr>
          <p:grpSpPr>
            <a:xfrm>
              <a:off x="1832256" y="4332748"/>
              <a:ext cx="312142" cy="432753"/>
              <a:chOff x="6490329" y="1553299"/>
              <a:chExt cx="905922" cy="1255967"/>
            </a:xfrm>
          </p:grpSpPr>
          <p:sp>
            <p:nvSpPr>
              <p:cNvPr id="64" name="Vrije vorm 63">
                <a:extLst>
                  <a:ext uri="{FF2B5EF4-FFF2-40B4-BE49-F238E27FC236}">
                    <a16:creationId xmlns:a16="http://schemas.microsoft.com/office/drawing/2014/main" id="{0CFAB260-F360-C667-DA2B-9190090A493E}"/>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65" name="Vrije vorm 64">
                <a:extLst>
                  <a:ext uri="{FF2B5EF4-FFF2-40B4-BE49-F238E27FC236}">
                    <a16:creationId xmlns:a16="http://schemas.microsoft.com/office/drawing/2014/main" id="{55EEEC82-1984-03DC-2C08-0046ECADBD0A}"/>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66" name="Vrije vorm 65">
                <a:extLst>
                  <a:ext uri="{FF2B5EF4-FFF2-40B4-BE49-F238E27FC236}">
                    <a16:creationId xmlns:a16="http://schemas.microsoft.com/office/drawing/2014/main" id="{5A9B774A-5E94-EA2C-1841-7AC9ECC51E2A}"/>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67" name="Vrije vorm 66">
                <a:extLst>
                  <a:ext uri="{FF2B5EF4-FFF2-40B4-BE49-F238E27FC236}">
                    <a16:creationId xmlns:a16="http://schemas.microsoft.com/office/drawing/2014/main" id="{C3F43EF0-6230-96B0-2DC4-120E384C2A7B}"/>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68" name="Vrije vorm 67">
                <a:extLst>
                  <a:ext uri="{FF2B5EF4-FFF2-40B4-BE49-F238E27FC236}">
                    <a16:creationId xmlns:a16="http://schemas.microsoft.com/office/drawing/2014/main" id="{0755D712-E6D8-EE1F-F976-28B15768540F}"/>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69" name="Vrije vorm 68">
                <a:extLst>
                  <a:ext uri="{FF2B5EF4-FFF2-40B4-BE49-F238E27FC236}">
                    <a16:creationId xmlns:a16="http://schemas.microsoft.com/office/drawing/2014/main" id="{8AB949A1-14C1-6CB9-BFDF-60BC5286D4B2}"/>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70" name="Vrije vorm 69">
                <a:extLst>
                  <a:ext uri="{FF2B5EF4-FFF2-40B4-BE49-F238E27FC236}">
                    <a16:creationId xmlns:a16="http://schemas.microsoft.com/office/drawing/2014/main" id="{B92FF35A-A460-7AA8-7A43-9A87100BB23D}"/>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pSp>
          <p:nvGrpSpPr>
            <p:cNvPr id="71" name="Groep 70">
              <a:extLst>
                <a:ext uri="{FF2B5EF4-FFF2-40B4-BE49-F238E27FC236}">
                  <a16:creationId xmlns:a16="http://schemas.microsoft.com/office/drawing/2014/main" id="{A614ACD9-5113-A57A-83BA-D70F57FF5C92}"/>
                </a:ext>
              </a:extLst>
            </p:cNvPr>
            <p:cNvGrpSpPr/>
            <p:nvPr/>
          </p:nvGrpSpPr>
          <p:grpSpPr>
            <a:xfrm>
              <a:off x="2656359" y="3947823"/>
              <a:ext cx="312142" cy="432753"/>
              <a:chOff x="6490329" y="1553299"/>
              <a:chExt cx="905922" cy="1255967"/>
            </a:xfrm>
          </p:grpSpPr>
          <p:sp>
            <p:nvSpPr>
              <p:cNvPr id="72" name="Vrije vorm 71">
                <a:extLst>
                  <a:ext uri="{FF2B5EF4-FFF2-40B4-BE49-F238E27FC236}">
                    <a16:creationId xmlns:a16="http://schemas.microsoft.com/office/drawing/2014/main" id="{71E2858D-5AB8-EE3D-2DEE-377AA3428879}"/>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73" name="Vrije vorm 72">
                <a:extLst>
                  <a:ext uri="{FF2B5EF4-FFF2-40B4-BE49-F238E27FC236}">
                    <a16:creationId xmlns:a16="http://schemas.microsoft.com/office/drawing/2014/main" id="{D3A99527-EC1A-D19C-558E-C8262E68992E}"/>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74" name="Vrije vorm 73">
                <a:extLst>
                  <a:ext uri="{FF2B5EF4-FFF2-40B4-BE49-F238E27FC236}">
                    <a16:creationId xmlns:a16="http://schemas.microsoft.com/office/drawing/2014/main" id="{5D157BC6-083E-C997-ED26-2944864888DC}"/>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75" name="Vrije vorm 74">
                <a:extLst>
                  <a:ext uri="{FF2B5EF4-FFF2-40B4-BE49-F238E27FC236}">
                    <a16:creationId xmlns:a16="http://schemas.microsoft.com/office/drawing/2014/main" id="{1635FDDC-3676-A475-E2FB-F38CBBBFA5FE}"/>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76" name="Vrije vorm 75">
                <a:extLst>
                  <a:ext uri="{FF2B5EF4-FFF2-40B4-BE49-F238E27FC236}">
                    <a16:creationId xmlns:a16="http://schemas.microsoft.com/office/drawing/2014/main" id="{29554BCD-39D8-3AC0-1ADE-BEBC82B6A78C}"/>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77" name="Vrije vorm 76">
                <a:extLst>
                  <a:ext uri="{FF2B5EF4-FFF2-40B4-BE49-F238E27FC236}">
                    <a16:creationId xmlns:a16="http://schemas.microsoft.com/office/drawing/2014/main" id="{0DD7EB63-FF00-8C83-9C8E-A70E150C26D8}"/>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78" name="Vrije vorm 77">
                <a:extLst>
                  <a:ext uri="{FF2B5EF4-FFF2-40B4-BE49-F238E27FC236}">
                    <a16:creationId xmlns:a16="http://schemas.microsoft.com/office/drawing/2014/main" id="{CC6E2CB0-F92C-864F-25BB-1FB2FADA26CE}"/>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pSp>
          <p:nvGrpSpPr>
            <p:cNvPr id="79" name="Groep 78">
              <a:extLst>
                <a:ext uri="{FF2B5EF4-FFF2-40B4-BE49-F238E27FC236}">
                  <a16:creationId xmlns:a16="http://schemas.microsoft.com/office/drawing/2014/main" id="{90719B1B-B1AA-30B4-4876-3FFFF12B64FB}"/>
                </a:ext>
              </a:extLst>
            </p:cNvPr>
            <p:cNvGrpSpPr/>
            <p:nvPr/>
          </p:nvGrpSpPr>
          <p:grpSpPr>
            <a:xfrm>
              <a:off x="976105" y="2339749"/>
              <a:ext cx="312142" cy="432753"/>
              <a:chOff x="6490329" y="1553299"/>
              <a:chExt cx="905922" cy="1255967"/>
            </a:xfrm>
          </p:grpSpPr>
          <p:sp>
            <p:nvSpPr>
              <p:cNvPr id="80" name="Vrije vorm 79">
                <a:extLst>
                  <a:ext uri="{FF2B5EF4-FFF2-40B4-BE49-F238E27FC236}">
                    <a16:creationId xmlns:a16="http://schemas.microsoft.com/office/drawing/2014/main" id="{477C9B89-942E-471A-1E46-7948420CE9C1}"/>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81" name="Vrije vorm 80">
                <a:extLst>
                  <a:ext uri="{FF2B5EF4-FFF2-40B4-BE49-F238E27FC236}">
                    <a16:creationId xmlns:a16="http://schemas.microsoft.com/office/drawing/2014/main" id="{D3C238A3-19D4-B4F8-1E1C-33F6E87C9CD0}"/>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82" name="Vrije vorm 81">
                <a:extLst>
                  <a:ext uri="{FF2B5EF4-FFF2-40B4-BE49-F238E27FC236}">
                    <a16:creationId xmlns:a16="http://schemas.microsoft.com/office/drawing/2014/main" id="{5D201830-3FB3-7BB9-064C-4FCA7773BFCE}"/>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83" name="Vrije vorm 82">
                <a:extLst>
                  <a:ext uri="{FF2B5EF4-FFF2-40B4-BE49-F238E27FC236}">
                    <a16:creationId xmlns:a16="http://schemas.microsoft.com/office/drawing/2014/main" id="{92DE1436-BFD7-97DB-69E8-31A16235E988}"/>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84" name="Vrije vorm 83">
                <a:extLst>
                  <a:ext uri="{FF2B5EF4-FFF2-40B4-BE49-F238E27FC236}">
                    <a16:creationId xmlns:a16="http://schemas.microsoft.com/office/drawing/2014/main" id="{0EC09FBD-0190-BCD1-9C31-86878B3DB9F1}"/>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85" name="Vrije vorm 84">
                <a:extLst>
                  <a:ext uri="{FF2B5EF4-FFF2-40B4-BE49-F238E27FC236}">
                    <a16:creationId xmlns:a16="http://schemas.microsoft.com/office/drawing/2014/main" id="{AC11FB56-57B2-8689-7C90-D0F96DA7E7F4}"/>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86" name="Vrije vorm 85">
                <a:extLst>
                  <a:ext uri="{FF2B5EF4-FFF2-40B4-BE49-F238E27FC236}">
                    <a16:creationId xmlns:a16="http://schemas.microsoft.com/office/drawing/2014/main" id="{EB282EEF-4C3F-5D4C-99CA-916825B76907}"/>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pSp>
          <p:nvGrpSpPr>
            <p:cNvPr id="119" name="Groep 118">
              <a:extLst>
                <a:ext uri="{FF2B5EF4-FFF2-40B4-BE49-F238E27FC236}">
                  <a16:creationId xmlns:a16="http://schemas.microsoft.com/office/drawing/2014/main" id="{0142BD1D-2B20-BDA8-1BA1-12AE40E5A551}"/>
                </a:ext>
              </a:extLst>
            </p:cNvPr>
            <p:cNvGrpSpPr/>
            <p:nvPr/>
          </p:nvGrpSpPr>
          <p:grpSpPr>
            <a:xfrm>
              <a:off x="2958984" y="3212623"/>
              <a:ext cx="312142" cy="432753"/>
              <a:chOff x="6490329" y="1553299"/>
              <a:chExt cx="905922" cy="1255967"/>
            </a:xfrm>
          </p:grpSpPr>
          <p:sp>
            <p:nvSpPr>
              <p:cNvPr id="120" name="Vrije vorm 119">
                <a:extLst>
                  <a:ext uri="{FF2B5EF4-FFF2-40B4-BE49-F238E27FC236}">
                    <a16:creationId xmlns:a16="http://schemas.microsoft.com/office/drawing/2014/main" id="{FFC4D13A-A7A9-D7CC-2FD3-6D9588F59214}"/>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121" name="Vrije vorm 120">
                <a:extLst>
                  <a:ext uri="{FF2B5EF4-FFF2-40B4-BE49-F238E27FC236}">
                    <a16:creationId xmlns:a16="http://schemas.microsoft.com/office/drawing/2014/main" id="{2187E089-16F3-C2B0-DA2B-37D412944016}"/>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122" name="Vrije vorm 121">
                <a:extLst>
                  <a:ext uri="{FF2B5EF4-FFF2-40B4-BE49-F238E27FC236}">
                    <a16:creationId xmlns:a16="http://schemas.microsoft.com/office/drawing/2014/main" id="{7B20BA82-1AC6-C378-7EEE-C5F3B58484A1}"/>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123" name="Vrije vorm 122">
                <a:extLst>
                  <a:ext uri="{FF2B5EF4-FFF2-40B4-BE49-F238E27FC236}">
                    <a16:creationId xmlns:a16="http://schemas.microsoft.com/office/drawing/2014/main" id="{B6C35CBB-0151-C62B-49E2-7C5777F37C7A}"/>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124" name="Vrije vorm 123">
                <a:extLst>
                  <a:ext uri="{FF2B5EF4-FFF2-40B4-BE49-F238E27FC236}">
                    <a16:creationId xmlns:a16="http://schemas.microsoft.com/office/drawing/2014/main" id="{E877B81A-4AD9-4A98-6EE1-64BFB82E1206}"/>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125" name="Vrije vorm 124">
                <a:extLst>
                  <a:ext uri="{FF2B5EF4-FFF2-40B4-BE49-F238E27FC236}">
                    <a16:creationId xmlns:a16="http://schemas.microsoft.com/office/drawing/2014/main" id="{34A67D94-F63C-1C14-FBF3-E26952007A0D}"/>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126" name="Vrije vorm 125">
                <a:extLst>
                  <a:ext uri="{FF2B5EF4-FFF2-40B4-BE49-F238E27FC236}">
                    <a16:creationId xmlns:a16="http://schemas.microsoft.com/office/drawing/2014/main" id="{5B4C7F1C-1A66-EE4D-6016-2352790D0F88}"/>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pSp>
      <p:grpSp>
        <p:nvGrpSpPr>
          <p:cNvPr id="192" name="Groep 191">
            <a:extLst>
              <a:ext uri="{FF2B5EF4-FFF2-40B4-BE49-F238E27FC236}">
                <a16:creationId xmlns:a16="http://schemas.microsoft.com/office/drawing/2014/main" id="{49F63224-D496-6592-E0A3-39FBA176D198}"/>
              </a:ext>
            </a:extLst>
          </p:cNvPr>
          <p:cNvGrpSpPr/>
          <p:nvPr/>
        </p:nvGrpSpPr>
        <p:grpSpPr>
          <a:xfrm>
            <a:off x="4207569" y="3046210"/>
            <a:ext cx="455946" cy="632123"/>
            <a:chOff x="6490329" y="1553299"/>
            <a:chExt cx="905922" cy="1255967"/>
          </a:xfrm>
        </p:grpSpPr>
        <p:sp>
          <p:nvSpPr>
            <p:cNvPr id="193" name="Vrije vorm 192">
              <a:extLst>
                <a:ext uri="{FF2B5EF4-FFF2-40B4-BE49-F238E27FC236}">
                  <a16:creationId xmlns:a16="http://schemas.microsoft.com/office/drawing/2014/main" id="{164DF1DC-405B-26F4-5ACF-81277EFF1978}"/>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194" name="Vrije vorm 193">
              <a:extLst>
                <a:ext uri="{FF2B5EF4-FFF2-40B4-BE49-F238E27FC236}">
                  <a16:creationId xmlns:a16="http://schemas.microsoft.com/office/drawing/2014/main" id="{0E94C157-A32E-DD64-8656-4C580D416632}"/>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195" name="Vrije vorm 194">
              <a:extLst>
                <a:ext uri="{FF2B5EF4-FFF2-40B4-BE49-F238E27FC236}">
                  <a16:creationId xmlns:a16="http://schemas.microsoft.com/office/drawing/2014/main" id="{CD4A9D2D-A1B6-40C7-88BB-597DEA7D3982}"/>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196" name="Vrije vorm 195">
              <a:extLst>
                <a:ext uri="{FF2B5EF4-FFF2-40B4-BE49-F238E27FC236}">
                  <a16:creationId xmlns:a16="http://schemas.microsoft.com/office/drawing/2014/main" id="{88237501-EA60-067D-1D22-57D822B430DB}"/>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197" name="Vrije vorm 196">
              <a:extLst>
                <a:ext uri="{FF2B5EF4-FFF2-40B4-BE49-F238E27FC236}">
                  <a16:creationId xmlns:a16="http://schemas.microsoft.com/office/drawing/2014/main" id="{BC4842C5-80A9-9453-8BEE-A460503C7E79}"/>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198" name="Vrije vorm 197">
              <a:extLst>
                <a:ext uri="{FF2B5EF4-FFF2-40B4-BE49-F238E27FC236}">
                  <a16:creationId xmlns:a16="http://schemas.microsoft.com/office/drawing/2014/main" id="{7436C914-1042-E3CD-2585-E721E86CCEB6}"/>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199" name="Vrije vorm 198">
              <a:extLst>
                <a:ext uri="{FF2B5EF4-FFF2-40B4-BE49-F238E27FC236}">
                  <a16:creationId xmlns:a16="http://schemas.microsoft.com/office/drawing/2014/main" id="{462B2DAB-37F3-84D3-9162-9BD8E23F0361}"/>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pSp>
        <p:nvGrpSpPr>
          <p:cNvPr id="227" name="Groep 226">
            <a:extLst>
              <a:ext uri="{FF2B5EF4-FFF2-40B4-BE49-F238E27FC236}">
                <a16:creationId xmlns:a16="http://schemas.microsoft.com/office/drawing/2014/main" id="{89796665-550B-0246-9A10-F28ECC672293}"/>
              </a:ext>
            </a:extLst>
          </p:cNvPr>
          <p:cNvGrpSpPr/>
          <p:nvPr/>
        </p:nvGrpSpPr>
        <p:grpSpPr>
          <a:xfrm>
            <a:off x="7540490" y="3046210"/>
            <a:ext cx="455946" cy="632123"/>
            <a:chOff x="6490329" y="1553299"/>
            <a:chExt cx="905922" cy="1255967"/>
          </a:xfrm>
        </p:grpSpPr>
        <p:sp>
          <p:nvSpPr>
            <p:cNvPr id="235" name="Vrije vorm 234">
              <a:extLst>
                <a:ext uri="{FF2B5EF4-FFF2-40B4-BE49-F238E27FC236}">
                  <a16:creationId xmlns:a16="http://schemas.microsoft.com/office/drawing/2014/main" id="{F852E0A5-462A-91D6-56CB-8754D76705D7}"/>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236" name="Vrije vorm 235">
              <a:extLst>
                <a:ext uri="{FF2B5EF4-FFF2-40B4-BE49-F238E27FC236}">
                  <a16:creationId xmlns:a16="http://schemas.microsoft.com/office/drawing/2014/main" id="{87C10743-FE26-2DBE-A7A5-82BE2725731E}"/>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280" name="Vrije vorm 279">
              <a:extLst>
                <a:ext uri="{FF2B5EF4-FFF2-40B4-BE49-F238E27FC236}">
                  <a16:creationId xmlns:a16="http://schemas.microsoft.com/office/drawing/2014/main" id="{35B0326B-2EE5-3488-C8CB-D26944232C81}"/>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281" name="Vrije vorm 280">
              <a:extLst>
                <a:ext uri="{FF2B5EF4-FFF2-40B4-BE49-F238E27FC236}">
                  <a16:creationId xmlns:a16="http://schemas.microsoft.com/office/drawing/2014/main" id="{55783ED1-1902-C89B-44A0-314EB4B83FE8}"/>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282" name="Vrije vorm 281">
              <a:extLst>
                <a:ext uri="{FF2B5EF4-FFF2-40B4-BE49-F238E27FC236}">
                  <a16:creationId xmlns:a16="http://schemas.microsoft.com/office/drawing/2014/main" id="{70F34B11-A2C7-1C95-3F14-8DCF060BFB6C}"/>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283" name="Vrije vorm 282">
              <a:extLst>
                <a:ext uri="{FF2B5EF4-FFF2-40B4-BE49-F238E27FC236}">
                  <a16:creationId xmlns:a16="http://schemas.microsoft.com/office/drawing/2014/main" id="{A4125AA3-0CFF-1160-46C9-B6C097848F49}"/>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284" name="Vrije vorm 283">
              <a:extLst>
                <a:ext uri="{FF2B5EF4-FFF2-40B4-BE49-F238E27FC236}">
                  <a16:creationId xmlns:a16="http://schemas.microsoft.com/office/drawing/2014/main" id="{3A5B384C-195A-E232-38D3-F871BCB574F0}"/>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spTree>
    <p:extLst>
      <p:ext uri="{BB962C8B-B14F-4D97-AF65-F5344CB8AC3E}">
        <p14:creationId xmlns:p14="http://schemas.microsoft.com/office/powerpoint/2010/main" val="1207821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42AC9-594D-123D-8F04-4541F6C03E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111CE0F-F3A4-2B4F-9E1B-E70F228B1CEF}"/>
              </a:ext>
            </a:extLst>
          </p:cNvPr>
          <p:cNvSpPr>
            <a:spLocks noGrp="1"/>
          </p:cNvSpPr>
          <p:nvPr>
            <p:ph type="title"/>
          </p:nvPr>
        </p:nvSpPr>
        <p:spPr/>
        <p:txBody>
          <a:bodyPr>
            <a:normAutofit fontScale="90000"/>
          </a:bodyPr>
          <a:lstStyle/>
          <a:p>
            <a:r>
              <a:rPr lang="nl-NL" sz="3200" dirty="0"/>
              <a:t>For </a:t>
            </a:r>
            <a:r>
              <a:rPr lang="nl-NL" sz="3200" dirty="0" err="1"/>
              <a:t>lifelong</a:t>
            </a:r>
            <a:r>
              <a:rPr lang="nl-NL" sz="3200" dirty="0"/>
              <a:t> </a:t>
            </a:r>
            <a:r>
              <a:rPr lang="nl-NL" sz="3200" dirty="0" err="1"/>
              <a:t>learning</a:t>
            </a:r>
            <a:r>
              <a:rPr lang="nl-NL" sz="3200" dirty="0"/>
              <a:t>, a shift </a:t>
            </a:r>
            <a:r>
              <a:rPr lang="nl-NL" sz="3200" dirty="0" err="1"/>
              <a:t>towards</a:t>
            </a:r>
            <a:r>
              <a:rPr lang="nl-NL" sz="3200" dirty="0"/>
              <a:t> a </a:t>
            </a:r>
            <a:r>
              <a:rPr lang="nl-NL" sz="3200" dirty="0" err="1"/>
              <a:t>self</a:t>
            </a:r>
            <a:r>
              <a:rPr lang="nl-NL" sz="3200" dirty="0"/>
              <a:t>-sovereign solution is </a:t>
            </a:r>
            <a:r>
              <a:rPr lang="nl-NL" sz="3200" dirty="0" err="1"/>
              <a:t>needed</a:t>
            </a:r>
            <a:endParaRPr lang="nl-NL" sz="3200" dirty="0"/>
          </a:p>
        </p:txBody>
      </p:sp>
      <p:sp>
        <p:nvSpPr>
          <p:cNvPr id="6" name="Tijdelijke aanduiding voor dianummer 8">
            <a:extLst>
              <a:ext uri="{FF2B5EF4-FFF2-40B4-BE49-F238E27FC236}">
                <a16:creationId xmlns:a16="http://schemas.microsoft.com/office/drawing/2014/main" id="{2F6007C7-B297-0108-32F1-45DE47B527A7}"/>
              </a:ext>
            </a:extLst>
          </p:cNvPr>
          <p:cNvSpPr txBox="1">
            <a:spLocks/>
          </p:cNvSpPr>
          <p:nvPr/>
        </p:nvSpPr>
        <p:spPr>
          <a:xfrm>
            <a:off x="11408520" y="6356350"/>
            <a:ext cx="583007" cy="36512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2F05E57-D13E-5242-8D2B-C77D2BCD4BFD}" type="slidenum">
              <a:rPr lang="nl-NL" smtClean="0">
                <a:solidFill>
                  <a:schemeClr val="bg1">
                    <a:lumMod val="50000"/>
                  </a:schemeClr>
                </a:solidFill>
                <a:latin typeface="Calibri" panose="020F0502020204030204" pitchFamily="34" charset="0"/>
                <a:cs typeface="Calibri" panose="020F0502020204030204" pitchFamily="34" charset="0"/>
              </a:rPr>
              <a:pPr algn="r"/>
              <a:t>14</a:t>
            </a:fld>
            <a:endParaRPr lang="nl-NL">
              <a:solidFill>
                <a:schemeClr val="bg1">
                  <a:lumMod val="50000"/>
                </a:schemeClr>
              </a:solidFill>
              <a:latin typeface="Calibri" panose="020F0502020204030204" pitchFamily="34" charset="0"/>
              <a:cs typeface="Calibri" panose="020F0502020204030204" pitchFamily="34" charset="0"/>
            </a:endParaRPr>
          </a:p>
        </p:txBody>
      </p:sp>
      <p:grpSp>
        <p:nvGrpSpPr>
          <p:cNvPr id="3" name="Groep 2">
            <a:extLst>
              <a:ext uri="{FF2B5EF4-FFF2-40B4-BE49-F238E27FC236}">
                <a16:creationId xmlns:a16="http://schemas.microsoft.com/office/drawing/2014/main" id="{0C2FC6D1-D934-C4B2-2214-E09C6A8D85C9}"/>
              </a:ext>
            </a:extLst>
          </p:cNvPr>
          <p:cNvGrpSpPr/>
          <p:nvPr/>
        </p:nvGrpSpPr>
        <p:grpSpPr>
          <a:xfrm>
            <a:off x="3502793" y="1178852"/>
            <a:ext cx="5186414" cy="4923584"/>
            <a:chOff x="7806244" y="2036277"/>
            <a:chExt cx="3313372" cy="3145462"/>
          </a:xfrm>
        </p:grpSpPr>
        <p:sp>
          <p:nvSpPr>
            <p:cNvPr id="5" name="Ovaal 4">
              <a:extLst>
                <a:ext uri="{FF2B5EF4-FFF2-40B4-BE49-F238E27FC236}">
                  <a16:creationId xmlns:a16="http://schemas.microsoft.com/office/drawing/2014/main" id="{ADEAD672-B3E9-82CE-15AC-62E1A520FD8F}"/>
                </a:ext>
              </a:extLst>
            </p:cNvPr>
            <p:cNvSpPr/>
            <p:nvPr/>
          </p:nvSpPr>
          <p:spPr>
            <a:xfrm>
              <a:off x="8089353" y="2270882"/>
              <a:ext cx="2752462" cy="2752462"/>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Calibri" panose="020F0502020204030204" pitchFamily="34" charset="0"/>
                <a:cs typeface="Calibri" panose="020F0502020204030204" pitchFamily="34" charset="0"/>
              </a:endParaRPr>
            </a:p>
          </p:txBody>
        </p:sp>
        <p:cxnSp>
          <p:nvCxnSpPr>
            <p:cNvPr id="7" name="Rechte verbindingslijn 6">
              <a:extLst>
                <a:ext uri="{FF2B5EF4-FFF2-40B4-BE49-F238E27FC236}">
                  <a16:creationId xmlns:a16="http://schemas.microsoft.com/office/drawing/2014/main" id="{29AC422A-C5EA-6FCA-AEDA-59AF47A5208C}"/>
                </a:ext>
              </a:extLst>
            </p:cNvPr>
            <p:cNvCxnSpPr>
              <a:cxnSpLocks/>
              <a:stCxn id="5" idx="0"/>
              <a:endCxn id="5" idx="4"/>
            </p:cNvCxnSpPr>
            <p:nvPr/>
          </p:nvCxnSpPr>
          <p:spPr>
            <a:xfrm>
              <a:off x="9465584" y="2270882"/>
              <a:ext cx="0" cy="2752462"/>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9" name="Rechte verbindingslijn 8">
              <a:extLst>
                <a:ext uri="{FF2B5EF4-FFF2-40B4-BE49-F238E27FC236}">
                  <a16:creationId xmlns:a16="http://schemas.microsoft.com/office/drawing/2014/main" id="{F751372F-1357-AF79-C343-8DDFC422255B}"/>
                </a:ext>
              </a:extLst>
            </p:cNvPr>
            <p:cNvCxnSpPr>
              <a:cxnSpLocks/>
              <a:endCxn id="5" idx="6"/>
            </p:cNvCxnSpPr>
            <p:nvPr/>
          </p:nvCxnSpPr>
          <p:spPr>
            <a:xfrm>
              <a:off x="8086962" y="3636033"/>
              <a:ext cx="2754853" cy="11080"/>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0" name="Rechte verbindingslijn 9">
              <a:extLst>
                <a:ext uri="{FF2B5EF4-FFF2-40B4-BE49-F238E27FC236}">
                  <a16:creationId xmlns:a16="http://schemas.microsoft.com/office/drawing/2014/main" id="{7C8CEAC3-ABD9-98FA-4832-C261BE8A6C4F}"/>
                </a:ext>
              </a:extLst>
            </p:cNvPr>
            <p:cNvCxnSpPr>
              <a:cxnSpLocks/>
              <a:stCxn id="5" idx="1"/>
              <a:endCxn id="5" idx="5"/>
            </p:cNvCxnSpPr>
            <p:nvPr/>
          </p:nvCxnSpPr>
          <p:spPr>
            <a:xfrm>
              <a:off x="8492442" y="2673971"/>
              <a:ext cx="1946284" cy="1946283"/>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1" name="Rechte verbindingslijn 10">
              <a:extLst>
                <a:ext uri="{FF2B5EF4-FFF2-40B4-BE49-F238E27FC236}">
                  <a16:creationId xmlns:a16="http://schemas.microsoft.com/office/drawing/2014/main" id="{8BF4C337-7753-10FF-BBDB-7824FB38B730}"/>
                </a:ext>
              </a:extLst>
            </p:cNvPr>
            <p:cNvCxnSpPr>
              <a:cxnSpLocks/>
              <a:stCxn id="5" idx="3"/>
              <a:endCxn id="5" idx="7"/>
            </p:cNvCxnSpPr>
            <p:nvPr/>
          </p:nvCxnSpPr>
          <p:spPr>
            <a:xfrm flipV="1">
              <a:off x="8492442" y="2673971"/>
              <a:ext cx="1946284" cy="1946283"/>
            </a:xfrm>
            <a:prstGeom prst="line">
              <a:avLst/>
            </a:prstGeom>
            <a:ln w="38100">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12" name="Tekstvak 11">
              <a:extLst>
                <a:ext uri="{FF2B5EF4-FFF2-40B4-BE49-F238E27FC236}">
                  <a16:creationId xmlns:a16="http://schemas.microsoft.com/office/drawing/2014/main" id="{17303E37-A424-4525-D136-CD1B8AFBD57C}"/>
                </a:ext>
              </a:extLst>
            </p:cNvPr>
            <p:cNvSpPr txBox="1"/>
            <p:nvPr/>
          </p:nvSpPr>
          <p:spPr>
            <a:xfrm>
              <a:off x="9023584" y="4253254"/>
              <a:ext cx="883993" cy="491562"/>
            </a:xfrm>
            <a:prstGeom prst="rect">
              <a:avLst/>
            </a:prstGeom>
            <a:noFill/>
          </p:spPr>
          <p:txBody>
            <a:bodyPr wrap="none" rtlCol="0">
              <a:spAutoFit/>
            </a:bodyPr>
            <a:lstStyle/>
            <a:p>
              <a:pPr algn="ctr"/>
              <a:r>
                <a:rPr lang="nl-NL" sz="2400" b="1">
                  <a:solidFill>
                    <a:schemeClr val="accent2"/>
                  </a:solidFill>
                  <a:latin typeface="Calibri" panose="020F0502020204030204" pitchFamily="34" charset="0"/>
                  <a:cs typeface="Calibri" panose="020F0502020204030204" pitchFamily="34" charset="0"/>
                </a:rPr>
                <a:t>= </a:t>
              </a:r>
              <a:r>
                <a:rPr lang="nl-NL" sz="2400" b="1" err="1">
                  <a:solidFill>
                    <a:schemeClr val="accent2"/>
                  </a:solidFill>
                  <a:latin typeface="Calibri" panose="020F0502020204030204" pitchFamily="34" charset="0"/>
                  <a:cs typeface="Calibri" panose="020F0502020204030204" pitchFamily="34" charset="0"/>
                </a:rPr>
                <a:t>Learner</a:t>
              </a:r>
              <a:endParaRPr lang="nl-NL" sz="2400" b="1">
                <a:solidFill>
                  <a:schemeClr val="accent2"/>
                </a:solidFill>
                <a:latin typeface="Calibri" panose="020F0502020204030204" pitchFamily="34" charset="0"/>
                <a:cs typeface="Calibri" panose="020F0502020204030204" pitchFamily="34" charset="0"/>
              </a:endParaRPr>
            </a:p>
            <a:p>
              <a:pPr algn="ctr"/>
              <a:r>
                <a:rPr lang="nl-NL" sz="2000" b="1" err="1">
                  <a:solidFill>
                    <a:schemeClr val="accent2"/>
                  </a:solidFill>
                  <a:latin typeface="Calibri" panose="020F0502020204030204" pitchFamily="34" charset="0"/>
                  <a:cs typeface="Calibri" panose="020F0502020204030204" pitchFamily="34" charset="0"/>
                </a:rPr>
                <a:t>centric</a:t>
              </a:r>
              <a:endParaRPr lang="nl-NL" sz="1100" b="1">
                <a:solidFill>
                  <a:schemeClr val="accent2"/>
                </a:solidFill>
                <a:latin typeface="Calibri" panose="020F0502020204030204" pitchFamily="34" charset="0"/>
                <a:cs typeface="Calibri" panose="020F0502020204030204" pitchFamily="34" charset="0"/>
              </a:endParaRPr>
            </a:p>
          </p:txBody>
        </p:sp>
        <p:pic>
          <p:nvPicPr>
            <p:cNvPr id="13" name="Graphic 12">
              <a:extLst>
                <a:ext uri="{FF2B5EF4-FFF2-40B4-BE49-F238E27FC236}">
                  <a16:creationId xmlns:a16="http://schemas.microsoft.com/office/drawing/2014/main" id="{A29CBE14-935E-59ED-E8DB-740C67A5B1A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179359" y="2036277"/>
              <a:ext cx="570058" cy="411709"/>
            </a:xfrm>
            <a:prstGeom prst="rect">
              <a:avLst/>
            </a:prstGeom>
          </p:spPr>
        </p:pic>
        <p:pic>
          <p:nvPicPr>
            <p:cNvPr id="14" name="Graphic 13">
              <a:extLst>
                <a:ext uri="{FF2B5EF4-FFF2-40B4-BE49-F238E27FC236}">
                  <a16:creationId xmlns:a16="http://schemas.microsoft.com/office/drawing/2014/main" id="{37550720-FA8C-629C-6EF0-1B4586211CD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177024" y="4770030"/>
              <a:ext cx="570058" cy="411709"/>
            </a:xfrm>
            <a:prstGeom prst="rect">
              <a:avLst/>
            </a:prstGeom>
          </p:spPr>
        </p:pic>
        <p:pic>
          <p:nvPicPr>
            <p:cNvPr id="15" name="Graphic 14">
              <a:extLst>
                <a:ext uri="{FF2B5EF4-FFF2-40B4-BE49-F238E27FC236}">
                  <a16:creationId xmlns:a16="http://schemas.microsoft.com/office/drawing/2014/main" id="{AA47F9A3-DDC2-97DE-D32E-53624D0B203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549558" y="3441446"/>
              <a:ext cx="570058" cy="411709"/>
            </a:xfrm>
            <a:prstGeom prst="rect">
              <a:avLst/>
            </a:prstGeom>
          </p:spPr>
        </p:pic>
        <p:pic>
          <p:nvPicPr>
            <p:cNvPr id="16" name="Graphic 15">
              <a:extLst>
                <a:ext uri="{FF2B5EF4-FFF2-40B4-BE49-F238E27FC236}">
                  <a16:creationId xmlns:a16="http://schemas.microsoft.com/office/drawing/2014/main" id="{D7EEC566-CD26-FDA2-896B-F3C44CDCBF4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806244" y="3407017"/>
              <a:ext cx="570058" cy="411709"/>
            </a:xfrm>
            <a:prstGeom prst="rect">
              <a:avLst/>
            </a:prstGeom>
          </p:spPr>
        </p:pic>
        <p:pic>
          <p:nvPicPr>
            <p:cNvPr id="21" name="Graphic 20">
              <a:extLst>
                <a:ext uri="{FF2B5EF4-FFF2-40B4-BE49-F238E27FC236}">
                  <a16:creationId xmlns:a16="http://schemas.microsoft.com/office/drawing/2014/main" id="{07BE1BCC-2CE0-192B-9A36-1C483D74A91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179992" y="2457137"/>
              <a:ext cx="570058" cy="411709"/>
            </a:xfrm>
            <a:prstGeom prst="rect">
              <a:avLst/>
            </a:prstGeom>
          </p:spPr>
        </p:pic>
        <p:pic>
          <p:nvPicPr>
            <p:cNvPr id="55" name="Graphic 54">
              <a:extLst>
                <a:ext uri="{FF2B5EF4-FFF2-40B4-BE49-F238E27FC236}">
                  <a16:creationId xmlns:a16="http://schemas.microsoft.com/office/drawing/2014/main" id="{4519A5C3-780D-3045-BCA2-FF97A7D43E0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150168" y="4396931"/>
              <a:ext cx="570058" cy="411709"/>
            </a:xfrm>
            <a:prstGeom prst="rect">
              <a:avLst/>
            </a:prstGeom>
          </p:spPr>
        </p:pic>
        <p:pic>
          <p:nvPicPr>
            <p:cNvPr id="56" name="Graphic 55">
              <a:extLst>
                <a:ext uri="{FF2B5EF4-FFF2-40B4-BE49-F238E27FC236}">
                  <a16:creationId xmlns:a16="http://schemas.microsoft.com/office/drawing/2014/main" id="{A40128A5-D952-CE59-F07B-BE590B1EC54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151777" y="2489782"/>
              <a:ext cx="570058" cy="411709"/>
            </a:xfrm>
            <a:prstGeom prst="rect">
              <a:avLst/>
            </a:prstGeom>
          </p:spPr>
        </p:pic>
        <p:pic>
          <p:nvPicPr>
            <p:cNvPr id="57" name="Graphic 56">
              <a:extLst>
                <a:ext uri="{FF2B5EF4-FFF2-40B4-BE49-F238E27FC236}">
                  <a16:creationId xmlns:a16="http://schemas.microsoft.com/office/drawing/2014/main" id="{3A416008-C72F-7DA8-B8E2-0699C473BDD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205803" y="4413027"/>
              <a:ext cx="570058" cy="411709"/>
            </a:xfrm>
            <a:prstGeom prst="rect">
              <a:avLst/>
            </a:prstGeom>
          </p:spPr>
        </p:pic>
      </p:grpSp>
      <p:grpSp>
        <p:nvGrpSpPr>
          <p:cNvPr id="60" name="Groep 59">
            <a:extLst>
              <a:ext uri="{FF2B5EF4-FFF2-40B4-BE49-F238E27FC236}">
                <a16:creationId xmlns:a16="http://schemas.microsoft.com/office/drawing/2014/main" id="{58D36924-0E91-3CBE-847D-A5573DD0C275}"/>
              </a:ext>
            </a:extLst>
          </p:cNvPr>
          <p:cNvGrpSpPr/>
          <p:nvPr/>
        </p:nvGrpSpPr>
        <p:grpSpPr>
          <a:xfrm>
            <a:off x="5428189" y="2701397"/>
            <a:ext cx="1332875" cy="1847892"/>
            <a:chOff x="6490329" y="1553299"/>
            <a:chExt cx="905922" cy="1255967"/>
          </a:xfrm>
        </p:grpSpPr>
        <p:sp>
          <p:nvSpPr>
            <p:cNvPr id="61" name="Vrije vorm 60">
              <a:extLst>
                <a:ext uri="{FF2B5EF4-FFF2-40B4-BE49-F238E27FC236}">
                  <a16:creationId xmlns:a16="http://schemas.microsoft.com/office/drawing/2014/main" id="{AA68DFC4-1F8B-C87D-CCED-9F4C7B77FF1D}"/>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62" name="Vrije vorm 61">
              <a:extLst>
                <a:ext uri="{FF2B5EF4-FFF2-40B4-BE49-F238E27FC236}">
                  <a16:creationId xmlns:a16="http://schemas.microsoft.com/office/drawing/2014/main" id="{572D5526-D1EC-A3CF-98D8-DA8077F044EE}"/>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93" name="Vrije vorm 92">
              <a:extLst>
                <a:ext uri="{FF2B5EF4-FFF2-40B4-BE49-F238E27FC236}">
                  <a16:creationId xmlns:a16="http://schemas.microsoft.com/office/drawing/2014/main" id="{89C1BB38-51F1-4F86-C430-6E87C2DF46FF}"/>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119" name="Vrije vorm 118">
              <a:extLst>
                <a:ext uri="{FF2B5EF4-FFF2-40B4-BE49-F238E27FC236}">
                  <a16:creationId xmlns:a16="http://schemas.microsoft.com/office/drawing/2014/main" id="{435562C5-DF88-5B6C-5972-84019471BEEC}"/>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120" name="Vrije vorm 119">
              <a:extLst>
                <a:ext uri="{FF2B5EF4-FFF2-40B4-BE49-F238E27FC236}">
                  <a16:creationId xmlns:a16="http://schemas.microsoft.com/office/drawing/2014/main" id="{7175D796-D49E-86E8-BFA2-D6159AF8FB33}"/>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121" name="Vrije vorm 120">
              <a:extLst>
                <a:ext uri="{FF2B5EF4-FFF2-40B4-BE49-F238E27FC236}">
                  <a16:creationId xmlns:a16="http://schemas.microsoft.com/office/drawing/2014/main" id="{936F8BBF-A0AD-CA22-9529-BEBDA76DC00D}"/>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122" name="Vrije vorm 121">
              <a:extLst>
                <a:ext uri="{FF2B5EF4-FFF2-40B4-BE49-F238E27FC236}">
                  <a16:creationId xmlns:a16="http://schemas.microsoft.com/office/drawing/2014/main" id="{F13EB4EE-78F2-0696-55D7-FCDFEE31EB28}"/>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pSp>
        <p:nvGrpSpPr>
          <p:cNvPr id="242" name="Groep 241">
            <a:extLst>
              <a:ext uri="{FF2B5EF4-FFF2-40B4-BE49-F238E27FC236}">
                <a16:creationId xmlns:a16="http://schemas.microsoft.com/office/drawing/2014/main" id="{B32D4F09-4334-53C1-62D8-7180A67497DB}"/>
              </a:ext>
            </a:extLst>
          </p:cNvPr>
          <p:cNvGrpSpPr/>
          <p:nvPr/>
        </p:nvGrpSpPr>
        <p:grpSpPr>
          <a:xfrm>
            <a:off x="5506826" y="3513981"/>
            <a:ext cx="1161898" cy="1236287"/>
            <a:chOff x="5380713" y="3483308"/>
            <a:chExt cx="1523923" cy="1621490"/>
          </a:xfrm>
        </p:grpSpPr>
        <p:grpSp>
          <p:nvGrpSpPr>
            <p:cNvPr id="198" name="Groep 197">
              <a:extLst>
                <a:ext uri="{FF2B5EF4-FFF2-40B4-BE49-F238E27FC236}">
                  <a16:creationId xmlns:a16="http://schemas.microsoft.com/office/drawing/2014/main" id="{71D8E60A-3A21-0EEE-41C8-E83FE7705AB7}"/>
                </a:ext>
              </a:extLst>
            </p:cNvPr>
            <p:cNvGrpSpPr/>
            <p:nvPr/>
          </p:nvGrpSpPr>
          <p:grpSpPr>
            <a:xfrm>
              <a:off x="6219464" y="3483308"/>
              <a:ext cx="685172" cy="1537341"/>
              <a:chOff x="10247923" y="4554774"/>
              <a:chExt cx="685172" cy="1537341"/>
            </a:xfrm>
          </p:grpSpPr>
          <p:sp>
            <p:nvSpPr>
              <p:cNvPr id="199" name="Vrije vorm 198">
                <a:extLst>
                  <a:ext uri="{FF2B5EF4-FFF2-40B4-BE49-F238E27FC236}">
                    <a16:creationId xmlns:a16="http://schemas.microsoft.com/office/drawing/2014/main" id="{01191AD3-0A0D-BF31-FB1B-0D5952EDD1FF}"/>
                  </a:ext>
                </a:extLst>
              </p:cNvPr>
              <p:cNvSpPr/>
              <p:nvPr/>
            </p:nvSpPr>
            <p:spPr>
              <a:xfrm>
                <a:off x="10263567" y="4570397"/>
                <a:ext cx="653932" cy="1506146"/>
              </a:xfrm>
              <a:custGeom>
                <a:avLst/>
                <a:gdLst>
                  <a:gd name="connsiteX0" fmla="*/ 124 w 774782"/>
                  <a:gd name="connsiteY0" fmla="*/ 903008 h 1784489"/>
                  <a:gd name="connsiteX1" fmla="*/ 0 w 774782"/>
                  <a:gd name="connsiteY1" fmla="*/ 1770240 h 1784489"/>
                  <a:gd name="connsiteX2" fmla="*/ 19774 w 774782"/>
                  <a:gd name="connsiteY2" fmla="*/ 1781899 h 1784489"/>
                  <a:gd name="connsiteX3" fmla="*/ 754323 w 774782"/>
                  <a:gd name="connsiteY3" fmla="*/ 1338691 h 1784489"/>
                  <a:gd name="connsiteX4" fmla="*/ 774344 w 774782"/>
                  <a:gd name="connsiteY4" fmla="*/ 1304144 h 1784489"/>
                  <a:gd name="connsiteX5" fmla="*/ 774782 w 774782"/>
                  <a:gd name="connsiteY5" fmla="*/ 14297 h 1784489"/>
                  <a:gd name="connsiteX6" fmla="*/ 754751 w 774782"/>
                  <a:gd name="connsiteY6" fmla="*/ 2639 h 1784489"/>
                  <a:gd name="connsiteX7" fmla="*/ 325746 w 774782"/>
                  <a:gd name="connsiteY7" fmla="*/ 266633 h 1784489"/>
                  <a:gd name="connsiteX8" fmla="*/ 181 w 774782"/>
                  <a:gd name="connsiteY8" fmla="*/ 903008 h 1784489"/>
                  <a:gd name="connsiteX9" fmla="*/ 124 w 774782"/>
                  <a:gd name="connsiteY9" fmla="*/ 903008 h 178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82" h="1784489">
                    <a:moveTo>
                      <a:pt x="124" y="903008"/>
                    </a:moveTo>
                    <a:lnTo>
                      <a:pt x="0" y="1770240"/>
                    </a:lnTo>
                    <a:cubicBezTo>
                      <a:pt x="0" y="1782833"/>
                      <a:pt x="8839" y="1788071"/>
                      <a:pt x="19774" y="1781899"/>
                    </a:cubicBezTo>
                    <a:lnTo>
                      <a:pt x="754323" y="1338691"/>
                    </a:lnTo>
                    <a:cubicBezTo>
                      <a:pt x="765257" y="1332271"/>
                      <a:pt x="774344" y="1317041"/>
                      <a:pt x="774344" y="1304144"/>
                    </a:cubicBezTo>
                    <a:lnTo>
                      <a:pt x="774782" y="14297"/>
                    </a:lnTo>
                    <a:cubicBezTo>
                      <a:pt x="774782" y="1410"/>
                      <a:pt x="765753" y="-3524"/>
                      <a:pt x="754751" y="2639"/>
                    </a:cubicBezTo>
                    <a:lnTo>
                      <a:pt x="325746" y="266633"/>
                    </a:lnTo>
                    <a:lnTo>
                      <a:pt x="181" y="903008"/>
                    </a:lnTo>
                    <a:lnTo>
                      <a:pt x="124" y="903008"/>
                    </a:lnTo>
                    <a:close/>
                  </a:path>
                </a:pathLst>
              </a:custGeom>
              <a:solidFill>
                <a:srgbClr val="F8D754"/>
              </a:solidFill>
              <a:ln w="9525" cap="flat">
                <a:noFill/>
                <a:prstDash val="solid"/>
                <a:miter/>
              </a:ln>
            </p:spPr>
            <p:txBody>
              <a:bodyPr rtlCol="0" anchor="ctr"/>
              <a:lstStyle/>
              <a:p>
                <a:endParaRPr lang="nl-NL"/>
              </a:p>
            </p:txBody>
          </p:sp>
          <p:sp>
            <p:nvSpPr>
              <p:cNvPr id="227" name="Vrije vorm 226">
                <a:extLst>
                  <a:ext uri="{FF2B5EF4-FFF2-40B4-BE49-F238E27FC236}">
                    <a16:creationId xmlns:a16="http://schemas.microsoft.com/office/drawing/2014/main" id="{B7AE8A0E-0C9C-4E9A-F1C6-2F2221A33DCE}"/>
                  </a:ext>
                </a:extLst>
              </p:cNvPr>
              <p:cNvSpPr/>
              <p:nvPr/>
            </p:nvSpPr>
            <p:spPr>
              <a:xfrm>
                <a:off x="10247923" y="4554774"/>
                <a:ext cx="685172" cy="1537341"/>
              </a:xfrm>
              <a:custGeom>
                <a:avLst/>
                <a:gdLst>
                  <a:gd name="connsiteX0" fmla="*/ 29413 w 811796"/>
                  <a:gd name="connsiteY0" fmla="*/ 1821450 h 1821450"/>
                  <a:gd name="connsiteX1" fmla="*/ 15012 w 811796"/>
                  <a:gd name="connsiteY1" fmla="*/ 1817621 h 1821450"/>
                  <a:gd name="connsiteX2" fmla="*/ 0 w 811796"/>
                  <a:gd name="connsiteY2" fmla="*/ 1788751 h 1821450"/>
                  <a:gd name="connsiteX3" fmla="*/ 124 w 811796"/>
                  <a:gd name="connsiteY3" fmla="*/ 917071 h 1821450"/>
                  <a:gd name="connsiteX4" fmla="*/ 330070 w 811796"/>
                  <a:gd name="connsiteY4" fmla="*/ 272123 h 1821450"/>
                  <a:gd name="connsiteX5" fmla="*/ 764086 w 811796"/>
                  <a:gd name="connsiteY5" fmla="*/ 5042 h 1821450"/>
                  <a:gd name="connsiteX6" fmla="*/ 796776 w 811796"/>
                  <a:gd name="connsiteY6" fmla="*/ 3871 h 1821450"/>
                  <a:gd name="connsiteX7" fmla="*/ 811797 w 811796"/>
                  <a:gd name="connsiteY7" fmla="*/ 32808 h 1821450"/>
                  <a:gd name="connsiteX8" fmla="*/ 811359 w 811796"/>
                  <a:gd name="connsiteY8" fmla="*/ 1322655 h 1821450"/>
                  <a:gd name="connsiteX9" fmla="*/ 782193 w 811796"/>
                  <a:gd name="connsiteY9" fmla="*/ 1373118 h 1821450"/>
                  <a:gd name="connsiteX10" fmla="*/ 47825 w 811796"/>
                  <a:gd name="connsiteY10" fmla="*/ 1816202 h 1821450"/>
                  <a:gd name="connsiteX11" fmla="*/ 29346 w 811796"/>
                  <a:gd name="connsiteY11" fmla="*/ 1821450 h 1821450"/>
                  <a:gd name="connsiteX12" fmla="*/ 29413 w 811796"/>
                  <a:gd name="connsiteY12" fmla="*/ 1821450 h 1821450"/>
                  <a:gd name="connsiteX13" fmla="*/ 37195 w 811796"/>
                  <a:gd name="connsiteY13" fmla="*/ 925957 h 1821450"/>
                  <a:gd name="connsiteX14" fmla="*/ 37071 w 811796"/>
                  <a:gd name="connsiteY14" fmla="*/ 1779493 h 1821450"/>
                  <a:gd name="connsiteX15" fmla="*/ 763219 w 811796"/>
                  <a:gd name="connsiteY15" fmla="*/ 1341343 h 1821450"/>
                  <a:gd name="connsiteX16" fmla="*/ 774345 w 811796"/>
                  <a:gd name="connsiteY16" fmla="*/ 1322588 h 1821450"/>
                  <a:gd name="connsiteX17" fmla="*/ 774773 w 811796"/>
                  <a:gd name="connsiteY17" fmla="*/ 41942 h 1821450"/>
                  <a:gd name="connsiteX18" fmla="*/ 358435 w 811796"/>
                  <a:gd name="connsiteY18" fmla="*/ 298155 h 1821450"/>
                  <a:gd name="connsiteX19" fmla="*/ 37262 w 811796"/>
                  <a:gd name="connsiteY19" fmla="*/ 925957 h 1821450"/>
                  <a:gd name="connsiteX20" fmla="*/ 37195 w 811796"/>
                  <a:gd name="connsiteY20" fmla="*/ 925957 h 182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796" h="1821450">
                    <a:moveTo>
                      <a:pt x="29413" y="1821450"/>
                    </a:moveTo>
                    <a:cubicBezTo>
                      <a:pt x="24279" y="1821450"/>
                      <a:pt x="19403" y="1820155"/>
                      <a:pt x="15012" y="1817621"/>
                    </a:cubicBezTo>
                    <a:cubicBezTo>
                      <a:pt x="5439" y="1812068"/>
                      <a:pt x="0" y="1801524"/>
                      <a:pt x="0" y="1788751"/>
                    </a:cubicBezTo>
                    <a:lnTo>
                      <a:pt x="124" y="917071"/>
                    </a:lnTo>
                    <a:lnTo>
                      <a:pt x="330070" y="272123"/>
                    </a:lnTo>
                    <a:lnTo>
                      <a:pt x="764086" y="5042"/>
                    </a:lnTo>
                    <a:cubicBezTo>
                      <a:pt x="775268" y="-1244"/>
                      <a:pt x="787194" y="-1673"/>
                      <a:pt x="796776" y="3871"/>
                    </a:cubicBezTo>
                    <a:cubicBezTo>
                      <a:pt x="806291" y="9424"/>
                      <a:pt x="811797" y="19977"/>
                      <a:pt x="811797" y="32808"/>
                    </a:cubicBezTo>
                    <a:lnTo>
                      <a:pt x="811359" y="1322655"/>
                    </a:lnTo>
                    <a:cubicBezTo>
                      <a:pt x="811359" y="1341962"/>
                      <a:pt x="799129" y="1363184"/>
                      <a:pt x="782193" y="1373118"/>
                    </a:cubicBezTo>
                    <a:lnTo>
                      <a:pt x="47825" y="1816202"/>
                    </a:lnTo>
                    <a:cubicBezTo>
                      <a:pt x="41653" y="1819726"/>
                      <a:pt x="35347" y="1821450"/>
                      <a:pt x="29346" y="1821450"/>
                    </a:cubicBezTo>
                    <a:lnTo>
                      <a:pt x="29413" y="1821450"/>
                    </a:lnTo>
                    <a:close/>
                    <a:moveTo>
                      <a:pt x="37195" y="925957"/>
                    </a:moveTo>
                    <a:lnTo>
                      <a:pt x="37071" y="1779493"/>
                    </a:lnTo>
                    <a:lnTo>
                      <a:pt x="763219" y="1341343"/>
                    </a:lnTo>
                    <a:cubicBezTo>
                      <a:pt x="768906" y="1338009"/>
                      <a:pt x="774345" y="1328760"/>
                      <a:pt x="774345" y="1322588"/>
                    </a:cubicBezTo>
                    <a:lnTo>
                      <a:pt x="774773" y="41942"/>
                    </a:lnTo>
                    <a:lnTo>
                      <a:pt x="358435" y="298155"/>
                    </a:lnTo>
                    <a:lnTo>
                      <a:pt x="37262" y="925957"/>
                    </a:lnTo>
                    <a:lnTo>
                      <a:pt x="37195" y="925957"/>
                    </a:lnTo>
                    <a:close/>
                  </a:path>
                </a:pathLst>
              </a:custGeom>
              <a:solidFill>
                <a:srgbClr val="000000"/>
              </a:solidFill>
              <a:ln w="9525" cap="flat">
                <a:noFill/>
                <a:prstDash val="solid"/>
                <a:miter/>
              </a:ln>
            </p:spPr>
            <p:txBody>
              <a:bodyPr rtlCol="0" anchor="ctr"/>
              <a:lstStyle/>
              <a:p>
                <a:endParaRPr lang="nl-NL"/>
              </a:p>
            </p:txBody>
          </p:sp>
          <p:sp>
            <p:nvSpPr>
              <p:cNvPr id="231" name="Vrije vorm 230">
                <a:extLst>
                  <a:ext uri="{FF2B5EF4-FFF2-40B4-BE49-F238E27FC236}">
                    <a16:creationId xmlns:a16="http://schemas.microsoft.com/office/drawing/2014/main" id="{E136EFD8-EBF4-BF10-BF32-E661AAF3D80F}"/>
                  </a:ext>
                </a:extLst>
              </p:cNvPr>
              <p:cNvSpPr/>
              <p:nvPr/>
            </p:nvSpPr>
            <p:spPr>
              <a:xfrm>
                <a:off x="10271076" y="4795384"/>
                <a:ext cx="267379" cy="533833"/>
              </a:xfrm>
              <a:custGeom>
                <a:avLst/>
                <a:gdLst>
                  <a:gd name="connsiteX0" fmla="*/ 0 w 316792"/>
                  <a:gd name="connsiteY0" fmla="*/ 632489 h 632488"/>
                  <a:gd name="connsiteX1" fmla="*/ 247698 w 316792"/>
                  <a:gd name="connsiteY1" fmla="*/ 499358 h 632488"/>
                  <a:gd name="connsiteX2" fmla="*/ 316792 w 316792"/>
                  <a:gd name="connsiteY2" fmla="*/ 383867 h 632488"/>
                  <a:gd name="connsiteX3" fmla="*/ 316792 w 316792"/>
                  <a:gd name="connsiteY3" fmla="*/ 0 h 632488"/>
                  <a:gd name="connsiteX4" fmla="*/ 0 w 316792"/>
                  <a:gd name="connsiteY4" fmla="*/ 632489 h 632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92" h="632488">
                    <a:moveTo>
                      <a:pt x="0" y="632489"/>
                    </a:moveTo>
                    <a:lnTo>
                      <a:pt x="247698" y="499358"/>
                    </a:lnTo>
                    <a:cubicBezTo>
                      <a:pt x="290274" y="476469"/>
                      <a:pt x="316792" y="432111"/>
                      <a:pt x="316792" y="383867"/>
                    </a:cubicBezTo>
                    <a:lnTo>
                      <a:pt x="316792" y="0"/>
                    </a:lnTo>
                    <a:lnTo>
                      <a:pt x="0" y="632489"/>
                    </a:lnTo>
                    <a:close/>
                  </a:path>
                </a:pathLst>
              </a:custGeom>
              <a:solidFill>
                <a:srgbClr val="DD784B"/>
              </a:solidFill>
              <a:ln w="9525" cap="flat">
                <a:noFill/>
                <a:prstDash val="solid"/>
                <a:miter/>
              </a:ln>
            </p:spPr>
            <p:txBody>
              <a:bodyPr rtlCol="0" anchor="ctr"/>
              <a:lstStyle/>
              <a:p>
                <a:endParaRPr lang="nl-NL"/>
              </a:p>
            </p:txBody>
          </p:sp>
          <p:sp>
            <p:nvSpPr>
              <p:cNvPr id="232" name="Vrije vorm 231">
                <a:extLst>
                  <a:ext uri="{FF2B5EF4-FFF2-40B4-BE49-F238E27FC236}">
                    <a16:creationId xmlns:a16="http://schemas.microsoft.com/office/drawing/2014/main" id="{6F58C054-CA80-D327-ADD9-D9AC7C749922}"/>
                  </a:ext>
                </a:extLst>
              </p:cNvPr>
              <p:cNvSpPr/>
              <p:nvPr/>
            </p:nvSpPr>
            <p:spPr>
              <a:xfrm>
                <a:off x="10255478" y="4779706"/>
                <a:ext cx="298668" cy="565133"/>
              </a:xfrm>
              <a:custGeom>
                <a:avLst/>
                <a:gdLst>
                  <a:gd name="connsiteX0" fmla="*/ 18546 w 353864"/>
                  <a:gd name="connsiteY0" fmla="*/ 669572 h 669572"/>
                  <a:gd name="connsiteX1" fmla="*/ 5630 w 353864"/>
                  <a:gd name="connsiteY1" fmla="*/ 664334 h 669572"/>
                  <a:gd name="connsiteX2" fmla="*/ 1982 w 353864"/>
                  <a:gd name="connsiteY2" fmla="*/ 642740 h 669572"/>
                  <a:gd name="connsiteX3" fmla="*/ 318764 w 353864"/>
                  <a:gd name="connsiteY3" fmla="*/ 10252 h 669572"/>
                  <a:gd name="connsiteX4" fmla="*/ 339596 w 353864"/>
                  <a:gd name="connsiteY4" fmla="*/ 498 h 669572"/>
                  <a:gd name="connsiteX5" fmla="*/ 353864 w 353864"/>
                  <a:gd name="connsiteY5" fmla="*/ 18519 h 669572"/>
                  <a:gd name="connsiteX6" fmla="*/ 353864 w 353864"/>
                  <a:gd name="connsiteY6" fmla="*/ 402377 h 669572"/>
                  <a:gd name="connsiteX7" fmla="*/ 275016 w 353864"/>
                  <a:gd name="connsiteY7" fmla="*/ 534155 h 669572"/>
                  <a:gd name="connsiteX8" fmla="*/ 27319 w 353864"/>
                  <a:gd name="connsiteY8" fmla="*/ 667296 h 669572"/>
                  <a:gd name="connsiteX9" fmla="*/ 18546 w 353864"/>
                  <a:gd name="connsiteY9" fmla="*/ 669515 h 669572"/>
                  <a:gd name="connsiteX10" fmla="*/ 18546 w 353864"/>
                  <a:gd name="connsiteY10" fmla="*/ 669572 h 669572"/>
                  <a:gd name="connsiteX11" fmla="*/ 316726 w 353864"/>
                  <a:gd name="connsiteY11" fmla="*/ 96996 h 669572"/>
                  <a:gd name="connsiteX12" fmla="*/ 61246 w 353864"/>
                  <a:gd name="connsiteY12" fmla="*/ 607079 h 669572"/>
                  <a:gd name="connsiteX13" fmla="*/ 257405 w 353864"/>
                  <a:gd name="connsiteY13" fmla="*/ 501646 h 669572"/>
                  <a:gd name="connsiteX14" fmla="*/ 316726 w 353864"/>
                  <a:gd name="connsiteY14" fmla="*/ 402444 h 669572"/>
                  <a:gd name="connsiteX15" fmla="*/ 316726 w 353864"/>
                  <a:gd name="connsiteY15" fmla="*/ 96996 h 66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3864" h="669572">
                    <a:moveTo>
                      <a:pt x="18546" y="669572"/>
                    </a:moveTo>
                    <a:cubicBezTo>
                      <a:pt x="13850" y="669572"/>
                      <a:pt x="9154" y="667791"/>
                      <a:pt x="5630" y="664334"/>
                    </a:cubicBezTo>
                    <a:cubicBezTo>
                      <a:pt x="-180" y="658714"/>
                      <a:pt x="-1666" y="649960"/>
                      <a:pt x="1982" y="642740"/>
                    </a:cubicBezTo>
                    <a:lnTo>
                      <a:pt x="318764" y="10252"/>
                    </a:lnTo>
                    <a:cubicBezTo>
                      <a:pt x="322594" y="2536"/>
                      <a:pt x="331252" y="-1474"/>
                      <a:pt x="339596" y="498"/>
                    </a:cubicBezTo>
                    <a:cubicBezTo>
                      <a:pt x="347939" y="2479"/>
                      <a:pt x="353864" y="9937"/>
                      <a:pt x="353864" y="18519"/>
                    </a:cubicBezTo>
                    <a:lnTo>
                      <a:pt x="353864" y="402377"/>
                    </a:lnTo>
                    <a:cubicBezTo>
                      <a:pt x="353864" y="457536"/>
                      <a:pt x="323651" y="508000"/>
                      <a:pt x="275016" y="534155"/>
                    </a:cubicBezTo>
                    <a:lnTo>
                      <a:pt x="27319" y="667296"/>
                    </a:lnTo>
                    <a:cubicBezTo>
                      <a:pt x="24537" y="668772"/>
                      <a:pt x="21508" y="669515"/>
                      <a:pt x="18546" y="669515"/>
                    </a:cubicBezTo>
                    <a:lnTo>
                      <a:pt x="18546" y="669572"/>
                    </a:lnTo>
                    <a:close/>
                    <a:moveTo>
                      <a:pt x="316726" y="96996"/>
                    </a:moveTo>
                    <a:lnTo>
                      <a:pt x="61246" y="607079"/>
                    </a:lnTo>
                    <a:lnTo>
                      <a:pt x="257405" y="501646"/>
                    </a:lnTo>
                    <a:cubicBezTo>
                      <a:pt x="293981" y="481968"/>
                      <a:pt x="316726" y="443963"/>
                      <a:pt x="316726" y="402444"/>
                    </a:cubicBezTo>
                    <a:lnTo>
                      <a:pt x="316726" y="96996"/>
                    </a:lnTo>
                    <a:close/>
                  </a:path>
                </a:pathLst>
              </a:custGeom>
              <a:solidFill>
                <a:srgbClr val="000000"/>
              </a:solidFill>
              <a:ln w="9525" cap="flat">
                <a:noFill/>
                <a:prstDash val="solid"/>
                <a:miter/>
              </a:ln>
            </p:spPr>
            <p:txBody>
              <a:bodyPr rtlCol="0" anchor="ctr"/>
              <a:lstStyle/>
              <a:p>
                <a:endParaRPr lang="nl-NL"/>
              </a:p>
            </p:txBody>
          </p:sp>
          <p:sp>
            <p:nvSpPr>
              <p:cNvPr id="233" name="Vrije vorm 232">
                <a:extLst>
                  <a:ext uri="{FF2B5EF4-FFF2-40B4-BE49-F238E27FC236}">
                    <a16:creationId xmlns:a16="http://schemas.microsoft.com/office/drawing/2014/main" id="{A231CAFE-BEA7-A30F-BB41-2922974AC0CC}"/>
                  </a:ext>
                </a:extLst>
              </p:cNvPr>
              <p:cNvSpPr/>
              <p:nvPr/>
            </p:nvSpPr>
            <p:spPr>
              <a:xfrm>
                <a:off x="10355472" y="5728536"/>
                <a:ext cx="75730" cy="139934"/>
              </a:xfrm>
              <a:custGeom>
                <a:avLst/>
                <a:gdLst>
                  <a:gd name="connsiteX0" fmla="*/ 57 w 89725"/>
                  <a:gd name="connsiteY0" fmla="*/ 165795 h 165794"/>
                  <a:gd name="connsiteX1" fmla="*/ 57 w 89725"/>
                  <a:gd name="connsiteY1" fmla="*/ 31540 h 165794"/>
                  <a:gd name="connsiteX2" fmla="*/ 38005 w 89725"/>
                  <a:gd name="connsiteY2" fmla="*/ 9337 h 165794"/>
                  <a:gd name="connsiteX3" fmla="*/ 66304 w 89725"/>
                  <a:gd name="connsiteY3" fmla="*/ 22 h 165794"/>
                  <a:gd name="connsiteX4" fmla="*/ 83791 w 89725"/>
                  <a:gd name="connsiteY4" fmla="*/ 12052 h 165794"/>
                  <a:gd name="connsiteX5" fmla="*/ 89725 w 89725"/>
                  <a:gd name="connsiteY5" fmla="*/ 46599 h 165794"/>
                  <a:gd name="connsiteX6" fmla="*/ 89725 w 89725"/>
                  <a:gd name="connsiteY6" fmla="*/ 46780 h 165794"/>
                  <a:gd name="connsiteX7" fmla="*/ 83791 w 89725"/>
                  <a:gd name="connsiteY7" fmla="*/ 88242 h 165794"/>
                  <a:gd name="connsiteX8" fmla="*/ 66304 w 89725"/>
                  <a:gd name="connsiteY8" fmla="*/ 120875 h 165794"/>
                  <a:gd name="connsiteX9" fmla="*/ 37938 w 89725"/>
                  <a:gd name="connsiteY9" fmla="*/ 144383 h 165794"/>
                  <a:gd name="connsiteX10" fmla="*/ 0 w 89725"/>
                  <a:gd name="connsiteY10" fmla="*/ 165728 h 165794"/>
                  <a:gd name="connsiteX11" fmla="*/ 57 w 89725"/>
                  <a:gd name="connsiteY11" fmla="*/ 165795 h 165794"/>
                  <a:gd name="connsiteX12" fmla="*/ 27556 w 89725"/>
                  <a:gd name="connsiteY12" fmla="*/ 126676 h 165794"/>
                  <a:gd name="connsiteX13" fmla="*/ 34728 w 89725"/>
                  <a:gd name="connsiteY13" fmla="*/ 122609 h 165794"/>
                  <a:gd name="connsiteX14" fmla="*/ 49682 w 89725"/>
                  <a:gd name="connsiteY14" fmla="*/ 109835 h 165794"/>
                  <a:gd name="connsiteX15" fmla="*/ 58769 w 89725"/>
                  <a:gd name="connsiteY15" fmla="*/ 90585 h 165794"/>
                  <a:gd name="connsiteX16" fmla="*/ 61855 w 89725"/>
                  <a:gd name="connsiteY16" fmla="*/ 62887 h 165794"/>
                  <a:gd name="connsiteX17" fmla="*/ 61855 w 89725"/>
                  <a:gd name="connsiteY17" fmla="*/ 62696 h 165794"/>
                  <a:gd name="connsiteX18" fmla="*/ 58769 w 89725"/>
                  <a:gd name="connsiteY18" fmla="*/ 39074 h 165794"/>
                  <a:gd name="connsiteX19" fmla="*/ 49682 w 89725"/>
                  <a:gd name="connsiteY19" fmla="*/ 30559 h 165794"/>
                  <a:gd name="connsiteX20" fmla="*/ 34785 w 89725"/>
                  <a:gd name="connsiteY20" fmla="*/ 34940 h 165794"/>
                  <a:gd name="connsiteX21" fmla="*/ 27622 w 89725"/>
                  <a:gd name="connsiteY21" fmla="*/ 39131 h 165794"/>
                  <a:gd name="connsiteX22" fmla="*/ 27622 w 89725"/>
                  <a:gd name="connsiteY22" fmla="*/ 126676 h 165794"/>
                  <a:gd name="connsiteX23" fmla="*/ 27556 w 89725"/>
                  <a:gd name="connsiteY23" fmla="*/ 126676 h 16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725" h="165794">
                    <a:moveTo>
                      <a:pt x="57" y="165795"/>
                    </a:moveTo>
                    <a:lnTo>
                      <a:pt x="57" y="31540"/>
                    </a:lnTo>
                    <a:lnTo>
                      <a:pt x="38005" y="9337"/>
                    </a:lnTo>
                    <a:cubicBezTo>
                      <a:pt x="49187" y="2793"/>
                      <a:pt x="58645" y="-293"/>
                      <a:pt x="66304" y="22"/>
                    </a:cubicBezTo>
                    <a:cubicBezTo>
                      <a:pt x="74028" y="384"/>
                      <a:pt x="79838" y="4403"/>
                      <a:pt x="83791" y="12052"/>
                    </a:cubicBezTo>
                    <a:cubicBezTo>
                      <a:pt x="87754" y="19700"/>
                      <a:pt x="89725" y="31235"/>
                      <a:pt x="89725" y="46599"/>
                    </a:cubicBezTo>
                    <a:lnTo>
                      <a:pt x="89725" y="46780"/>
                    </a:lnTo>
                    <a:cubicBezTo>
                      <a:pt x="89725" y="62020"/>
                      <a:pt x="87754" y="75841"/>
                      <a:pt x="83791" y="88242"/>
                    </a:cubicBezTo>
                    <a:cubicBezTo>
                      <a:pt x="79838" y="100644"/>
                      <a:pt x="73971" y="111502"/>
                      <a:pt x="66304" y="120875"/>
                    </a:cubicBezTo>
                    <a:cubicBezTo>
                      <a:pt x="58645" y="130190"/>
                      <a:pt x="49187" y="138029"/>
                      <a:pt x="37938" y="144383"/>
                    </a:cubicBezTo>
                    <a:lnTo>
                      <a:pt x="0" y="165728"/>
                    </a:lnTo>
                    <a:lnTo>
                      <a:pt x="57" y="165795"/>
                    </a:lnTo>
                    <a:close/>
                    <a:moveTo>
                      <a:pt x="27556" y="126676"/>
                    </a:moveTo>
                    <a:lnTo>
                      <a:pt x="34728" y="122609"/>
                    </a:lnTo>
                    <a:cubicBezTo>
                      <a:pt x="40662" y="119208"/>
                      <a:pt x="45663" y="114950"/>
                      <a:pt x="49682" y="109835"/>
                    </a:cubicBezTo>
                    <a:cubicBezTo>
                      <a:pt x="53702" y="104654"/>
                      <a:pt x="56731" y="98301"/>
                      <a:pt x="58769" y="90585"/>
                    </a:cubicBezTo>
                    <a:cubicBezTo>
                      <a:pt x="60808" y="82870"/>
                      <a:pt x="61855" y="73679"/>
                      <a:pt x="61855" y="62887"/>
                    </a:cubicBezTo>
                    <a:lnTo>
                      <a:pt x="61855" y="62696"/>
                    </a:lnTo>
                    <a:cubicBezTo>
                      <a:pt x="61855" y="52085"/>
                      <a:pt x="60808" y="44256"/>
                      <a:pt x="58769" y="39074"/>
                    </a:cubicBezTo>
                    <a:cubicBezTo>
                      <a:pt x="56664" y="33950"/>
                      <a:pt x="53635" y="31054"/>
                      <a:pt x="49682" y="30559"/>
                    </a:cubicBezTo>
                    <a:cubicBezTo>
                      <a:pt x="45729" y="29997"/>
                      <a:pt x="40719" y="31483"/>
                      <a:pt x="34785" y="34940"/>
                    </a:cubicBezTo>
                    <a:lnTo>
                      <a:pt x="27622" y="39131"/>
                    </a:lnTo>
                    <a:lnTo>
                      <a:pt x="27622" y="126676"/>
                    </a:lnTo>
                    <a:lnTo>
                      <a:pt x="27556" y="126676"/>
                    </a:lnTo>
                    <a:close/>
                  </a:path>
                </a:pathLst>
              </a:custGeom>
              <a:solidFill>
                <a:srgbClr val="000000"/>
              </a:solidFill>
              <a:ln w="9525" cap="flat">
                <a:noFill/>
                <a:prstDash val="solid"/>
                <a:miter/>
              </a:ln>
            </p:spPr>
            <p:txBody>
              <a:bodyPr rtlCol="0" anchor="ctr"/>
              <a:lstStyle/>
              <a:p>
                <a:endParaRPr lang="nl-NL"/>
              </a:p>
            </p:txBody>
          </p:sp>
          <p:sp>
            <p:nvSpPr>
              <p:cNvPr id="234" name="Vrije vorm 233">
                <a:extLst>
                  <a:ext uri="{FF2B5EF4-FFF2-40B4-BE49-F238E27FC236}">
                    <a16:creationId xmlns:a16="http://schemas.microsoft.com/office/drawing/2014/main" id="{188513F0-1219-5176-6532-62FC4513B474}"/>
                  </a:ext>
                </a:extLst>
              </p:cNvPr>
              <p:cNvSpPr/>
              <p:nvPr/>
            </p:nvSpPr>
            <p:spPr>
              <a:xfrm>
                <a:off x="10441170" y="5692410"/>
                <a:ext cx="23780" cy="127479"/>
              </a:xfrm>
              <a:custGeom>
                <a:avLst/>
                <a:gdLst>
                  <a:gd name="connsiteX0" fmla="*/ 14088 w 28175"/>
                  <a:gd name="connsiteY0" fmla="*/ 31233 h 151038"/>
                  <a:gd name="connsiteX1" fmla="*/ 4134 w 28175"/>
                  <a:gd name="connsiteY1" fmla="*/ 32709 h 151038"/>
                  <a:gd name="connsiteX2" fmla="*/ 0 w 28175"/>
                  <a:gd name="connsiteY2" fmla="*/ 24813 h 151038"/>
                  <a:gd name="connsiteX3" fmla="*/ 4134 w 28175"/>
                  <a:gd name="connsiteY3" fmla="*/ 12288 h 151038"/>
                  <a:gd name="connsiteX4" fmla="*/ 14088 w 28175"/>
                  <a:gd name="connsiteY4" fmla="*/ 2229 h 151038"/>
                  <a:gd name="connsiteX5" fmla="*/ 24099 w 28175"/>
                  <a:gd name="connsiteY5" fmla="*/ 629 h 151038"/>
                  <a:gd name="connsiteX6" fmla="*/ 28175 w 28175"/>
                  <a:gd name="connsiteY6" fmla="*/ 8401 h 151038"/>
                  <a:gd name="connsiteX7" fmla="*/ 24099 w 28175"/>
                  <a:gd name="connsiteY7" fmla="*/ 21108 h 151038"/>
                  <a:gd name="connsiteX8" fmla="*/ 14088 w 28175"/>
                  <a:gd name="connsiteY8" fmla="*/ 31233 h 151038"/>
                  <a:gd name="connsiteX9" fmla="*/ 867 w 28175"/>
                  <a:gd name="connsiteY9" fmla="*/ 151038 h 151038"/>
                  <a:gd name="connsiteX10" fmla="*/ 867 w 28175"/>
                  <a:gd name="connsiteY10" fmla="*/ 49426 h 151038"/>
                  <a:gd name="connsiteX11" fmla="*/ 27308 w 28175"/>
                  <a:gd name="connsiteY11" fmla="*/ 34071 h 151038"/>
                  <a:gd name="connsiteX12" fmla="*/ 27308 w 28175"/>
                  <a:gd name="connsiteY12" fmla="*/ 136113 h 151038"/>
                  <a:gd name="connsiteX13" fmla="*/ 867 w 28175"/>
                  <a:gd name="connsiteY13" fmla="*/ 150981 h 151038"/>
                  <a:gd name="connsiteX14" fmla="*/ 867 w 28175"/>
                  <a:gd name="connsiteY14" fmla="*/ 151038 h 1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175" h="151038">
                    <a:moveTo>
                      <a:pt x="14088" y="31233"/>
                    </a:moveTo>
                    <a:cubicBezTo>
                      <a:pt x="10259" y="33452"/>
                      <a:pt x="6915" y="33947"/>
                      <a:pt x="4134" y="32709"/>
                    </a:cubicBezTo>
                    <a:cubicBezTo>
                      <a:pt x="1353" y="31480"/>
                      <a:pt x="0" y="28823"/>
                      <a:pt x="0" y="24813"/>
                    </a:cubicBezTo>
                    <a:cubicBezTo>
                      <a:pt x="0" y="20803"/>
                      <a:pt x="1353" y="16736"/>
                      <a:pt x="4134" y="12288"/>
                    </a:cubicBezTo>
                    <a:cubicBezTo>
                      <a:pt x="6915" y="7849"/>
                      <a:pt x="10192" y="4458"/>
                      <a:pt x="14088" y="2229"/>
                    </a:cubicBezTo>
                    <a:cubicBezTo>
                      <a:pt x="17983" y="10"/>
                      <a:pt x="21384" y="-609"/>
                      <a:pt x="24099" y="629"/>
                    </a:cubicBezTo>
                    <a:cubicBezTo>
                      <a:pt x="26822" y="1924"/>
                      <a:pt x="28175" y="4515"/>
                      <a:pt x="28175" y="8401"/>
                    </a:cubicBezTo>
                    <a:cubicBezTo>
                      <a:pt x="28175" y="12288"/>
                      <a:pt x="26822" y="16669"/>
                      <a:pt x="24099" y="21108"/>
                    </a:cubicBezTo>
                    <a:cubicBezTo>
                      <a:pt x="21384" y="25556"/>
                      <a:pt x="18040" y="28890"/>
                      <a:pt x="14088" y="31233"/>
                    </a:cubicBezTo>
                    <a:close/>
                    <a:moveTo>
                      <a:pt x="867" y="151038"/>
                    </a:moveTo>
                    <a:lnTo>
                      <a:pt x="867" y="49426"/>
                    </a:lnTo>
                    <a:lnTo>
                      <a:pt x="27308" y="34071"/>
                    </a:lnTo>
                    <a:lnTo>
                      <a:pt x="27308" y="136113"/>
                    </a:lnTo>
                    <a:lnTo>
                      <a:pt x="867" y="150981"/>
                    </a:lnTo>
                    <a:lnTo>
                      <a:pt x="867" y="151038"/>
                    </a:lnTo>
                    <a:close/>
                  </a:path>
                </a:pathLst>
              </a:custGeom>
              <a:solidFill>
                <a:srgbClr val="000000"/>
              </a:solidFill>
              <a:ln w="9525" cap="flat">
                <a:noFill/>
                <a:prstDash val="solid"/>
                <a:miter/>
              </a:ln>
            </p:spPr>
            <p:txBody>
              <a:bodyPr rtlCol="0" anchor="ctr"/>
              <a:lstStyle/>
              <a:p>
                <a:endParaRPr lang="nl-NL"/>
              </a:p>
            </p:txBody>
          </p:sp>
          <p:sp>
            <p:nvSpPr>
              <p:cNvPr id="235" name="Vrije vorm 234">
                <a:extLst>
                  <a:ext uri="{FF2B5EF4-FFF2-40B4-BE49-F238E27FC236}">
                    <a16:creationId xmlns:a16="http://schemas.microsoft.com/office/drawing/2014/main" id="{6591524A-E46E-BB1F-A725-53A745398510}"/>
                  </a:ext>
                </a:extLst>
              </p:cNvPr>
              <p:cNvSpPr/>
              <p:nvPr/>
            </p:nvSpPr>
            <p:spPr>
              <a:xfrm>
                <a:off x="10475853" y="5685449"/>
                <a:ext cx="67023" cy="143451"/>
              </a:xfrm>
              <a:custGeom>
                <a:avLst/>
                <a:gdLst>
                  <a:gd name="connsiteX0" fmla="*/ 0 w 79409"/>
                  <a:gd name="connsiteY0" fmla="*/ 169962 h 169962"/>
                  <a:gd name="connsiteX1" fmla="*/ 0 w 79409"/>
                  <a:gd name="connsiteY1" fmla="*/ 34288 h 169962"/>
                  <a:gd name="connsiteX2" fmla="*/ 26575 w 79409"/>
                  <a:gd name="connsiteY2" fmla="*/ 18867 h 169962"/>
                  <a:gd name="connsiteX3" fmla="*/ 26575 w 79409"/>
                  <a:gd name="connsiteY3" fmla="*/ 33307 h 169962"/>
                  <a:gd name="connsiteX4" fmla="*/ 27127 w 79409"/>
                  <a:gd name="connsiteY4" fmla="*/ 32993 h 169962"/>
                  <a:gd name="connsiteX5" fmla="*/ 32137 w 79409"/>
                  <a:gd name="connsiteY5" fmla="*/ 21648 h 169962"/>
                  <a:gd name="connsiteX6" fmla="*/ 39681 w 79409"/>
                  <a:gd name="connsiteY6" fmla="*/ 11714 h 169962"/>
                  <a:gd name="connsiteX7" fmla="*/ 49625 w 79409"/>
                  <a:gd name="connsiteY7" fmla="*/ 3999 h 169962"/>
                  <a:gd name="connsiteX8" fmla="*/ 65637 w 79409"/>
                  <a:gd name="connsiteY8" fmla="*/ 550 h 169962"/>
                  <a:gd name="connsiteX9" fmla="*/ 75829 w 79409"/>
                  <a:gd name="connsiteY9" fmla="*/ 12266 h 169962"/>
                  <a:gd name="connsiteX10" fmla="*/ 79410 w 79409"/>
                  <a:gd name="connsiteY10" fmla="*/ 39660 h 169962"/>
                  <a:gd name="connsiteX11" fmla="*/ 79410 w 79409"/>
                  <a:gd name="connsiteY11" fmla="*/ 39841 h 169962"/>
                  <a:gd name="connsiteX12" fmla="*/ 75829 w 79409"/>
                  <a:gd name="connsiteY12" fmla="*/ 71560 h 169962"/>
                  <a:gd name="connsiteX13" fmla="*/ 65513 w 79409"/>
                  <a:gd name="connsiteY13" fmla="*/ 94934 h 169962"/>
                  <a:gd name="connsiteX14" fmla="*/ 49320 w 79409"/>
                  <a:gd name="connsiteY14" fmla="*/ 109869 h 169962"/>
                  <a:gd name="connsiteX15" fmla="*/ 39681 w 79409"/>
                  <a:gd name="connsiteY15" fmla="*/ 113450 h 169962"/>
                  <a:gd name="connsiteX16" fmla="*/ 32194 w 79409"/>
                  <a:gd name="connsiteY16" fmla="*/ 112212 h 169962"/>
                  <a:gd name="connsiteX17" fmla="*/ 27070 w 79409"/>
                  <a:gd name="connsiteY17" fmla="*/ 106230 h 169962"/>
                  <a:gd name="connsiteX18" fmla="*/ 26575 w 79409"/>
                  <a:gd name="connsiteY18" fmla="*/ 106478 h 169962"/>
                  <a:gd name="connsiteX19" fmla="*/ 26575 w 79409"/>
                  <a:gd name="connsiteY19" fmla="*/ 155094 h 169962"/>
                  <a:gd name="connsiteX20" fmla="*/ 0 w 79409"/>
                  <a:gd name="connsiteY20" fmla="*/ 169896 h 169962"/>
                  <a:gd name="connsiteX21" fmla="*/ 0 w 79409"/>
                  <a:gd name="connsiteY21" fmla="*/ 169962 h 169962"/>
                  <a:gd name="connsiteX22" fmla="*/ 39310 w 79409"/>
                  <a:gd name="connsiteY22" fmla="*/ 92162 h 169962"/>
                  <a:gd name="connsiteX23" fmla="*/ 46415 w 79409"/>
                  <a:gd name="connsiteY23" fmla="*/ 84942 h 169962"/>
                  <a:gd name="connsiteX24" fmla="*/ 50797 w 79409"/>
                  <a:gd name="connsiteY24" fmla="*/ 72788 h 169962"/>
                  <a:gd name="connsiteX25" fmla="*/ 52283 w 79409"/>
                  <a:gd name="connsiteY25" fmla="*/ 55643 h 169962"/>
                  <a:gd name="connsiteX26" fmla="*/ 52283 w 79409"/>
                  <a:gd name="connsiteY26" fmla="*/ 55453 h 169962"/>
                  <a:gd name="connsiteX27" fmla="*/ 50797 w 79409"/>
                  <a:gd name="connsiteY27" fmla="*/ 39965 h 169962"/>
                  <a:gd name="connsiteX28" fmla="*/ 46472 w 79409"/>
                  <a:gd name="connsiteY28" fmla="*/ 32688 h 169962"/>
                  <a:gd name="connsiteX29" fmla="*/ 39367 w 79409"/>
                  <a:gd name="connsiteY29" fmla="*/ 33555 h 169962"/>
                  <a:gd name="connsiteX30" fmla="*/ 32013 w 79409"/>
                  <a:gd name="connsiteY30" fmla="*/ 41451 h 169962"/>
                  <a:gd name="connsiteX31" fmla="*/ 27937 w 79409"/>
                  <a:gd name="connsiteY31" fmla="*/ 54034 h 169962"/>
                  <a:gd name="connsiteX32" fmla="*/ 26641 w 79409"/>
                  <a:gd name="connsiteY32" fmla="*/ 70388 h 169962"/>
                  <a:gd name="connsiteX33" fmla="*/ 26641 w 79409"/>
                  <a:gd name="connsiteY33" fmla="*/ 70512 h 169962"/>
                  <a:gd name="connsiteX34" fmla="*/ 27870 w 79409"/>
                  <a:gd name="connsiteY34" fmla="*/ 85066 h 169962"/>
                  <a:gd name="connsiteX35" fmla="*/ 31956 w 79409"/>
                  <a:gd name="connsiteY35" fmla="*/ 92905 h 169962"/>
                  <a:gd name="connsiteX36" fmla="*/ 39367 w 79409"/>
                  <a:gd name="connsiteY36" fmla="*/ 92286 h 169962"/>
                  <a:gd name="connsiteX37" fmla="*/ 39310 w 79409"/>
                  <a:gd name="connsiteY37" fmla="*/ 92162 h 16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409" h="169962">
                    <a:moveTo>
                      <a:pt x="0" y="169962"/>
                    </a:moveTo>
                    <a:lnTo>
                      <a:pt x="0" y="34288"/>
                    </a:lnTo>
                    <a:lnTo>
                      <a:pt x="26575" y="18867"/>
                    </a:lnTo>
                    <a:lnTo>
                      <a:pt x="26575" y="33307"/>
                    </a:lnTo>
                    <a:lnTo>
                      <a:pt x="27127" y="32993"/>
                    </a:lnTo>
                    <a:cubicBezTo>
                      <a:pt x="28365" y="29049"/>
                      <a:pt x="30032" y="25220"/>
                      <a:pt x="32137" y="21648"/>
                    </a:cubicBezTo>
                    <a:cubicBezTo>
                      <a:pt x="34242" y="18067"/>
                      <a:pt x="36709" y="14733"/>
                      <a:pt x="39681" y="11714"/>
                    </a:cubicBezTo>
                    <a:cubicBezTo>
                      <a:pt x="42643" y="8685"/>
                      <a:pt x="45920" y="6094"/>
                      <a:pt x="49625" y="3999"/>
                    </a:cubicBezTo>
                    <a:cubicBezTo>
                      <a:pt x="55864" y="360"/>
                      <a:pt x="61246" y="-812"/>
                      <a:pt x="65637" y="550"/>
                    </a:cubicBezTo>
                    <a:cubicBezTo>
                      <a:pt x="70018" y="1903"/>
                      <a:pt x="73418" y="5789"/>
                      <a:pt x="75829" y="12266"/>
                    </a:cubicBezTo>
                    <a:cubicBezTo>
                      <a:pt x="78238" y="18743"/>
                      <a:pt x="79410" y="27935"/>
                      <a:pt x="79410" y="39660"/>
                    </a:cubicBezTo>
                    <a:lnTo>
                      <a:pt x="79410" y="39841"/>
                    </a:lnTo>
                    <a:cubicBezTo>
                      <a:pt x="79410" y="51747"/>
                      <a:pt x="78238" y="62301"/>
                      <a:pt x="75829" y="71560"/>
                    </a:cubicBezTo>
                    <a:cubicBezTo>
                      <a:pt x="73418" y="80808"/>
                      <a:pt x="70018" y="88581"/>
                      <a:pt x="65513" y="94934"/>
                    </a:cubicBezTo>
                    <a:cubicBezTo>
                      <a:pt x="61055" y="101296"/>
                      <a:pt x="55616" y="106288"/>
                      <a:pt x="49320" y="109869"/>
                    </a:cubicBezTo>
                    <a:cubicBezTo>
                      <a:pt x="45796" y="111841"/>
                      <a:pt x="42577" y="113079"/>
                      <a:pt x="39681" y="113450"/>
                    </a:cubicBezTo>
                    <a:cubicBezTo>
                      <a:pt x="36776" y="113812"/>
                      <a:pt x="34299" y="113450"/>
                      <a:pt x="32194" y="112212"/>
                    </a:cubicBezTo>
                    <a:cubicBezTo>
                      <a:pt x="30099" y="110983"/>
                      <a:pt x="28365" y="109002"/>
                      <a:pt x="27070" y="106230"/>
                    </a:cubicBezTo>
                    <a:lnTo>
                      <a:pt x="26575" y="106478"/>
                    </a:lnTo>
                    <a:lnTo>
                      <a:pt x="26575" y="155094"/>
                    </a:lnTo>
                    <a:lnTo>
                      <a:pt x="0" y="169896"/>
                    </a:lnTo>
                    <a:lnTo>
                      <a:pt x="0" y="169962"/>
                    </a:lnTo>
                    <a:close/>
                    <a:moveTo>
                      <a:pt x="39310" y="92162"/>
                    </a:moveTo>
                    <a:cubicBezTo>
                      <a:pt x="42091" y="90562"/>
                      <a:pt x="44434" y="88152"/>
                      <a:pt x="46415" y="84942"/>
                    </a:cubicBezTo>
                    <a:cubicBezTo>
                      <a:pt x="48330" y="81732"/>
                      <a:pt x="49816" y="77665"/>
                      <a:pt x="50797" y="72788"/>
                    </a:cubicBezTo>
                    <a:cubicBezTo>
                      <a:pt x="51787" y="67911"/>
                      <a:pt x="52283" y="62177"/>
                      <a:pt x="52283" y="55643"/>
                    </a:cubicBezTo>
                    <a:lnTo>
                      <a:pt x="52283" y="55453"/>
                    </a:lnTo>
                    <a:cubicBezTo>
                      <a:pt x="52283" y="48918"/>
                      <a:pt x="51787" y="43728"/>
                      <a:pt x="50797" y="39965"/>
                    </a:cubicBezTo>
                    <a:cubicBezTo>
                      <a:pt x="49816" y="36203"/>
                      <a:pt x="48387" y="33736"/>
                      <a:pt x="46472" y="32688"/>
                    </a:cubicBezTo>
                    <a:cubicBezTo>
                      <a:pt x="44558" y="31574"/>
                      <a:pt x="42215" y="31888"/>
                      <a:pt x="39367" y="33555"/>
                    </a:cubicBezTo>
                    <a:cubicBezTo>
                      <a:pt x="36338" y="35279"/>
                      <a:pt x="33871" y="37936"/>
                      <a:pt x="32013" y="41451"/>
                    </a:cubicBezTo>
                    <a:cubicBezTo>
                      <a:pt x="30156" y="44966"/>
                      <a:pt x="28803" y="49157"/>
                      <a:pt x="27937" y="54034"/>
                    </a:cubicBezTo>
                    <a:cubicBezTo>
                      <a:pt x="27070" y="58910"/>
                      <a:pt x="26641" y="64397"/>
                      <a:pt x="26641" y="70388"/>
                    </a:cubicBezTo>
                    <a:lnTo>
                      <a:pt x="26641" y="70512"/>
                    </a:lnTo>
                    <a:cubicBezTo>
                      <a:pt x="26641" y="76303"/>
                      <a:pt x="27070" y="81180"/>
                      <a:pt x="27870" y="85066"/>
                    </a:cubicBezTo>
                    <a:cubicBezTo>
                      <a:pt x="28737" y="88952"/>
                      <a:pt x="30099" y="91543"/>
                      <a:pt x="31956" y="92905"/>
                    </a:cubicBezTo>
                    <a:cubicBezTo>
                      <a:pt x="33871" y="94200"/>
                      <a:pt x="36338" y="94010"/>
                      <a:pt x="39367" y="92286"/>
                    </a:cubicBezTo>
                    <a:lnTo>
                      <a:pt x="39310" y="92162"/>
                    </a:lnTo>
                    <a:close/>
                  </a:path>
                </a:pathLst>
              </a:custGeom>
              <a:solidFill>
                <a:srgbClr val="000000"/>
              </a:solidFill>
              <a:ln w="9525" cap="flat">
                <a:noFill/>
                <a:prstDash val="solid"/>
                <a:miter/>
              </a:ln>
            </p:spPr>
            <p:txBody>
              <a:bodyPr rtlCol="0" anchor="ctr"/>
              <a:lstStyle/>
              <a:p>
                <a:endParaRPr lang="nl-NL"/>
              </a:p>
            </p:txBody>
          </p:sp>
          <p:sp>
            <p:nvSpPr>
              <p:cNvPr id="236" name="Vrije vorm 235">
                <a:extLst>
                  <a:ext uri="{FF2B5EF4-FFF2-40B4-BE49-F238E27FC236}">
                    <a16:creationId xmlns:a16="http://schemas.microsoft.com/office/drawing/2014/main" id="{A7CD0ECD-A044-F8BE-218F-CBEEF1723ECD}"/>
                  </a:ext>
                </a:extLst>
              </p:cNvPr>
              <p:cNvSpPr/>
              <p:nvPr/>
            </p:nvSpPr>
            <p:spPr>
              <a:xfrm>
                <a:off x="10552475" y="5626752"/>
                <a:ext cx="22486" cy="130912"/>
              </a:xfrm>
              <a:custGeom>
                <a:avLst/>
                <a:gdLst>
                  <a:gd name="connsiteX0" fmla="*/ 0 w 26641"/>
                  <a:gd name="connsiteY0" fmla="*/ 155105 h 155105"/>
                  <a:gd name="connsiteX1" fmla="*/ 0 w 26641"/>
                  <a:gd name="connsiteY1" fmla="*/ 15611 h 155105"/>
                  <a:gd name="connsiteX2" fmla="*/ 26642 w 26641"/>
                  <a:gd name="connsiteY2" fmla="*/ 0 h 155105"/>
                  <a:gd name="connsiteX3" fmla="*/ 26642 w 26641"/>
                  <a:gd name="connsiteY3" fmla="*/ 140113 h 155105"/>
                  <a:gd name="connsiteX4" fmla="*/ 0 w 26641"/>
                  <a:gd name="connsiteY4" fmla="*/ 155105 h 155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1" h="155105">
                    <a:moveTo>
                      <a:pt x="0" y="155105"/>
                    </a:moveTo>
                    <a:lnTo>
                      <a:pt x="0" y="15611"/>
                    </a:lnTo>
                    <a:lnTo>
                      <a:pt x="26642" y="0"/>
                    </a:lnTo>
                    <a:lnTo>
                      <a:pt x="26642" y="140113"/>
                    </a:lnTo>
                    <a:lnTo>
                      <a:pt x="0" y="155105"/>
                    </a:lnTo>
                    <a:close/>
                  </a:path>
                </a:pathLst>
              </a:custGeom>
              <a:solidFill>
                <a:srgbClr val="000000"/>
              </a:solidFill>
              <a:ln w="9525" cap="flat">
                <a:noFill/>
                <a:prstDash val="solid"/>
                <a:miter/>
              </a:ln>
            </p:spPr>
            <p:txBody>
              <a:bodyPr rtlCol="0" anchor="ctr"/>
              <a:lstStyle/>
              <a:p>
                <a:endParaRPr lang="nl-NL"/>
              </a:p>
            </p:txBody>
          </p:sp>
          <p:sp>
            <p:nvSpPr>
              <p:cNvPr id="237" name="Vrije vorm 236">
                <a:extLst>
                  <a:ext uri="{FF2B5EF4-FFF2-40B4-BE49-F238E27FC236}">
                    <a16:creationId xmlns:a16="http://schemas.microsoft.com/office/drawing/2014/main" id="{8A63D7AE-EE19-48B1-AAA4-91EB85E6D8D0}"/>
                  </a:ext>
                </a:extLst>
              </p:cNvPr>
              <p:cNvSpPr/>
              <p:nvPr/>
            </p:nvSpPr>
            <p:spPr>
              <a:xfrm>
                <a:off x="10584511" y="5625169"/>
                <a:ext cx="67232" cy="102522"/>
              </a:xfrm>
              <a:custGeom>
                <a:avLst/>
                <a:gdLst>
                  <a:gd name="connsiteX0" fmla="*/ 39738 w 79657"/>
                  <a:gd name="connsiteY0" fmla="*/ 115271 h 121468"/>
                  <a:gd name="connsiteX1" fmla="*/ 18164 w 79657"/>
                  <a:gd name="connsiteY1" fmla="*/ 121319 h 121468"/>
                  <a:gd name="connsiteX2" fmla="*/ 4629 w 79657"/>
                  <a:gd name="connsiteY2" fmla="*/ 110766 h 121468"/>
                  <a:gd name="connsiteX3" fmla="*/ 0 w 79657"/>
                  <a:gd name="connsiteY3" fmla="*/ 83496 h 121468"/>
                  <a:gd name="connsiteX4" fmla="*/ 0 w 79657"/>
                  <a:gd name="connsiteY4" fmla="*/ 83315 h 121468"/>
                  <a:gd name="connsiteX5" fmla="*/ 4753 w 79657"/>
                  <a:gd name="connsiteY5" fmla="*/ 51044 h 121468"/>
                  <a:gd name="connsiteX6" fmla="*/ 18412 w 79657"/>
                  <a:gd name="connsiteY6" fmla="*/ 24888 h 121468"/>
                  <a:gd name="connsiteX7" fmla="*/ 39919 w 79657"/>
                  <a:gd name="connsiteY7" fmla="*/ 6200 h 121468"/>
                  <a:gd name="connsiteX8" fmla="*/ 61246 w 79657"/>
                  <a:gd name="connsiteY8" fmla="*/ 152 h 121468"/>
                  <a:gd name="connsiteX9" fmla="*/ 74895 w 79657"/>
                  <a:gd name="connsiteY9" fmla="*/ 10696 h 121468"/>
                  <a:gd name="connsiteX10" fmla="*/ 79658 w 79657"/>
                  <a:gd name="connsiteY10" fmla="*/ 37843 h 121468"/>
                  <a:gd name="connsiteX11" fmla="*/ 79658 w 79657"/>
                  <a:gd name="connsiteY11" fmla="*/ 38033 h 121468"/>
                  <a:gd name="connsiteX12" fmla="*/ 75019 w 79657"/>
                  <a:gd name="connsiteY12" fmla="*/ 70913 h 121468"/>
                  <a:gd name="connsiteX13" fmla="*/ 61484 w 79657"/>
                  <a:gd name="connsiteY13" fmla="*/ 96945 h 121468"/>
                  <a:gd name="connsiteX14" fmla="*/ 39862 w 79657"/>
                  <a:gd name="connsiteY14" fmla="*/ 115271 h 121468"/>
                  <a:gd name="connsiteX15" fmla="*/ 39738 w 79657"/>
                  <a:gd name="connsiteY15" fmla="*/ 115271 h 121468"/>
                  <a:gd name="connsiteX16" fmla="*/ 39738 w 79657"/>
                  <a:gd name="connsiteY16" fmla="*/ 92630 h 121468"/>
                  <a:gd name="connsiteX17" fmla="*/ 46777 w 79657"/>
                  <a:gd name="connsiteY17" fmla="*/ 85287 h 121468"/>
                  <a:gd name="connsiteX18" fmla="*/ 51102 w 79657"/>
                  <a:gd name="connsiteY18" fmla="*/ 72399 h 121468"/>
                  <a:gd name="connsiteX19" fmla="*/ 52530 w 79657"/>
                  <a:gd name="connsiteY19" fmla="*/ 53454 h 121468"/>
                  <a:gd name="connsiteX20" fmla="*/ 52530 w 79657"/>
                  <a:gd name="connsiteY20" fmla="*/ 53273 h 121468"/>
                  <a:gd name="connsiteX21" fmla="*/ 51102 w 79657"/>
                  <a:gd name="connsiteY21" fmla="*/ 36176 h 121468"/>
                  <a:gd name="connsiteX22" fmla="*/ 46777 w 79657"/>
                  <a:gd name="connsiteY22" fmla="*/ 28279 h 121468"/>
                  <a:gd name="connsiteX23" fmla="*/ 39862 w 79657"/>
                  <a:gd name="connsiteY23" fmla="*/ 28898 h 121468"/>
                  <a:gd name="connsiteX24" fmla="*/ 32747 w 79657"/>
                  <a:gd name="connsiteY24" fmla="*/ 36366 h 121468"/>
                  <a:gd name="connsiteX25" fmla="*/ 28423 w 79657"/>
                  <a:gd name="connsiteY25" fmla="*/ 49196 h 121468"/>
                  <a:gd name="connsiteX26" fmla="*/ 27003 w 79657"/>
                  <a:gd name="connsiteY26" fmla="*/ 67827 h 121468"/>
                  <a:gd name="connsiteX27" fmla="*/ 27003 w 79657"/>
                  <a:gd name="connsiteY27" fmla="*/ 68018 h 121468"/>
                  <a:gd name="connsiteX28" fmla="*/ 28489 w 79657"/>
                  <a:gd name="connsiteY28" fmla="*/ 85229 h 121468"/>
                  <a:gd name="connsiteX29" fmla="*/ 32814 w 79657"/>
                  <a:gd name="connsiteY29" fmla="*/ 93183 h 121468"/>
                  <a:gd name="connsiteX30" fmla="*/ 39738 w 79657"/>
                  <a:gd name="connsiteY30" fmla="*/ 92630 h 1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657" h="121468">
                    <a:moveTo>
                      <a:pt x="39738" y="115271"/>
                    </a:moveTo>
                    <a:cubicBezTo>
                      <a:pt x="31270" y="120024"/>
                      <a:pt x="24098" y="122062"/>
                      <a:pt x="18164" y="121319"/>
                    </a:cubicBezTo>
                    <a:cubicBezTo>
                      <a:pt x="12230" y="120577"/>
                      <a:pt x="7725" y="117062"/>
                      <a:pt x="4629" y="110766"/>
                    </a:cubicBezTo>
                    <a:cubicBezTo>
                      <a:pt x="1543" y="104479"/>
                      <a:pt x="0" y="95345"/>
                      <a:pt x="0" y="83496"/>
                    </a:cubicBezTo>
                    <a:lnTo>
                      <a:pt x="0" y="83315"/>
                    </a:lnTo>
                    <a:cubicBezTo>
                      <a:pt x="0" y="71656"/>
                      <a:pt x="1600" y="60921"/>
                      <a:pt x="4753" y="51044"/>
                    </a:cubicBezTo>
                    <a:cubicBezTo>
                      <a:pt x="7906" y="41176"/>
                      <a:pt x="12478" y="32480"/>
                      <a:pt x="18412" y="24888"/>
                    </a:cubicBezTo>
                    <a:cubicBezTo>
                      <a:pt x="24346" y="17297"/>
                      <a:pt x="31518" y="11068"/>
                      <a:pt x="39919" y="6200"/>
                    </a:cubicBezTo>
                    <a:cubicBezTo>
                      <a:pt x="48206" y="1381"/>
                      <a:pt x="55312" y="-591"/>
                      <a:pt x="61246" y="152"/>
                    </a:cubicBezTo>
                    <a:cubicBezTo>
                      <a:pt x="67170" y="895"/>
                      <a:pt x="71752" y="4410"/>
                      <a:pt x="74895" y="10696"/>
                    </a:cubicBezTo>
                    <a:cubicBezTo>
                      <a:pt x="78048" y="16992"/>
                      <a:pt x="79658" y="26060"/>
                      <a:pt x="79658" y="37843"/>
                    </a:cubicBezTo>
                    <a:lnTo>
                      <a:pt x="79658" y="38033"/>
                    </a:lnTo>
                    <a:cubicBezTo>
                      <a:pt x="79658" y="50063"/>
                      <a:pt x="78114" y="60979"/>
                      <a:pt x="75019" y="70913"/>
                    </a:cubicBezTo>
                    <a:cubicBezTo>
                      <a:pt x="71933" y="80781"/>
                      <a:pt x="67418" y="89487"/>
                      <a:pt x="61484" y="96945"/>
                    </a:cubicBezTo>
                    <a:cubicBezTo>
                      <a:pt x="55559" y="104413"/>
                      <a:pt x="48320" y="110518"/>
                      <a:pt x="39862" y="115271"/>
                    </a:cubicBezTo>
                    <a:lnTo>
                      <a:pt x="39738" y="115271"/>
                    </a:lnTo>
                    <a:close/>
                    <a:moveTo>
                      <a:pt x="39738" y="92630"/>
                    </a:moveTo>
                    <a:cubicBezTo>
                      <a:pt x="42453" y="91087"/>
                      <a:pt x="44806" y="88620"/>
                      <a:pt x="46777" y="85287"/>
                    </a:cubicBezTo>
                    <a:cubicBezTo>
                      <a:pt x="48758" y="81953"/>
                      <a:pt x="50178" y="77638"/>
                      <a:pt x="51102" y="72399"/>
                    </a:cubicBezTo>
                    <a:cubicBezTo>
                      <a:pt x="52035" y="67151"/>
                      <a:pt x="52530" y="60855"/>
                      <a:pt x="52530" y="53454"/>
                    </a:cubicBezTo>
                    <a:lnTo>
                      <a:pt x="52530" y="53273"/>
                    </a:lnTo>
                    <a:cubicBezTo>
                      <a:pt x="52530" y="45986"/>
                      <a:pt x="52035" y="40309"/>
                      <a:pt x="51102" y="36176"/>
                    </a:cubicBezTo>
                    <a:cubicBezTo>
                      <a:pt x="50120" y="32051"/>
                      <a:pt x="48692" y="29451"/>
                      <a:pt x="46777" y="28279"/>
                    </a:cubicBezTo>
                    <a:cubicBezTo>
                      <a:pt x="44863" y="27174"/>
                      <a:pt x="42577" y="27355"/>
                      <a:pt x="39862" y="28898"/>
                    </a:cubicBezTo>
                    <a:cubicBezTo>
                      <a:pt x="37138" y="30442"/>
                      <a:pt x="34728" y="32975"/>
                      <a:pt x="32747" y="36366"/>
                    </a:cubicBezTo>
                    <a:cubicBezTo>
                      <a:pt x="30832" y="39700"/>
                      <a:pt x="29356" y="44015"/>
                      <a:pt x="28423" y="49196"/>
                    </a:cubicBezTo>
                    <a:cubicBezTo>
                      <a:pt x="27442" y="54378"/>
                      <a:pt x="27003" y="60607"/>
                      <a:pt x="27003" y="67827"/>
                    </a:cubicBezTo>
                    <a:lnTo>
                      <a:pt x="27003" y="68018"/>
                    </a:lnTo>
                    <a:cubicBezTo>
                      <a:pt x="27003" y="75352"/>
                      <a:pt x="27499" y="81095"/>
                      <a:pt x="28489" y="85229"/>
                    </a:cubicBezTo>
                    <a:cubicBezTo>
                      <a:pt x="29480" y="89363"/>
                      <a:pt x="30899" y="92011"/>
                      <a:pt x="32814" y="93183"/>
                    </a:cubicBezTo>
                    <a:cubicBezTo>
                      <a:pt x="34728" y="94354"/>
                      <a:pt x="37014" y="94173"/>
                      <a:pt x="39738" y="92630"/>
                    </a:cubicBezTo>
                    <a:close/>
                  </a:path>
                </a:pathLst>
              </a:custGeom>
              <a:solidFill>
                <a:srgbClr val="000000"/>
              </a:solidFill>
              <a:ln w="9525" cap="flat">
                <a:noFill/>
                <a:prstDash val="solid"/>
                <a:miter/>
              </a:ln>
            </p:spPr>
            <p:txBody>
              <a:bodyPr rtlCol="0" anchor="ctr"/>
              <a:lstStyle/>
              <a:p>
                <a:endParaRPr lang="nl-NL"/>
              </a:p>
            </p:txBody>
          </p:sp>
          <p:sp>
            <p:nvSpPr>
              <p:cNvPr id="238" name="Vrije vorm 237">
                <a:extLst>
                  <a:ext uri="{FF2B5EF4-FFF2-40B4-BE49-F238E27FC236}">
                    <a16:creationId xmlns:a16="http://schemas.microsoft.com/office/drawing/2014/main" id="{54916B30-B5A7-05DF-281D-A78A00BC813D}"/>
                  </a:ext>
                </a:extLst>
              </p:cNvPr>
              <p:cNvSpPr/>
              <p:nvPr/>
            </p:nvSpPr>
            <p:spPr>
              <a:xfrm>
                <a:off x="10661287" y="5555602"/>
                <a:ext cx="101399" cy="140778"/>
              </a:xfrm>
              <a:custGeom>
                <a:avLst/>
                <a:gdLst>
                  <a:gd name="connsiteX0" fmla="*/ 0 w 120138"/>
                  <a:gd name="connsiteY0" fmla="*/ 166795 h 166795"/>
                  <a:gd name="connsiteX1" fmla="*/ 0 w 120138"/>
                  <a:gd name="connsiteY1" fmla="*/ 60801 h 166795"/>
                  <a:gd name="connsiteX2" fmla="*/ 26565 w 120138"/>
                  <a:gd name="connsiteY2" fmla="*/ 45380 h 166795"/>
                  <a:gd name="connsiteX3" fmla="*/ 26565 w 120138"/>
                  <a:gd name="connsiteY3" fmla="*/ 60372 h 166795"/>
                  <a:gd name="connsiteX4" fmla="*/ 27127 w 120138"/>
                  <a:gd name="connsiteY4" fmla="*/ 60058 h 166795"/>
                  <a:gd name="connsiteX5" fmla="*/ 35471 w 120138"/>
                  <a:gd name="connsiteY5" fmla="*/ 42970 h 166795"/>
                  <a:gd name="connsiteX6" fmla="*/ 49311 w 120138"/>
                  <a:gd name="connsiteY6" fmla="*/ 30445 h 166795"/>
                  <a:gd name="connsiteX7" fmla="*/ 59074 w 120138"/>
                  <a:gd name="connsiteY7" fmla="*/ 26873 h 166795"/>
                  <a:gd name="connsiteX8" fmla="*/ 66494 w 120138"/>
                  <a:gd name="connsiteY8" fmla="*/ 28530 h 166795"/>
                  <a:gd name="connsiteX9" fmla="*/ 71247 w 120138"/>
                  <a:gd name="connsiteY9" fmla="*/ 35322 h 166795"/>
                  <a:gd name="connsiteX10" fmla="*/ 71809 w 120138"/>
                  <a:gd name="connsiteY10" fmla="*/ 35007 h 166795"/>
                  <a:gd name="connsiteX11" fmla="*/ 77057 w 120138"/>
                  <a:gd name="connsiteY11" fmla="*/ 22615 h 166795"/>
                  <a:gd name="connsiteX12" fmla="*/ 84973 w 120138"/>
                  <a:gd name="connsiteY12" fmla="*/ 11938 h 166795"/>
                  <a:gd name="connsiteX13" fmla="*/ 95479 w 120138"/>
                  <a:gd name="connsiteY13" fmla="*/ 3737 h 166795"/>
                  <a:gd name="connsiteX14" fmla="*/ 108699 w 120138"/>
                  <a:gd name="connsiteY14" fmla="*/ 155 h 166795"/>
                  <a:gd name="connsiteX15" fmla="*/ 117167 w 120138"/>
                  <a:gd name="connsiteY15" fmla="*/ 6813 h 166795"/>
                  <a:gd name="connsiteX16" fmla="*/ 120139 w 120138"/>
                  <a:gd name="connsiteY16" fmla="*/ 22739 h 166795"/>
                  <a:gd name="connsiteX17" fmla="*/ 120139 w 120138"/>
                  <a:gd name="connsiteY17" fmla="*/ 99301 h 166795"/>
                  <a:gd name="connsiteX18" fmla="*/ 93564 w 120138"/>
                  <a:gd name="connsiteY18" fmla="*/ 114227 h 166795"/>
                  <a:gd name="connsiteX19" fmla="*/ 93564 w 120138"/>
                  <a:gd name="connsiteY19" fmla="*/ 43399 h 166795"/>
                  <a:gd name="connsiteX20" fmla="*/ 92507 w 120138"/>
                  <a:gd name="connsiteY20" fmla="*/ 36493 h 166795"/>
                  <a:gd name="connsiteX21" fmla="*/ 89354 w 120138"/>
                  <a:gd name="connsiteY21" fmla="*/ 33474 h 166795"/>
                  <a:gd name="connsiteX22" fmla="*/ 83982 w 120138"/>
                  <a:gd name="connsiteY22" fmla="*/ 34893 h 166795"/>
                  <a:gd name="connsiteX23" fmla="*/ 78239 w 120138"/>
                  <a:gd name="connsiteY23" fmla="*/ 40075 h 166795"/>
                  <a:gd name="connsiteX24" fmla="*/ 74647 w 120138"/>
                  <a:gd name="connsiteY24" fmla="*/ 47352 h 166795"/>
                  <a:gd name="connsiteX25" fmla="*/ 73409 w 120138"/>
                  <a:gd name="connsiteY25" fmla="*/ 55991 h 166795"/>
                  <a:gd name="connsiteX26" fmla="*/ 73409 w 120138"/>
                  <a:gd name="connsiteY26" fmla="*/ 125581 h 166795"/>
                  <a:gd name="connsiteX27" fmla="*/ 46968 w 120138"/>
                  <a:gd name="connsiteY27" fmla="*/ 140449 h 166795"/>
                  <a:gd name="connsiteX28" fmla="*/ 46968 w 120138"/>
                  <a:gd name="connsiteY28" fmla="*/ 70050 h 166795"/>
                  <a:gd name="connsiteX29" fmla="*/ 45911 w 120138"/>
                  <a:gd name="connsiteY29" fmla="*/ 63268 h 166795"/>
                  <a:gd name="connsiteX30" fmla="*/ 42758 w 120138"/>
                  <a:gd name="connsiteY30" fmla="*/ 60306 h 166795"/>
                  <a:gd name="connsiteX31" fmla="*/ 37443 w 120138"/>
                  <a:gd name="connsiteY31" fmla="*/ 61668 h 166795"/>
                  <a:gd name="connsiteX32" fmla="*/ 31699 w 120138"/>
                  <a:gd name="connsiteY32" fmla="*/ 66850 h 166795"/>
                  <a:gd name="connsiteX33" fmla="*/ 27994 w 120138"/>
                  <a:gd name="connsiteY33" fmla="*/ 74184 h 166795"/>
                  <a:gd name="connsiteX34" fmla="*/ 26756 w 120138"/>
                  <a:gd name="connsiteY34" fmla="*/ 82823 h 166795"/>
                  <a:gd name="connsiteX35" fmla="*/ 26756 w 120138"/>
                  <a:gd name="connsiteY35" fmla="*/ 151803 h 166795"/>
                  <a:gd name="connsiteX36" fmla="*/ 124 w 120138"/>
                  <a:gd name="connsiteY36" fmla="*/ 166795 h 166795"/>
                  <a:gd name="connsiteX37" fmla="*/ 0 w 120138"/>
                  <a:gd name="connsiteY37" fmla="*/ 166795 h 16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0138" h="166795">
                    <a:moveTo>
                      <a:pt x="0" y="166795"/>
                    </a:moveTo>
                    <a:lnTo>
                      <a:pt x="0" y="60801"/>
                    </a:lnTo>
                    <a:lnTo>
                      <a:pt x="26565" y="45380"/>
                    </a:lnTo>
                    <a:lnTo>
                      <a:pt x="26565" y="60372"/>
                    </a:lnTo>
                    <a:lnTo>
                      <a:pt x="27127" y="60058"/>
                    </a:lnTo>
                    <a:cubicBezTo>
                      <a:pt x="28918" y="53886"/>
                      <a:pt x="31699" y="48152"/>
                      <a:pt x="35471" y="42970"/>
                    </a:cubicBezTo>
                    <a:cubicBezTo>
                      <a:pt x="39243" y="37789"/>
                      <a:pt x="43815" y="33598"/>
                      <a:pt x="49311" y="30445"/>
                    </a:cubicBezTo>
                    <a:cubicBezTo>
                      <a:pt x="52892" y="28349"/>
                      <a:pt x="56169" y="27178"/>
                      <a:pt x="59074" y="26873"/>
                    </a:cubicBezTo>
                    <a:cubicBezTo>
                      <a:pt x="61979" y="26559"/>
                      <a:pt x="64456" y="27111"/>
                      <a:pt x="66494" y="28530"/>
                    </a:cubicBezTo>
                    <a:cubicBezTo>
                      <a:pt x="68532" y="29950"/>
                      <a:pt x="70142" y="32236"/>
                      <a:pt x="71247" y="35322"/>
                    </a:cubicBezTo>
                    <a:lnTo>
                      <a:pt x="71809" y="35007"/>
                    </a:lnTo>
                    <a:cubicBezTo>
                      <a:pt x="73105" y="30693"/>
                      <a:pt x="74838" y="26559"/>
                      <a:pt x="77057" y="22615"/>
                    </a:cubicBezTo>
                    <a:cubicBezTo>
                      <a:pt x="79286" y="18729"/>
                      <a:pt x="81877" y="15148"/>
                      <a:pt x="84973" y="11938"/>
                    </a:cubicBezTo>
                    <a:cubicBezTo>
                      <a:pt x="88059" y="8728"/>
                      <a:pt x="91526" y="5956"/>
                      <a:pt x="95479" y="3737"/>
                    </a:cubicBezTo>
                    <a:cubicBezTo>
                      <a:pt x="100603" y="775"/>
                      <a:pt x="105051" y="-464"/>
                      <a:pt x="108699" y="155"/>
                    </a:cubicBezTo>
                    <a:cubicBezTo>
                      <a:pt x="112348" y="775"/>
                      <a:pt x="115186" y="2994"/>
                      <a:pt x="117167" y="6813"/>
                    </a:cubicBezTo>
                    <a:cubicBezTo>
                      <a:pt x="119148" y="10643"/>
                      <a:pt x="120139" y="16015"/>
                      <a:pt x="120139" y="22739"/>
                    </a:cubicBezTo>
                    <a:lnTo>
                      <a:pt x="120139" y="99301"/>
                    </a:lnTo>
                    <a:lnTo>
                      <a:pt x="93564" y="114227"/>
                    </a:lnTo>
                    <a:lnTo>
                      <a:pt x="93564" y="43399"/>
                    </a:lnTo>
                    <a:cubicBezTo>
                      <a:pt x="93564" y="40503"/>
                      <a:pt x="93193" y="38217"/>
                      <a:pt x="92507" y="36493"/>
                    </a:cubicBezTo>
                    <a:cubicBezTo>
                      <a:pt x="91764" y="34769"/>
                      <a:pt x="90716" y="33779"/>
                      <a:pt x="89354" y="33474"/>
                    </a:cubicBezTo>
                    <a:cubicBezTo>
                      <a:pt x="87935" y="33160"/>
                      <a:pt x="86144" y="33655"/>
                      <a:pt x="83982" y="34893"/>
                    </a:cubicBezTo>
                    <a:cubicBezTo>
                      <a:pt x="81696" y="36188"/>
                      <a:pt x="79781" y="37912"/>
                      <a:pt x="78239" y="40075"/>
                    </a:cubicBezTo>
                    <a:cubicBezTo>
                      <a:pt x="76686" y="42227"/>
                      <a:pt x="75514" y="44637"/>
                      <a:pt x="74647" y="47352"/>
                    </a:cubicBezTo>
                    <a:cubicBezTo>
                      <a:pt x="73781" y="50124"/>
                      <a:pt x="73409" y="52962"/>
                      <a:pt x="73409" y="55991"/>
                    </a:cubicBezTo>
                    <a:lnTo>
                      <a:pt x="73409" y="125581"/>
                    </a:lnTo>
                    <a:lnTo>
                      <a:pt x="46968" y="140449"/>
                    </a:lnTo>
                    <a:lnTo>
                      <a:pt x="46968" y="70050"/>
                    </a:lnTo>
                    <a:cubicBezTo>
                      <a:pt x="46968" y="67221"/>
                      <a:pt x="46596" y="64935"/>
                      <a:pt x="45911" y="63268"/>
                    </a:cubicBezTo>
                    <a:cubicBezTo>
                      <a:pt x="45234" y="61601"/>
                      <a:pt x="44187" y="60611"/>
                      <a:pt x="42758" y="60306"/>
                    </a:cubicBezTo>
                    <a:cubicBezTo>
                      <a:pt x="41338" y="60001"/>
                      <a:pt x="39548" y="60496"/>
                      <a:pt x="37443" y="61668"/>
                    </a:cubicBezTo>
                    <a:cubicBezTo>
                      <a:pt x="35223" y="62963"/>
                      <a:pt x="33309" y="64687"/>
                      <a:pt x="31699" y="66850"/>
                    </a:cubicBezTo>
                    <a:cubicBezTo>
                      <a:pt x="30089" y="69002"/>
                      <a:pt x="28861" y="71469"/>
                      <a:pt x="27994" y="74184"/>
                    </a:cubicBezTo>
                    <a:cubicBezTo>
                      <a:pt x="27127" y="76898"/>
                      <a:pt x="26756" y="79803"/>
                      <a:pt x="26756" y="82823"/>
                    </a:cubicBezTo>
                    <a:lnTo>
                      <a:pt x="26756" y="151803"/>
                    </a:lnTo>
                    <a:lnTo>
                      <a:pt x="124" y="166795"/>
                    </a:lnTo>
                    <a:lnTo>
                      <a:pt x="0" y="166795"/>
                    </a:lnTo>
                    <a:close/>
                  </a:path>
                </a:pathLst>
              </a:custGeom>
              <a:solidFill>
                <a:srgbClr val="000000"/>
              </a:solidFill>
              <a:ln w="9525" cap="flat">
                <a:noFill/>
                <a:prstDash val="solid"/>
                <a:miter/>
              </a:ln>
            </p:spPr>
            <p:txBody>
              <a:bodyPr rtlCol="0" anchor="ctr"/>
              <a:lstStyle/>
              <a:p>
                <a:endParaRPr lang="nl-NL"/>
              </a:p>
            </p:txBody>
          </p:sp>
          <p:sp>
            <p:nvSpPr>
              <p:cNvPr id="239" name="Vrije vorm 238">
                <a:extLst>
                  <a:ext uri="{FF2B5EF4-FFF2-40B4-BE49-F238E27FC236}">
                    <a16:creationId xmlns:a16="http://schemas.microsoft.com/office/drawing/2014/main" id="{8841B3EF-24EE-6E3C-9D96-1313DA9F57B5}"/>
                  </a:ext>
                </a:extLst>
              </p:cNvPr>
              <p:cNvSpPr/>
              <p:nvPr/>
            </p:nvSpPr>
            <p:spPr>
              <a:xfrm>
                <a:off x="10771393" y="5516813"/>
                <a:ext cx="62224" cy="110133"/>
              </a:xfrm>
              <a:custGeom>
                <a:avLst/>
                <a:gdLst>
                  <a:gd name="connsiteX0" fmla="*/ 25517 w 73723"/>
                  <a:gd name="connsiteY0" fmla="*/ 126676 h 130486"/>
                  <a:gd name="connsiteX1" fmla="*/ 12240 w 73723"/>
                  <a:gd name="connsiteY1" fmla="*/ 130439 h 130486"/>
                  <a:gd name="connsiteX2" fmla="*/ 3277 w 73723"/>
                  <a:gd name="connsiteY2" fmla="*/ 124952 h 130486"/>
                  <a:gd name="connsiteX3" fmla="*/ 0 w 73723"/>
                  <a:gd name="connsiteY3" fmla="*/ 110455 h 130486"/>
                  <a:gd name="connsiteX4" fmla="*/ 0 w 73723"/>
                  <a:gd name="connsiteY4" fmla="*/ 110265 h 130486"/>
                  <a:gd name="connsiteX5" fmla="*/ 3581 w 73723"/>
                  <a:gd name="connsiteY5" fmla="*/ 91453 h 130486"/>
                  <a:gd name="connsiteX6" fmla="*/ 15021 w 73723"/>
                  <a:gd name="connsiteY6" fmla="*/ 72822 h 130486"/>
                  <a:gd name="connsiteX7" fmla="*/ 35785 w 73723"/>
                  <a:gd name="connsiteY7" fmla="*/ 54924 h 130486"/>
                  <a:gd name="connsiteX8" fmla="*/ 60684 w 73723"/>
                  <a:gd name="connsiteY8" fmla="*/ 38332 h 130486"/>
                  <a:gd name="connsiteX9" fmla="*/ 60684 w 73723"/>
                  <a:gd name="connsiteY9" fmla="*/ 56534 h 130486"/>
                  <a:gd name="connsiteX10" fmla="*/ 39738 w 73723"/>
                  <a:gd name="connsiteY10" fmla="*/ 70603 h 130486"/>
                  <a:gd name="connsiteX11" fmla="*/ 29785 w 73723"/>
                  <a:gd name="connsiteY11" fmla="*/ 80652 h 130486"/>
                  <a:gd name="connsiteX12" fmla="*/ 26327 w 73723"/>
                  <a:gd name="connsiteY12" fmla="*/ 92624 h 130486"/>
                  <a:gd name="connsiteX13" fmla="*/ 26327 w 73723"/>
                  <a:gd name="connsiteY13" fmla="*/ 92748 h 130486"/>
                  <a:gd name="connsiteX14" fmla="*/ 29108 w 73723"/>
                  <a:gd name="connsiteY14" fmla="*/ 100149 h 130486"/>
                  <a:gd name="connsiteX15" fmla="*/ 35900 w 73723"/>
                  <a:gd name="connsiteY15" fmla="*/ 99168 h 130486"/>
                  <a:gd name="connsiteX16" fmla="*/ 41710 w 73723"/>
                  <a:gd name="connsiteY16" fmla="*/ 94168 h 130486"/>
                  <a:gd name="connsiteX17" fmla="*/ 45796 w 73723"/>
                  <a:gd name="connsiteY17" fmla="*/ 86767 h 130486"/>
                  <a:gd name="connsiteX18" fmla="*/ 47339 w 73723"/>
                  <a:gd name="connsiteY18" fmla="*/ 77689 h 130486"/>
                  <a:gd name="connsiteX19" fmla="*/ 47339 w 73723"/>
                  <a:gd name="connsiteY19" fmla="*/ 37903 h 130486"/>
                  <a:gd name="connsiteX20" fmla="*/ 44682 w 73723"/>
                  <a:gd name="connsiteY20" fmla="*/ 29636 h 130486"/>
                  <a:gd name="connsiteX21" fmla="*/ 37452 w 73723"/>
                  <a:gd name="connsiteY21" fmla="*/ 30379 h 130486"/>
                  <a:gd name="connsiteX22" fmla="*/ 30223 w 73723"/>
                  <a:gd name="connsiteY22" fmla="*/ 37589 h 130486"/>
                  <a:gd name="connsiteX23" fmla="*/ 27251 w 73723"/>
                  <a:gd name="connsiteY23" fmla="*/ 49010 h 130486"/>
                  <a:gd name="connsiteX24" fmla="*/ 27127 w 73723"/>
                  <a:gd name="connsiteY24" fmla="*/ 51105 h 130486"/>
                  <a:gd name="connsiteX25" fmla="*/ 2781 w 73723"/>
                  <a:gd name="connsiteY25" fmla="*/ 65050 h 130486"/>
                  <a:gd name="connsiteX26" fmla="*/ 2905 w 73723"/>
                  <a:gd name="connsiteY26" fmla="*/ 62145 h 130486"/>
                  <a:gd name="connsiteX27" fmla="*/ 7230 w 73723"/>
                  <a:gd name="connsiteY27" fmla="*/ 41666 h 130486"/>
                  <a:gd name="connsiteX28" fmla="*/ 19222 w 73723"/>
                  <a:gd name="connsiteY28" fmla="*/ 22416 h 130486"/>
                  <a:gd name="connsiteX29" fmla="*/ 38195 w 73723"/>
                  <a:gd name="connsiteY29" fmla="*/ 6995 h 130486"/>
                  <a:gd name="connsiteX30" fmla="*/ 57598 w 73723"/>
                  <a:gd name="connsiteY30" fmla="*/ 23 h 130486"/>
                  <a:gd name="connsiteX31" fmla="*/ 69647 w 73723"/>
                  <a:gd name="connsiteY31" fmla="*/ 5328 h 130486"/>
                  <a:gd name="connsiteX32" fmla="*/ 73723 w 73723"/>
                  <a:gd name="connsiteY32" fmla="*/ 22540 h 130486"/>
                  <a:gd name="connsiteX33" fmla="*/ 73723 w 73723"/>
                  <a:gd name="connsiteY33" fmla="*/ 97749 h 130486"/>
                  <a:gd name="connsiteX34" fmla="*/ 47149 w 73723"/>
                  <a:gd name="connsiteY34" fmla="*/ 112675 h 130486"/>
                  <a:gd name="connsiteX35" fmla="*/ 47149 w 73723"/>
                  <a:gd name="connsiteY35" fmla="*/ 100092 h 130486"/>
                  <a:gd name="connsiteX36" fmla="*/ 46654 w 73723"/>
                  <a:gd name="connsiteY36" fmla="*/ 100340 h 130486"/>
                  <a:gd name="connsiteX37" fmla="*/ 41834 w 73723"/>
                  <a:gd name="connsiteY37" fmla="*/ 110703 h 130486"/>
                  <a:gd name="connsiteX38" fmla="*/ 34728 w 73723"/>
                  <a:gd name="connsiteY38" fmla="*/ 119647 h 130486"/>
                  <a:gd name="connsiteX39" fmla="*/ 25337 w 73723"/>
                  <a:gd name="connsiteY39" fmla="*/ 126619 h 130486"/>
                  <a:gd name="connsiteX40" fmla="*/ 25517 w 73723"/>
                  <a:gd name="connsiteY40" fmla="*/ 126676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3723" h="130486">
                    <a:moveTo>
                      <a:pt x="25517" y="126676"/>
                    </a:moveTo>
                    <a:cubicBezTo>
                      <a:pt x="20517" y="129515"/>
                      <a:pt x="16068" y="130753"/>
                      <a:pt x="12240" y="130439"/>
                    </a:cubicBezTo>
                    <a:cubicBezTo>
                      <a:pt x="8401" y="130134"/>
                      <a:pt x="5439" y="128343"/>
                      <a:pt x="3277" y="124952"/>
                    </a:cubicBezTo>
                    <a:cubicBezTo>
                      <a:pt x="1114" y="121619"/>
                      <a:pt x="0" y="116808"/>
                      <a:pt x="0" y="110455"/>
                    </a:cubicBezTo>
                    <a:lnTo>
                      <a:pt x="0" y="110265"/>
                    </a:lnTo>
                    <a:cubicBezTo>
                      <a:pt x="0" y="104035"/>
                      <a:pt x="1171" y="97749"/>
                      <a:pt x="3581" y="91453"/>
                    </a:cubicBezTo>
                    <a:cubicBezTo>
                      <a:pt x="5991" y="85157"/>
                      <a:pt x="9763" y="78928"/>
                      <a:pt x="15021" y="72822"/>
                    </a:cubicBezTo>
                    <a:cubicBezTo>
                      <a:pt x="20212" y="66716"/>
                      <a:pt x="27127" y="60725"/>
                      <a:pt x="35785" y="54924"/>
                    </a:cubicBezTo>
                    <a:lnTo>
                      <a:pt x="60684" y="38332"/>
                    </a:lnTo>
                    <a:lnTo>
                      <a:pt x="60684" y="56534"/>
                    </a:lnTo>
                    <a:lnTo>
                      <a:pt x="39738" y="70603"/>
                    </a:lnTo>
                    <a:cubicBezTo>
                      <a:pt x="35414" y="73565"/>
                      <a:pt x="32071" y="76889"/>
                      <a:pt x="29785" y="80652"/>
                    </a:cubicBezTo>
                    <a:cubicBezTo>
                      <a:pt x="27499" y="84414"/>
                      <a:pt x="26327" y="88367"/>
                      <a:pt x="26327" y="92624"/>
                    </a:cubicBezTo>
                    <a:lnTo>
                      <a:pt x="26327" y="92748"/>
                    </a:lnTo>
                    <a:cubicBezTo>
                      <a:pt x="26327" y="96882"/>
                      <a:pt x="27251" y="99349"/>
                      <a:pt x="29108" y="100149"/>
                    </a:cubicBezTo>
                    <a:cubicBezTo>
                      <a:pt x="30956" y="101016"/>
                      <a:pt x="33242" y="100645"/>
                      <a:pt x="35900" y="99168"/>
                    </a:cubicBezTo>
                    <a:cubicBezTo>
                      <a:pt x="38072" y="97930"/>
                      <a:pt x="40043" y="96263"/>
                      <a:pt x="41710" y="94168"/>
                    </a:cubicBezTo>
                    <a:cubicBezTo>
                      <a:pt x="43444" y="92072"/>
                      <a:pt x="44806" y="89605"/>
                      <a:pt x="45796" y="86767"/>
                    </a:cubicBezTo>
                    <a:cubicBezTo>
                      <a:pt x="46844" y="83928"/>
                      <a:pt x="47339" y="80899"/>
                      <a:pt x="47339" y="77689"/>
                    </a:cubicBezTo>
                    <a:lnTo>
                      <a:pt x="47339" y="37903"/>
                    </a:lnTo>
                    <a:cubicBezTo>
                      <a:pt x="47339" y="33646"/>
                      <a:pt x="46472" y="30864"/>
                      <a:pt x="44682" y="29636"/>
                    </a:cubicBezTo>
                    <a:cubicBezTo>
                      <a:pt x="42891" y="28398"/>
                      <a:pt x="40481" y="28645"/>
                      <a:pt x="37452" y="30379"/>
                    </a:cubicBezTo>
                    <a:cubicBezTo>
                      <a:pt x="34423" y="32103"/>
                      <a:pt x="32013" y="34513"/>
                      <a:pt x="30223" y="37589"/>
                    </a:cubicBezTo>
                    <a:cubicBezTo>
                      <a:pt x="28423" y="40618"/>
                      <a:pt x="27499" y="44438"/>
                      <a:pt x="27251" y="49010"/>
                    </a:cubicBezTo>
                    <a:lnTo>
                      <a:pt x="27127" y="51105"/>
                    </a:lnTo>
                    <a:lnTo>
                      <a:pt x="2781" y="65050"/>
                    </a:lnTo>
                    <a:lnTo>
                      <a:pt x="2905" y="62145"/>
                    </a:lnTo>
                    <a:cubicBezTo>
                      <a:pt x="3029" y="55296"/>
                      <a:pt x="4448" y="48448"/>
                      <a:pt x="7230" y="41666"/>
                    </a:cubicBezTo>
                    <a:cubicBezTo>
                      <a:pt x="10011" y="34875"/>
                      <a:pt x="14030" y="28464"/>
                      <a:pt x="19222" y="22416"/>
                    </a:cubicBezTo>
                    <a:cubicBezTo>
                      <a:pt x="24470" y="16434"/>
                      <a:pt x="30775" y="11252"/>
                      <a:pt x="38195" y="6995"/>
                    </a:cubicBezTo>
                    <a:cubicBezTo>
                      <a:pt x="45606" y="2737"/>
                      <a:pt x="52283" y="203"/>
                      <a:pt x="57598" y="23"/>
                    </a:cubicBezTo>
                    <a:cubicBezTo>
                      <a:pt x="62912" y="-225"/>
                      <a:pt x="66932" y="1566"/>
                      <a:pt x="69647" y="5328"/>
                    </a:cubicBezTo>
                    <a:cubicBezTo>
                      <a:pt x="72361" y="9090"/>
                      <a:pt x="73723" y="14824"/>
                      <a:pt x="73723" y="22540"/>
                    </a:cubicBezTo>
                    <a:lnTo>
                      <a:pt x="73723" y="97749"/>
                    </a:lnTo>
                    <a:lnTo>
                      <a:pt x="47149" y="112675"/>
                    </a:lnTo>
                    <a:lnTo>
                      <a:pt x="47149" y="100092"/>
                    </a:lnTo>
                    <a:lnTo>
                      <a:pt x="46654" y="100340"/>
                    </a:lnTo>
                    <a:cubicBezTo>
                      <a:pt x="45425" y="104035"/>
                      <a:pt x="43815" y="107493"/>
                      <a:pt x="41834" y="110703"/>
                    </a:cubicBezTo>
                    <a:cubicBezTo>
                      <a:pt x="39862" y="113970"/>
                      <a:pt x="37452" y="116932"/>
                      <a:pt x="34728" y="119647"/>
                    </a:cubicBezTo>
                    <a:cubicBezTo>
                      <a:pt x="31947" y="122362"/>
                      <a:pt x="28861" y="124705"/>
                      <a:pt x="25337" y="126619"/>
                    </a:cubicBezTo>
                    <a:lnTo>
                      <a:pt x="25517" y="126676"/>
                    </a:lnTo>
                    <a:close/>
                  </a:path>
                </a:pathLst>
              </a:custGeom>
              <a:solidFill>
                <a:srgbClr val="000000"/>
              </a:solidFill>
              <a:ln w="9525" cap="flat">
                <a:noFill/>
                <a:prstDash val="solid"/>
                <a:miter/>
              </a:ln>
            </p:spPr>
            <p:txBody>
              <a:bodyPr rtlCol="0" anchor="ctr"/>
              <a:lstStyle/>
              <a:p>
                <a:endParaRPr lang="nl-NL"/>
              </a:p>
            </p:txBody>
          </p:sp>
        </p:grpSp>
        <p:pic>
          <p:nvPicPr>
            <p:cNvPr id="240" name="Picture 2" descr="Microcredentials | TU Delft Online">
              <a:extLst>
                <a:ext uri="{FF2B5EF4-FFF2-40B4-BE49-F238E27FC236}">
                  <a16:creationId xmlns:a16="http://schemas.microsoft.com/office/drawing/2014/main" id="{14B473E3-9650-DFE8-C5C1-5BF2BFF62E5F}"/>
                </a:ext>
              </a:extLst>
            </p:cNvPr>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662859" y="4237831"/>
              <a:ext cx="595772" cy="866967"/>
            </a:xfrm>
            <a:prstGeom prst="rect">
              <a:avLst/>
            </a:prstGeom>
            <a:noFill/>
            <a:scene3d>
              <a:camera prst="isometricRightUp"/>
              <a:lightRig rig="threePt" dir="t"/>
            </a:scene3d>
            <a:extLst>
              <a:ext uri="{909E8E84-426E-40DD-AFC4-6F175D3DCCD1}">
                <a14:hiddenFill xmlns:a14="http://schemas.microsoft.com/office/drawing/2010/main">
                  <a:solidFill>
                    <a:srgbClr val="FFFFFF"/>
                  </a:solidFill>
                </a14:hiddenFill>
              </a:ext>
            </a:extLst>
          </p:spPr>
        </p:pic>
        <p:pic>
          <p:nvPicPr>
            <p:cNvPr id="241" name="Afbeelding 240">
              <a:extLst>
                <a:ext uri="{FF2B5EF4-FFF2-40B4-BE49-F238E27FC236}">
                  <a16:creationId xmlns:a16="http://schemas.microsoft.com/office/drawing/2014/main" id="{F5622AA8-2BBF-13FC-4E3F-8EA7CFD9FDEF}"/>
                </a:ext>
              </a:extLst>
            </p:cNvPr>
            <p:cNvPicPr>
              <a:picLocks noChangeAspect="1"/>
            </p:cNvPicPr>
            <p:nvPr/>
          </p:nvPicPr>
          <p:blipFill>
            <a:blip r:embed="rId5" cstate="screen">
              <a:clrChange>
                <a:clrFrom>
                  <a:srgbClr val="0061B0"/>
                </a:clrFrom>
                <a:clrTo>
                  <a:srgbClr val="0061B0">
                    <a:alpha val="0"/>
                  </a:srgbClr>
                </a:clrTo>
              </a:clrChange>
              <a:extLst>
                <a:ext uri="{28A0092B-C50C-407E-A947-70E740481C1C}">
                  <a14:useLocalDpi xmlns:a14="http://schemas.microsoft.com/office/drawing/2010/main"/>
                </a:ext>
              </a:extLst>
            </a:blip>
            <a:stretch>
              <a:fillRect/>
            </a:stretch>
          </p:blipFill>
          <p:spPr>
            <a:xfrm>
              <a:off x="5380713" y="3790729"/>
              <a:ext cx="1115091" cy="542743"/>
            </a:xfrm>
            <a:prstGeom prst="rect">
              <a:avLst/>
            </a:prstGeom>
            <a:scene3d>
              <a:camera prst="orthographicFront">
                <a:rot lat="2100000" lon="18900000" rev="0"/>
              </a:camera>
              <a:lightRig rig="threePt" dir="t"/>
            </a:scene3d>
          </p:spPr>
        </p:pic>
      </p:grpSp>
      <p:sp>
        <p:nvSpPr>
          <p:cNvPr id="4" name="Tekstvak 3">
            <a:extLst>
              <a:ext uri="{FF2B5EF4-FFF2-40B4-BE49-F238E27FC236}">
                <a16:creationId xmlns:a16="http://schemas.microsoft.com/office/drawing/2014/main" id="{ABCE80FE-71C7-882F-AF9B-15D5667C92C0}"/>
              </a:ext>
            </a:extLst>
          </p:cNvPr>
          <p:cNvSpPr txBox="1"/>
          <p:nvPr/>
        </p:nvSpPr>
        <p:spPr>
          <a:xfrm>
            <a:off x="2861786" y="6314172"/>
            <a:ext cx="6468437" cy="369332"/>
          </a:xfrm>
          <a:prstGeom prst="rect">
            <a:avLst/>
          </a:prstGeom>
          <a:noFill/>
        </p:spPr>
        <p:txBody>
          <a:bodyPr wrap="none" rtlCol="0">
            <a:spAutoFit/>
          </a:bodyPr>
          <a:lstStyle/>
          <a:p>
            <a:pPr algn="ctr"/>
            <a:r>
              <a:rPr lang="nl-NL">
                <a:solidFill>
                  <a:schemeClr val="accent2"/>
                </a:solidFill>
                <a:latin typeface="Calibri" panose="020F0502020204030204" pitchFamily="34" charset="0"/>
                <a:cs typeface="Calibri" panose="020F0502020204030204" pitchFamily="34" charset="0"/>
              </a:rPr>
              <a:t>▶︎ I have control over </a:t>
            </a:r>
            <a:r>
              <a:rPr lang="nl-NL" err="1">
                <a:solidFill>
                  <a:schemeClr val="accent2"/>
                </a:solidFill>
                <a:latin typeface="Calibri" panose="020F0502020204030204" pitchFamily="34" charset="0"/>
                <a:cs typeface="Calibri" panose="020F0502020204030204" pitchFamily="34" charset="0"/>
              </a:rPr>
              <a:t>my</a:t>
            </a:r>
            <a:r>
              <a:rPr lang="nl-NL">
                <a:solidFill>
                  <a:schemeClr val="accent2"/>
                </a:solidFill>
                <a:latin typeface="Calibri" panose="020F0502020204030204" pitchFamily="34" charset="0"/>
                <a:cs typeface="Calibri" panose="020F0502020204030204" pitchFamily="34" charset="0"/>
              </a:rPr>
              <a:t> </a:t>
            </a:r>
            <a:r>
              <a:rPr lang="nl-NL" err="1">
                <a:solidFill>
                  <a:schemeClr val="accent2"/>
                </a:solidFill>
                <a:latin typeface="Calibri" panose="020F0502020204030204" pitchFamily="34" charset="0"/>
                <a:cs typeface="Calibri" panose="020F0502020204030204" pitchFamily="34" charset="0"/>
              </a:rPr>
              <a:t>own</a:t>
            </a:r>
            <a:r>
              <a:rPr lang="nl-NL">
                <a:solidFill>
                  <a:schemeClr val="accent2"/>
                </a:solidFill>
                <a:latin typeface="Calibri" panose="020F0502020204030204" pitchFamily="34" charset="0"/>
                <a:cs typeface="Calibri" panose="020F0502020204030204" pitchFamily="34" charset="0"/>
              </a:rPr>
              <a:t> </a:t>
            </a:r>
            <a:r>
              <a:rPr lang="nl-NL" err="1">
                <a:solidFill>
                  <a:schemeClr val="accent2"/>
                </a:solidFill>
                <a:latin typeface="Calibri" panose="020F0502020204030204" pitchFamily="34" charset="0"/>
                <a:cs typeface="Calibri" panose="020F0502020204030204" pitchFamily="34" charset="0"/>
              </a:rPr>
              <a:t>identity</a:t>
            </a:r>
            <a:r>
              <a:rPr lang="nl-NL">
                <a:solidFill>
                  <a:schemeClr val="accent2"/>
                </a:solidFill>
                <a:latin typeface="Calibri" panose="020F0502020204030204" pitchFamily="34" charset="0"/>
                <a:cs typeface="Calibri" panose="020F0502020204030204" pitchFamily="34" charset="0"/>
              </a:rPr>
              <a:t> </a:t>
            </a:r>
            <a:r>
              <a:rPr lang="nl-NL" err="1">
                <a:solidFill>
                  <a:schemeClr val="accent2"/>
                </a:solidFill>
                <a:latin typeface="Calibri" panose="020F0502020204030204" pitchFamily="34" charset="0"/>
                <a:cs typeface="Calibri" panose="020F0502020204030204" pitchFamily="34" charset="0"/>
              </a:rPr>
              <a:t>and</a:t>
            </a:r>
            <a:r>
              <a:rPr lang="nl-NL">
                <a:solidFill>
                  <a:schemeClr val="accent2"/>
                </a:solidFill>
                <a:latin typeface="Calibri" panose="020F0502020204030204" pitchFamily="34" charset="0"/>
                <a:cs typeface="Calibri" panose="020F0502020204030204" pitchFamily="34" charset="0"/>
              </a:rPr>
              <a:t> data   ...   </a:t>
            </a:r>
            <a:r>
              <a:rPr lang="nl-NL" b="1" err="1">
                <a:solidFill>
                  <a:schemeClr val="accent2"/>
                </a:solidFill>
                <a:latin typeface="Calibri" panose="020F0502020204030204" pitchFamily="34" charset="0"/>
                <a:cs typeface="Calibri" panose="020F0502020204030204" pitchFamily="34" charset="0"/>
              </a:rPr>
              <a:t>with</a:t>
            </a:r>
            <a:r>
              <a:rPr lang="nl-NL" b="1">
                <a:solidFill>
                  <a:schemeClr val="accent2"/>
                </a:solidFill>
                <a:latin typeface="Calibri" panose="020F0502020204030204" pitchFamily="34" charset="0"/>
                <a:cs typeface="Calibri" panose="020F0502020204030204" pitchFamily="34" charset="0"/>
              </a:rPr>
              <a:t> a wallet</a:t>
            </a:r>
          </a:p>
        </p:txBody>
      </p:sp>
      <p:pic>
        <p:nvPicPr>
          <p:cNvPr id="8" name="Afbeelding 11">
            <a:extLst>
              <a:ext uri="{FF2B5EF4-FFF2-40B4-BE49-F238E27FC236}">
                <a16:creationId xmlns:a16="http://schemas.microsoft.com/office/drawing/2014/main" id="{827D0218-31FE-4C3E-C099-A08DB3DA6D24}"/>
              </a:ext>
            </a:extLst>
          </p:cNvPr>
          <p:cNvPicPr>
            <a:picLocks noChangeAspect="1"/>
          </p:cNvPicPr>
          <p:nvPr/>
        </p:nvPicPr>
        <p:blipFill>
          <a:blip r:embed="rId6">
            <a:clrChange>
              <a:clrFrom>
                <a:srgbClr val="0061B0"/>
              </a:clrFrom>
              <a:clrTo>
                <a:srgbClr val="0061B0">
                  <a:alpha val="0"/>
                </a:srgbClr>
              </a:clrTo>
            </a:clrChange>
          </a:blip>
          <a:stretch>
            <a:fillRect/>
          </a:stretch>
        </p:blipFill>
        <p:spPr>
          <a:xfrm>
            <a:off x="6026148" y="3686274"/>
            <a:ext cx="1467289" cy="358670"/>
          </a:xfrm>
          <a:prstGeom prst="rect">
            <a:avLst/>
          </a:prstGeom>
          <a:scene3d>
            <a:camera prst="orthographicFront">
              <a:rot lat="2100000" lon="18900000" rev="0"/>
            </a:camera>
            <a:lightRig rig="threePt" dir="t"/>
          </a:scene3d>
        </p:spPr>
      </p:pic>
    </p:spTree>
    <p:extLst>
      <p:ext uri="{BB962C8B-B14F-4D97-AF65-F5344CB8AC3E}">
        <p14:creationId xmlns:p14="http://schemas.microsoft.com/office/powerpoint/2010/main" val="1401651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BCB685B-A39D-CB02-CCF3-90C2CC81A2E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14484" y="2035981"/>
            <a:ext cx="1253446" cy="1489602"/>
          </a:xfrm>
          <a:prstGeom prst="rect">
            <a:avLst/>
          </a:prstGeom>
        </p:spPr>
      </p:pic>
      <p:pic>
        <p:nvPicPr>
          <p:cNvPr id="15" name="Afbeelding 14">
            <a:extLst>
              <a:ext uri="{FF2B5EF4-FFF2-40B4-BE49-F238E27FC236}">
                <a16:creationId xmlns:a16="http://schemas.microsoft.com/office/drawing/2014/main" id="{DBFFFC12-120C-48D3-A2A2-447275861B33}"/>
              </a:ext>
            </a:extLst>
          </p:cNvPr>
          <p:cNvPicPr>
            <a:picLocks noChangeAspect="1"/>
          </p:cNvPicPr>
          <p:nvPr/>
        </p:nvPicPr>
        <p:blipFill>
          <a:blip r:embed="rId3" cstate="screen">
            <a:clrChange>
              <a:clrFrom>
                <a:srgbClr val="0061B0"/>
              </a:clrFrom>
              <a:clrTo>
                <a:srgbClr val="0061B0">
                  <a:alpha val="0"/>
                </a:srgbClr>
              </a:clrTo>
            </a:clrChange>
            <a:extLst>
              <a:ext uri="{28A0092B-C50C-407E-A947-70E740481C1C}">
                <a14:useLocalDpi xmlns:a14="http://schemas.microsoft.com/office/drawing/2010/main"/>
              </a:ext>
            </a:extLst>
          </a:blip>
          <a:stretch>
            <a:fillRect/>
          </a:stretch>
        </p:blipFill>
        <p:spPr>
          <a:xfrm rot="454506">
            <a:off x="10651397" y="2830198"/>
            <a:ext cx="502256" cy="244461"/>
          </a:xfrm>
          <a:prstGeom prst="rect">
            <a:avLst/>
          </a:prstGeom>
          <a:effectLst>
            <a:outerShdw blurRad="12700" dist="12700" dir="2700000" algn="tl" rotWithShape="0">
              <a:prstClr val="black">
                <a:alpha val="40000"/>
              </a:prstClr>
            </a:outerShdw>
          </a:effectLst>
          <a:scene3d>
            <a:camera prst="orthographicFront">
              <a:rot lat="0" lon="0" rev="0"/>
            </a:camera>
            <a:lightRig rig="threePt" dir="t"/>
          </a:scene3d>
        </p:spPr>
      </p:pic>
      <p:sp>
        <p:nvSpPr>
          <p:cNvPr id="2" name="Titel 1">
            <a:extLst>
              <a:ext uri="{FF2B5EF4-FFF2-40B4-BE49-F238E27FC236}">
                <a16:creationId xmlns:a16="http://schemas.microsoft.com/office/drawing/2014/main" id="{A5A551FD-88DB-A137-75A7-950CC330D354}"/>
              </a:ext>
            </a:extLst>
          </p:cNvPr>
          <p:cNvSpPr>
            <a:spLocks noGrp="1"/>
          </p:cNvSpPr>
          <p:nvPr>
            <p:ph type="title"/>
          </p:nvPr>
        </p:nvSpPr>
        <p:spPr/>
        <p:txBody>
          <a:bodyPr>
            <a:normAutofit/>
          </a:bodyPr>
          <a:lstStyle/>
          <a:p>
            <a:r>
              <a:rPr lang="nl-NL" sz="3200" dirty="0"/>
              <a:t>A shift </a:t>
            </a:r>
            <a:r>
              <a:rPr lang="nl-NL" sz="3200" dirty="0" err="1"/>
              <a:t>to</a:t>
            </a:r>
            <a:r>
              <a:rPr lang="nl-NL" sz="3200" dirty="0"/>
              <a:t> a </a:t>
            </a:r>
            <a:r>
              <a:rPr lang="nl-NL" sz="3200" dirty="0" err="1"/>
              <a:t>self</a:t>
            </a:r>
            <a:r>
              <a:rPr lang="nl-NL" sz="3200" dirty="0"/>
              <a:t>-sovereign </a:t>
            </a:r>
            <a:r>
              <a:rPr lang="nl-NL" sz="3200" dirty="0" err="1"/>
              <a:t>decentralized</a:t>
            </a:r>
            <a:r>
              <a:rPr lang="nl-NL" sz="3200" dirty="0"/>
              <a:t> </a:t>
            </a:r>
            <a:r>
              <a:rPr lang="nl-NL" sz="3200" dirty="0" err="1"/>
              <a:t>architecture</a:t>
            </a:r>
            <a:endParaRPr lang="nl-NL" sz="3200" dirty="0"/>
          </a:p>
        </p:txBody>
      </p:sp>
      <p:sp>
        <p:nvSpPr>
          <p:cNvPr id="4" name="Afgeronde rechthoek 3">
            <a:extLst>
              <a:ext uri="{FF2B5EF4-FFF2-40B4-BE49-F238E27FC236}">
                <a16:creationId xmlns:a16="http://schemas.microsoft.com/office/drawing/2014/main" id="{9ECDB142-2E0D-5C63-E2D3-1D249A412CD9}"/>
              </a:ext>
            </a:extLst>
          </p:cNvPr>
          <p:cNvSpPr/>
          <p:nvPr/>
        </p:nvSpPr>
        <p:spPr>
          <a:xfrm>
            <a:off x="874528" y="4486713"/>
            <a:ext cx="2071254" cy="1254024"/>
          </a:xfrm>
          <a:prstGeom prst="roundRect">
            <a:avLst>
              <a:gd name="adj" fmla="val 9364"/>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accent2"/>
                </a:solidFill>
              </a:rPr>
              <a:t>1st </a:t>
            </a:r>
            <a:r>
              <a:rPr lang="nl-NL" sz="1400" b="1" dirty="0" err="1">
                <a:solidFill>
                  <a:schemeClr val="accent2"/>
                </a:solidFill>
              </a:rPr>
              <a:t>generation</a:t>
            </a:r>
            <a:endParaRPr lang="nl-NL" sz="1400" b="1" dirty="0">
              <a:solidFill>
                <a:schemeClr val="accent2"/>
              </a:solidFill>
            </a:endParaRPr>
          </a:p>
          <a:p>
            <a:pPr algn="ctr">
              <a:spcAft>
                <a:spcPts val="600"/>
              </a:spcAft>
            </a:pPr>
            <a:r>
              <a:rPr lang="nl-NL" sz="1400" b="1" dirty="0" err="1">
                <a:solidFill>
                  <a:schemeClr val="tx1"/>
                </a:solidFill>
              </a:rPr>
              <a:t>Organization</a:t>
            </a:r>
            <a:br>
              <a:rPr lang="nl-NL" sz="1400" b="1" dirty="0">
                <a:solidFill>
                  <a:schemeClr val="tx1"/>
                </a:solidFill>
              </a:rPr>
            </a:br>
            <a:r>
              <a:rPr lang="nl-NL" sz="1400" dirty="0" err="1">
                <a:solidFill>
                  <a:schemeClr val="tx1"/>
                </a:solidFill>
              </a:rPr>
              <a:t>centric</a:t>
            </a:r>
            <a:endParaRPr lang="nl-NL" sz="1400" dirty="0">
              <a:solidFill>
                <a:schemeClr val="tx1"/>
              </a:solidFill>
            </a:endParaRPr>
          </a:p>
        </p:txBody>
      </p:sp>
      <p:sp>
        <p:nvSpPr>
          <p:cNvPr id="5" name="Afgeronde rechthoek 4">
            <a:extLst>
              <a:ext uri="{FF2B5EF4-FFF2-40B4-BE49-F238E27FC236}">
                <a16:creationId xmlns:a16="http://schemas.microsoft.com/office/drawing/2014/main" id="{1C91C2C2-D8A1-611C-A7B0-6825DD1E7429}"/>
              </a:ext>
            </a:extLst>
          </p:cNvPr>
          <p:cNvSpPr/>
          <p:nvPr/>
        </p:nvSpPr>
        <p:spPr>
          <a:xfrm>
            <a:off x="2472565" y="3394490"/>
            <a:ext cx="2071254" cy="1254024"/>
          </a:xfrm>
          <a:prstGeom prst="roundRect">
            <a:avLst>
              <a:gd name="adj" fmla="val 9364"/>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b="1" dirty="0">
                <a:solidFill>
                  <a:schemeClr val="accent2"/>
                </a:solidFill>
              </a:rPr>
              <a:t>2nd </a:t>
            </a:r>
            <a:r>
              <a:rPr lang="nl-NL" sz="1400" b="1" dirty="0" err="1">
                <a:solidFill>
                  <a:schemeClr val="accent2"/>
                </a:solidFill>
              </a:rPr>
              <a:t>generation</a:t>
            </a:r>
            <a:endParaRPr lang="nl-NL" sz="1400" b="1" dirty="0">
              <a:solidFill>
                <a:schemeClr val="accent2"/>
              </a:solidFill>
            </a:endParaRPr>
          </a:p>
          <a:p>
            <a:pPr algn="ctr">
              <a:spcAft>
                <a:spcPts val="600"/>
              </a:spcAft>
            </a:pPr>
            <a:r>
              <a:rPr lang="nl-NL" sz="1400" b="1" dirty="0">
                <a:solidFill>
                  <a:schemeClr val="tx1"/>
                </a:solidFill>
              </a:rPr>
              <a:t>Federated</a:t>
            </a:r>
            <a:br>
              <a:rPr lang="nl-NL" sz="1400" b="1" dirty="0">
                <a:solidFill>
                  <a:schemeClr val="tx1"/>
                </a:solidFill>
              </a:rPr>
            </a:br>
            <a:r>
              <a:rPr lang="nl-NL" sz="1400" dirty="0" err="1">
                <a:solidFill>
                  <a:schemeClr val="tx1"/>
                </a:solidFill>
              </a:rPr>
              <a:t>distributed</a:t>
            </a:r>
            <a:endParaRPr lang="nl-NL" sz="1400" dirty="0">
              <a:solidFill>
                <a:schemeClr val="tx1"/>
              </a:solidFill>
            </a:endParaRPr>
          </a:p>
        </p:txBody>
      </p:sp>
      <p:sp>
        <p:nvSpPr>
          <p:cNvPr id="6" name="Afgeronde rechthoek 5">
            <a:extLst>
              <a:ext uri="{FF2B5EF4-FFF2-40B4-BE49-F238E27FC236}">
                <a16:creationId xmlns:a16="http://schemas.microsoft.com/office/drawing/2014/main" id="{7A4D2535-9E01-9D74-AB15-4DB7D2ECC997}"/>
              </a:ext>
            </a:extLst>
          </p:cNvPr>
          <p:cNvSpPr/>
          <p:nvPr/>
        </p:nvSpPr>
        <p:spPr>
          <a:xfrm>
            <a:off x="4095494" y="1963572"/>
            <a:ext cx="2363696" cy="1588059"/>
          </a:xfrm>
          <a:prstGeom prst="roundRect">
            <a:avLst>
              <a:gd name="adj" fmla="val 9364"/>
            </a:avLst>
          </a:prstGeom>
          <a:solidFill>
            <a:schemeClr val="accent2"/>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accent4">
                    <a:lumMod val="60000"/>
                    <a:lumOff val="40000"/>
                  </a:schemeClr>
                </a:solidFill>
              </a:rPr>
              <a:t>3</a:t>
            </a:r>
            <a:r>
              <a:rPr lang="nl-NL" b="1" baseline="30000" dirty="0">
                <a:solidFill>
                  <a:schemeClr val="accent4">
                    <a:lumMod val="60000"/>
                    <a:lumOff val="40000"/>
                  </a:schemeClr>
                </a:solidFill>
              </a:rPr>
              <a:t>rd</a:t>
            </a:r>
            <a:r>
              <a:rPr lang="nl-NL" b="1" dirty="0">
                <a:solidFill>
                  <a:schemeClr val="accent4">
                    <a:lumMod val="60000"/>
                    <a:lumOff val="40000"/>
                  </a:schemeClr>
                </a:solidFill>
              </a:rPr>
              <a:t> </a:t>
            </a:r>
            <a:r>
              <a:rPr lang="nl-NL" b="1" dirty="0" err="1">
                <a:solidFill>
                  <a:schemeClr val="accent4">
                    <a:lumMod val="60000"/>
                    <a:lumOff val="40000"/>
                  </a:schemeClr>
                </a:solidFill>
              </a:rPr>
              <a:t>generation</a:t>
            </a:r>
            <a:endParaRPr lang="nl-NL" b="1" dirty="0">
              <a:solidFill>
                <a:schemeClr val="accent4">
                  <a:lumMod val="60000"/>
                  <a:lumOff val="40000"/>
                </a:schemeClr>
              </a:solidFill>
            </a:endParaRPr>
          </a:p>
          <a:p>
            <a:pPr algn="ctr">
              <a:spcAft>
                <a:spcPts val="600"/>
              </a:spcAft>
            </a:pPr>
            <a:r>
              <a:rPr lang="nl-NL" b="1" dirty="0" err="1">
                <a:solidFill>
                  <a:schemeClr val="bg1"/>
                </a:solidFill>
              </a:rPr>
              <a:t>Self</a:t>
            </a:r>
            <a:r>
              <a:rPr lang="nl-NL" b="1" dirty="0">
                <a:solidFill>
                  <a:schemeClr val="bg1"/>
                </a:solidFill>
              </a:rPr>
              <a:t>-sovereign</a:t>
            </a:r>
            <a:br>
              <a:rPr lang="nl-NL" b="1" dirty="0">
                <a:solidFill>
                  <a:schemeClr val="bg1"/>
                </a:solidFill>
              </a:rPr>
            </a:br>
            <a:r>
              <a:rPr lang="nl-NL" dirty="0" err="1">
                <a:solidFill>
                  <a:schemeClr val="bg1"/>
                </a:solidFill>
              </a:rPr>
              <a:t>decentralized</a:t>
            </a:r>
            <a:endParaRPr lang="nl-NL" dirty="0">
              <a:solidFill>
                <a:schemeClr val="bg1"/>
              </a:solidFill>
            </a:endParaRPr>
          </a:p>
        </p:txBody>
      </p:sp>
      <p:grpSp>
        <p:nvGrpSpPr>
          <p:cNvPr id="7" name="Groep 6">
            <a:extLst>
              <a:ext uri="{FF2B5EF4-FFF2-40B4-BE49-F238E27FC236}">
                <a16:creationId xmlns:a16="http://schemas.microsoft.com/office/drawing/2014/main" id="{D0723D4F-91E6-94FD-F922-2A32A2A83B36}"/>
              </a:ext>
            </a:extLst>
          </p:cNvPr>
          <p:cNvGrpSpPr/>
          <p:nvPr/>
        </p:nvGrpSpPr>
        <p:grpSpPr>
          <a:xfrm>
            <a:off x="3603405" y="2403133"/>
            <a:ext cx="880135" cy="1220215"/>
            <a:chOff x="6490329" y="1553299"/>
            <a:chExt cx="905922" cy="1255967"/>
          </a:xfrm>
        </p:grpSpPr>
        <p:sp>
          <p:nvSpPr>
            <p:cNvPr id="8" name="Vrije vorm 7">
              <a:extLst>
                <a:ext uri="{FF2B5EF4-FFF2-40B4-BE49-F238E27FC236}">
                  <a16:creationId xmlns:a16="http://schemas.microsoft.com/office/drawing/2014/main" id="{D4ADA1E8-87AE-4EA4-21A0-178FEAB55FCA}"/>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9" name="Vrije vorm 8">
              <a:extLst>
                <a:ext uri="{FF2B5EF4-FFF2-40B4-BE49-F238E27FC236}">
                  <a16:creationId xmlns:a16="http://schemas.microsoft.com/office/drawing/2014/main" id="{A1A66B4E-3BEE-7D51-0C0D-886A1C8C6B1A}"/>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10" name="Vrije vorm 9">
              <a:extLst>
                <a:ext uri="{FF2B5EF4-FFF2-40B4-BE49-F238E27FC236}">
                  <a16:creationId xmlns:a16="http://schemas.microsoft.com/office/drawing/2014/main" id="{420AEFB7-6CED-8BF5-ED7E-158AFB4D69D0}"/>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11" name="Vrije vorm 10">
              <a:extLst>
                <a:ext uri="{FF2B5EF4-FFF2-40B4-BE49-F238E27FC236}">
                  <a16:creationId xmlns:a16="http://schemas.microsoft.com/office/drawing/2014/main" id="{6EF3CF17-60D7-EB78-8BFD-5CC3D07538AF}"/>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12" name="Vrije vorm 11">
              <a:extLst>
                <a:ext uri="{FF2B5EF4-FFF2-40B4-BE49-F238E27FC236}">
                  <a16:creationId xmlns:a16="http://schemas.microsoft.com/office/drawing/2014/main" id="{8C10BC7A-F7F7-F08F-541A-C8A23C9B8F8F}"/>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13" name="Vrije vorm 12">
              <a:extLst>
                <a:ext uri="{FF2B5EF4-FFF2-40B4-BE49-F238E27FC236}">
                  <a16:creationId xmlns:a16="http://schemas.microsoft.com/office/drawing/2014/main" id="{6452D36F-8E3B-E19F-FA35-B54ED9C9C786}"/>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14" name="Vrije vorm 13">
              <a:extLst>
                <a:ext uri="{FF2B5EF4-FFF2-40B4-BE49-F238E27FC236}">
                  <a16:creationId xmlns:a16="http://schemas.microsoft.com/office/drawing/2014/main" id="{6A8F4F36-C9A1-AAF6-77E6-BA548B92F8DB}"/>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graphicFrame>
        <p:nvGraphicFramePr>
          <p:cNvPr id="33" name="Tabel 32">
            <a:extLst>
              <a:ext uri="{FF2B5EF4-FFF2-40B4-BE49-F238E27FC236}">
                <a16:creationId xmlns:a16="http://schemas.microsoft.com/office/drawing/2014/main" id="{A055767F-484D-2A87-3C35-7255279CF778}"/>
              </a:ext>
            </a:extLst>
          </p:cNvPr>
          <p:cNvGraphicFramePr>
            <a:graphicFrameLocks noGrp="1"/>
          </p:cNvGraphicFramePr>
          <p:nvPr>
            <p:extLst>
              <p:ext uri="{D42A27DB-BD31-4B8C-83A1-F6EECF244321}">
                <p14:modId xmlns:p14="http://schemas.microsoft.com/office/powerpoint/2010/main" val="1372033"/>
              </p:ext>
            </p:extLst>
          </p:nvPr>
        </p:nvGraphicFramePr>
        <p:xfrm>
          <a:off x="6506521" y="2010792"/>
          <a:ext cx="3969717" cy="1524000"/>
        </p:xfrm>
        <a:graphic>
          <a:graphicData uri="http://schemas.openxmlformats.org/drawingml/2006/table">
            <a:tbl>
              <a:tblPr bandRow="1">
                <a:tableStyleId>{21E4AEA4-8DFA-4A89-87EB-49C32662AFE0}</a:tableStyleId>
              </a:tblPr>
              <a:tblGrid>
                <a:gridCol w="1993194">
                  <a:extLst>
                    <a:ext uri="{9D8B030D-6E8A-4147-A177-3AD203B41FA5}">
                      <a16:colId xmlns:a16="http://schemas.microsoft.com/office/drawing/2014/main" val="2668822831"/>
                    </a:ext>
                  </a:extLst>
                </a:gridCol>
                <a:gridCol w="208280">
                  <a:extLst>
                    <a:ext uri="{9D8B030D-6E8A-4147-A177-3AD203B41FA5}">
                      <a16:colId xmlns:a16="http://schemas.microsoft.com/office/drawing/2014/main" val="1978609073"/>
                    </a:ext>
                  </a:extLst>
                </a:gridCol>
                <a:gridCol w="1768243">
                  <a:extLst>
                    <a:ext uri="{9D8B030D-6E8A-4147-A177-3AD203B41FA5}">
                      <a16:colId xmlns:a16="http://schemas.microsoft.com/office/drawing/2014/main" val="757572720"/>
                    </a:ext>
                  </a:extLst>
                </a:gridCol>
              </a:tblGrid>
              <a:tr h="0">
                <a:tc>
                  <a:txBody>
                    <a:bodyPr/>
                    <a:lstStyle/>
                    <a:p>
                      <a:r>
                        <a:rPr lang="nl-NL" sz="1400" b="1" dirty="0">
                          <a:solidFill>
                            <a:schemeClr val="accent1"/>
                          </a:solidFill>
                        </a:rPr>
                        <a:t>Federated</a:t>
                      </a:r>
                    </a:p>
                  </a:txBody>
                  <a:tcP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nl-NL" sz="1400" b="1">
                          <a:solidFill>
                            <a:schemeClr val="accent2"/>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r"/>
                      <a:r>
                        <a:rPr lang="nl-NL" sz="1400" b="1" dirty="0" err="1">
                          <a:solidFill>
                            <a:schemeClr val="accent1"/>
                          </a:solidFill>
                        </a:rPr>
                        <a:t>Self</a:t>
                      </a:r>
                      <a:r>
                        <a:rPr lang="nl-NL" sz="1400" b="1" dirty="0">
                          <a:solidFill>
                            <a:schemeClr val="accent1"/>
                          </a:solidFill>
                        </a:rPr>
                        <a:t>-Sovereign</a:t>
                      </a:r>
                    </a:p>
                  </a:txBody>
                  <a:tcP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33668400"/>
                  </a:ext>
                </a:extLst>
              </a:tr>
              <a:tr h="0">
                <a:tc>
                  <a:txBody>
                    <a:bodyPr/>
                    <a:lstStyle/>
                    <a:p>
                      <a:r>
                        <a:rPr lang="nl-NL" sz="1400" u="none" dirty="0"/>
                        <a:t>Central directory</a:t>
                      </a:r>
                    </a:p>
                  </a:txBody>
                  <a:tcP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b="1" u="none">
                          <a:solidFill>
                            <a:schemeClr val="accent2"/>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r"/>
                      <a:r>
                        <a:rPr lang="nl-NL" sz="1400" u="none" dirty="0" err="1"/>
                        <a:t>Decentralized</a:t>
                      </a:r>
                      <a:r>
                        <a:rPr lang="nl-NL" sz="1400" u="none" dirty="0"/>
                        <a:t> wallet</a:t>
                      </a:r>
                    </a:p>
                  </a:txBody>
                  <a:tcP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1872805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400" u="none" dirty="0" err="1"/>
                        <a:t>Institution</a:t>
                      </a:r>
                      <a:r>
                        <a:rPr lang="nl-NL" sz="1400" u="none" dirty="0"/>
                        <a:t> accounts</a:t>
                      </a:r>
                    </a:p>
                  </a:txBody>
                  <a:tcP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b="1" u="none" dirty="0">
                          <a:solidFill>
                            <a:schemeClr val="accent2"/>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r"/>
                      <a:r>
                        <a:rPr lang="nl-NL" sz="1400" u="none" dirty="0" err="1"/>
                        <a:t>Self</a:t>
                      </a:r>
                      <a:r>
                        <a:rPr lang="nl-NL" sz="1400" u="none" dirty="0"/>
                        <a:t> </a:t>
                      </a:r>
                      <a:r>
                        <a:rPr lang="nl-NL" sz="1400" u="none" dirty="0" err="1"/>
                        <a:t>owned</a:t>
                      </a:r>
                      <a:r>
                        <a:rPr lang="nl-NL" sz="1400" u="none" dirty="0"/>
                        <a:t> </a:t>
                      </a:r>
                      <a:r>
                        <a:rPr lang="nl-NL" sz="1400" u="none" dirty="0" err="1"/>
                        <a:t>eduID’s</a:t>
                      </a:r>
                      <a:endParaRPr lang="nl-NL" sz="1400" u="none" dirty="0"/>
                    </a:p>
                  </a:txBody>
                  <a:tcP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11355942"/>
                  </a:ext>
                </a:extLst>
              </a:tr>
              <a:tr h="0">
                <a:tc>
                  <a:txBody>
                    <a:bodyPr/>
                    <a:lstStyle/>
                    <a:p>
                      <a:r>
                        <a:rPr lang="nl-NL" sz="1400" u="none" dirty="0" err="1"/>
                        <a:t>Attributes</a:t>
                      </a:r>
                      <a:endParaRPr lang="nl-NL" sz="1400" u="none" dirty="0"/>
                    </a:p>
                  </a:txBody>
                  <a:tcP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b="1" u="none">
                          <a:solidFill>
                            <a:schemeClr val="accent2"/>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u="none" dirty="0" err="1"/>
                        <a:t>Verifiable</a:t>
                      </a:r>
                      <a:r>
                        <a:rPr lang="nl-NL" sz="1400" u="none" dirty="0"/>
                        <a:t> claims</a:t>
                      </a:r>
                    </a:p>
                  </a:txBody>
                  <a:tcP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28441751"/>
                  </a:ext>
                </a:extLst>
              </a:tr>
              <a:tr h="0">
                <a:tc>
                  <a:txBody>
                    <a:bodyPr/>
                    <a:lstStyle/>
                    <a:p>
                      <a:r>
                        <a:rPr lang="nl-NL" sz="1400" b="1" u="none" dirty="0">
                          <a:solidFill>
                            <a:schemeClr val="accent2"/>
                          </a:solidFill>
                        </a:rPr>
                        <a:t>Identity management</a:t>
                      </a:r>
                    </a:p>
                  </a:txBody>
                  <a:tcP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400" b="1" u="none">
                          <a:solidFill>
                            <a:schemeClr val="accent2"/>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r"/>
                      <a:r>
                        <a:rPr lang="nl-NL" sz="1400" b="1" u="none" dirty="0">
                          <a:solidFill>
                            <a:schemeClr val="accent2"/>
                          </a:solidFill>
                        </a:rPr>
                        <a:t>Trust management</a:t>
                      </a:r>
                    </a:p>
                  </a:txBody>
                  <a:tcP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38008305"/>
                  </a:ext>
                </a:extLst>
              </a:tr>
            </a:tbl>
          </a:graphicData>
        </a:graphic>
      </p:graphicFrame>
      <p:pic>
        <p:nvPicPr>
          <p:cNvPr id="16" name="Afbeelding 11">
            <a:extLst>
              <a:ext uri="{FF2B5EF4-FFF2-40B4-BE49-F238E27FC236}">
                <a16:creationId xmlns:a16="http://schemas.microsoft.com/office/drawing/2014/main" id="{1A8D78A2-8E07-5D72-91D6-BAE44B258236}"/>
              </a:ext>
            </a:extLst>
          </p:cNvPr>
          <p:cNvPicPr>
            <a:picLocks noChangeAspect="1"/>
          </p:cNvPicPr>
          <p:nvPr/>
        </p:nvPicPr>
        <p:blipFill>
          <a:blip r:embed="rId4">
            <a:clrChange>
              <a:clrFrom>
                <a:srgbClr val="0061B0"/>
              </a:clrFrom>
              <a:clrTo>
                <a:srgbClr val="0061B0">
                  <a:alpha val="0"/>
                </a:srgbClr>
              </a:clrTo>
            </a:clrChange>
          </a:blip>
          <a:stretch>
            <a:fillRect/>
          </a:stretch>
        </p:blipFill>
        <p:spPr>
          <a:xfrm rot="503339">
            <a:off x="10740134" y="3199806"/>
            <a:ext cx="854880" cy="208970"/>
          </a:xfrm>
          <a:prstGeom prst="rect">
            <a:avLst/>
          </a:prstGeom>
          <a:effectLst>
            <a:outerShdw blurRad="12700" dist="12700" dir="2700000" algn="tl" rotWithShape="0">
              <a:prstClr val="black">
                <a:alpha val="40000"/>
              </a:prstClr>
            </a:outerShdw>
          </a:effectLst>
          <a:scene3d>
            <a:camera prst="orthographicFront">
              <a:rot lat="0" lon="0" rev="0"/>
            </a:camera>
            <a:lightRig rig="threePt" dir="t"/>
          </a:scene3d>
        </p:spPr>
      </p:pic>
    </p:spTree>
    <p:extLst>
      <p:ext uri="{BB962C8B-B14F-4D97-AF65-F5344CB8AC3E}">
        <p14:creationId xmlns:p14="http://schemas.microsoft.com/office/powerpoint/2010/main" val="4247605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1B4DCA-B47B-6BD5-BD1D-54B46CD83A53}"/>
              </a:ext>
            </a:extLst>
          </p:cNvPr>
          <p:cNvSpPr>
            <a:spLocks noGrp="1"/>
          </p:cNvSpPr>
          <p:nvPr>
            <p:ph type="title"/>
          </p:nvPr>
        </p:nvSpPr>
        <p:spPr/>
        <p:txBody>
          <a:bodyPr>
            <a:normAutofit/>
          </a:bodyPr>
          <a:lstStyle/>
          <a:p>
            <a:r>
              <a:rPr lang="nl-NL" sz="3200"/>
              <a:t>A wallet is </a:t>
            </a:r>
            <a:r>
              <a:rPr lang="nl-NL" sz="3200" err="1"/>
              <a:t>an</a:t>
            </a:r>
            <a:r>
              <a:rPr lang="nl-NL" sz="3200"/>
              <a:t> European </a:t>
            </a:r>
            <a:r>
              <a:rPr lang="nl-NL" sz="3200" err="1"/>
              <a:t>innovation</a:t>
            </a:r>
            <a:endParaRPr lang="nl-NL" sz="3200"/>
          </a:p>
        </p:txBody>
      </p:sp>
      <p:grpSp>
        <p:nvGrpSpPr>
          <p:cNvPr id="17" name="Groep 16">
            <a:extLst>
              <a:ext uri="{FF2B5EF4-FFF2-40B4-BE49-F238E27FC236}">
                <a16:creationId xmlns:a16="http://schemas.microsoft.com/office/drawing/2014/main" id="{69C0F73D-FC2A-51B0-62CD-121CA04FB95F}"/>
              </a:ext>
            </a:extLst>
          </p:cNvPr>
          <p:cNvGrpSpPr/>
          <p:nvPr/>
        </p:nvGrpSpPr>
        <p:grpSpPr>
          <a:xfrm>
            <a:off x="527582" y="1187415"/>
            <a:ext cx="11121080" cy="5094690"/>
            <a:chOff x="227177" y="1187414"/>
            <a:chExt cx="11730174" cy="5373723"/>
          </a:xfrm>
        </p:grpSpPr>
        <p:pic>
          <p:nvPicPr>
            <p:cNvPr id="3" name="Picture 2" descr="EU presents plan for bloc-wide digital ID wallet - Global Government Fintech">
              <a:extLst>
                <a:ext uri="{FF2B5EF4-FFF2-40B4-BE49-F238E27FC236}">
                  <a16:creationId xmlns:a16="http://schemas.microsoft.com/office/drawing/2014/main" id="{17D9A7B9-F484-CC3F-6C7A-553D44FFC2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1" b="17439"/>
            <a:stretch>
              <a:fillRect/>
            </a:stretch>
          </p:blipFill>
          <p:spPr bwMode="auto">
            <a:xfrm>
              <a:off x="227177" y="1187414"/>
              <a:ext cx="11730174" cy="5373723"/>
            </a:xfrm>
            <a:prstGeom prst="roundRect">
              <a:avLst>
                <a:gd name="adj" fmla="val 2971"/>
              </a:avLst>
            </a:prstGeom>
            <a:noFill/>
            <a:extLst>
              <a:ext uri="{909E8E84-426E-40DD-AFC4-6F175D3DCCD1}">
                <a14:hiddenFill xmlns:a14="http://schemas.microsoft.com/office/drawing/2010/main">
                  <a:solidFill>
                    <a:srgbClr val="FFFFFF"/>
                  </a:solidFill>
                </a14:hiddenFill>
              </a:ext>
            </a:extLst>
          </p:spPr>
        </p:pic>
        <p:sp>
          <p:nvSpPr>
            <p:cNvPr id="4" name="Parallellogram 3">
              <a:extLst>
                <a:ext uri="{FF2B5EF4-FFF2-40B4-BE49-F238E27FC236}">
                  <a16:creationId xmlns:a16="http://schemas.microsoft.com/office/drawing/2014/main" id="{9C98C75D-DEAD-399A-169C-B0BFC3307A0C}"/>
                </a:ext>
              </a:extLst>
            </p:cNvPr>
            <p:cNvSpPr/>
            <p:nvPr/>
          </p:nvSpPr>
          <p:spPr>
            <a:xfrm>
              <a:off x="5643890" y="1763081"/>
              <a:ext cx="3803301" cy="523220"/>
            </a:xfrm>
            <a:prstGeom prst="parallelogram">
              <a:avLst>
                <a:gd name="adj" fmla="val 374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1"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  </a:t>
              </a:r>
              <a:r>
                <a:rPr kumimoji="0" lang="nl-NL" sz="2400" b="1" i="1" u="none" strike="noStrike" kern="1200" cap="none" spc="0" normalizeH="0" baseline="0" noProof="0">
                  <a:ln>
                    <a:noFill/>
                  </a:ln>
                  <a:solidFill>
                    <a:schemeClr val="accent2"/>
                  </a:solidFill>
                  <a:effectLst/>
                  <a:uLnTx/>
                  <a:uFillTx/>
                  <a:latin typeface="Calibri" panose="020F0502020204030204" pitchFamily="34" charset="0"/>
                  <a:cs typeface="Calibri" panose="020F0502020204030204" pitchFamily="34" charset="0"/>
                </a:rPr>
                <a:t> </a:t>
              </a:r>
              <a:r>
                <a:rPr kumimoji="0" lang="nl-NL" sz="2400" b="1" i="1" u="none" strike="noStrike" kern="1200" cap="none" spc="0" normalizeH="0" baseline="0" noProof="0">
                  <a:ln>
                    <a:noFill/>
                  </a:ln>
                  <a:solidFill>
                    <a:schemeClr val="accent4"/>
                  </a:solidFill>
                  <a:effectLst/>
                  <a:uLnTx/>
                  <a:uFillTx/>
                  <a:latin typeface="Calibri" panose="020F0502020204030204" pitchFamily="34" charset="0"/>
                  <a:cs typeface="Calibri" panose="020F0502020204030204" pitchFamily="34" charset="0"/>
                </a:rPr>
                <a:t>1. </a:t>
              </a:r>
              <a:r>
                <a:rPr kumimoji="0" lang="nl-NL" sz="2400" b="1" i="1"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Digital </a:t>
              </a:r>
              <a:r>
                <a:rPr kumimoji="0" lang="nl-NL" sz="2400" b="1" i="1" u="none" strike="noStrike" kern="1200" cap="none" spc="0" normalizeH="0" baseline="0" noProof="0" err="1">
                  <a:ln>
                    <a:noFill/>
                  </a:ln>
                  <a:solidFill>
                    <a:srgbClr val="FFFFFF"/>
                  </a:solidFill>
                  <a:effectLst/>
                  <a:uLnTx/>
                  <a:uFillTx/>
                  <a:latin typeface="Calibri" panose="020F0502020204030204" pitchFamily="34" charset="0"/>
                  <a:cs typeface="Calibri" panose="020F0502020204030204" pitchFamily="34" charset="0"/>
                </a:rPr>
                <a:t>identity</a:t>
              </a:r>
              <a:endParaRPr kumimoji="0" lang="nl-NL" sz="2400" b="1" i="1"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 name="Parallellogram 4">
              <a:extLst>
                <a:ext uri="{FF2B5EF4-FFF2-40B4-BE49-F238E27FC236}">
                  <a16:creationId xmlns:a16="http://schemas.microsoft.com/office/drawing/2014/main" id="{DFEE9B83-3CFD-040E-C8BC-F632EC1E1003}"/>
                </a:ext>
              </a:extLst>
            </p:cNvPr>
            <p:cNvSpPr/>
            <p:nvPr/>
          </p:nvSpPr>
          <p:spPr>
            <a:xfrm>
              <a:off x="5263728" y="2553274"/>
              <a:ext cx="4304043" cy="523220"/>
            </a:xfrm>
            <a:prstGeom prst="parallelogram">
              <a:avLst>
                <a:gd name="adj" fmla="val 374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1" u="none" strike="noStrike" kern="1200" cap="none" spc="0" normalizeH="0" baseline="0" noProof="0" err="1">
                  <a:ln>
                    <a:noFill/>
                  </a:ln>
                  <a:solidFill>
                    <a:srgbClr val="FFFFFF"/>
                  </a:solidFill>
                  <a:effectLst/>
                  <a:uLnTx/>
                  <a:uFillTx/>
                  <a:latin typeface="Calibri" panose="020F0502020204030204" pitchFamily="34" charset="0"/>
                  <a:cs typeface="Calibri" panose="020F0502020204030204" pitchFamily="34" charset="0"/>
                </a:rPr>
                <a:t>for</a:t>
              </a:r>
              <a:r>
                <a:rPr kumimoji="0" lang="nl-NL" sz="2400" b="1" i="1"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 </a:t>
              </a:r>
              <a:r>
                <a:rPr kumimoji="0" lang="nl-NL" sz="2400" b="1" i="1" u="none" strike="noStrike" kern="1200" cap="none" spc="0" normalizeH="0" baseline="0" noProof="0" err="1">
                  <a:ln>
                    <a:noFill/>
                  </a:ln>
                  <a:solidFill>
                    <a:srgbClr val="FFFFFF"/>
                  </a:solidFill>
                  <a:effectLst/>
                  <a:uLnTx/>
                  <a:uFillTx/>
                  <a:latin typeface="Calibri" panose="020F0502020204030204" pitchFamily="34" charset="0"/>
                  <a:cs typeface="Calibri" panose="020F0502020204030204" pitchFamily="34" charset="0"/>
                </a:rPr>
                <a:t>all</a:t>
              </a:r>
              <a:r>
                <a:rPr kumimoji="0" lang="nl-NL" sz="2400" b="1" i="1"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 </a:t>
              </a:r>
              <a:r>
                <a:rPr kumimoji="0" lang="nl-NL" sz="2400" b="1" i="1" u="none" strike="noStrike" kern="1200" cap="none" spc="0" normalizeH="0" baseline="0" noProof="0" err="1">
                  <a:ln>
                    <a:noFill/>
                  </a:ln>
                  <a:solidFill>
                    <a:srgbClr val="FFFFFF"/>
                  </a:solidFill>
                  <a:effectLst/>
                  <a:uLnTx/>
                  <a:uFillTx/>
                  <a:latin typeface="Calibri" panose="020F0502020204030204" pitchFamily="34" charset="0"/>
                  <a:cs typeface="Calibri" panose="020F0502020204030204" pitchFamily="34" charset="0"/>
                </a:rPr>
                <a:t>Europeans</a:t>
              </a:r>
              <a:endParaRPr kumimoji="0" lang="nl-NL" sz="2400" b="1" i="1"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Ovaal 5">
              <a:extLst>
                <a:ext uri="{FF2B5EF4-FFF2-40B4-BE49-F238E27FC236}">
                  <a16:creationId xmlns:a16="http://schemas.microsoft.com/office/drawing/2014/main" id="{E696AD52-3350-6174-F75B-1827227CBFCA}"/>
                </a:ext>
              </a:extLst>
            </p:cNvPr>
            <p:cNvSpPr/>
            <p:nvPr/>
          </p:nvSpPr>
          <p:spPr>
            <a:xfrm>
              <a:off x="5766385" y="3367411"/>
              <a:ext cx="2136356" cy="2136356"/>
            </a:xfrm>
            <a:prstGeom prst="ellipse">
              <a:avLst/>
            </a:prstGeom>
            <a:solidFill>
              <a:srgbClr val="7F96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600">
                <a:latin typeface="Calibri" panose="020F0502020204030204" pitchFamily="34" charset="0"/>
                <a:cs typeface="Calibri" panose="020F0502020204030204" pitchFamily="34" charset="0"/>
              </a:endParaRPr>
            </a:p>
          </p:txBody>
        </p:sp>
        <p:pic>
          <p:nvPicPr>
            <p:cNvPr id="7" name="Graphic 6">
              <a:extLst>
                <a:ext uri="{FF2B5EF4-FFF2-40B4-BE49-F238E27FC236}">
                  <a16:creationId xmlns:a16="http://schemas.microsoft.com/office/drawing/2014/main" id="{29558037-E477-169E-5D6D-89B9EB51AF4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464926">
              <a:off x="6040101" y="3720697"/>
              <a:ext cx="1434618" cy="1147693"/>
            </a:xfrm>
            <a:prstGeom prst="rect">
              <a:avLst/>
            </a:prstGeom>
            <a:effectLst>
              <a:outerShdw blurRad="50800" dist="38100" dir="5400000" algn="t" rotWithShape="0">
                <a:prstClr val="black">
                  <a:alpha val="40000"/>
                </a:prstClr>
              </a:outerShdw>
            </a:effectLst>
          </p:spPr>
        </p:pic>
        <p:sp>
          <p:nvSpPr>
            <p:cNvPr id="8" name="Ovaal 7">
              <a:extLst>
                <a:ext uri="{FF2B5EF4-FFF2-40B4-BE49-F238E27FC236}">
                  <a16:creationId xmlns:a16="http://schemas.microsoft.com/office/drawing/2014/main" id="{81B8D0A5-BDBC-5E27-2F82-DD6F9CC70A13}"/>
                </a:ext>
              </a:extLst>
            </p:cNvPr>
            <p:cNvSpPr/>
            <p:nvPr/>
          </p:nvSpPr>
          <p:spPr>
            <a:xfrm>
              <a:off x="4264963" y="3354735"/>
              <a:ext cx="2136356" cy="2136356"/>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600">
                <a:latin typeface="Calibri" panose="020F0502020204030204" pitchFamily="34" charset="0"/>
                <a:cs typeface="Calibri" panose="020F0502020204030204" pitchFamily="34" charset="0"/>
              </a:endParaRPr>
            </a:p>
          </p:txBody>
        </p:sp>
        <p:pic>
          <p:nvPicPr>
            <p:cNvPr id="9" name="Graphic 8">
              <a:extLst>
                <a:ext uri="{FF2B5EF4-FFF2-40B4-BE49-F238E27FC236}">
                  <a16:creationId xmlns:a16="http://schemas.microsoft.com/office/drawing/2014/main" id="{6B07B5D9-1FE4-C5E9-8288-D53B9A9C44D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686999" y="3610287"/>
              <a:ext cx="1010140" cy="1200456"/>
            </a:xfrm>
            <a:prstGeom prst="rect">
              <a:avLst/>
            </a:prstGeom>
          </p:spPr>
        </p:pic>
        <p:sp>
          <p:nvSpPr>
            <p:cNvPr id="10" name="Tekstvak 9">
              <a:extLst>
                <a:ext uri="{FF2B5EF4-FFF2-40B4-BE49-F238E27FC236}">
                  <a16:creationId xmlns:a16="http://schemas.microsoft.com/office/drawing/2014/main" id="{E06A6769-4612-3969-7E17-EDB4C5D611BA}"/>
                </a:ext>
              </a:extLst>
            </p:cNvPr>
            <p:cNvSpPr txBox="1"/>
            <p:nvPr/>
          </p:nvSpPr>
          <p:spPr>
            <a:xfrm>
              <a:off x="4793400" y="4866240"/>
              <a:ext cx="1078188" cy="357096"/>
            </a:xfrm>
            <a:prstGeom prst="rect">
              <a:avLst/>
            </a:prstGeom>
            <a:noFill/>
          </p:spPr>
          <p:txBody>
            <a:bodyPr wrap="none" rtlCol="0">
              <a:spAutoFit/>
            </a:bodyPr>
            <a:lstStyle/>
            <a:p>
              <a:pPr algn="ctr"/>
              <a:r>
                <a:rPr lang="nl-NL" sz="1600" b="1">
                  <a:solidFill>
                    <a:schemeClr val="accent4"/>
                  </a:solidFill>
                  <a:latin typeface="Calibri" panose="020F0502020204030204" pitchFamily="34" charset="0"/>
                  <a:cs typeface="Calibri" panose="020F0502020204030204" pitchFamily="34" charset="0"/>
                </a:rPr>
                <a:t>2. </a:t>
              </a:r>
              <a:r>
                <a:rPr lang="nl-NL" sz="1600" b="1" err="1">
                  <a:solidFill>
                    <a:schemeClr val="bg1"/>
                  </a:solidFill>
                  <a:latin typeface="Calibri" panose="020F0502020204030204" pitchFamily="34" charset="0"/>
                  <a:cs typeface="Calibri" panose="020F0502020204030204" pitchFamily="34" charset="0"/>
                </a:rPr>
                <a:t>Wallets</a:t>
              </a:r>
              <a:endParaRPr lang="nl-NL" sz="1400" b="1">
                <a:solidFill>
                  <a:schemeClr val="bg1"/>
                </a:solidFill>
                <a:latin typeface="Calibri" panose="020F0502020204030204" pitchFamily="34" charset="0"/>
                <a:cs typeface="Calibri" panose="020F0502020204030204" pitchFamily="34" charset="0"/>
              </a:endParaRPr>
            </a:p>
          </p:txBody>
        </p:sp>
        <p:sp>
          <p:nvSpPr>
            <p:cNvPr id="11" name="Ovaal 10">
              <a:extLst>
                <a:ext uri="{FF2B5EF4-FFF2-40B4-BE49-F238E27FC236}">
                  <a16:creationId xmlns:a16="http://schemas.microsoft.com/office/drawing/2014/main" id="{83BE163C-8C7A-BC18-A974-57C5895EF8B4}"/>
                </a:ext>
              </a:extLst>
            </p:cNvPr>
            <p:cNvSpPr/>
            <p:nvPr/>
          </p:nvSpPr>
          <p:spPr>
            <a:xfrm>
              <a:off x="4098516" y="4224118"/>
              <a:ext cx="369332" cy="369332"/>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b="1">
                  <a:latin typeface="Calibri" panose="020F0502020204030204" pitchFamily="34" charset="0"/>
                  <a:cs typeface="Calibri" panose="020F0502020204030204" pitchFamily="34" charset="0"/>
                </a:rPr>
                <a:t>+</a:t>
              </a:r>
            </a:p>
          </p:txBody>
        </p:sp>
        <p:sp>
          <p:nvSpPr>
            <p:cNvPr id="12" name="Tekstvak 11">
              <a:extLst>
                <a:ext uri="{FF2B5EF4-FFF2-40B4-BE49-F238E27FC236}">
                  <a16:creationId xmlns:a16="http://schemas.microsoft.com/office/drawing/2014/main" id="{310FC549-FEA7-97A6-8743-4BDD76A12211}"/>
                </a:ext>
              </a:extLst>
            </p:cNvPr>
            <p:cNvSpPr txBox="1"/>
            <p:nvPr/>
          </p:nvSpPr>
          <p:spPr>
            <a:xfrm>
              <a:off x="6152778" y="4866240"/>
              <a:ext cx="1421217" cy="357096"/>
            </a:xfrm>
            <a:prstGeom prst="rect">
              <a:avLst/>
            </a:prstGeom>
            <a:noFill/>
          </p:spPr>
          <p:txBody>
            <a:bodyPr wrap="none" rtlCol="0">
              <a:spAutoFit/>
            </a:bodyPr>
            <a:lstStyle/>
            <a:p>
              <a:pPr algn="ctr"/>
              <a:r>
                <a:rPr lang="nl-NL" sz="1600" b="1">
                  <a:solidFill>
                    <a:schemeClr val="accent4"/>
                  </a:solidFill>
                  <a:latin typeface="Calibri" panose="020F0502020204030204" pitchFamily="34" charset="0"/>
                  <a:cs typeface="Calibri" panose="020F0502020204030204" pitchFamily="34" charset="0"/>
                </a:rPr>
                <a:t>3. </a:t>
              </a:r>
              <a:r>
                <a:rPr lang="nl-NL" sz="1600" b="1" err="1">
                  <a:solidFill>
                    <a:schemeClr val="bg1"/>
                  </a:solidFill>
                  <a:latin typeface="Calibri" panose="020F0502020204030204" pitchFamily="34" charset="0"/>
                  <a:cs typeface="Calibri" panose="020F0502020204030204" pitchFamily="34" charset="0"/>
                </a:rPr>
                <a:t>Credentials</a:t>
              </a:r>
              <a:endParaRPr lang="nl-NL" sz="1400" b="1">
                <a:solidFill>
                  <a:schemeClr val="bg1"/>
                </a:solidFill>
                <a:latin typeface="Calibri" panose="020F0502020204030204" pitchFamily="34" charset="0"/>
                <a:cs typeface="Calibri" panose="020F0502020204030204" pitchFamily="34" charset="0"/>
              </a:endParaRPr>
            </a:p>
          </p:txBody>
        </p:sp>
        <p:sp>
          <p:nvSpPr>
            <p:cNvPr id="13" name="Ovaal 12">
              <a:extLst>
                <a:ext uri="{FF2B5EF4-FFF2-40B4-BE49-F238E27FC236}">
                  <a16:creationId xmlns:a16="http://schemas.microsoft.com/office/drawing/2014/main" id="{EA23867B-692E-82C4-3BAA-A68E8E6A9FBD}"/>
                </a:ext>
              </a:extLst>
            </p:cNvPr>
            <p:cNvSpPr/>
            <p:nvPr/>
          </p:nvSpPr>
          <p:spPr>
            <a:xfrm>
              <a:off x="7712009" y="4224118"/>
              <a:ext cx="369332" cy="369332"/>
            </a:xfrm>
            <a:prstGeom prst="ellipse">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b="1">
                  <a:latin typeface="Calibri" panose="020F0502020204030204" pitchFamily="34" charset="0"/>
                  <a:cs typeface="Calibri" panose="020F0502020204030204" pitchFamily="34" charset="0"/>
                </a:rPr>
                <a:t>+</a:t>
              </a:r>
            </a:p>
          </p:txBody>
        </p:sp>
        <p:sp>
          <p:nvSpPr>
            <p:cNvPr id="14" name="Tekstvak 13">
              <a:extLst>
                <a:ext uri="{FF2B5EF4-FFF2-40B4-BE49-F238E27FC236}">
                  <a16:creationId xmlns:a16="http://schemas.microsoft.com/office/drawing/2014/main" id="{F147BD79-1D8C-A86C-31D8-65CB1A1D9AAD}"/>
                </a:ext>
              </a:extLst>
            </p:cNvPr>
            <p:cNvSpPr txBox="1"/>
            <p:nvPr/>
          </p:nvSpPr>
          <p:spPr>
            <a:xfrm>
              <a:off x="1833575" y="1602570"/>
              <a:ext cx="3576849" cy="844046"/>
            </a:xfrm>
            <a:prstGeom prst="rect">
              <a:avLst/>
            </a:prstGeom>
            <a:noFill/>
          </p:spPr>
          <p:txBody>
            <a:bodyPr wrap="none" rtlCol="0">
              <a:spAutoFit/>
            </a:bodyPr>
            <a:lstStyle/>
            <a:p>
              <a:pPr algn="r"/>
              <a:r>
                <a:rPr lang="nl-NL" sz="2800" b="1" i="1">
                  <a:solidFill>
                    <a:schemeClr val="accent4"/>
                  </a:solidFill>
                  <a:latin typeface="Calibri" panose="020F0502020204030204" pitchFamily="34" charset="0"/>
                  <a:cs typeface="Calibri" panose="020F0502020204030204" pitchFamily="34" charset="0"/>
                </a:rPr>
                <a:t>European </a:t>
              </a:r>
              <a:r>
                <a:rPr lang="nl-NL" sz="2800" b="1" i="1" err="1">
                  <a:solidFill>
                    <a:schemeClr val="accent4"/>
                  </a:solidFill>
                  <a:latin typeface="Calibri" panose="020F0502020204030204" pitchFamily="34" charset="0"/>
                  <a:cs typeface="Calibri" panose="020F0502020204030204" pitchFamily="34" charset="0"/>
                </a:rPr>
                <a:t>innovation</a:t>
              </a:r>
              <a:r>
                <a:rPr lang="nl-NL" sz="2800" b="1" i="1">
                  <a:solidFill>
                    <a:schemeClr val="accent4"/>
                  </a:solidFill>
                  <a:latin typeface="Calibri" panose="020F0502020204030204" pitchFamily="34" charset="0"/>
                  <a:cs typeface="Calibri" panose="020F0502020204030204" pitchFamily="34" charset="0"/>
                </a:rPr>
                <a:t>:</a:t>
              </a:r>
            </a:p>
            <a:p>
              <a:pPr algn="r"/>
              <a:r>
                <a:rPr lang="nl-NL" i="1">
                  <a:solidFill>
                    <a:schemeClr val="accent4"/>
                  </a:solidFill>
                  <a:latin typeface="Calibri" panose="020F0502020204030204" pitchFamily="34" charset="0"/>
                  <a:cs typeface="Calibri" panose="020F0502020204030204" pitchFamily="34" charset="0"/>
                </a:rPr>
                <a:t>eIDAS2 </a:t>
              </a:r>
              <a:r>
                <a:rPr lang="nl-NL" i="1" err="1">
                  <a:solidFill>
                    <a:schemeClr val="accent4"/>
                  </a:solidFill>
                  <a:latin typeface="Calibri" panose="020F0502020204030204" pitchFamily="34" charset="0"/>
                  <a:cs typeface="Calibri" panose="020F0502020204030204" pitchFamily="34" charset="0"/>
                </a:rPr>
                <a:t>legislation</a:t>
              </a:r>
              <a:endParaRPr lang="nl-NL" i="1">
                <a:solidFill>
                  <a:schemeClr val="accent4"/>
                </a:solidFill>
                <a:latin typeface="Calibri" panose="020F0502020204030204" pitchFamily="34" charset="0"/>
                <a:cs typeface="Calibri" panose="020F0502020204030204" pitchFamily="34" charset="0"/>
              </a:endParaRPr>
            </a:p>
          </p:txBody>
        </p:sp>
        <p:sp>
          <p:nvSpPr>
            <p:cNvPr id="15" name="Tekstvak 14">
              <a:extLst>
                <a:ext uri="{FF2B5EF4-FFF2-40B4-BE49-F238E27FC236}">
                  <a16:creationId xmlns:a16="http://schemas.microsoft.com/office/drawing/2014/main" id="{5670F8AD-FD08-5E87-C439-EB600538DD80}"/>
                </a:ext>
              </a:extLst>
            </p:cNvPr>
            <p:cNvSpPr txBox="1"/>
            <p:nvPr/>
          </p:nvSpPr>
          <p:spPr>
            <a:xfrm>
              <a:off x="4766048" y="5845303"/>
              <a:ext cx="2705616" cy="551876"/>
            </a:xfrm>
            <a:prstGeom prst="rect">
              <a:avLst/>
            </a:prstGeom>
            <a:noFill/>
          </p:spPr>
          <p:txBody>
            <a:bodyPr wrap="none" rtlCol="0">
              <a:spAutoFit/>
            </a:bodyPr>
            <a:lstStyle/>
            <a:p>
              <a:pPr algn="ctr"/>
              <a:r>
                <a:rPr lang="nl-NL" sz="2800" b="1">
                  <a:solidFill>
                    <a:schemeClr val="accent4"/>
                  </a:solidFill>
                  <a:latin typeface="Calibri" panose="020F0502020204030204" pitchFamily="34" charset="0"/>
                  <a:cs typeface="Calibri" panose="020F0502020204030204" pitchFamily="34" charset="0"/>
                </a:rPr>
                <a:t>Timeline: 2027+</a:t>
              </a:r>
            </a:p>
          </p:txBody>
        </p:sp>
        <p:pic>
          <p:nvPicPr>
            <p:cNvPr id="16" name="Graphic 15" descr="Werknemersbadge met effen opvulling">
              <a:extLst>
                <a:ext uri="{FF2B5EF4-FFF2-40B4-BE49-F238E27FC236}">
                  <a16:creationId xmlns:a16="http://schemas.microsoft.com/office/drawing/2014/main" id="{113752B3-D791-2C60-9B4F-6A2694F3482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925875" y="1828876"/>
              <a:ext cx="385960" cy="385960"/>
            </a:xfrm>
            <a:prstGeom prst="rect">
              <a:avLst/>
            </a:prstGeom>
          </p:spPr>
        </p:pic>
      </p:grpSp>
    </p:spTree>
    <p:extLst>
      <p:ext uri="{BB962C8B-B14F-4D97-AF65-F5344CB8AC3E}">
        <p14:creationId xmlns:p14="http://schemas.microsoft.com/office/powerpoint/2010/main" val="995505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B00B8FFD-732B-2E86-F4F5-92B60FB1F3C1}"/>
              </a:ext>
            </a:extLst>
          </p:cNvPr>
          <p:cNvGrpSpPr/>
          <p:nvPr/>
        </p:nvGrpSpPr>
        <p:grpSpPr>
          <a:xfrm>
            <a:off x="2193449" y="5080881"/>
            <a:ext cx="1253446" cy="1069274"/>
            <a:chOff x="5647051" y="4916507"/>
            <a:chExt cx="924897" cy="823943"/>
          </a:xfrm>
        </p:grpSpPr>
        <p:sp>
          <p:nvSpPr>
            <p:cNvPr id="11" name="Wolk 10">
              <a:extLst>
                <a:ext uri="{FF2B5EF4-FFF2-40B4-BE49-F238E27FC236}">
                  <a16:creationId xmlns:a16="http://schemas.microsoft.com/office/drawing/2014/main" id="{BB3EA513-896F-1553-A07F-FEDFF2216C96}"/>
                </a:ext>
              </a:extLst>
            </p:cNvPr>
            <p:cNvSpPr/>
            <p:nvPr/>
          </p:nvSpPr>
          <p:spPr>
            <a:xfrm>
              <a:off x="5647051" y="4916507"/>
              <a:ext cx="924897" cy="823943"/>
            </a:xfrm>
            <a:prstGeom prst="cloud">
              <a:avLst/>
            </a:prstGeom>
            <a:solidFill>
              <a:srgbClr val="FFFFFF">
                <a:alpha val="80000"/>
              </a:srgb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bIns="108000" rtlCol="0" anchor="ctr"/>
            <a:lstStyle/>
            <a:p>
              <a:pPr algn="ctr"/>
              <a:endParaRPr lang="nl-NL" sz="1400">
                <a:solidFill>
                  <a:schemeClr val="bg1">
                    <a:lumMod val="50000"/>
                  </a:schemeClr>
                </a:solidFill>
                <a:latin typeface="Calibri" panose="020F0502020204030204" pitchFamily="34" charset="0"/>
                <a:cs typeface="Calibri" panose="020F0502020204030204" pitchFamily="34" charset="0"/>
              </a:endParaRPr>
            </a:p>
          </p:txBody>
        </p:sp>
        <p:sp>
          <p:nvSpPr>
            <p:cNvPr id="12" name="Vrije vorm 11">
              <a:extLst>
                <a:ext uri="{FF2B5EF4-FFF2-40B4-BE49-F238E27FC236}">
                  <a16:creationId xmlns:a16="http://schemas.microsoft.com/office/drawing/2014/main" id="{D6DF72FD-E0CF-3BC3-83D1-D2E92FA891F9}"/>
                </a:ext>
              </a:extLst>
            </p:cNvPr>
            <p:cNvSpPr/>
            <p:nvPr/>
          </p:nvSpPr>
          <p:spPr>
            <a:xfrm>
              <a:off x="5973053" y="5455767"/>
              <a:ext cx="36770" cy="27578"/>
            </a:xfrm>
            <a:custGeom>
              <a:avLst/>
              <a:gdLst>
                <a:gd name="connsiteX0" fmla="*/ 0 w 36770"/>
                <a:gd name="connsiteY0" fmla="*/ 0 h 27578"/>
                <a:gd name="connsiteX1" fmla="*/ 36771 w 36770"/>
                <a:gd name="connsiteY1" fmla="*/ 0 h 27578"/>
                <a:gd name="connsiteX2" fmla="*/ 36771 w 36770"/>
                <a:gd name="connsiteY2" fmla="*/ 27578 h 27578"/>
                <a:gd name="connsiteX3" fmla="*/ 0 w 36770"/>
                <a:gd name="connsiteY3" fmla="*/ 27578 h 27578"/>
              </a:gdLst>
              <a:ahLst/>
              <a:cxnLst>
                <a:cxn ang="0">
                  <a:pos x="connsiteX0" y="connsiteY0"/>
                </a:cxn>
                <a:cxn ang="0">
                  <a:pos x="connsiteX1" y="connsiteY1"/>
                </a:cxn>
                <a:cxn ang="0">
                  <a:pos x="connsiteX2" y="connsiteY2"/>
                </a:cxn>
                <a:cxn ang="0">
                  <a:pos x="connsiteX3" y="connsiteY3"/>
                </a:cxn>
              </a:cxnLst>
              <a:rect l="l" t="t" r="r" b="b"/>
              <a:pathLst>
                <a:path w="36770" h="27578">
                  <a:moveTo>
                    <a:pt x="0" y="0"/>
                  </a:moveTo>
                  <a:lnTo>
                    <a:pt x="36771" y="0"/>
                  </a:lnTo>
                  <a:lnTo>
                    <a:pt x="36771" y="27578"/>
                  </a:lnTo>
                  <a:lnTo>
                    <a:pt x="0" y="27578"/>
                  </a:lnTo>
                  <a:close/>
                </a:path>
              </a:pathLst>
            </a:custGeom>
            <a:solidFill>
              <a:srgbClr val="000000"/>
            </a:solidFill>
            <a:ln w="4564"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5C8655C7-3ECF-9DD6-CA04-FA2FB1F53D11}"/>
                </a:ext>
              </a:extLst>
            </p:cNvPr>
            <p:cNvSpPr/>
            <p:nvPr/>
          </p:nvSpPr>
          <p:spPr>
            <a:xfrm>
              <a:off x="6193678" y="5455767"/>
              <a:ext cx="36770" cy="27578"/>
            </a:xfrm>
            <a:custGeom>
              <a:avLst/>
              <a:gdLst>
                <a:gd name="connsiteX0" fmla="*/ 0 w 36770"/>
                <a:gd name="connsiteY0" fmla="*/ 0 h 27578"/>
                <a:gd name="connsiteX1" fmla="*/ 36771 w 36770"/>
                <a:gd name="connsiteY1" fmla="*/ 0 h 27578"/>
                <a:gd name="connsiteX2" fmla="*/ 36771 w 36770"/>
                <a:gd name="connsiteY2" fmla="*/ 27578 h 27578"/>
                <a:gd name="connsiteX3" fmla="*/ 0 w 36770"/>
                <a:gd name="connsiteY3" fmla="*/ 27578 h 27578"/>
              </a:gdLst>
              <a:ahLst/>
              <a:cxnLst>
                <a:cxn ang="0">
                  <a:pos x="connsiteX0" y="connsiteY0"/>
                </a:cxn>
                <a:cxn ang="0">
                  <a:pos x="connsiteX1" y="connsiteY1"/>
                </a:cxn>
                <a:cxn ang="0">
                  <a:pos x="connsiteX2" y="connsiteY2"/>
                </a:cxn>
                <a:cxn ang="0">
                  <a:pos x="connsiteX3" y="connsiteY3"/>
                </a:cxn>
              </a:cxnLst>
              <a:rect l="l" t="t" r="r" b="b"/>
              <a:pathLst>
                <a:path w="36770" h="27578">
                  <a:moveTo>
                    <a:pt x="0" y="0"/>
                  </a:moveTo>
                  <a:lnTo>
                    <a:pt x="36771" y="0"/>
                  </a:lnTo>
                  <a:lnTo>
                    <a:pt x="36771" y="27578"/>
                  </a:lnTo>
                  <a:lnTo>
                    <a:pt x="0" y="27578"/>
                  </a:lnTo>
                  <a:close/>
                </a:path>
              </a:pathLst>
            </a:custGeom>
            <a:solidFill>
              <a:srgbClr val="000000"/>
            </a:solidFill>
            <a:ln w="4564"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29AB02C1-9FD6-DE27-A0A9-755956AB792C}"/>
                </a:ext>
              </a:extLst>
            </p:cNvPr>
            <p:cNvSpPr/>
            <p:nvPr/>
          </p:nvSpPr>
          <p:spPr>
            <a:xfrm>
              <a:off x="5945474" y="5143215"/>
              <a:ext cx="312552" cy="312552"/>
            </a:xfrm>
            <a:custGeom>
              <a:avLst/>
              <a:gdLst>
                <a:gd name="connsiteX0" fmla="*/ 294167 w 312552"/>
                <a:gd name="connsiteY0" fmla="*/ 0 h 312552"/>
                <a:gd name="connsiteX1" fmla="*/ 18385 w 312552"/>
                <a:gd name="connsiteY1" fmla="*/ 0 h 312552"/>
                <a:gd name="connsiteX2" fmla="*/ 0 w 312552"/>
                <a:gd name="connsiteY2" fmla="*/ 18385 h 312552"/>
                <a:gd name="connsiteX3" fmla="*/ 0 w 312552"/>
                <a:gd name="connsiteY3" fmla="*/ 294167 h 312552"/>
                <a:gd name="connsiteX4" fmla="*/ 18385 w 312552"/>
                <a:gd name="connsiteY4" fmla="*/ 312552 h 312552"/>
                <a:gd name="connsiteX5" fmla="*/ 294167 w 312552"/>
                <a:gd name="connsiteY5" fmla="*/ 312552 h 312552"/>
                <a:gd name="connsiteX6" fmla="*/ 312552 w 312552"/>
                <a:gd name="connsiteY6" fmla="*/ 294167 h 312552"/>
                <a:gd name="connsiteX7" fmla="*/ 312552 w 312552"/>
                <a:gd name="connsiteY7" fmla="*/ 18385 h 312552"/>
                <a:gd name="connsiteX8" fmla="*/ 294167 w 312552"/>
                <a:gd name="connsiteY8" fmla="*/ 0 h 312552"/>
                <a:gd name="connsiteX9" fmla="*/ 284974 w 312552"/>
                <a:gd name="connsiteY9" fmla="*/ 284974 h 312552"/>
                <a:gd name="connsiteX10" fmla="*/ 27578 w 312552"/>
                <a:gd name="connsiteY10" fmla="*/ 284974 h 312552"/>
                <a:gd name="connsiteX11" fmla="*/ 27578 w 312552"/>
                <a:gd name="connsiteY11" fmla="*/ 27578 h 312552"/>
                <a:gd name="connsiteX12" fmla="*/ 284974 w 312552"/>
                <a:gd name="connsiteY12" fmla="*/ 27578 h 312552"/>
                <a:gd name="connsiteX13" fmla="*/ 284974 w 312552"/>
                <a:gd name="connsiteY13" fmla="*/ 284974 h 31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552" h="312552">
                  <a:moveTo>
                    <a:pt x="294167" y="0"/>
                  </a:moveTo>
                  <a:lnTo>
                    <a:pt x="18385" y="0"/>
                  </a:lnTo>
                  <a:cubicBezTo>
                    <a:pt x="8273" y="0"/>
                    <a:pt x="0" y="8273"/>
                    <a:pt x="0" y="18385"/>
                  </a:cubicBezTo>
                  <a:lnTo>
                    <a:pt x="0" y="294167"/>
                  </a:lnTo>
                  <a:cubicBezTo>
                    <a:pt x="0" y="304279"/>
                    <a:pt x="8273" y="312552"/>
                    <a:pt x="18385" y="312552"/>
                  </a:cubicBezTo>
                  <a:lnTo>
                    <a:pt x="294167" y="312552"/>
                  </a:lnTo>
                  <a:cubicBezTo>
                    <a:pt x="304279" y="312552"/>
                    <a:pt x="312552" y="304279"/>
                    <a:pt x="312552" y="294167"/>
                  </a:cubicBezTo>
                  <a:lnTo>
                    <a:pt x="312552" y="18385"/>
                  </a:lnTo>
                  <a:cubicBezTo>
                    <a:pt x="312552" y="8273"/>
                    <a:pt x="304279" y="0"/>
                    <a:pt x="294167" y="0"/>
                  </a:cubicBezTo>
                  <a:close/>
                  <a:moveTo>
                    <a:pt x="284974" y="284974"/>
                  </a:moveTo>
                  <a:lnTo>
                    <a:pt x="27578" y="284974"/>
                  </a:lnTo>
                  <a:lnTo>
                    <a:pt x="27578" y="27578"/>
                  </a:lnTo>
                  <a:lnTo>
                    <a:pt x="284974" y="27578"/>
                  </a:lnTo>
                  <a:lnTo>
                    <a:pt x="284974" y="284974"/>
                  </a:lnTo>
                  <a:close/>
                </a:path>
              </a:pathLst>
            </a:custGeom>
            <a:solidFill>
              <a:srgbClr val="000000"/>
            </a:solidFill>
            <a:ln w="4564"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C3C0D24B-614A-CBE6-592A-1736EE0FCD61}"/>
                </a:ext>
              </a:extLst>
            </p:cNvPr>
            <p:cNvSpPr/>
            <p:nvPr/>
          </p:nvSpPr>
          <p:spPr>
            <a:xfrm>
              <a:off x="5991438" y="5189179"/>
              <a:ext cx="220625" cy="220625"/>
            </a:xfrm>
            <a:custGeom>
              <a:avLst/>
              <a:gdLst>
                <a:gd name="connsiteX0" fmla="*/ 0 w 220625"/>
                <a:gd name="connsiteY0" fmla="*/ 0 h 220625"/>
                <a:gd name="connsiteX1" fmla="*/ 0 w 220625"/>
                <a:gd name="connsiteY1" fmla="*/ 220625 h 220625"/>
                <a:gd name="connsiteX2" fmla="*/ 220625 w 220625"/>
                <a:gd name="connsiteY2" fmla="*/ 220625 h 220625"/>
                <a:gd name="connsiteX3" fmla="*/ 220625 w 220625"/>
                <a:gd name="connsiteY3" fmla="*/ 0 h 220625"/>
                <a:gd name="connsiteX4" fmla="*/ 0 w 220625"/>
                <a:gd name="connsiteY4" fmla="*/ 0 h 220625"/>
                <a:gd name="connsiteX5" fmla="*/ 64349 w 220625"/>
                <a:gd name="connsiteY5" fmla="*/ 156276 h 220625"/>
                <a:gd name="connsiteX6" fmla="*/ 18385 w 220625"/>
                <a:gd name="connsiteY6" fmla="*/ 110313 h 220625"/>
                <a:gd name="connsiteX7" fmla="*/ 64349 w 220625"/>
                <a:gd name="connsiteY7" fmla="*/ 64349 h 220625"/>
                <a:gd name="connsiteX8" fmla="*/ 110313 w 220625"/>
                <a:gd name="connsiteY8" fmla="*/ 110313 h 220625"/>
                <a:gd name="connsiteX9" fmla="*/ 64349 w 220625"/>
                <a:gd name="connsiteY9" fmla="*/ 156276 h 220625"/>
                <a:gd name="connsiteX10" fmla="*/ 202240 w 220625"/>
                <a:gd name="connsiteY10" fmla="*/ 147083 h 220625"/>
                <a:gd name="connsiteX11" fmla="*/ 193047 w 220625"/>
                <a:gd name="connsiteY11" fmla="*/ 156276 h 220625"/>
                <a:gd name="connsiteX12" fmla="*/ 183854 w 220625"/>
                <a:gd name="connsiteY12" fmla="*/ 147083 h 220625"/>
                <a:gd name="connsiteX13" fmla="*/ 183854 w 220625"/>
                <a:gd name="connsiteY13" fmla="*/ 73542 h 220625"/>
                <a:gd name="connsiteX14" fmla="*/ 193047 w 220625"/>
                <a:gd name="connsiteY14" fmla="*/ 64349 h 220625"/>
                <a:gd name="connsiteX15" fmla="*/ 202240 w 220625"/>
                <a:gd name="connsiteY15" fmla="*/ 73542 h 220625"/>
                <a:gd name="connsiteX16" fmla="*/ 202240 w 220625"/>
                <a:gd name="connsiteY16" fmla="*/ 147083 h 22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0625" h="220625">
                  <a:moveTo>
                    <a:pt x="0" y="0"/>
                  </a:moveTo>
                  <a:lnTo>
                    <a:pt x="0" y="220625"/>
                  </a:lnTo>
                  <a:lnTo>
                    <a:pt x="220625" y="220625"/>
                  </a:lnTo>
                  <a:lnTo>
                    <a:pt x="220625" y="0"/>
                  </a:lnTo>
                  <a:lnTo>
                    <a:pt x="0" y="0"/>
                  </a:lnTo>
                  <a:close/>
                  <a:moveTo>
                    <a:pt x="64349" y="156276"/>
                  </a:moveTo>
                  <a:cubicBezTo>
                    <a:pt x="39069" y="156276"/>
                    <a:pt x="18385" y="135592"/>
                    <a:pt x="18385" y="110313"/>
                  </a:cubicBezTo>
                  <a:cubicBezTo>
                    <a:pt x="18385" y="85033"/>
                    <a:pt x="39069" y="64349"/>
                    <a:pt x="64349" y="64349"/>
                  </a:cubicBezTo>
                  <a:cubicBezTo>
                    <a:pt x="89629" y="64349"/>
                    <a:pt x="110313" y="85033"/>
                    <a:pt x="110313" y="110313"/>
                  </a:cubicBezTo>
                  <a:cubicBezTo>
                    <a:pt x="110313" y="135592"/>
                    <a:pt x="89629" y="156276"/>
                    <a:pt x="64349" y="156276"/>
                  </a:cubicBezTo>
                  <a:close/>
                  <a:moveTo>
                    <a:pt x="202240" y="147083"/>
                  </a:moveTo>
                  <a:cubicBezTo>
                    <a:pt x="202240" y="152139"/>
                    <a:pt x="198103" y="156276"/>
                    <a:pt x="193047" y="156276"/>
                  </a:cubicBezTo>
                  <a:cubicBezTo>
                    <a:pt x="187991" y="156276"/>
                    <a:pt x="183854" y="152139"/>
                    <a:pt x="183854" y="147083"/>
                  </a:cubicBezTo>
                  <a:lnTo>
                    <a:pt x="183854" y="73542"/>
                  </a:lnTo>
                  <a:cubicBezTo>
                    <a:pt x="183854" y="68486"/>
                    <a:pt x="187991" y="64349"/>
                    <a:pt x="193047" y="64349"/>
                  </a:cubicBezTo>
                  <a:cubicBezTo>
                    <a:pt x="198103" y="64349"/>
                    <a:pt x="202240" y="68486"/>
                    <a:pt x="202240" y="73542"/>
                  </a:cubicBezTo>
                  <a:lnTo>
                    <a:pt x="202240" y="147083"/>
                  </a:lnTo>
                  <a:close/>
                </a:path>
              </a:pathLst>
            </a:custGeom>
            <a:solidFill>
              <a:schemeClr val="accent2"/>
            </a:solidFill>
            <a:ln w="4564"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A16933BE-28D4-CC8B-F3E3-951712A28E73}"/>
                </a:ext>
              </a:extLst>
            </p:cNvPr>
            <p:cNvSpPr/>
            <p:nvPr/>
          </p:nvSpPr>
          <p:spPr>
            <a:xfrm>
              <a:off x="6019016" y="5262721"/>
              <a:ext cx="73541" cy="73541"/>
            </a:xfrm>
            <a:custGeom>
              <a:avLst/>
              <a:gdLst>
                <a:gd name="connsiteX0" fmla="*/ 73542 w 73541"/>
                <a:gd name="connsiteY0" fmla="*/ 27578 h 73541"/>
                <a:gd name="connsiteX1" fmla="*/ 62510 w 73541"/>
                <a:gd name="connsiteY1" fmla="*/ 27578 h 73541"/>
                <a:gd name="connsiteX2" fmla="*/ 45964 w 73541"/>
                <a:gd name="connsiteY2" fmla="*/ 11031 h 73541"/>
                <a:gd name="connsiteX3" fmla="*/ 45964 w 73541"/>
                <a:gd name="connsiteY3" fmla="*/ 0 h 73541"/>
                <a:gd name="connsiteX4" fmla="*/ 27578 w 73541"/>
                <a:gd name="connsiteY4" fmla="*/ 0 h 73541"/>
                <a:gd name="connsiteX5" fmla="*/ 27578 w 73541"/>
                <a:gd name="connsiteY5" fmla="*/ 11031 h 73541"/>
                <a:gd name="connsiteX6" fmla="*/ 11031 w 73541"/>
                <a:gd name="connsiteY6" fmla="*/ 27578 h 73541"/>
                <a:gd name="connsiteX7" fmla="*/ 0 w 73541"/>
                <a:gd name="connsiteY7" fmla="*/ 27578 h 73541"/>
                <a:gd name="connsiteX8" fmla="*/ 0 w 73541"/>
                <a:gd name="connsiteY8" fmla="*/ 45964 h 73541"/>
                <a:gd name="connsiteX9" fmla="*/ 11031 w 73541"/>
                <a:gd name="connsiteY9" fmla="*/ 45964 h 73541"/>
                <a:gd name="connsiteX10" fmla="*/ 27578 w 73541"/>
                <a:gd name="connsiteY10" fmla="*/ 62510 h 73541"/>
                <a:gd name="connsiteX11" fmla="*/ 27578 w 73541"/>
                <a:gd name="connsiteY11" fmla="*/ 73542 h 73541"/>
                <a:gd name="connsiteX12" fmla="*/ 45964 w 73541"/>
                <a:gd name="connsiteY12" fmla="*/ 73542 h 73541"/>
                <a:gd name="connsiteX13" fmla="*/ 45964 w 73541"/>
                <a:gd name="connsiteY13" fmla="*/ 62510 h 73541"/>
                <a:gd name="connsiteX14" fmla="*/ 62510 w 73541"/>
                <a:gd name="connsiteY14" fmla="*/ 45964 h 73541"/>
                <a:gd name="connsiteX15" fmla="*/ 73542 w 73541"/>
                <a:gd name="connsiteY15" fmla="*/ 45964 h 73541"/>
                <a:gd name="connsiteX16" fmla="*/ 73542 w 73541"/>
                <a:gd name="connsiteY16" fmla="*/ 27578 h 7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541" h="73541">
                  <a:moveTo>
                    <a:pt x="73542" y="27578"/>
                  </a:moveTo>
                  <a:lnTo>
                    <a:pt x="62510" y="27578"/>
                  </a:lnTo>
                  <a:cubicBezTo>
                    <a:pt x="59753" y="19764"/>
                    <a:pt x="53777" y="13789"/>
                    <a:pt x="45964" y="11031"/>
                  </a:cubicBezTo>
                  <a:lnTo>
                    <a:pt x="45964" y="0"/>
                  </a:lnTo>
                  <a:lnTo>
                    <a:pt x="27578" y="0"/>
                  </a:lnTo>
                  <a:lnTo>
                    <a:pt x="27578" y="11031"/>
                  </a:lnTo>
                  <a:cubicBezTo>
                    <a:pt x="19764" y="13789"/>
                    <a:pt x="13789" y="20224"/>
                    <a:pt x="11031" y="27578"/>
                  </a:cubicBezTo>
                  <a:lnTo>
                    <a:pt x="0" y="27578"/>
                  </a:lnTo>
                  <a:lnTo>
                    <a:pt x="0" y="45964"/>
                  </a:lnTo>
                  <a:lnTo>
                    <a:pt x="11031" y="45964"/>
                  </a:lnTo>
                  <a:cubicBezTo>
                    <a:pt x="13789" y="53777"/>
                    <a:pt x="19764" y="59753"/>
                    <a:pt x="27578" y="62510"/>
                  </a:cubicBezTo>
                  <a:lnTo>
                    <a:pt x="27578" y="73542"/>
                  </a:lnTo>
                  <a:lnTo>
                    <a:pt x="45964" y="73542"/>
                  </a:lnTo>
                  <a:lnTo>
                    <a:pt x="45964" y="62510"/>
                  </a:lnTo>
                  <a:cubicBezTo>
                    <a:pt x="53777" y="59753"/>
                    <a:pt x="59753" y="53318"/>
                    <a:pt x="62510" y="45964"/>
                  </a:cubicBezTo>
                  <a:lnTo>
                    <a:pt x="73542" y="45964"/>
                  </a:lnTo>
                  <a:lnTo>
                    <a:pt x="73542" y="27578"/>
                  </a:lnTo>
                  <a:close/>
                </a:path>
              </a:pathLst>
            </a:custGeom>
            <a:solidFill>
              <a:schemeClr val="accent1"/>
            </a:solidFill>
            <a:ln w="4564" cap="flat">
              <a:noFill/>
              <a:prstDash val="solid"/>
              <a:miter/>
            </a:ln>
          </p:spPr>
          <p:txBody>
            <a:bodyPr rtlCol="0" anchor="ctr"/>
            <a:lstStyle/>
            <a:p>
              <a:endParaRPr lang="nl-NL"/>
            </a:p>
          </p:txBody>
        </p:sp>
      </p:grpSp>
      <p:sp>
        <p:nvSpPr>
          <p:cNvPr id="2" name="Titel 1">
            <a:extLst>
              <a:ext uri="{FF2B5EF4-FFF2-40B4-BE49-F238E27FC236}">
                <a16:creationId xmlns:a16="http://schemas.microsoft.com/office/drawing/2014/main" id="{4D37EEA6-7576-9486-EE62-5CE790850D9B}"/>
              </a:ext>
            </a:extLst>
          </p:cNvPr>
          <p:cNvSpPr>
            <a:spLocks noGrp="1"/>
          </p:cNvSpPr>
          <p:nvPr>
            <p:ph type="title"/>
          </p:nvPr>
        </p:nvSpPr>
        <p:spPr/>
        <p:txBody>
          <a:bodyPr>
            <a:normAutofit/>
          </a:bodyPr>
          <a:lstStyle/>
          <a:p>
            <a:r>
              <a:rPr lang="nl-NL" sz="3200" b="0">
                <a:latin typeface="Calibri" panose="020F0502020204030204" pitchFamily="34" charset="0"/>
                <a:cs typeface="Calibri" panose="020F0502020204030204" pitchFamily="34" charset="0"/>
              </a:rPr>
              <a:t>A wallet is a </a:t>
            </a:r>
            <a:r>
              <a:rPr lang="nl-NL" sz="3200" b="0" err="1">
                <a:latin typeface="Calibri" panose="020F0502020204030204" pitchFamily="34" charset="0"/>
                <a:cs typeface="Calibri" panose="020F0502020204030204" pitchFamily="34" charset="0"/>
              </a:rPr>
              <a:t>powerfull</a:t>
            </a:r>
            <a:r>
              <a:rPr lang="nl-NL" sz="3200" b="0">
                <a:latin typeface="Calibri" panose="020F0502020204030204" pitchFamily="34" charset="0"/>
                <a:cs typeface="Calibri" panose="020F0502020204030204" pitchFamily="34" charset="0"/>
              </a:rPr>
              <a:t> new app on </a:t>
            </a:r>
            <a:r>
              <a:rPr lang="nl-NL" sz="3200" b="0" err="1">
                <a:latin typeface="Calibri" panose="020F0502020204030204" pitchFamily="34" charset="0"/>
                <a:cs typeface="Calibri" panose="020F0502020204030204" pitchFamily="34" charset="0"/>
              </a:rPr>
              <a:t>your</a:t>
            </a:r>
            <a:r>
              <a:rPr lang="nl-NL" sz="3200" b="0">
                <a:latin typeface="Calibri" panose="020F0502020204030204" pitchFamily="34" charset="0"/>
                <a:cs typeface="Calibri" panose="020F0502020204030204" pitchFamily="34" charset="0"/>
              </a:rPr>
              <a:t> mobile </a:t>
            </a:r>
            <a:r>
              <a:rPr lang="nl-NL" sz="3200" b="0" err="1">
                <a:latin typeface="Calibri" panose="020F0502020204030204" pitchFamily="34" charset="0"/>
                <a:cs typeface="Calibri" panose="020F0502020204030204" pitchFamily="34" charset="0"/>
              </a:rPr>
              <a:t>phone</a:t>
            </a:r>
            <a:endParaRPr lang="nl-NL" sz="3200" b="0">
              <a:latin typeface="Calibri" panose="020F0502020204030204" pitchFamily="34" charset="0"/>
              <a:cs typeface="Calibri" panose="020F0502020204030204" pitchFamily="34" charset="0"/>
            </a:endParaRPr>
          </a:p>
        </p:txBody>
      </p:sp>
      <p:grpSp>
        <p:nvGrpSpPr>
          <p:cNvPr id="1038" name="Groep 1037">
            <a:extLst>
              <a:ext uri="{FF2B5EF4-FFF2-40B4-BE49-F238E27FC236}">
                <a16:creationId xmlns:a16="http://schemas.microsoft.com/office/drawing/2014/main" id="{D3A37D81-672E-3729-3258-00936A19EAEF}"/>
              </a:ext>
            </a:extLst>
          </p:cNvPr>
          <p:cNvGrpSpPr/>
          <p:nvPr/>
        </p:nvGrpSpPr>
        <p:grpSpPr>
          <a:xfrm>
            <a:off x="3993037" y="3947181"/>
            <a:ext cx="4228393" cy="711338"/>
            <a:chOff x="3364299" y="4045468"/>
            <a:chExt cx="4228393" cy="711338"/>
          </a:xfrm>
        </p:grpSpPr>
        <p:sp>
          <p:nvSpPr>
            <p:cNvPr id="49" name="Vijfhoek 48">
              <a:extLst>
                <a:ext uri="{FF2B5EF4-FFF2-40B4-BE49-F238E27FC236}">
                  <a16:creationId xmlns:a16="http://schemas.microsoft.com/office/drawing/2014/main" id="{76D127EA-229F-6165-F69B-1CA6E78809D3}"/>
                </a:ext>
              </a:extLst>
            </p:cNvPr>
            <p:cNvSpPr/>
            <p:nvPr/>
          </p:nvSpPr>
          <p:spPr>
            <a:xfrm flipH="1">
              <a:off x="3364299" y="4045468"/>
              <a:ext cx="4228393" cy="711338"/>
            </a:xfrm>
            <a:prstGeom prst="homePlat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0" rtlCol="0" anchor="ctr"/>
            <a:lstStyle/>
            <a:p>
              <a:r>
                <a:rPr lang="nl-NL" b="1" i="1" err="1">
                  <a:solidFill>
                    <a:schemeClr val="bg1">
                      <a:lumMod val="50000"/>
                    </a:schemeClr>
                  </a:solidFill>
                  <a:latin typeface="Calibri" panose="020F0502020204030204" pitchFamily="34" charset="0"/>
                  <a:cs typeface="Calibri" panose="020F0502020204030204" pitchFamily="34" charset="0"/>
                </a:rPr>
                <a:t>Study</a:t>
              </a:r>
              <a:r>
                <a:rPr lang="nl-NL" b="1" i="1">
                  <a:solidFill>
                    <a:schemeClr val="bg1">
                      <a:lumMod val="50000"/>
                    </a:schemeClr>
                  </a:solidFill>
                  <a:latin typeface="Calibri" panose="020F0502020204030204" pitchFamily="34" charset="0"/>
                  <a:cs typeface="Calibri" panose="020F0502020204030204" pitchFamily="34" charset="0"/>
                </a:rPr>
                <a:t> budget</a:t>
              </a:r>
            </a:p>
            <a:p>
              <a:r>
                <a:rPr lang="nl-NL" sz="1400" i="1">
                  <a:solidFill>
                    <a:schemeClr val="bg1">
                      <a:lumMod val="50000"/>
                    </a:schemeClr>
                  </a:solidFill>
                  <a:latin typeface="Calibri" panose="020F0502020204030204" pitchFamily="34" charset="0"/>
                  <a:cs typeface="Calibri" panose="020F0502020204030204" pitchFamily="34" charset="0"/>
                </a:rPr>
                <a:t>= </a:t>
              </a:r>
              <a:r>
                <a:rPr lang="nl-NL" sz="1400" i="1" err="1">
                  <a:solidFill>
                    <a:schemeClr val="bg1">
                      <a:lumMod val="50000"/>
                    </a:schemeClr>
                  </a:solidFill>
                  <a:latin typeface="Calibri" panose="020F0502020204030204" pitchFamily="34" charset="0"/>
                  <a:cs typeface="Calibri" panose="020F0502020204030204" pitchFamily="34" charset="0"/>
                </a:rPr>
                <a:t>What</a:t>
              </a:r>
              <a:r>
                <a:rPr lang="nl-NL" sz="1400" i="1">
                  <a:solidFill>
                    <a:schemeClr val="bg1">
                      <a:lumMod val="50000"/>
                    </a:schemeClr>
                  </a:solidFill>
                  <a:latin typeface="Calibri" panose="020F0502020204030204" pitchFamily="34" charset="0"/>
                  <a:cs typeface="Calibri" panose="020F0502020204030204" pitchFamily="34" charset="0"/>
                </a:rPr>
                <a:t> </a:t>
              </a:r>
              <a:r>
                <a:rPr lang="nl-NL" sz="1400" i="1" err="1">
                  <a:solidFill>
                    <a:schemeClr val="bg1">
                      <a:lumMod val="50000"/>
                    </a:schemeClr>
                  </a:solidFill>
                  <a:latin typeface="Calibri" panose="020F0502020204030204" pitchFamily="34" charset="0"/>
                  <a:cs typeface="Calibri" panose="020F0502020204030204" pitchFamily="34" charset="0"/>
                </a:rPr>
                <a:t>you</a:t>
              </a:r>
              <a:r>
                <a:rPr lang="nl-NL" sz="1400" i="1">
                  <a:solidFill>
                    <a:schemeClr val="bg1">
                      <a:lumMod val="50000"/>
                    </a:schemeClr>
                  </a:solidFill>
                  <a:latin typeface="Calibri" panose="020F0502020204030204" pitchFamily="34" charset="0"/>
                  <a:cs typeface="Calibri" panose="020F0502020204030204" pitchFamily="34" charset="0"/>
                </a:rPr>
                <a:t> </a:t>
              </a:r>
              <a:r>
                <a:rPr lang="nl-NL" sz="1400" i="1" err="1">
                  <a:solidFill>
                    <a:schemeClr val="bg1">
                      <a:lumMod val="50000"/>
                    </a:schemeClr>
                  </a:solidFill>
                  <a:latin typeface="Calibri" panose="020F0502020204030204" pitchFamily="34" charset="0"/>
                  <a:cs typeface="Calibri" panose="020F0502020204030204" pitchFamily="34" charset="0"/>
                </a:rPr>
                <a:t>can</a:t>
              </a:r>
              <a:r>
                <a:rPr lang="nl-NL" sz="1400" i="1">
                  <a:solidFill>
                    <a:schemeClr val="bg1">
                      <a:lumMod val="50000"/>
                    </a:schemeClr>
                  </a:solidFill>
                  <a:latin typeface="Calibri" panose="020F0502020204030204" pitchFamily="34" charset="0"/>
                  <a:cs typeface="Calibri" panose="020F0502020204030204" pitchFamily="34" charset="0"/>
                </a:rPr>
                <a:t> </a:t>
              </a:r>
              <a:r>
                <a:rPr lang="nl-NL" sz="1400" i="1" u="sng" err="1">
                  <a:solidFill>
                    <a:schemeClr val="bg1">
                      <a:lumMod val="50000"/>
                    </a:schemeClr>
                  </a:solidFill>
                  <a:latin typeface="Calibri" panose="020F0502020204030204" pitchFamily="34" charset="0"/>
                  <a:cs typeface="Calibri" panose="020F0502020204030204" pitchFamily="34" charset="0"/>
                </a:rPr>
                <a:t>afford</a:t>
              </a:r>
              <a:endParaRPr lang="nl-NL" sz="1400" i="1" u="sng">
                <a:solidFill>
                  <a:schemeClr val="bg1">
                    <a:lumMod val="50000"/>
                  </a:schemeClr>
                </a:solidFill>
                <a:latin typeface="Calibri" panose="020F0502020204030204" pitchFamily="34" charset="0"/>
                <a:cs typeface="Calibri" panose="020F0502020204030204" pitchFamily="34" charset="0"/>
              </a:endParaRPr>
            </a:p>
          </p:txBody>
        </p:sp>
        <p:sp>
          <p:nvSpPr>
            <p:cNvPr id="50" name="Ovaal 49">
              <a:extLst>
                <a:ext uri="{FF2B5EF4-FFF2-40B4-BE49-F238E27FC236}">
                  <a16:creationId xmlns:a16="http://schemas.microsoft.com/office/drawing/2014/main" id="{D97747F0-02C6-087D-05D8-022C519075D8}"/>
                </a:ext>
              </a:extLst>
            </p:cNvPr>
            <p:cNvSpPr/>
            <p:nvPr/>
          </p:nvSpPr>
          <p:spPr>
            <a:xfrm>
              <a:off x="3739835" y="4132192"/>
              <a:ext cx="537890" cy="5378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i="1">
                <a:latin typeface="Calibri" panose="020F0502020204030204" pitchFamily="34" charset="0"/>
                <a:cs typeface="Calibri" panose="020F0502020204030204" pitchFamily="34" charset="0"/>
              </a:endParaRPr>
            </a:p>
          </p:txBody>
        </p:sp>
        <p:sp>
          <p:nvSpPr>
            <p:cNvPr id="51" name="Ovaal 50">
              <a:extLst>
                <a:ext uri="{FF2B5EF4-FFF2-40B4-BE49-F238E27FC236}">
                  <a16:creationId xmlns:a16="http://schemas.microsoft.com/office/drawing/2014/main" id="{237D2A79-BC56-38C4-E7F1-A413EB89AC6A}"/>
                </a:ext>
              </a:extLst>
            </p:cNvPr>
            <p:cNvSpPr/>
            <p:nvPr/>
          </p:nvSpPr>
          <p:spPr>
            <a:xfrm rot="20700000">
              <a:off x="3856159" y="4240337"/>
              <a:ext cx="322053" cy="322053"/>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i="1">
                  <a:latin typeface="Calibri" panose="020F0502020204030204" pitchFamily="34" charset="0"/>
                  <a:cs typeface="Calibri" panose="020F0502020204030204" pitchFamily="34" charset="0"/>
                </a:rPr>
                <a:t>€</a:t>
              </a:r>
            </a:p>
          </p:txBody>
        </p:sp>
      </p:grpSp>
      <p:grpSp>
        <p:nvGrpSpPr>
          <p:cNvPr id="1034" name="Groep 1033">
            <a:extLst>
              <a:ext uri="{FF2B5EF4-FFF2-40B4-BE49-F238E27FC236}">
                <a16:creationId xmlns:a16="http://schemas.microsoft.com/office/drawing/2014/main" id="{742555C6-CD83-7E91-4465-870CDCCE6701}"/>
              </a:ext>
            </a:extLst>
          </p:cNvPr>
          <p:cNvGrpSpPr/>
          <p:nvPr/>
        </p:nvGrpSpPr>
        <p:grpSpPr>
          <a:xfrm>
            <a:off x="3993037" y="1407357"/>
            <a:ext cx="4228396" cy="711338"/>
            <a:chOff x="3364299" y="1644790"/>
            <a:chExt cx="4228396" cy="711338"/>
          </a:xfrm>
        </p:grpSpPr>
        <p:sp>
          <p:nvSpPr>
            <p:cNvPr id="39" name="Vijfhoek 38">
              <a:extLst>
                <a:ext uri="{FF2B5EF4-FFF2-40B4-BE49-F238E27FC236}">
                  <a16:creationId xmlns:a16="http://schemas.microsoft.com/office/drawing/2014/main" id="{1520FBE1-DB67-8F1C-4ABB-95CD7BBE1318}"/>
                </a:ext>
              </a:extLst>
            </p:cNvPr>
            <p:cNvSpPr/>
            <p:nvPr/>
          </p:nvSpPr>
          <p:spPr>
            <a:xfrm flipH="1">
              <a:off x="3364299" y="1644790"/>
              <a:ext cx="4228396" cy="711338"/>
            </a:xfrm>
            <a:prstGeom prst="homePlat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0" rtlCol="0" anchor="ctr"/>
            <a:lstStyle/>
            <a:p>
              <a:r>
                <a:rPr lang="nl-NL" b="1">
                  <a:solidFill>
                    <a:schemeClr val="accent1"/>
                  </a:solidFill>
                  <a:latin typeface="Calibri" panose="020F0502020204030204" pitchFamily="34" charset="0"/>
                  <a:cs typeface="Calibri" panose="020F0502020204030204" pitchFamily="34" charset="0"/>
                </a:rPr>
                <a:t>Digital </a:t>
              </a:r>
              <a:r>
                <a:rPr lang="nl-NL" b="1" err="1">
                  <a:solidFill>
                    <a:schemeClr val="accent1"/>
                  </a:solidFill>
                  <a:latin typeface="Calibri" panose="020F0502020204030204" pitchFamily="34" charset="0"/>
                  <a:cs typeface="Calibri" panose="020F0502020204030204" pitchFamily="34" charset="0"/>
                </a:rPr>
                <a:t>identity</a:t>
              </a:r>
              <a:endParaRPr lang="nl-NL" b="1">
                <a:solidFill>
                  <a:schemeClr val="accent1"/>
                </a:solidFill>
                <a:latin typeface="Calibri" panose="020F0502020204030204" pitchFamily="34" charset="0"/>
                <a:cs typeface="Calibri" panose="020F0502020204030204" pitchFamily="34" charset="0"/>
              </a:endParaRPr>
            </a:p>
            <a:p>
              <a:r>
                <a:rPr lang="nl-NL" sz="1400">
                  <a:solidFill>
                    <a:schemeClr val="accent2"/>
                  </a:solidFill>
                  <a:latin typeface="Calibri" panose="020F0502020204030204" pitchFamily="34" charset="0"/>
                  <a:cs typeface="Calibri" panose="020F0502020204030204" pitchFamily="34" charset="0"/>
                </a:rPr>
                <a:t>= </a:t>
              </a:r>
              <a:r>
                <a:rPr lang="nl-NL" sz="1400" b="1" u="sng" err="1">
                  <a:solidFill>
                    <a:schemeClr val="accent2"/>
                  </a:solidFill>
                  <a:latin typeface="Calibri" panose="020F0502020204030204" pitchFamily="34" charset="0"/>
                  <a:cs typeface="Calibri" panose="020F0502020204030204" pitchFamily="34" charset="0"/>
                </a:rPr>
                <a:t>Who</a:t>
              </a:r>
              <a:r>
                <a:rPr lang="nl-NL" sz="1400">
                  <a:solidFill>
                    <a:schemeClr val="accent2"/>
                  </a:solidFill>
                  <a:latin typeface="Calibri" panose="020F0502020204030204" pitchFamily="34" charset="0"/>
                  <a:cs typeface="Calibri" panose="020F0502020204030204" pitchFamily="34" charset="0"/>
                </a:rPr>
                <a:t> </a:t>
              </a:r>
              <a:r>
                <a:rPr lang="nl-NL" sz="1400" err="1">
                  <a:solidFill>
                    <a:schemeClr val="accent2"/>
                  </a:solidFill>
                  <a:latin typeface="Calibri" panose="020F0502020204030204" pitchFamily="34" charset="0"/>
                  <a:cs typeface="Calibri" panose="020F0502020204030204" pitchFamily="34" charset="0"/>
                </a:rPr>
                <a:t>you</a:t>
              </a:r>
              <a:r>
                <a:rPr lang="nl-NL" sz="1400">
                  <a:solidFill>
                    <a:schemeClr val="accent2"/>
                  </a:solidFill>
                  <a:latin typeface="Calibri" panose="020F0502020204030204" pitchFamily="34" charset="0"/>
                  <a:cs typeface="Calibri" panose="020F0502020204030204" pitchFamily="34" charset="0"/>
                </a:rPr>
                <a:t> are</a:t>
              </a:r>
            </a:p>
          </p:txBody>
        </p:sp>
        <p:sp>
          <p:nvSpPr>
            <p:cNvPr id="42" name="Ovaal 41">
              <a:extLst>
                <a:ext uri="{FF2B5EF4-FFF2-40B4-BE49-F238E27FC236}">
                  <a16:creationId xmlns:a16="http://schemas.microsoft.com/office/drawing/2014/main" id="{A6DAEE98-CDD3-515A-7232-234FCF87E69B}"/>
                </a:ext>
              </a:extLst>
            </p:cNvPr>
            <p:cNvSpPr/>
            <p:nvPr/>
          </p:nvSpPr>
          <p:spPr>
            <a:xfrm>
              <a:off x="3739835" y="1731514"/>
              <a:ext cx="537890" cy="5378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Calibri" panose="020F0502020204030204" pitchFamily="34" charset="0"/>
                <a:cs typeface="Calibri" panose="020F0502020204030204" pitchFamily="34" charset="0"/>
              </a:endParaRPr>
            </a:p>
          </p:txBody>
        </p:sp>
        <p:pic>
          <p:nvPicPr>
            <p:cNvPr id="41" name="Graphic 40" descr="Werknemersbadge met effen opvulling">
              <a:extLst>
                <a:ext uri="{FF2B5EF4-FFF2-40B4-BE49-F238E27FC236}">
                  <a16:creationId xmlns:a16="http://schemas.microsoft.com/office/drawing/2014/main" id="{62A893DA-D586-DF55-17B9-7BF9D09DAFD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815930" y="1807609"/>
              <a:ext cx="385699" cy="385699"/>
            </a:xfrm>
            <a:prstGeom prst="rect">
              <a:avLst/>
            </a:prstGeom>
          </p:spPr>
        </p:pic>
      </p:grpSp>
      <p:grpSp>
        <p:nvGrpSpPr>
          <p:cNvPr id="1035" name="Groep 1034">
            <a:extLst>
              <a:ext uri="{FF2B5EF4-FFF2-40B4-BE49-F238E27FC236}">
                <a16:creationId xmlns:a16="http://schemas.microsoft.com/office/drawing/2014/main" id="{19464AF0-C6CD-522B-F91B-62630320185F}"/>
              </a:ext>
            </a:extLst>
          </p:cNvPr>
          <p:cNvGrpSpPr/>
          <p:nvPr/>
        </p:nvGrpSpPr>
        <p:grpSpPr>
          <a:xfrm>
            <a:off x="3993037" y="2212617"/>
            <a:ext cx="4228398" cy="711338"/>
            <a:chOff x="3364299" y="2442852"/>
            <a:chExt cx="4228398" cy="711338"/>
          </a:xfrm>
        </p:grpSpPr>
        <p:sp>
          <p:nvSpPr>
            <p:cNvPr id="43" name="Vijfhoek 42">
              <a:extLst>
                <a:ext uri="{FF2B5EF4-FFF2-40B4-BE49-F238E27FC236}">
                  <a16:creationId xmlns:a16="http://schemas.microsoft.com/office/drawing/2014/main" id="{F15B73AD-7F42-734C-93E5-E95C9459A9C0}"/>
                </a:ext>
              </a:extLst>
            </p:cNvPr>
            <p:cNvSpPr/>
            <p:nvPr/>
          </p:nvSpPr>
          <p:spPr>
            <a:xfrm flipH="1">
              <a:off x="3364299" y="2442852"/>
              <a:ext cx="4228398" cy="711338"/>
            </a:xfrm>
            <a:prstGeom prst="homePlat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0" rtlCol="0" anchor="ctr"/>
            <a:lstStyle/>
            <a:p>
              <a:r>
                <a:rPr lang="nl-NL" b="1" err="1">
                  <a:solidFill>
                    <a:schemeClr val="accent1"/>
                  </a:solidFill>
                  <a:latin typeface="Calibri" panose="020F0502020204030204" pitchFamily="34" charset="0"/>
                  <a:cs typeface="Calibri" panose="020F0502020204030204" pitchFamily="34" charset="0"/>
                </a:rPr>
                <a:t>Credentials</a:t>
              </a:r>
              <a:endParaRPr lang="nl-NL" b="1">
                <a:solidFill>
                  <a:schemeClr val="accent1"/>
                </a:solidFill>
                <a:latin typeface="Calibri" panose="020F0502020204030204" pitchFamily="34" charset="0"/>
                <a:cs typeface="Calibri" panose="020F0502020204030204" pitchFamily="34" charset="0"/>
              </a:endParaRPr>
            </a:p>
            <a:p>
              <a:r>
                <a:rPr lang="nl-NL" sz="1400">
                  <a:solidFill>
                    <a:schemeClr val="accent2"/>
                  </a:solidFill>
                  <a:latin typeface="Calibri" panose="020F0502020204030204" pitchFamily="34" charset="0"/>
                  <a:cs typeface="Calibri" panose="020F0502020204030204" pitchFamily="34" charset="0"/>
                </a:rPr>
                <a:t>= </a:t>
              </a:r>
              <a:r>
                <a:rPr lang="nl-NL" sz="1400" b="1" u="sng" err="1">
                  <a:solidFill>
                    <a:schemeClr val="accent2"/>
                  </a:solidFill>
                  <a:latin typeface="Calibri" panose="020F0502020204030204" pitchFamily="34" charset="0"/>
                  <a:cs typeface="Calibri" panose="020F0502020204030204" pitchFamily="34" charset="0"/>
                </a:rPr>
                <a:t>What</a:t>
              </a:r>
              <a:r>
                <a:rPr lang="nl-NL" sz="1400">
                  <a:solidFill>
                    <a:schemeClr val="accent2"/>
                  </a:solidFill>
                  <a:latin typeface="Calibri" panose="020F0502020204030204" pitchFamily="34" charset="0"/>
                  <a:cs typeface="Calibri" panose="020F0502020204030204" pitchFamily="34" charset="0"/>
                </a:rPr>
                <a:t> </a:t>
              </a:r>
              <a:r>
                <a:rPr lang="nl-NL" sz="1400" err="1">
                  <a:solidFill>
                    <a:schemeClr val="accent2"/>
                  </a:solidFill>
                  <a:latin typeface="Calibri" panose="020F0502020204030204" pitchFamily="34" charset="0"/>
                  <a:cs typeface="Calibri" panose="020F0502020204030204" pitchFamily="34" charset="0"/>
                </a:rPr>
                <a:t>you</a:t>
              </a:r>
              <a:r>
                <a:rPr lang="nl-NL" sz="1400">
                  <a:solidFill>
                    <a:schemeClr val="accent2"/>
                  </a:solidFill>
                  <a:latin typeface="Calibri" panose="020F0502020204030204" pitchFamily="34" charset="0"/>
                  <a:cs typeface="Calibri" panose="020F0502020204030204" pitchFamily="34" charset="0"/>
                </a:rPr>
                <a:t> are / </a:t>
              </a:r>
              <a:r>
                <a:rPr lang="nl-NL" sz="1400" err="1">
                  <a:solidFill>
                    <a:schemeClr val="accent2"/>
                  </a:solidFill>
                  <a:latin typeface="Calibri" panose="020F0502020204030204" pitchFamily="34" charset="0"/>
                  <a:cs typeface="Calibri" panose="020F0502020204030204" pitchFamily="34" charset="0"/>
                </a:rPr>
                <a:t>can</a:t>
              </a:r>
              <a:endParaRPr lang="nl-NL" sz="1400">
                <a:solidFill>
                  <a:schemeClr val="accent2"/>
                </a:solidFill>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106332D0-D209-2D72-C17B-79265C450CFF}"/>
                </a:ext>
              </a:extLst>
            </p:cNvPr>
            <p:cNvSpPr/>
            <p:nvPr/>
          </p:nvSpPr>
          <p:spPr>
            <a:xfrm>
              <a:off x="3739835" y="2529576"/>
              <a:ext cx="537890" cy="5378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Calibri" panose="020F0502020204030204" pitchFamily="34" charset="0"/>
                <a:cs typeface="Calibri" panose="020F0502020204030204" pitchFamily="34" charset="0"/>
              </a:endParaRPr>
            </a:p>
          </p:txBody>
        </p:sp>
        <p:pic>
          <p:nvPicPr>
            <p:cNvPr id="45" name="Graphic 44" descr="Badge vinkje met effen opvulling">
              <a:extLst>
                <a:ext uri="{FF2B5EF4-FFF2-40B4-BE49-F238E27FC236}">
                  <a16:creationId xmlns:a16="http://schemas.microsoft.com/office/drawing/2014/main" id="{15B7C5AE-60BC-A53B-A7C6-908F903B7F8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03156" y="2589658"/>
              <a:ext cx="411246" cy="411246"/>
            </a:xfrm>
            <a:prstGeom prst="rect">
              <a:avLst/>
            </a:prstGeom>
          </p:spPr>
        </p:pic>
      </p:grpSp>
      <p:grpSp>
        <p:nvGrpSpPr>
          <p:cNvPr id="1037" name="Groep 1036">
            <a:extLst>
              <a:ext uri="{FF2B5EF4-FFF2-40B4-BE49-F238E27FC236}">
                <a16:creationId xmlns:a16="http://schemas.microsoft.com/office/drawing/2014/main" id="{50E5DA0B-F39C-6084-C653-48B4F9C73BA6}"/>
              </a:ext>
            </a:extLst>
          </p:cNvPr>
          <p:cNvGrpSpPr/>
          <p:nvPr/>
        </p:nvGrpSpPr>
        <p:grpSpPr>
          <a:xfrm>
            <a:off x="3993037" y="3009973"/>
            <a:ext cx="4228395" cy="711338"/>
            <a:chOff x="3364299" y="3247406"/>
            <a:chExt cx="4228395" cy="711338"/>
          </a:xfrm>
        </p:grpSpPr>
        <p:sp>
          <p:nvSpPr>
            <p:cNvPr id="46" name="Vijfhoek 45">
              <a:extLst>
                <a:ext uri="{FF2B5EF4-FFF2-40B4-BE49-F238E27FC236}">
                  <a16:creationId xmlns:a16="http://schemas.microsoft.com/office/drawing/2014/main" id="{458D9C63-5449-7626-AD7B-FEC30C23F3B7}"/>
                </a:ext>
              </a:extLst>
            </p:cNvPr>
            <p:cNvSpPr/>
            <p:nvPr/>
          </p:nvSpPr>
          <p:spPr>
            <a:xfrm flipH="1">
              <a:off x="3364299" y="3247406"/>
              <a:ext cx="4228395" cy="711338"/>
            </a:xfrm>
            <a:prstGeom prst="homePlat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0" rtlCol="0" anchor="ctr"/>
            <a:lstStyle/>
            <a:p>
              <a:r>
                <a:rPr lang="nl-NL" b="1">
                  <a:solidFill>
                    <a:schemeClr val="accent1"/>
                  </a:solidFill>
                  <a:latin typeface="Calibri" panose="020F0502020204030204" pitchFamily="34" charset="0"/>
                  <a:cs typeface="Calibri" panose="020F0502020204030204" pitchFamily="34" charset="0"/>
                </a:rPr>
                <a:t>Digital </a:t>
              </a:r>
              <a:r>
                <a:rPr lang="nl-NL" b="1" err="1">
                  <a:solidFill>
                    <a:schemeClr val="accent1"/>
                  </a:solidFill>
                  <a:latin typeface="Calibri" panose="020F0502020204030204" pitchFamily="34" charset="0"/>
                  <a:cs typeface="Calibri" panose="020F0502020204030204" pitchFamily="34" charset="0"/>
                </a:rPr>
                <a:t>signing</a:t>
              </a:r>
              <a:endParaRPr lang="nl-NL" b="1">
                <a:solidFill>
                  <a:schemeClr val="accent1"/>
                </a:solidFill>
                <a:latin typeface="Calibri" panose="020F0502020204030204" pitchFamily="34" charset="0"/>
                <a:cs typeface="Calibri" panose="020F0502020204030204" pitchFamily="34" charset="0"/>
              </a:endParaRPr>
            </a:p>
            <a:p>
              <a:r>
                <a:rPr lang="nl-NL" sz="1400">
                  <a:solidFill>
                    <a:schemeClr val="accent2"/>
                  </a:solidFill>
                  <a:latin typeface="Calibri" panose="020F0502020204030204" pitchFamily="34" charset="0"/>
                  <a:cs typeface="Calibri" panose="020F0502020204030204" pitchFamily="34" charset="0"/>
                </a:rPr>
                <a:t>= </a:t>
              </a:r>
              <a:r>
                <a:rPr lang="nl-NL" sz="1400" b="1" u="sng" err="1">
                  <a:solidFill>
                    <a:schemeClr val="accent2"/>
                  </a:solidFill>
                  <a:latin typeface="Calibri" panose="020F0502020204030204" pitchFamily="34" charset="0"/>
                  <a:cs typeface="Calibri" panose="020F0502020204030204" pitchFamily="34" charset="0"/>
                </a:rPr>
                <a:t>Which</a:t>
              </a:r>
              <a:r>
                <a:rPr lang="nl-NL" sz="1400">
                  <a:solidFill>
                    <a:schemeClr val="accent2"/>
                  </a:solidFill>
                  <a:latin typeface="Calibri" panose="020F0502020204030204" pitchFamily="34" charset="0"/>
                  <a:cs typeface="Calibri" panose="020F0502020204030204" pitchFamily="34" charset="0"/>
                </a:rPr>
                <a:t> </a:t>
              </a:r>
              <a:r>
                <a:rPr lang="nl-NL" sz="1400" err="1">
                  <a:solidFill>
                    <a:schemeClr val="accent2"/>
                  </a:solidFill>
                  <a:latin typeface="Calibri" panose="020F0502020204030204" pitchFamily="34" charset="0"/>
                  <a:cs typeface="Calibri" panose="020F0502020204030204" pitchFamily="34" charset="0"/>
                </a:rPr>
                <a:t>you</a:t>
              </a:r>
              <a:r>
                <a:rPr lang="nl-NL" sz="1400">
                  <a:solidFill>
                    <a:schemeClr val="accent2"/>
                  </a:solidFill>
                  <a:latin typeface="Calibri" panose="020F0502020204030204" pitchFamily="34" charset="0"/>
                  <a:cs typeface="Calibri" panose="020F0502020204030204" pitchFamily="34" charset="0"/>
                </a:rPr>
                <a:t> </a:t>
              </a:r>
              <a:r>
                <a:rPr lang="nl-NL" sz="1400" err="1">
                  <a:solidFill>
                    <a:schemeClr val="accent2"/>
                  </a:solidFill>
                  <a:latin typeface="Calibri" panose="020F0502020204030204" pitchFamily="34" charset="0"/>
                  <a:cs typeface="Calibri" panose="020F0502020204030204" pitchFamily="34" charset="0"/>
                </a:rPr>
                <a:t>aggree</a:t>
              </a:r>
              <a:r>
                <a:rPr lang="nl-NL" sz="1400">
                  <a:solidFill>
                    <a:schemeClr val="accent2"/>
                  </a:solidFill>
                  <a:latin typeface="Calibri" panose="020F0502020204030204" pitchFamily="34" charset="0"/>
                  <a:cs typeface="Calibri" panose="020F0502020204030204" pitchFamily="34" charset="0"/>
                </a:rPr>
                <a:t> </a:t>
              </a:r>
              <a:r>
                <a:rPr lang="nl-NL" sz="1400" err="1">
                  <a:solidFill>
                    <a:schemeClr val="accent2"/>
                  </a:solidFill>
                  <a:latin typeface="Calibri" panose="020F0502020204030204" pitchFamily="34" charset="0"/>
                  <a:cs typeface="Calibri" panose="020F0502020204030204" pitchFamily="34" charset="0"/>
                </a:rPr>
                <a:t>with</a:t>
              </a:r>
              <a:endParaRPr lang="nl-NL" sz="1400">
                <a:solidFill>
                  <a:schemeClr val="accent2"/>
                </a:solidFill>
                <a:latin typeface="Calibri" panose="020F0502020204030204" pitchFamily="34" charset="0"/>
                <a:cs typeface="Calibri" panose="020F0502020204030204" pitchFamily="34" charset="0"/>
              </a:endParaRPr>
            </a:p>
          </p:txBody>
        </p:sp>
        <p:sp>
          <p:nvSpPr>
            <p:cNvPr id="47" name="Ovaal 46">
              <a:extLst>
                <a:ext uri="{FF2B5EF4-FFF2-40B4-BE49-F238E27FC236}">
                  <a16:creationId xmlns:a16="http://schemas.microsoft.com/office/drawing/2014/main" id="{D71E2856-36A6-9939-CA35-694CA1E1CD8C}"/>
                </a:ext>
              </a:extLst>
            </p:cNvPr>
            <p:cNvSpPr/>
            <p:nvPr/>
          </p:nvSpPr>
          <p:spPr>
            <a:xfrm>
              <a:off x="3739835" y="3334130"/>
              <a:ext cx="537890" cy="5378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Calibri" panose="020F0502020204030204" pitchFamily="34" charset="0"/>
                <a:cs typeface="Calibri" panose="020F0502020204030204" pitchFamily="34" charset="0"/>
              </a:endParaRPr>
            </a:p>
          </p:txBody>
        </p:sp>
        <p:pic>
          <p:nvPicPr>
            <p:cNvPr id="48" name="Graphic 47" descr="Handtekening met effen opvulling">
              <a:extLst>
                <a:ext uri="{FF2B5EF4-FFF2-40B4-BE49-F238E27FC236}">
                  <a16:creationId xmlns:a16="http://schemas.microsoft.com/office/drawing/2014/main" id="{90316AD8-5FE6-6480-609B-6D960F30F91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877054" y="3435670"/>
              <a:ext cx="319808" cy="319808"/>
            </a:xfrm>
            <a:prstGeom prst="rect">
              <a:avLst/>
            </a:prstGeom>
          </p:spPr>
        </p:pic>
      </p:grpSp>
      <p:sp>
        <p:nvSpPr>
          <p:cNvPr id="1043" name="Tijdelijke aanduiding voor dianummer 8">
            <a:extLst>
              <a:ext uri="{FF2B5EF4-FFF2-40B4-BE49-F238E27FC236}">
                <a16:creationId xmlns:a16="http://schemas.microsoft.com/office/drawing/2014/main" id="{A6824CFE-E1C8-0265-B746-9329078C0C0B}"/>
              </a:ext>
            </a:extLst>
          </p:cNvPr>
          <p:cNvSpPr txBox="1">
            <a:spLocks/>
          </p:cNvSpPr>
          <p:nvPr/>
        </p:nvSpPr>
        <p:spPr>
          <a:xfrm>
            <a:off x="11408520" y="6225453"/>
            <a:ext cx="583007" cy="36512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2F05E57-D13E-5242-8D2B-C77D2BCD4BFD}" type="slidenum">
              <a:rPr lang="nl-NL" smtClean="0">
                <a:solidFill>
                  <a:schemeClr val="bg1">
                    <a:lumMod val="50000"/>
                  </a:schemeClr>
                </a:solidFill>
                <a:latin typeface="Calibri" panose="020F0502020204030204" pitchFamily="34" charset="0"/>
                <a:cs typeface="Calibri" panose="020F0502020204030204" pitchFamily="34" charset="0"/>
              </a:rPr>
              <a:pPr algn="r"/>
              <a:t>17</a:t>
            </a:fld>
            <a:endParaRPr lang="nl-NL">
              <a:solidFill>
                <a:schemeClr val="bg1">
                  <a:lumMod val="50000"/>
                </a:schemeClr>
              </a:solidFill>
              <a:latin typeface="Calibri" panose="020F0502020204030204" pitchFamily="34" charset="0"/>
              <a:cs typeface="Calibri" panose="020F0502020204030204" pitchFamily="34" charset="0"/>
            </a:endParaRPr>
          </a:p>
        </p:txBody>
      </p:sp>
      <p:grpSp>
        <p:nvGrpSpPr>
          <p:cNvPr id="20" name="Groep 19">
            <a:extLst>
              <a:ext uri="{FF2B5EF4-FFF2-40B4-BE49-F238E27FC236}">
                <a16:creationId xmlns:a16="http://schemas.microsoft.com/office/drawing/2014/main" id="{983E8C53-ADE0-94B3-DE66-CD8732E4C752}"/>
              </a:ext>
            </a:extLst>
          </p:cNvPr>
          <p:cNvGrpSpPr/>
          <p:nvPr/>
        </p:nvGrpSpPr>
        <p:grpSpPr>
          <a:xfrm>
            <a:off x="8221435" y="1507787"/>
            <a:ext cx="3396257" cy="2126800"/>
            <a:chOff x="8221435" y="1832466"/>
            <a:chExt cx="3396257" cy="2126800"/>
          </a:xfrm>
        </p:grpSpPr>
        <p:sp>
          <p:nvSpPr>
            <p:cNvPr id="14" name="Afgeronde rechthoek 13">
              <a:extLst>
                <a:ext uri="{FF2B5EF4-FFF2-40B4-BE49-F238E27FC236}">
                  <a16:creationId xmlns:a16="http://schemas.microsoft.com/office/drawing/2014/main" id="{0607DB8A-3DBD-E0AF-6D4B-3FF2741DD163}"/>
                </a:ext>
              </a:extLst>
            </p:cNvPr>
            <p:cNvSpPr/>
            <p:nvPr/>
          </p:nvSpPr>
          <p:spPr>
            <a:xfrm>
              <a:off x="8596967" y="1832466"/>
              <a:ext cx="3020725" cy="2126800"/>
            </a:xfrm>
            <a:prstGeom prst="roundRect">
              <a:avLst>
                <a:gd name="adj" fmla="val 9605"/>
              </a:avLst>
            </a:prstGeom>
            <a:solidFill>
              <a:schemeClr val="bg1"/>
            </a:solid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108000" rIns="72000" rtlCol="0" anchor="ctr"/>
            <a:lstStyle/>
            <a:p>
              <a:pPr marL="179388" marR="0" lvl="0" indent="-179388" algn="l" defTabSz="914400" rtl="0" eaLnBrk="1" fontAlgn="auto" latinLnBrk="0" hangingPunct="1">
                <a:lnSpc>
                  <a:spcPct val="100000"/>
                </a:lnSpc>
                <a:spcBef>
                  <a:spcPts val="0"/>
                </a:spcBef>
                <a:spcAft>
                  <a:spcPts val="600"/>
                </a:spcAft>
                <a:buClr>
                  <a:srgbClr val="EB713E"/>
                </a:buClr>
                <a:buSzTx/>
                <a:buFont typeface="Wingdings" pitchFamily="2" charset="2"/>
                <a:buChar char="§"/>
                <a:tabLst/>
                <a:defRPr/>
              </a:pPr>
              <a:r>
                <a:rPr kumimoji="0" lang="nl-NL"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Diploma’s</a:t>
              </a:r>
            </a:p>
            <a:p>
              <a:pPr marL="179388" marR="0" lvl="0" indent="-179388" algn="l" defTabSz="914400" rtl="0" eaLnBrk="1" fontAlgn="auto" latinLnBrk="0" hangingPunct="1">
                <a:lnSpc>
                  <a:spcPct val="100000"/>
                </a:lnSpc>
                <a:spcBef>
                  <a:spcPts val="0"/>
                </a:spcBef>
                <a:spcAft>
                  <a:spcPts val="600"/>
                </a:spcAft>
                <a:buClr>
                  <a:srgbClr val="EB713E"/>
                </a:buClr>
                <a:buSzTx/>
                <a:buFont typeface="Wingdings" pitchFamily="2" charset="2"/>
                <a:buChar char="§"/>
                <a:tabLst/>
                <a:defRPr/>
              </a:pPr>
              <a:r>
                <a:rPr lang="nl-NL" sz="1200" b="1">
                  <a:solidFill>
                    <a:srgbClr val="000000"/>
                  </a:solidFill>
                  <a:latin typeface="Calibri" panose="020F0502020204030204" pitchFamily="34" charset="0"/>
                  <a:cs typeface="Calibri" panose="020F0502020204030204" pitchFamily="34" charset="0"/>
                </a:rPr>
                <a:t>(Micro)</a:t>
              </a:r>
              <a:r>
                <a:rPr lang="nl-NL" sz="1200" b="1" err="1">
                  <a:solidFill>
                    <a:srgbClr val="000000"/>
                  </a:solidFill>
                  <a:latin typeface="Calibri" panose="020F0502020204030204" pitchFamily="34" charset="0"/>
                  <a:cs typeface="Calibri" panose="020F0502020204030204" pitchFamily="34" charset="0"/>
                </a:rPr>
                <a:t>credentials</a:t>
              </a:r>
              <a:endParaRPr lang="nl-NL" sz="1200" b="1">
                <a:solidFill>
                  <a:srgbClr val="000000"/>
                </a:solidFill>
                <a:latin typeface="Calibri" panose="020F0502020204030204" pitchFamily="34" charset="0"/>
                <a:cs typeface="Calibri" panose="020F0502020204030204" pitchFamily="34" charset="0"/>
              </a:endParaRPr>
            </a:p>
            <a:p>
              <a:pPr marL="179388" marR="0" lvl="0" indent="-179388" algn="l" defTabSz="914400" rtl="0" eaLnBrk="1" fontAlgn="auto" latinLnBrk="0" hangingPunct="1">
                <a:lnSpc>
                  <a:spcPct val="100000"/>
                </a:lnSpc>
                <a:spcBef>
                  <a:spcPts val="0"/>
                </a:spcBef>
                <a:spcAft>
                  <a:spcPts val="600"/>
                </a:spcAft>
                <a:buClr>
                  <a:srgbClr val="EB713E"/>
                </a:buClr>
                <a:buSzTx/>
                <a:buFont typeface="Wingdings" pitchFamily="2" charset="2"/>
                <a:buChar char="§"/>
                <a:tabLst/>
                <a:defRPr/>
              </a:pPr>
              <a:r>
                <a:rPr kumimoji="0" lang="nl-NL" sz="1200" b="1"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Certificates</a:t>
              </a:r>
              <a:endParaRPr kumimoji="0" lang="nl-NL"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179388" marR="0" lvl="0" indent="-179388" algn="l" defTabSz="914400" rtl="0" eaLnBrk="1" fontAlgn="auto" latinLnBrk="0" hangingPunct="1">
                <a:lnSpc>
                  <a:spcPct val="100000"/>
                </a:lnSpc>
                <a:spcBef>
                  <a:spcPts val="0"/>
                </a:spcBef>
                <a:spcAft>
                  <a:spcPts val="600"/>
                </a:spcAft>
                <a:buClr>
                  <a:srgbClr val="EB713E"/>
                </a:buClr>
                <a:buSzTx/>
                <a:buFont typeface="Wingdings" pitchFamily="2" charset="2"/>
                <a:buChar char="§"/>
                <a:tabLst/>
                <a:defRPr/>
              </a:pPr>
              <a:r>
                <a:rPr lang="nl-NL" sz="1200" b="1" err="1">
                  <a:solidFill>
                    <a:srgbClr val="000000"/>
                  </a:solidFill>
                  <a:latin typeface="Calibri" panose="020F0502020204030204" pitchFamily="34" charset="0"/>
                  <a:cs typeface="Calibri" panose="020F0502020204030204" pitchFamily="34" charset="0"/>
                </a:rPr>
                <a:t>Registration</a:t>
              </a:r>
              <a:r>
                <a:rPr lang="nl-NL" sz="1200" b="1">
                  <a:solidFill>
                    <a:srgbClr val="000000"/>
                  </a:solidFill>
                  <a:latin typeface="Calibri" panose="020F0502020204030204" pitchFamily="34" charset="0"/>
                  <a:cs typeface="Calibri" panose="020F0502020204030204" pitchFamily="34" charset="0"/>
                </a:rPr>
                <a:t>: programs, courses, </a:t>
              </a:r>
              <a:r>
                <a:rPr lang="nl-NL" sz="1200" b="1" err="1">
                  <a:solidFill>
                    <a:srgbClr val="000000"/>
                  </a:solidFill>
                  <a:latin typeface="Calibri" panose="020F0502020204030204" pitchFamily="34" charset="0"/>
                  <a:cs typeface="Calibri" panose="020F0502020204030204" pitchFamily="34" charset="0"/>
                </a:rPr>
                <a:t>exams</a:t>
              </a:r>
              <a:endParaRPr kumimoji="0" lang="nl-NL" sz="1200" b="1" i="0" u="none" strike="noStrike" kern="1200" cap="none" spc="0" normalizeH="0" baseline="0" noProof="0">
                <a:ln>
                  <a:noFill/>
                </a:ln>
                <a:solidFill>
                  <a:schemeClr val="accent5"/>
                </a:solidFill>
                <a:effectLst/>
                <a:uLnTx/>
                <a:uFillTx/>
                <a:latin typeface="Calibri" panose="020F0502020204030204" pitchFamily="34" charset="0"/>
                <a:ea typeface="+mn-ea"/>
                <a:cs typeface="Calibri" panose="020F0502020204030204" pitchFamily="34" charset="0"/>
              </a:endParaRPr>
            </a:p>
            <a:p>
              <a:pPr marL="179388" marR="0" lvl="0" indent="-179388" algn="l" defTabSz="914400" rtl="0" eaLnBrk="1" fontAlgn="auto" latinLnBrk="0" hangingPunct="1">
                <a:lnSpc>
                  <a:spcPct val="100000"/>
                </a:lnSpc>
                <a:spcBef>
                  <a:spcPts val="0"/>
                </a:spcBef>
                <a:spcAft>
                  <a:spcPts val="600"/>
                </a:spcAft>
                <a:buClr>
                  <a:srgbClr val="EB713E"/>
                </a:buClr>
                <a:buSzTx/>
                <a:buFont typeface="Wingdings" pitchFamily="2" charset="2"/>
                <a:buChar char="§"/>
                <a:tabLst/>
                <a:defRPr/>
              </a:pPr>
              <a:r>
                <a:rPr lang="nl-NL" sz="1200" b="1">
                  <a:solidFill>
                    <a:srgbClr val="000000"/>
                  </a:solidFill>
                  <a:latin typeface="Calibri" panose="020F0502020204030204" pitchFamily="34" charset="0"/>
                  <a:cs typeface="Calibri" panose="020F0502020204030204" pitchFamily="34" charset="0"/>
                </a:rPr>
                <a:t>Skills</a:t>
              </a:r>
              <a:endParaRPr kumimoji="0" lang="nl-NL" sz="120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179388" marR="0" lvl="0" indent="-179388" algn="l" defTabSz="914400" rtl="0" eaLnBrk="1" fontAlgn="auto" latinLnBrk="0" hangingPunct="1">
                <a:lnSpc>
                  <a:spcPct val="100000"/>
                </a:lnSpc>
                <a:spcBef>
                  <a:spcPts val="0"/>
                </a:spcBef>
                <a:spcAft>
                  <a:spcPts val="600"/>
                </a:spcAft>
                <a:buClr>
                  <a:srgbClr val="EB713E"/>
                </a:buClr>
                <a:buSzTx/>
                <a:buFont typeface="Wingdings" pitchFamily="2" charset="2"/>
                <a:buChar char="§"/>
                <a:tabLst/>
                <a:defRPr/>
              </a:pPr>
              <a:r>
                <a:rPr lang="nl-NL" sz="1200" b="1" err="1">
                  <a:solidFill>
                    <a:srgbClr val="000000"/>
                  </a:solidFill>
                  <a:latin typeface="Calibri" panose="020F0502020204030204" pitchFamily="34" charset="0"/>
                  <a:cs typeface="Calibri" panose="020F0502020204030204" pitchFamily="34" charset="0"/>
                </a:rPr>
                <a:t>Work</a:t>
              </a:r>
              <a:r>
                <a:rPr lang="nl-NL" sz="1200" b="1">
                  <a:solidFill>
                    <a:srgbClr val="000000"/>
                  </a:solidFill>
                  <a:latin typeface="Calibri" panose="020F0502020204030204" pitchFamily="34" charset="0"/>
                  <a:cs typeface="Calibri" panose="020F0502020204030204" pitchFamily="34" charset="0"/>
                </a:rPr>
                <a:t> experience</a:t>
              </a:r>
            </a:p>
            <a:p>
              <a:pPr marL="179388" marR="0" lvl="0" indent="-179388" algn="l" defTabSz="914400" rtl="0" eaLnBrk="1" fontAlgn="auto" latinLnBrk="0" hangingPunct="1">
                <a:lnSpc>
                  <a:spcPct val="100000"/>
                </a:lnSpc>
                <a:spcBef>
                  <a:spcPts val="0"/>
                </a:spcBef>
                <a:spcAft>
                  <a:spcPts val="600"/>
                </a:spcAft>
                <a:buClr>
                  <a:srgbClr val="EB713E"/>
                </a:buClr>
                <a:buSzTx/>
                <a:buFont typeface="Wingdings" pitchFamily="2" charset="2"/>
                <a:buChar char="§"/>
                <a:tabLst/>
                <a:defRPr/>
              </a:pPr>
              <a:r>
                <a:rPr lang="nl-NL" sz="1200" b="1" err="1">
                  <a:solidFill>
                    <a:srgbClr val="000000"/>
                  </a:solidFill>
                  <a:latin typeface="Calibri" panose="020F0502020204030204" pitchFamily="34" charset="0"/>
                  <a:cs typeface="Calibri" panose="020F0502020204030204" pitchFamily="34" charset="0"/>
                </a:rPr>
                <a:t>Recommendations</a:t>
              </a:r>
              <a:endParaRPr kumimoji="0" lang="nl-NL" sz="1200" i="0" u="none" strike="noStrike" kern="1200" cap="none" spc="0" normalizeH="0" baseline="0" noProof="0">
                <a:ln>
                  <a:noFill/>
                </a:ln>
                <a:solidFill>
                  <a:srgbClr val="EB713E"/>
                </a:solidFill>
                <a:effectLst/>
                <a:uLnTx/>
                <a:uFillTx/>
                <a:latin typeface="Calibri" panose="020F0502020204030204" pitchFamily="34" charset="0"/>
                <a:ea typeface="+mn-ea"/>
                <a:cs typeface="Calibri" panose="020F0502020204030204" pitchFamily="34" charset="0"/>
              </a:endParaRPr>
            </a:p>
          </p:txBody>
        </p:sp>
        <p:cxnSp>
          <p:nvCxnSpPr>
            <p:cNvPr id="18" name="Rechte verbindingslijn met pijl 17">
              <a:extLst>
                <a:ext uri="{FF2B5EF4-FFF2-40B4-BE49-F238E27FC236}">
                  <a16:creationId xmlns:a16="http://schemas.microsoft.com/office/drawing/2014/main" id="{7EB162D8-4C8C-8051-C94A-2445F312F38B}"/>
                </a:ext>
              </a:extLst>
            </p:cNvPr>
            <p:cNvCxnSpPr>
              <a:cxnSpLocks/>
              <a:stCxn id="43" idx="1"/>
              <a:endCxn id="14" idx="1"/>
            </p:cNvCxnSpPr>
            <p:nvPr/>
          </p:nvCxnSpPr>
          <p:spPr>
            <a:xfrm>
              <a:off x="8221435" y="2892965"/>
              <a:ext cx="375532" cy="29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52" name="Groep 51">
            <a:extLst>
              <a:ext uri="{FF2B5EF4-FFF2-40B4-BE49-F238E27FC236}">
                <a16:creationId xmlns:a16="http://schemas.microsoft.com/office/drawing/2014/main" id="{8372CAE1-DD88-5BC7-84E1-C5B8570793C3}"/>
              </a:ext>
            </a:extLst>
          </p:cNvPr>
          <p:cNvGrpSpPr/>
          <p:nvPr/>
        </p:nvGrpSpPr>
        <p:grpSpPr>
          <a:xfrm>
            <a:off x="3993032" y="4814816"/>
            <a:ext cx="4228398" cy="708437"/>
            <a:chOff x="3993032" y="4944028"/>
            <a:chExt cx="4228398" cy="708437"/>
          </a:xfrm>
        </p:grpSpPr>
        <p:sp>
          <p:nvSpPr>
            <p:cNvPr id="61" name="Vijfhoek 60">
              <a:extLst>
                <a:ext uri="{FF2B5EF4-FFF2-40B4-BE49-F238E27FC236}">
                  <a16:creationId xmlns:a16="http://schemas.microsoft.com/office/drawing/2014/main" id="{64B6FE52-76DB-450E-A272-7742E1177A87}"/>
                </a:ext>
              </a:extLst>
            </p:cNvPr>
            <p:cNvSpPr/>
            <p:nvPr/>
          </p:nvSpPr>
          <p:spPr>
            <a:xfrm flipH="1">
              <a:off x="3993032" y="4944028"/>
              <a:ext cx="4228398" cy="708437"/>
            </a:xfrm>
            <a:prstGeom prst="homePlat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0" rtlCol="0" anchor="ctr"/>
            <a:lstStyle/>
            <a:p>
              <a:r>
                <a:rPr lang="nl-NL" b="1">
                  <a:solidFill>
                    <a:schemeClr val="tx1"/>
                  </a:solidFill>
                  <a:latin typeface="Calibri" panose="020F0502020204030204" pitchFamily="34" charset="0"/>
                  <a:cs typeface="Calibri" panose="020F0502020204030204" pitchFamily="34" charset="0"/>
                </a:rPr>
                <a:t>Digital portfolio</a:t>
              </a:r>
              <a:endParaRPr lang="nl-NL" sz="1400">
                <a:solidFill>
                  <a:schemeClr val="tx1"/>
                </a:solidFill>
                <a:latin typeface="Calibri" panose="020F0502020204030204" pitchFamily="34" charset="0"/>
                <a:cs typeface="Calibri" panose="020F0502020204030204" pitchFamily="34" charset="0"/>
              </a:endParaRPr>
            </a:p>
            <a:p>
              <a:r>
                <a:rPr lang="nl-NL" sz="1400">
                  <a:solidFill>
                    <a:schemeClr val="tx1"/>
                  </a:solidFill>
                  <a:latin typeface="Calibri" panose="020F0502020204030204" pitchFamily="34" charset="0"/>
                  <a:cs typeface="Calibri" panose="020F0502020204030204" pitchFamily="34" charset="0"/>
                </a:rPr>
                <a:t>= </a:t>
              </a:r>
              <a:r>
                <a:rPr lang="nl-NL" sz="1400" err="1">
                  <a:solidFill>
                    <a:schemeClr val="tx1"/>
                  </a:solidFill>
                  <a:latin typeface="Calibri" panose="020F0502020204030204" pitchFamily="34" charset="0"/>
                  <a:cs typeface="Calibri" panose="020F0502020204030204" pitchFamily="34" charset="0"/>
                </a:rPr>
                <a:t>Your</a:t>
              </a:r>
              <a:r>
                <a:rPr lang="nl-NL" sz="1400">
                  <a:solidFill>
                    <a:schemeClr val="tx1"/>
                  </a:solidFill>
                  <a:latin typeface="Calibri" panose="020F0502020204030204" pitchFamily="34" charset="0"/>
                  <a:cs typeface="Calibri" panose="020F0502020204030204" pitchFamily="34" charset="0"/>
                </a:rPr>
                <a:t> </a:t>
              </a:r>
              <a:r>
                <a:rPr lang="nl-NL" sz="1400" err="1">
                  <a:solidFill>
                    <a:schemeClr val="tx1"/>
                  </a:solidFill>
                  <a:latin typeface="Calibri" panose="020F0502020204030204" pitchFamily="34" charset="0"/>
                  <a:cs typeface="Calibri" panose="020F0502020204030204" pitchFamily="34" charset="0"/>
                </a:rPr>
                <a:t>educational</a:t>
              </a:r>
              <a:r>
                <a:rPr lang="nl-NL" sz="1400">
                  <a:solidFill>
                    <a:schemeClr val="tx1"/>
                  </a:solidFill>
                  <a:latin typeface="Calibri" panose="020F0502020204030204" pitchFamily="34" charset="0"/>
                  <a:cs typeface="Calibri" panose="020F0502020204030204" pitchFamily="34" charset="0"/>
                </a:rPr>
                <a:t> data</a:t>
              </a:r>
              <a:endParaRPr lang="nl-NL">
                <a:solidFill>
                  <a:schemeClr val="tx1"/>
                </a:solidFill>
                <a:latin typeface="Calibri" panose="020F0502020204030204" pitchFamily="34" charset="0"/>
                <a:cs typeface="Calibri" panose="020F0502020204030204" pitchFamily="34" charset="0"/>
              </a:endParaRPr>
            </a:p>
          </p:txBody>
        </p:sp>
        <p:sp>
          <p:nvSpPr>
            <p:cNvPr id="24" name="Ovaal 23">
              <a:extLst>
                <a:ext uri="{FF2B5EF4-FFF2-40B4-BE49-F238E27FC236}">
                  <a16:creationId xmlns:a16="http://schemas.microsoft.com/office/drawing/2014/main" id="{67B703F9-1B75-E342-C969-A603F9C75496}"/>
                </a:ext>
              </a:extLst>
            </p:cNvPr>
            <p:cNvSpPr/>
            <p:nvPr/>
          </p:nvSpPr>
          <p:spPr>
            <a:xfrm>
              <a:off x="4368571" y="5045974"/>
              <a:ext cx="537890" cy="5378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i="1">
                <a:latin typeface="Calibri" panose="020F0502020204030204" pitchFamily="34" charset="0"/>
                <a:cs typeface="Calibri" panose="020F0502020204030204" pitchFamily="34" charset="0"/>
              </a:endParaRPr>
            </a:p>
          </p:txBody>
        </p:sp>
        <p:pic>
          <p:nvPicPr>
            <p:cNvPr id="1024" name="Graphic 1023" descr="Zoeken in map met effen opvulling">
              <a:extLst>
                <a:ext uri="{FF2B5EF4-FFF2-40B4-BE49-F238E27FC236}">
                  <a16:creationId xmlns:a16="http://schemas.microsoft.com/office/drawing/2014/main" id="{D94BD046-8652-FA32-BE84-DABED9F2069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420367" y="5103819"/>
              <a:ext cx="434299" cy="434299"/>
            </a:xfrm>
            <a:prstGeom prst="rect">
              <a:avLst/>
            </a:prstGeom>
          </p:spPr>
        </p:pic>
      </p:grpSp>
      <p:grpSp>
        <p:nvGrpSpPr>
          <p:cNvPr id="53" name="Groep 52">
            <a:extLst>
              <a:ext uri="{FF2B5EF4-FFF2-40B4-BE49-F238E27FC236}">
                <a16:creationId xmlns:a16="http://schemas.microsoft.com/office/drawing/2014/main" id="{B7DF5EC2-56A6-D8CE-0A84-B319F07253A1}"/>
              </a:ext>
            </a:extLst>
          </p:cNvPr>
          <p:cNvGrpSpPr/>
          <p:nvPr/>
        </p:nvGrpSpPr>
        <p:grpSpPr>
          <a:xfrm>
            <a:off x="3993032" y="5627443"/>
            <a:ext cx="4228398" cy="703265"/>
            <a:chOff x="3993032" y="5756655"/>
            <a:chExt cx="4228398" cy="703265"/>
          </a:xfrm>
        </p:grpSpPr>
        <p:sp>
          <p:nvSpPr>
            <p:cNvPr id="62" name="Vijfhoek 61">
              <a:extLst>
                <a:ext uri="{FF2B5EF4-FFF2-40B4-BE49-F238E27FC236}">
                  <a16:creationId xmlns:a16="http://schemas.microsoft.com/office/drawing/2014/main" id="{7BA1A5C5-D09C-572A-9EC6-CED8F94FA965}"/>
                </a:ext>
              </a:extLst>
            </p:cNvPr>
            <p:cNvSpPr/>
            <p:nvPr/>
          </p:nvSpPr>
          <p:spPr>
            <a:xfrm flipH="1">
              <a:off x="3993032" y="5756655"/>
              <a:ext cx="4228398" cy="703265"/>
            </a:xfrm>
            <a:prstGeom prst="homePlate">
              <a:avLst>
                <a:gd name="adj" fmla="val 52343"/>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00000" rtlCol="0" anchor="ctr"/>
            <a:lstStyle/>
            <a:p>
              <a:r>
                <a:rPr lang="nl-NL" b="1" err="1">
                  <a:solidFill>
                    <a:schemeClr val="tx1"/>
                  </a:solidFill>
                  <a:latin typeface="Calibri" panose="020F0502020204030204" pitchFamily="34" charset="0"/>
                  <a:cs typeface="Calibri" panose="020F0502020204030204" pitchFamily="34" charset="0"/>
                </a:rPr>
                <a:t>Profiles</a:t>
              </a:r>
              <a:r>
                <a:rPr lang="nl-NL" b="1">
                  <a:solidFill>
                    <a:schemeClr val="tx1"/>
                  </a:solidFill>
                  <a:latin typeface="Calibri" panose="020F0502020204030204" pitchFamily="34" charset="0"/>
                  <a:cs typeface="Calibri" panose="020F0502020204030204" pitchFamily="34" charset="0"/>
                </a:rPr>
                <a:t> &amp; </a:t>
              </a:r>
              <a:r>
                <a:rPr lang="nl-NL" b="1" err="1">
                  <a:solidFill>
                    <a:schemeClr val="tx1"/>
                  </a:solidFill>
                  <a:latin typeface="Calibri" panose="020F0502020204030204" pitchFamily="34" charset="0"/>
                  <a:cs typeface="Calibri" panose="020F0502020204030204" pitchFamily="34" charset="0"/>
                </a:rPr>
                <a:t>learning</a:t>
              </a:r>
              <a:r>
                <a:rPr lang="nl-NL" b="1">
                  <a:solidFill>
                    <a:schemeClr val="tx1"/>
                  </a:solidFill>
                  <a:latin typeface="Calibri" panose="020F0502020204030204" pitchFamily="34" charset="0"/>
                  <a:cs typeface="Calibri" panose="020F0502020204030204" pitchFamily="34" charset="0"/>
                </a:rPr>
                <a:t> </a:t>
              </a:r>
              <a:r>
                <a:rPr lang="nl-NL" b="1" err="1">
                  <a:solidFill>
                    <a:schemeClr val="tx1"/>
                  </a:solidFill>
                  <a:latin typeface="Calibri" panose="020F0502020204030204" pitchFamily="34" charset="0"/>
                  <a:cs typeface="Calibri" panose="020F0502020204030204" pitchFamily="34" charset="0"/>
                </a:rPr>
                <a:t>paths</a:t>
              </a:r>
              <a:endParaRPr lang="nl-NL" sz="1400">
                <a:solidFill>
                  <a:schemeClr val="tx1"/>
                </a:solidFill>
                <a:latin typeface="Calibri" panose="020F0502020204030204" pitchFamily="34" charset="0"/>
                <a:cs typeface="Calibri" panose="020F0502020204030204" pitchFamily="34" charset="0"/>
              </a:endParaRPr>
            </a:p>
            <a:p>
              <a:r>
                <a:rPr lang="nl-NL" sz="1400">
                  <a:solidFill>
                    <a:schemeClr val="tx1"/>
                  </a:solidFill>
                  <a:latin typeface="Calibri" panose="020F0502020204030204" pitchFamily="34" charset="0"/>
                  <a:cs typeface="Calibri" panose="020F0502020204030204" pitchFamily="34" charset="0"/>
                </a:rPr>
                <a:t>= </a:t>
              </a:r>
              <a:r>
                <a:rPr lang="nl-NL" sz="1400" err="1">
                  <a:solidFill>
                    <a:schemeClr val="tx1"/>
                  </a:solidFill>
                  <a:latin typeface="Calibri" panose="020F0502020204030204" pitchFamily="34" charset="0"/>
                  <a:cs typeface="Calibri" panose="020F0502020204030204" pitchFamily="34" charset="0"/>
                </a:rPr>
                <a:t>What</a:t>
              </a:r>
              <a:r>
                <a:rPr lang="nl-NL" sz="1400">
                  <a:solidFill>
                    <a:schemeClr val="tx1"/>
                  </a:solidFill>
                  <a:latin typeface="Calibri" panose="020F0502020204030204" pitchFamily="34" charset="0"/>
                  <a:cs typeface="Calibri" panose="020F0502020204030204" pitchFamily="34" charset="0"/>
                </a:rPr>
                <a:t> </a:t>
              </a:r>
              <a:r>
                <a:rPr lang="nl-NL" sz="1400" err="1">
                  <a:solidFill>
                    <a:schemeClr val="tx1"/>
                  </a:solidFill>
                  <a:latin typeface="Calibri" panose="020F0502020204030204" pitchFamily="34" charset="0"/>
                  <a:cs typeface="Calibri" panose="020F0502020204030204" pitchFamily="34" charset="0"/>
                </a:rPr>
                <a:t>you</a:t>
              </a:r>
              <a:r>
                <a:rPr lang="nl-NL" sz="1400">
                  <a:solidFill>
                    <a:schemeClr val="tx1"/>
                  </a:solidFill>
                  <a:latin typeface="Calibri" panose="020F0502020204030204" pitchFamily="34" charset="0"/>
                  <a:cs typeface="Calibri" panose="020F0502020204030204" pitchFamily="34" charset="0"/>
                </a:rPr>
                <a:t> want </a:t>
              </a:r>
              <a:r>
                <a:rPr lang="nl-NL" sz="1400" err="1">
                  <a:solidFill>
                    <a:schemeClr val="tx1"/>
                  </a:solidFill>
                  <a:latin typeface="Calibri" panose="020F0502020204030204" pitchFamily="34" charset="0"/>
                  <a:cs typeface="Calibri" panose="020F0502020204030204" pitchFamily="34" charset="0"/>
                </a:rPr>
                <a:t>to</a:t>
              </a:r>
              <a:r>
                <a:rPr lang="nl-NL" sz="1400">
                  <a:solidFill>
                    <a:schemeClr val="tx1"/>
                  </a:solidFill>
                  <a:latin typeface="Calibri" panose="020F0502020204030204" pitchFamily="34" charset="0"/>
                  <a:cs typeface="Calibri" panose="020F0502020204030204" pitchFamily="34" charset="0"/>
                </a:rPr>
                <a:t> </a:t>
              </a:r>
              <a:r>
                <a:rPr lang="nl-NL" sz="1400" err="1">
                  <a:solidFill>
                    <a:schemeClr val="tx1"/>
                  </a:solidFill>
                  <a:latin typeface="Calibri" panose="020F0502020204030204" pitchFamily="34" charset="0"/>
                  <a:cs typeface="Calibri" panose="020F0502020204030204" pitchFamily="34" charset="0"/>
                </a:rPr>
                <a:t>develop</a:t>
              </a:r>
              <a:endParaRPr lang="nl-NL" sz="1400">
                <a:solidFill>
                  <a:schemeClr val="tx1"/>
                </a:solidFill>
                <a:latin typeface="Calibri" panose="020F0502020204030204" pitchFamily="34" charset="0"/>
                <a:cs typeface="Calibri" panose="020F0502020204030204" pitchFamily="34" charset="0"/>
              </a:endParaRPr>
            </a:p>
          </p:txBody>
        </p:sp>
        <p:sp>
          <p:nvSpPr>
            <p:cNvPr id="25" name="Ovaal 24">
              <a:extLst>
                <a:ext uri="{FF2B5EF4-FFF2-40B4-BE49-F238E27FC236}">
                  <a16:creationId xmlns:a16="http://schemas.microsoft.com/office/drawing/2014/main" id="{93EF4FF4-A370-BD28-C196-B0094013591F}"/>
                </a:ext>
              </a:extLst>
            </p:cNvPr>
            <p:cNvSpPr/>
            <p:nvPr/>
          </p:nvSpPr>
          <p:spPr>
            <a:xfrm>
              <a:off x="4424929" y="5844757"/>
              <a:ext cx="481532" cy="4815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i="1">
                <a:latin typeface="Calibri" panose="020F0502020204030204" pitchFamily="34" charset="0"/>
                <a:cs typeface="Calibri" panose="020F0502020204030204" pitchFamily="34" charset="0"/>
              </a:endParaRPr>
            </a:p>
          </p:txBody>
        </p:sp>
        <p:pic>
          <p:nvPicPr>
            <p:cNvPr id="1028" name="Picture 6" descr="Vitruvian man. Leonardo da vinci human body perfect anatomy proportions in  circle and square. Vector silhouette เวกเตอร์สต็อก | Adobe Stock">
              <a:extLst>
                <a:ext uri="{FF2B5EF4-FFF2-40B4-BE49-F238E27FC236}">
                  <a16:creationId xmlns:a16="http://schemas.microsoft.com/office/drawing/2014/main" id="{94A9513D-00EF-A423-F61B-A9BED832F71D}"/>
                </a:ext>
              </a:extLst>
            </p:cNvPr>
            <p:cNvPicPr>
              <a:picLocks noChangeAspect="1" noChangeArrowheads="1"/>
            </p:cNvPicPr>
            <p:nvPr/>
          </p:nvPicPr>
          <p:blipFill>
            <a:blip r:embed="rId6">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4407841" y="5827669"/>
              <a:ext cx="515709" cy="515709"/>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Ovaal 25">
            <a:extLst>
              <a:ext uri="{FF2B5EF4-FFF2-40B4-BE49-F238E27FC236}">
                <a16:creationId xmlns:a16="http://schemas.microsoft.com/office/drawing/2014/main" id="{BD7233F5-77C4-0C3D-9856-88931CE9FB3E}"/>
              </a:ext>
            </a:extLst>
          </p:cNvPr>
          <p:cNvSpPr/>
          <p:nvPr/>
        </p:nvSpPr>
        <p:spPr>
          <a:xfrm>
            <a:off x="765917" y="1407357"/>
            <a:ext cx="2783771" cy="2783771"/>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7" name="Groep 26">
            <a:extLst>
              <a:ext uri="{FF2B5EF4-FFF2-40B4-BE49-F238E27FC236}">
                <a16:creationId xmlns:a16="http://schemas.microsoft.com/office/drawing/2014/main" id="{D6F4BF4E-175C-2CAB-FE5B-4A5490EAE0EC}"/>
              </a:ext>
            </a:extLst>
          </p:cNvPr>
          <p:cNvGrpSpPr/>
          <p:nvPr/>
        </p:nvGrpSpPr>
        <p:grpSpPr>
          <a:xfrm>
            <a:off x="1513407" y="1768990"/>
            <a:ext cx="1486229" cy="2060503"/>
            <a:chOff x="6490329" y="1553299"/>
            <a:chExt cx="905922" cy="1255967"/>
          </a:xfrm>
        </p:grpSpPr>
        <p:sp>
          <p:nvSpPr>
            <p:cNvPr id="28" name="Vrije vorm 27">
              <a:extLst>
                <a:ext uri="{FF2B5EF4-FFF2-40B4-BE49-F238E27FC236}">
                  <a16:creationId xmlns:a16="http://schemas.microsoft.com/office/drawing/2014/main" id="{4B8A8944-7D41-9794-8692-2468184505AA}"/>
                </a:ext>
              </a:extLst>
            </p:cNvPr>
            <p:cNvSpPr/>
            <p:nvPr/>
          </p:nvSpPr>
          <p:spPr>
            <a:xfrm>
              <a:off x="6652784" y="2140674"/>
              <a:ext cx="731189" cy="654990"/>
            </a:xfrm>
            <a:custGeom>
              <a:avLst/>
              <a:gdLst>
                <a:gd name="csX0" fmla="*/ 0 w 731189"/>
                <a:gd name="csY0" fmla="*/ 654990 h 654990"/>
                <a:gd name="csX1" fmla="*/ 731190 w 731189"/>
                <a:gd name="csY1" fmla="*/ 233033 h 654990"/>
                <a:gd name="csX2" fmla="*/ 624690 w 731189"/>
                <a:gd name="csY2" fmla="*/ 24368 h 654990"/>
                <a:gd name="csX3" fmla="*/ 365407 w 731189"/>
                <a:gd name="csY3" fmla="*/ 50134 h 654990"/>
                <a:gd name="csX4" fmla="*/ 106494 w 731189"/>
                <a:gd name="csY4" fmla="*/ 323472 h 654990"/>
                <a:gd name="csX5" fmla="*/ 0 w 731189"/>
                <a:gd name="csY5" fmla="*/ 654990 h 654990"/>
              </a:gdLst>
              <a:ahLst/>
              <a:cxnLst>
                <a:cxn ang="0">
                  <a:pos x="csX0" y="csY0"/>
                </a:cxn>
                <a:cxn ang="0">
                  <a:pos x="csX1" y="csY1"/>
                </a:cxn>
                <a:cxn ang="0">
                  <a:pos x="csX2" y="csY2"/>
                </a:cxn>
                <a:cxn ang="0">
                  <a:pos x="csX3" y="csY3"/>
                </a:cxn>
                <a:cxn ang="0">
                  <a:pos x="csX4" y="csY4"/>
                </a:cxn>
                <a:cxn ang="0">
                  <a:pos x="csX5" y="csY5"/>
                </a:cxn>
              </a:cxnLst>
              <a:rect l="l" t="t" r="r" b="b"/>
              <a:pathLst>
                <a:path w="731189" h="654990">
                  <a:moveTo>
                    <a:pt x="0" y="654990"/>
                  </a:moveTo>
                  <a:lnTo>
                    <a:pt x="731190" y="233033"/>
                  </a:lnTo>
                  <a:cubicBezTo>
                    <a:pt x="725017" y="131391"/>
                    <a:pt x="685469" y="59525"/>
                    <a:pt x="624690" y="24368"/>
                  </a:cubicBezTo>
                  <a:cubicBezTo>
                    <a:pt x="555710" y="-15465"/>
                    <a:pt x="463051" y="-6178"/>
                    <a:pt x="365407" y="50134"/>
                  </a:cubicBezTo>
                  <a:cubicBezTo>
                    <a:pt x="264304" y="108579"/>
                    <a:pt x="172732" y="208753"/>
                    <a:pt x="106494" y="323472"/>
                  </a:cubicBezTo>
                  <a:cubicBezTo>
                    <a:pt x="45684" y="428743"/>
                    <a:pt x="6206" y="546205"/>
                    <a:pt x="0" y="654990"/>
                  </a:cubicBezTo>
                  <a:close/>
                </a:path>
              </a:pathLst>
            </a:custGeom>
            <a:solidFill>
              <a:srgbClr val="3D68EC"/>
            </a:solidFill>
            <a:ln w="9525" cap="flat">
              <a:noFill/>
              <a:prstDash val="solid"/>
              <a:miter/>
            </a:ln>
          </p:spPr>
          <p:txBody>
            <a:bodyPr/>
            <a:lstStyle/>
            <a:p>
              <a:endParaRPr lang="nl-NL"/>
            </a:p>
          </p:txBody>
        </p:sp>
        <p:sp>
          <p:nvSpPr>
            <p:cNvPr id="29" name="Vrije vorm 28">
              <a:extLst>
                <a:ext uri="{FF2B5EF4-FFF2-40B4-BE49-F238E27FC236}">
                  <a16:creationId xmlns:a16="http://schemas.microsoft.com/office/drawing/2014/main" id="{649670C6-DA3C-BC17-BF18-329572F75DA7}"/>
                </a:ext>
              </a:extLst>
            </p:cNvPr>
            <p:cNvSpPr/>
            <p:nvPr/>
          </p:nvSpPr>
          <p:spPr>
            <a:xfrm>
              <a:off x="6640915" y="2128681"/>
              <a:ext cx="755336" cy="680585"/>
            </a:xfrm>
            <a:custGeom>
              <a:avLst/>
              <a:gdLst>
                <a:gd name="csX0" fmla="*/ 12107 w 755336"/>
                <a:gd name="csY0" fmla="*/ 680585 h 680585"/>
                <a:gd name="csX1" fmla="*/ 0 w 755336"/>
                <a:gd name="csY1" fmla="*/ 666307 h 680585"/>
                <a:gd name="csX2" fmla="*/ 108054 w 755336"/>
                <a:gd name="csY2" fmla="*/ 329541 h 680585"/>
                <a:gd name="csX3" fmla="*/ 371307 w 755336"/>
                <a:gd name="csY3" fmla="*/ 51849 h 680585"/>
                <a:gd name="csX4" fmla="*/ 642465 w 755336"/>
                <a:gd name="csY4" fmla="*/ 26056 h 680585"/>
                <a:gd name="csX5" fmla="*/ 754898 w 755336"/>
                <a:gd name="csY5" fmla="*/ 244274 h 680585"/>
                <a:gd name="csX6" fmla="*/ 755336 w 755336"/>
                <a:gd name="csY6" fmla="*/ 251598 h 680585"/>
                <a:gd name="csX7" fmla="*/ 748955 w 755336"/>
                <a:gd name="csY7" fmla="*/ 255256 h 680585"/>
                <a:gd name="csX8" fmla="*/ 12074 w 755336"/>
                <a:gd name="csY8" fmla="*/ 680547 h 680585"/>
                <a:gd name="csX9" fmla="*/ 12107 w 755336"/>
                <a:gd name="csY9" fmla="*/ 680585 h 680585"/>
                <a:gd name="csX10" fmla="*/ 541157 w 755336"/>
                <a:gd name="csY10" fmla="*/ 23789 h 680585"/>
                <a:gd name="csX11" fmla="*/ 383212 w 755336"/>
                <a:gd name="csY11" fmla="*/ 72433 h 680585"/>
                <a:gd name="csX12" fmla="*/ 128642 w 755336"/>
                <a:gd name="csY12" fmla="*/ 341438 h 680585"/>
                <a:gd name="csX13" fmla="*/ 25436 w 755336"/>
                <a:gd name="csY13" fmla="*/ 645457 h 680585"/>
                <a:gd name="csX14" fmla="*/ 730676 w 755336"/>
                <a:gd name="csY14" fmla="*/ 238444 h 680585"/>
                <a:gd name="csX15" fmla="*/ 630597 w 755336"/>
                <a:gd name="csY15" fmla="*/ 46630 h 680585"/>
                <a:gd name="csX16" fmla="*/ 541157 w 755336"/>
                <a:gd name="csY16" fmla="*/ 23751 h 680585"/>
                <a:gd name="csX17" fmla="*/ 541157 w 755336"/>
                <a:gd name="csY17" fmla="*/ 23789 h 6805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755336" h="680585">
                  <a:moveTo>
                    <a:pt x="12107" y="680585"/>
                  </a:moveTo>
                  <a:lnTo>
                    <a:pt x="0" y="666307"/>
                  </a:lnTo>
                  <a:cubicBezTo>
                    <a:pt x="6105" y="559218"/>
                    <a:pt x="44497" y="439612"/>
                    <a:pt x="108054" y="329541"/>
                  </a:cubicBezTo>
                  <a:cubicBezTo>
                    <a:pt x="178193" y="208069"/>
                    <a:pt x="271698" y="109447"/>
                    <a:pt x="371307" y="51849"/>
                  </a:cubicBezTo>
                  <a:cubicBezTo>
                    <a:pt x="473187" y="-6901"/>
                    <a:pt x="569475" y="-16045"/>
                    <a:pt x="642465" y="26056"/>
                  </a:cubicBezTo>
                  <a:cubicBezTo>
                    <a:pt x="708730" y="64365"/>
                    <a:pt x="748688" y="141861"/>
                    <a:pt x="754898" y="244274"/>
                  </a:cubicBezTo>
                  <a:lnTo>
                    <a:pt x="755336" y="251598"/>
                  </a:lnTo>
                  <a:lnTo>
                    <a:pt x="748955" y="255256"/>
                  </a:lnTo>
                  <a:lnTo>
                    <a:pt x="12074" y="680547"/>
                  </a:lnTo>
                  <a:lnTo>
                    <a:pt x="12107" y="680585"/>
                  </a:lnTo>
                  <a:close/>
                  <a:moveTo>
                    <a:pt x="541157" y="23789"/>
                  </a:moveTo>
                  <a:cubicBezTo>
                    <a:pt x="493027" y="23789"/>
                    <a:pt x="439240" y="40124"/>
                    <a:pt x="383212" y="72433"/>
                  </a:cubicBezTo>
                  <a:cubicBezTo>
                    <a:pt x="287164" y="127964"/>
                    <a:pt x="196745" y="223490"/>
                    <a:pt x="128642" y="341438"/>
                  </a:cubicBezTo>
                  <a:cubicBezTo>
                    <a:pt x="71257" y="440765"/>
                    <a:pt x="35035" y="547826"/>
                    <a:pt x="25436" y="645457"/>
                  </a:cubicBezTo>
                  <a:lnTo>
                    <a:pt x="730676" y="238444"/>
                  </a:lnTo>
                  <a:cubicBezTo>
                    <a:pt x="723589" y="147900"/>
                    <a:pt x="688214" y="79958"/>
                    <a:pt x="630597" y="46630"/>
                  </a:cubicBezTo>
                  <a:cubicBezTo>
                    <a:pt x="604136" y="31342"/>
                    <a:pt x="573923" y="23751"/>
                    <a:pt x="541157" y="23751"/>
                  </a:cubicBezTo>
                  <a:lnTo>
                    <a:pt x="541157" y="23789"/>
                  </a:lnTo>
                  <a:close/>
                </a:path>
              </a:pathLst>
            </a:custGeom>
            <a:solidFill>
              <a:srgbClr val="000000"/>
            </a:solidFill>
            <a:ln w="9525" cap="flat">
              <a:noFill/>
              <a:prstDash val="solid"/>
              <a:miter/>
            </a:ln>
          </p:spPr>
          <p:txBody>
            <a:bodyPr/>
            <a:lstStyle/>
            <a:p>
              <a:endParaRPr lang="nl-NL"/>
            </a:p>
          </p:txBody>
        </p:sp>
        <p:sp>
          <p:nvSpPr>
            <p:cNvPr id="30" name="Vrije vorm 29">
              <a:extLst>
                <a:ext uri="{FF2B5EF4-FFF2-40B4-BE49-F238E27FC236}">
                  <a16:creationId xmlns:a16="http://schemas.microsoft.com/office/drawing/2014/main" id="{72E64C2E-4547-4DB2-5F84-C904F41D2BD2}"/>
                </a:ext>
              </a:extLst>
            </p:cNvPr>
            <p:cNvSpPr/>
            <p:nvPr/>
          </p:nvSpPr>
          <p:spPr>
            <a:xfrm>
              <a:off x="6490329" y="2048047"/>
              <a:ext cx="787145" cy="759218"/>
            </a:xfrm>
            <a:custGeom>
              <a:avLst/>
              <a:gdLst>
                <a:gd name="csX0" fmla="*/ 162795 w 787145"/>
                <a:gd name="csY0" fmla="*/ 759219 h 759218"/>
                <a:gd name="csX1" fmla="*/ 528032 w 787145"/>
                <a:gd name="csY1" fmla="*/ 142799 h 759218"/>
                <a:gd name="csX2" fmla="*/ 787146 w 787145"/>
                <a:gd name="csY2" fmla="*/ 117034 h 759218"/>
                <a:gd name="csX3" fmla="*/ 594741 w 787145"/>
                <a:gd name="csY3" fmla="*/ 0 h 759218"/>
                <a:gd name="csX4" fmla="*/ 295134 w 787145"/>
                <a:gd name="csY4" fmla="*/ 100041 h 759218"/>
                <a:gd name="csX5" fmla="*/ 78990 w 787145"/>
                <a:gd name="csY5" fmla="*/ 372742 h 759218"/>
                <a:gd name="csX6" fmla="*/ 0 w 787145"/>
                <a:gd name="csY6" fmla="*/ 664293 h 759218"/>
                <a:gd name="csX7" fmla="*/ 162795 w 787145"/>
                <a:gd name="csY7" fmla="*/ 759219 h 7592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787145" h="759218">
                  <a:moveTo>
                    <a:pt x="162795" y="759219"/>
                  </a:moveTo>
                  <a:cubicBezTo>
                    <a:pt x="180465" y="524218"/>
                    <a:pt x="325793" y="265414"/>
                    <a:pt x="528032" y="142799"/>
                  </a:cubicBezTo>
                  <a:cubicBezTo>
                    <a:pt x="611124" y="97269"/>
                    <a:pt x="698049" y="70418"/>
                    <a:pt x="787146" y="117034"/>
                  </a:cubicBezTo>
                  <a:lnTo>
                    <a:pt x="594741" y="0"/>
                  </a:lnTo>
                  <a:cubicBezTo>
                    <a:pt x="594741" y="0"/>
                    <a:pt x="428592" y="-238"/>
                    <a:pt x="295134" y="100041"/>
                  </a:cubicBezTo>
                  <a:cubicBezTo>
                    <a:pt x="161675" y="200320"/>
                    <a:pt x="100017" y="334099"/>
                    <a:pt x="78990" y="372742"/>
                  </a:cubicBezTo>
                  <a:cubicBezTo>
                    <a:pt x="3392" y="511740"/>
                    <a:pt x="0" y="664293"/>
                    <a:pt x="0" y="664293"/>
                  </a:cubicBezTo>
                  <a:lnTo>
                    <a:pt x="162795" y="759219"/>
                  </a:lnTo>
                  <a:close/>
                </a:path>
              </a:pathLst>
            </a:custGeom>
            <a:solidFill>
              <a:srgbClr val="000000"/>
            </a:solidFill>
            <a:ln w="9525" cap="flat">
              <a:noFill/>
              <a:prstDash val="solid"/>
              <a:miter/>
            </a:ln>
          </p:spPr>
          <p:txBody>
            <a:bodyPr/>
            <a:lstStyle/>
            <a:p>
              <a:endParaRPr lang="nl-NL"/>
            </a:p>
          </p:txBody>
        </p:sp>
        <p:sp>
          <p:nvSpPr>
            <p:cNvPr id="31" name="Vrije vorm 30">
              <a:extLst>
                <a:ext uri="{FF2B5EF4-FFF2-40B4-BE49-F238E27FC236}">
                  <a16:creationId xmlns:a16="http://schemas.microsoft.com/office/drawing/2014/main" id="{A95EED68-415B-9318-16BC-2009BFE2122B}"/>
                </a:ext>
              </a:extLst>
            </p:cNvPr>
            <p:cNvSpPr/>
            <p:nvPr/>
          </p:nvSpPr>
          <p:spPr>
            <a:xfrm>
              <a:off x="6657816" y="1565094"/>
              <a:ext cx="525646" cy="632495"/>
            </a:xfrm>
            <a:custGeom>
              <a:avLst/>
              <a:gdLst>
                <a:gd name="csX0" fmla="*/ 328460 w 525646"/>
                <a:gd name="csY0" fmla="*/ 1087 h 632495"/>
                <a:gd name="csX1" fmla="*/ 64394 w 525646"/>
                <a:gd name="csY1" fmla="*/ 542218 h 632495"/>
                <a:gd name="csX2" fmla="*/ 220880 w 525646"/>
                <a:gd name="csY2" fmla="*/ 632496 h 632495"/>
                <a:gd name="csX3" fmla="*/ 525647 w 525646"/>
                <a:gd name="csY3" fmla="*/ 104824 h 632495"/>
                <a:gd name="csX4" fmla="*/ 328495 w 525646"/>
                <a:gd name="csY4" fmla="*/ 1087 h 632495"/>
              </a:gdLst>
              <a:ahLst/>
              <a:cxnLst>
                <a:cxn ang="0">
                  <a:pos x="csX0" y="csY0"/>
                </a:cxn>
                <a:cxn ang="0">
                  <a:pos x="csX1" y="csY1"/>
                </a:cxn>
                <a:cxn ang="0">
                  <a:pos x="csX2" y="csY2"/>
                </a:cxn>
                <a:cxn ang="0">
                  <a:pos x="csX3" y="csY3"/>
                </a:cxn>
                <a:cxn ang="0">
                  <a:pos x="csX4" y="csY4"/>
                </a:cxn>
              </a:cxnLst>
              <a:rect l="l" t="t" r="r" b="b"/>
              <a:pathLst>
                <a:path w="525646" h="632495">
                  <a:moveTo>
                    <a:pt x="328460" y="1087"/>
                  </a:moveTo>
                  <a:cubicBezTo>
                    <a:pt x="116013" y="-25220"/>
                    <a:pt x="-115224" y="433566"/>
                    <a:pt x="64394" y="542218"/>
                  </a:cubicBezTo>
                  <a:lnTo>
                    <a:pt x="220880" y="632496"/>
                  </a:lnTo>
                  <a:cubicBezTo>
                    <a:pt x="24068" y="507737"/>
                    <a:pt x="319609" y="-3150"/>
                    <a:pt x="525647" y="104824"/>
                  </a:cubicBezTo>
                  <a:cubicBezTo>
                    <a:pt x="478127" y="77364"/>
                    <a:pt x="371872" y="6477"/>
                    <a:pt x="328495" y="1087"/>
                  </a:cubicBezTo>
                </a:path>
              </a:pathLst>
            </a:custGeom>
            <a:solidFill>
              <a:srgbClr val="3D68EC"/>
            </a:solidFill>
            <a:ln w="9525" cap="flat">
              <a:noFill/>
              <a:prstDash val="solid"/>
              <a:miter/>
            </a:ln>
          </p:spPr>
          <p:txBody>
            <a:bodyPr/>
            <a:lstStyle/>
            <a:p>
              <a:endParaRPr lang="nl-NL"/>
            </a:p>
          </p:txBody>
        </p:sp>
        <p:sp>
          <p:nvSpPr>
            <p:cNvPr id="32" name="Vrije vorm 31">
              <a:extLst>
                <a:ext uri="{FF2B5EF4-FFF2-40B4-BE49-F238E27FC236}">
                  <a16:creationId xmlns:a16="http://schemas.microsoft.com/office/drawing/2014/main" id="{92A4CB35-BE2A-0389-4801-440700F53239}"/>
                </a:ext>
              </a:extLst>
            </p:cNvPr>
            <p:cNvSpPr/>
            <p:nvPr/>
          </p:nvSpPr>
          <p:spPr>
            <a:xfrm>
              <a:off x="6645761" y="1553299"/>
              <a:ext cx="543559" cy="654596"/>
            </a:xfrm>
            <a:custGeom>
              <a:avLst/>
              <a:gdLst>
                <a:gd name="csX0" fmla="*/ 226961 w 543559"/>
                <a:gd name="csY0" fmla="*/ 654597 h 654596"/>
                <a:gd name="csX1" fmla="*/ 70475 w 543559"/>
                <a:gd name="csY1" fmla="*/ 564319 h 654596"/>
                <a:gd name="csX2" fmla="*/ 23841 w 543559"/>
                <a:gd name="csY2" fmla="*/ 291649 h 654596"/>
                <a:gd name="csX3" fmla="*/ 152381 w 543559"/>
                <a:gd name="csY3" fmla="*/ 84278 h 654596"/>
                <a:gd name="csX4" fmla="*/ 341936 w 543559"/>
                <a:gd name="csY4" fmla="*/ 1152 h 654596"/>
                <a:gd name="csX5" fmla="*/ 505717 w 543559"/>
                <a:gd name="csY5" fmla="*/ 83565 h 654596"/>
                <a:gd name="csX6" fmla="*/ 543560 w 543559"/>
                <a:gd name="csY6" fmla="*/ 106382 h 654596"/>
                <a:gd name="csX7" fmla="*/ 532101 w 543559"/>
                <a:gd name="csY7" fmla="*/ 127162 h 654596"/>
                <a:gd name="csX8" fmla="*/ 381888 w 543559"/>
                <a:gd name="csY8" fmla="*/ 145944 h 654596"/>
                <a:gd name="csX9" fmla="*/ 244496 w 543559"/>
                <a:gd name="csY9" fmla="*/ 299074 h 654596"/>
                <a:gd name="csX10" fmla="*/ 180328 w 543559"/>
                <a:gd name="csY10" fmla="*/ 494615 h 654596"/>
                <a:gd name="csX11" fmla="*/ 239206 w 543559"/>
                <a:gd name="csY11" fmla="*/ 634289 h 654596"/>
                <a:gd name="csX12" fmla="*/ 226928 w 543559"/>
                <a:gd name="csY12" fmla="*/ 654597 h 654596"/>
                <a:gd name="csX13" fmla="*/ 226961 w 543559"/>
                <a:gd name="csY13" fmla="*/ 654597 h 654596"/>
                <a:gd name="csX14" fmla="*/ 322773 w 543559"/>
                <a:gd name="csY14" fmla="*/ 23663 h 654596"/>
                <a:gd name="csX15" fmla="*/ 46293 w 543559"/>
                <a:gd name="csY15" fmla="*/ 299413 h 654596"/>
                <a:gd name="csX16" fmla="*/ 82583 w 543559"/>
                <a:gd name="csY16" fmla="*/ 543869 h 654596"/>
                <a:gd name="csX17" fmla="*/ 175071 w 543559"/>
                <a:gd name="csY17" fmla="*/ 597237 h 654596"/>
                <a:gd name="csX18" fmla="*/ 224011 w 543559"/>
                <a:gd name="csY18" fmla="*/ 287175 h 654596"/>
                <a:gd name="csX19" fmla="*/ 470675 w 543559"/>
                <a:gd name="csY19" fmla="*/ 89939 h 654596"/>
                <a:gd name="csX20" fmla="*/ 339087 w 543559"/>
                <a:gd name="csY20" fmla="*/ 24680 h 654596"/>
                <a:gd name="csX21" fmla="*/ 322808 w 543559"/>
                <a:gd name="csY21" fmla="*/ 23697 h 654596"/>
                <a:gd name="csX22" fmla="*/ 322773 w 543559"/>
                <a:gd name="csY22" fmla="*/ 23663 h 6545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43559" h="654596">
                  <a:moveTo>
                    <a:pt x="226961" y="654597"/>
                  </a:moveTo>
                  <a:lnTo>
                    <a:pt x="70475" y="564319"/>
                  </a:lnTo>
                  <a:cubicBezTo>
                    <a:pt x="-2681" y="520037"/>
                    <a:pt x="-20046" y="418168"/>
                    <a:pt x="23841" y="291649"/>
                  </a:cubicBezTo>
                  <a:cubicBezTo>
                    <a:pt x="50702" y="214186"/>
                    <a:pt x="97574" y="138621"/>
                    <a:pt x="152381" y="84278"/>
                  </a:cubicBezTo>
                  <a:cubicBezTo>
                    <a:pt x="214006" y="23154"/>
                    <a:pt x="281362" y="-6374"/>
                    <a:pt x="341936" y="1152"/>
                  </a:cubicBezTo>
                  <a:cubicBezTo>
                    <a:pt x="378429" y="5696"/>
                    <a:pt x="449005" y="48885"/>
                    <a:pt x="505717" y="83565"/>
                  </a:cubicBezTo>
                  <a:cubicBezTo>
                    <a:pt x="520538" y="92651"/>
                    <a:pt x="533359" y="100483"/>
                    <a:pt x="543560" y="106382"/>
                  </a:cubicBezTo>
                  <a:lnTo>
                    <a:pt x="532101" y="127162"/>
                  </a:lnTo>
                  <a:cubicBezTo>
                    <a:pt x="476780" y="98177"/>
                    <a:pt x="419878" y="121365"/>
                    <a:pt x="381888" y="145944"/>
                  </a:cubicBezTo>
                  <a:cubicBezTo>
                    <a:pt x="331592" y="178454"/>
                    <a:pt x="282786" y="232832"/>
                    <a:pt x="244496" y="299074"/>
                  </a:cubicBezTo>
                  <a:cubicBezTo>
                    <a:pt x="206171" y="365350"/>
                    <a:pt x="183381" y="434780"/>
                    <a:pt x="180328" y="494615"/>
                  </a:cubicBezTo>
                  <a:cubicBezTo>
                    <a:pt x="178022" y="539840"/>
                    <a:pt x="186365" y="600790"/>
                    <a:pt x="239206" y="634289"/>
                  </a:cubicBezTo>
                  <a:lnTo>
                    <a:pt x="226928" y="654597"/>
                  </a:lnTo>
                  <a:lnTo>
                    <a:pt x="226961" y="654597"/>
                  </a:lnTo>
                  <a:close/>
                  <a:moveTo>
                    <a:pt x="322773" y="23663"/>
                  </a:moveTo>
                  <a:cubicBezTo>
                    <a:pt x="210648" y="23663"/>
                    <a:pt x="93775" y="162623"/>
                    <a:pt x="46293" y="299413"/>
                  </a:cubicBezTo>
                  <a:cubicBezTo>
                    <a:pt x="6340" y="414574"/>
                    <a:pt x="19907" y="505969"/>
                    <a:pt x="82583" y="543869"/>
                  </a:cubicBezTo>
                  <a:lnTo>
                    <a:pt x="175071" y="597237"/>
                  </a:lnTo>
                  <a:cubicBezTo>
                    <a:pt x="133932" y="514417"/>
                    <a:pt x="165608" y="388200"/>
                    <a:pt x="224011" y="287175"/>
                  </a:cubicBezTo>
                  <a:cubicBezTo>
                    <a:pt x="282923" y="185303"/>
                    <a:pt x="377649" y="94177"/>
                    <a:pt x="470675" y="89939"/>
                  </a:cubicBezTo>
                  <a:cubicBezTo>
                    <a:pt x="423840" y="61564"/>
                    <a:pt x="365914" y="28002"/>
                    <a:pt x="339087" y="24680"/>
                  </a:cubicBezTo>
                  <a:cubicBezTo>
                    <a:pt x="333694" y="24002"/>
                    <a:pt x="328234" y="23697"/>
                    <a:pt x="322808" y="23697"/>
                  </a:cubicBezTo>
                  <a:lnTo>
                    <a:pt x="322773" y="23663"/>
                  </a:lnTo>
                  <a:close/>
                </a:path>
              </a:pathLst>
            </a:custGeom>
            <a:solidFill>
              <a:srgbClr val="000000"/>
            </a:solidFill>
            <a:ln w="9525" cap="flat">
              <a:noFill/>
              <a:prstDash val="solid"/>
              <a:miter/>
            </a:ln>
          </p:spPr>
          <p:txBody>
            <a:bodyPr/>
            <a:lstStyle/>
            <a:p>
              <a:endParaRPr lang="nl-NL"/>
            </a:p>
          </p:txBody>
        </p:sp>
        <p:sp>
          <p:nvSpPr>
            <p:cNvPr id="35" name="Vrije vorm 34">
              <a:extLst>
                <a:ext uri="{FF2B5EF4-FFF2-40B4-BE49-F238E27FC236}">
                  <a16:creationId xmlns:a16="http://schemas.microsoft.com/office/drawing/2014/main" id="{B9597C4D-2FE2-0ABA-6967-C556B4DB4ABA}"/>
                </a:ext>
              </a:extLst>
            </p:cNvPr>
            <p:cNvSpPr/>
            <p:nvPr/>
          </p:nvSpPr>
          <p:spPr>
            <a:xfrm>
              <a:off x="6815471" y="1655628"/>
              <a:ext cx="431104" cy="556359"/>
            </a:xfrm>
            <a:custGeom>
              <a:avLst/>
              <a:gdLst>
                <a:gd name="csX0" fmla="*/ 215601 w 431104"/>
                <a:gd name="csY0" fmla="*/ 526902 h 556359"/>
                <a:gd name="csX1" fmla="*/ 215735 w 431104"/>
                <a:gd name="csY1" fmla="*/ 526836 h 556359"/>
                <a:gd name="csX2" fmla="*/ 368020 w 431104"/>
                <a:gd name="csY2" fmla="*/ 366111 h 556359"/>
                <a:gd name="csX3" fmla="*/ 368020 w 431104"/>
                <a:gd name="csY3" fmla="*/ 366178 h 556359"/>
                <a:gd name="csX4" fmla="*/ 431104 w 431104"/>
                <a:gd name="csY4" fmla="*/ 153825 h 556359"/>
                <a:gd name="csX5" fmla="*/ 368020 w 431104"/>
                <a:gd name="csY5" fmla="*/ 14323 h 556359"/>
                <a:gd name="csX6" fmla="*/ 215601 w 431104"/>
                <a:gd name="csY6" fmla="*/ 29410 h 556359"/>
                <a:gd name="csX7" fmla="*/ 63185 w 431104"/>
                <a:gd name="csY7" fmla="*/ 190236 h 556359"/>
                <a:gd name="csX8" fmla="*/ 0 w 431104"/>
                <a:gd name="csY8" fmla="*/ 402592 h 556359"/>
                <a:gd name="csX9" fmla="*/ 63185 w 431104"/>
                <a:gd name="csY9" fmla="*/ 542028 h 556359"/>
                <a:gd name="csX10" fmla="*/ 215601 w 431104"/>
                <a:gd name="csY10" fmla="*/ 526941 h 556359"/>
                <a:gd name="csX11" fmla="*/ 215601 w 431104"/>
                <a:gd name="csY11" fmla="*/ 526902 h 5563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431104" h="556359">
                  <a:moveTo>
                    <a:pt x="215601" y="526902"/>
                  </a:moveTo>
                  <a:lnTo>
                    <a:pt x="215735" y="526836"/>
                  </a:lnTo>
                  <a:cubicBezTo>
                    <a:pt x="275190" y="492460"/>
                    <a:pt x="329015" y="433510"/>
                    <a:pt x="368020" y="366111"/>
                  </a:cubicBezTo>
                  <a:lnTo>
                    <a:pt x="368020" y="366178"/>
                  </a:lnTo>
                  <a:cubicBezTo>
                    <a:pt x="406987" y="298650"/>
                    <a:pt x="431104" y="222577"/>
                    <a:pt x="431104" y="153825"/>
                  </a:cubicBezTo>
                  <a:cubicBezTo>
                    <a:pt x="431104" y="85075"/>
                    <a:pt x="406920" y="36834"/>
                    <a:pt x="368020" y="14323"/>
                  </a:cubicBezTo>
                  <a:cubicBezTo>
                    <a:pt x="328949" y="-8186"/>
                    <a:pt x="275056" y="-4898"/>
                    <a:pt x="215601" y="29410"/>
                  </a:cubicBezTo>
                  <a:cubicBezTo>
                    <a:pt x="156081" y="63785"/>
                    <a:pt x="102120" y="122739"/>
                    <a:pt x="63185" y="190236"/>
                  </a:cubicBezTo>
                  <a:cubicBezTo>
                    <a:pt x="24182" y="257766"/>
                    <a:pt x="0" y="333908"/>
                    <a:pt x="0" y="402592"/>
                  </a:cubicBezTo>
                  <a:cubicBezTo>
                    <a:pt x="0" y="471276"/>
                    <a:pt x="24182" y="519511"/>
                    <a:pt x="63185" y="542028"/>
                  </a:cubicBezTo>
                  <a:cubicBezTo>
                    <a:pt x="102120" y="564536"/>
                    <a:pt x="156046" y="561278"/>
                    <a:pt x="215601" y="526941"/>
                  </a:cubicBezTo>
                  <a:lnTo>
                    <a:pt x="215601" y="526902"/>
                  </a:lnTo>
                  <a:close/>
                </a:path>
              </a:pathLst>
            </a:custGeom>
            <a:solidFill>
              <a:srgbClr val="FFFFFF"/>
            </a:solidFill>
            <a:ln w="9525" cap="flat">
              <a:noFill/>
              <a:prstDash val="solid"/>
              <a:miter/>
            </a:ln>
          </p:spPr>
          <p:txBody>
            <a:bodyPr/>
            <a:lstStyle/>
            <a:p>
              <a:endParaRPr lang="nl-NL"/>
            </a:p>
          </p:txBody>
        </p:sp>
        <p:sp>
          <p:nvSpPr>
            <p:cNvPr id="36" name="Vrije vorm 35">
              <a:extLst>
                <a:ext uri="{FF2B5EF4-FFF2-40B4-BE49-F238E27FC236}">
                  <a16:creationId xmlns:a16="http://schemas.microsoft.com/office/drawing/2014/main" id="{B9B2A5CC-574E-9478-66F8-2C2F6D2A1D13}"/>
                </a:ext>
              </a:extLst>
            </p:cNvPr>
            <p:cNvSpPr/>
            <p:nvPr/>
          </p:nvSpPr>
          <p:spPr>
            <a:xfrm>
              <a:off x="6803602" y="1643652"/>
              <a:ext cx="454841" cy="580274"/>
            </a:xfrm>
            <a:custGeom>
              <a:avLst/>
              <a:gdLst>
                <a:gd name="csX0" fmla="*/ 131186 w 454841"/>
                <a:gd name="csY0" fmla="*/ 580274 h 580274"/>
                <a:gd name="csX1" fmla="*/ 69120 w 454841"/>
                <a:gd name="csY1" fmla="*/ 564244 h 580274"/>
                <a:gd name="csX2" fmla="*/ 0 w 454841"/>
                <a:gd name="csY2" fmla="*/ 414530 h 580274"/>
                <a:gd name="csX3" fmla="*/ 64779 w 454841"/>
                <a:gd name="csY3" fmla="*/ 196245 h 580274"/>
                <a:gd name="csX4" fmla="*/ 221537 w 454841"/>
                <a:gd name="csY4" fmla="*/ 31080 h 580274"/>
                <a:gd name="csX5" fmla="*/ 385823 w 454841"/>
                <a:gd name="csY5" fmla="*/ 15994 h 580274"/>
                <a:gd name="csX6" fmla="*/ 454842 w 454841"/>
                <a:gd name="csY6" fmla="*/ 165768 h 580274"/>
                <a:gd name="csX7" fmla="*/ 390167 w 454841"/>
                <a:gd name="csY7" fmla="*/ 384021 h 580274"/>
                <a:gd name="csX8" fmla="*/ 368021 w 454841"/>
                <a:gd name="csY8" fmla="*/ 422397 h 580274"/>
                <a:gd name="csX9" fmla="*/ 368021 w 454841"/>
                <a:gd name="csY9" fmla="*/ 419111 h 580274"/>
                <a:gd name="csX10" fmla="*/ 233547 w 454841"/>
                <a:gd name="csY10" fmla="*/ 549023 h 580274"/>
                <a:gd name="csX11" fmla="*/ 233166 w 454841"/>
                <a:gd name="csY11" fmla="*/ 549223 h 580274"/>
                <a:gd name="csX12" fmla="*/ 131152 w 454841"/>
                <a:gd name="csY12" fmla="*/ 580208 h 580274"/>
                <a:gd name="csX13" fmla="*/ 131186 w 454841"/>
                <a:gd name="csY13" fmla="*/ 580274 h 580274"/>
                <a:gd name="csX14" fmla="*/ 323692 w 454841"/>
                <a:gd name="csY14" fmla="*/ 23757 h 580274"/>
                <a:gd name="csX15" fmla="*/ 233404 w 454841"/>
                <a:gd name="csY15" fmla="*/ 51658 h 580274"/>
                <a:gd name="csX16" fmla="*/ 85366 w 454841"/>
                <a:gd name="csY16" fmla="*/ 208111 h 580274"/>
                <a:gd name="csX17" fmla="*/ 23775 w 454841"/>
                <a:gd name="csY17" fmla="*/ 414530 h 580274"/>
                <a:gd name="csX18" fmla="*/ 81024 w 454841"/>
                <a:gd name="csY18" fmla="*/ 543698 h 580274"/>
                <a:gd name="csX19" fmla="*/ 221572 w 454841"/>
                <a:gd name="csY19" fmla="*/ 528611 h 580274"/>
                <a:gd name="csX20" fmla="*/ 221911 w 454841"/>
                <a:gd name="csY20" fmla="*/ 528411 h 580274"/>
                <a:gd name="csX21" fmla="*/ 369650 w 454841"/>
                <a:gd name="csY21" fmla="*/ 372125 h 580274"/>
                <a:gd name="csX22" fmla="*/ 372460 w 454841"/>
                <a:gd name="csY22" fmla="*/ 367276 h 580274"/>
                <a:gd name="csX23" fmla="*/ 431134 w 454841"/>
                <a:gd name="csY23" fmla="*/ 165803 h 580274"/>
                <a:gd name="csX24" fmla="*/ 373984 w 454841"/>
                <a:gd name="csY24" fmla="*/ 36572 h 580274"/>
                <a:gd name="csX25" fmla="*/ 323720 w 454841"/>
                <a:gd name="csY25" fmla="*/ 23791 h 580274"/>
                <a:gd name="csX26" fmla="*/ 323692 w 454841"/>
                <a:gd name="csY26" fmla="*/ 23757 h 5802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4841" h="580274">
                  <a:moveTo>
                    <a:pt x="131186" y="580274"/>
                  </a:moveTo>
                  <a:cubicBezTo>
                    <a:pt x="108598" y="580274"/>
                    <a:pt x="87672" y="574950"/>
                    <a:pt x="69120" y="564244"/>
                  </a:cubicBezTo>
                  <a:cubicBezTo>
                    <a:pt x="24555" y="538545"/>
                    <a:pt x="0" y="485348"/>
                    <a:pt x="0" y="414530"/>
                  </a:cubicBezTo>
                  <a:cubicBezTo>
                    <a:pt x="0" y="343714"/>
                    <a:pt x="22995" y="268590"/>
                    <a:pt x="64779" y="196245"/>
                  </a:cubicBezTo>
                  <a:cubicBezTo>
                    <a:pt x="106393" y="124070"/>
                    <a:pt x="162083" y="65421"/>
                    <a:pt x="221537" y="31080"/>
                  </a:cubicBezTo>
                  <a:cubicBezTo>
                    <a:pt x="282887" y="-4313"/>
                    <a:pt x="341256" y="-9669"/>
                    <a:pt x="385823" y="15994"/>
                  </a:cubicBezTo>
                  <a:cubicBezTo>
                    <a:pt x="430353" y="41758"/>
                    <a:pt x="454842" y="94949"/>
                    <a:pt x="454842" y="165768"/>
                  </a:cubicBezTo>
                  <a:cubicBezTo>
                    <a:pt x="454842" y="236588"/>
                    <a:pt x="431886" y="311780"/>
                    <a:pt x="390167" y="384021"/>
                  </a:cubicBezTo>
                  <a:lnTo>
                    <a:pt x="368021" y="422397"/>
                  </a:lnTo>
                  <a:lnTo>
                    <a:pt x="368021" y="419111"/>
                  </a:lnTo>
                  <a:cubicBezTo>
                    <a:pt x="329626" y="475147"/>
                    <a:pt x="282820" y="520543"/>
                    <a:pt x="233547" y="549023"/>
                  </a:cubicBezTo>
                  <a:lnTo>
                    <a:pt x="233166" y="549223"/>
                  </a:lnTo>
                  <a:cubicBezTo>
                    <a:pt x="197423" y="569797"/>
                    <a:pt x="162694" y="580208"/>
                    <a:pt x="131152" y="580208"/>
                  </a:cubicBezTo>
                  <a:lnTo>
                    <a:pt x="131186" y="580274"/>
                  </a:lnTo>
                  <a:close/>
                  <a:moveTo>
                    <a:pt x="323692" y="23757"/>
                  </a:moveTo>
                  <a:cubicBezTo>
                    <a:pt x="296250" y="23757"/>
                    <a:pt x="265523" y="33114"/>
                    <a:pt x="233404" y="51658"/>
                  </a:cubicBezTo>
                  <a:cubicBezTo>
                    <a:pt x="177515" y="83931"/>
                    <a:pt x="124945" y="139495"/>
                    <a:pt x="85366" y="208111"/>
                  </a:cubicBezTo>
                  <a:cubicBezTo>
                    <a:pt x="45650" y="276895"/>
                    <a:pt x="23775" y="350227"/>
                    <a:pt x="23775" y="414530"/>
                  </a:cubicBezTo>
                  <a:cubicBezTo>
                    <a:pt x="23775" y="478843"/>
                    <a:pt x="44090" y="522372"/>
                    <a:pt x="81024" y="543698"/>
                  </a:cubicBezTo>
                  <a:cubicBezTo>
                    <a:pt x="117891" y="564987"/>
                    <a:pt x="167781" y="559662"/>
                    <a:pt x="221572" y="528611"/>
                  </a:cubicBezTo>
                  <a:lnTo>
                    <a:pt x="221911" y="528411"/>
                  </a:lnTo>
                  <a:cubicBezTo>
                    <a:pt x="277496" y="496197"/>
                    <a:pt x="329969" y="440704"/>
                    <a:pt x="369650" y="372125"/>
                  </a:cubicBezTo>
                  <a:lnTo>
                    <a:pt x="372460" y="367276"/>
                  </a:lnTo>
                  <a:cubicBezTo>
                    <a:pt x="410341" y="299982"/>
                    <a:pt x="431134" y="228654"/>
                    <a:pt x="431134" y="165803"/>
                  </a:cubicBezTo>
                  <a:cubicBezTo>
                    <a:pt x="431134" y="102950"/>
                    <a:pt x="410817" y="57896"/>
                    <a:pt x="373984" y="36572"/>
                  </a:cubicBezTo>
                  <a:cubicBezTo>
                    <a:pt x="359134" y="28029"/>
                    <a:pt x="342170" y="23791"/>
                    <a:pt x="323720" y="23791"/>
                  </a:cubicBezTo>
                  <a:lnTo>
                    <a:pt x="323692" y="23757"/>
                  </a:lnTo>
                  <a:close/>
                </a:path>
              </a:pathLst>
            </a:custGeom>
            <a:solidFill>
              <a:srgbClr val="000000"/>
            </a:solidFill>
            <a:ln w="9525" cap="flat">
              <a:noFill/>
              <a:prstDash val="solid"/>
              <a:miter/>
            </a:ln>
          </p:spPr>
          <p:txBody>
            <a:bodyPr/>
            <a:lstStyle/>
            <a:p>
              <a:endParaRPr lang="nl-NL"/>
            </a:p>
          </p:txBody>
        </p:sp>
      </p:grpSp>
      <p:pic>
        <p:nvPicPr>
          <p:cNvPr id="3" name="Afbeelding 2">
            <a:extLst>
              <a:ext uri="{FF2B5EF4-FFF2-40B4-BE49-F238E27FC236}">
                <a16:creationId xmlns:a16="http://schemas.microsoft.com/office/drawing/2014/main" id="{09104120-DF6D-B518-9161-55747DEA4057}"/>
              </a:ext>
            </a:extLst>
          </p:cNvPr>
          <p:cNvPicPr>
            <a:picLocks noChangeAspect="1"/>
          </p:cNvPicPr>
          <p:nvPr/>
        </p:nvPicPr>
        <p:blipFill>
          <a:blip r:embed="rId7">
            <a:clrChange>
              <a:clrFrom>
                <a:srgbClr val="0061B0"/>
              </a:clrFrom>
              <a:clrTo>
                <a:srgbClr val="0061B0">
                  <a:alpha val="0"/>
                </a:srgbClr>
              </a:clrTo>
            </a:clrChange>
          </a:blip>
          <a:stretch>
            <a:fillRect/>
          </a:stretch>
        </p:blipFill>
        <p:spPr>
          <a:xfrm>
            <a:off x="7215808" y="1575064"/>
            <a:ext cx="886754" cy="431606"/>
          </a:xfrm>
          <a:prstGeom prst="rect">
            <a:avLst/>
          </a:prstGeom>
        </p:spPr>
      </p:pic>
      <p:pic>
        <p:nvPicPr>
          <p:cNvPr id="4" name="Graphic 3">
            <a:extLst>
              <a:ext uri="{FF2B5EF4-FFF2-40B4-BE49-F238E27FC236}">
                <a16:creationId xmlns:a16="http://schemas.microsoft.com/office/drawing/2014/main" id="{9BECAED2-3E1D-0BBD-FA71-7E7254D6143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021216" y="2916482"/>
            <a:ext cx="1253446" cy="1489602"/>
          </a:xfrm>
          <a:prstGeom prst="rect">
            <a:avLst/>
          </a:prstGeom>
        </p:spPr>
      </p:pic>
      <p:pic>
        <p:nvPicPr>
          <p:cNvPr id="5" name="Afbeelding 4">
            <a:extLst>
              <a:ext uri="{FF2B5EF4-FFF2-40B4-BE49-F238E27FC236}">
                <a16:creationId xmlns:a16="http://schemas.microsoft.com/office/drawing/2014/main" id="{9CBF54F4-7B2C-9B63-E4F8-A2B17614CF6A}"/>
              </a:ext>
            </a:extLst>
          </p:cNvPr>
          <p:cNvPicPr>
            <a:picLocks noChangeAspect="1"/>
          </p:cNvPicPr>
          <p:nvPr/>
        </p:nvPicPr>
        <p:blipFill>
          <a:blip r:embed="rId9" cstate="screen">
            <a:clrChange>
              <a:clrFrom>
                <a:srgbClr val="0061B0"/>
              </a:clrFrom>
              <a:clrTo>
                <a:srgbClr val="0061B0">
                  <a:alpha val="0"/>
                </a:srgbClr>
              </a:clrTo>
            </a:clrChange>
            <a:extLst>
              <a:ext uri="{28A0092B-C50C-407E-A947-70E740481C1C}">
                <a14:useLocalDpi xmlns:a14="http://schemas.microsoft.com/office/drawing/2010/main"/>
              </a:ext>
            </a:extLst>
          </a:blip>
          <a:stretch>
            <a:fillRect/>
          </a:stretch>
        </p:blipFill>
        <p:spPr>
          <a:xfrm rot="454506">
            <a:off x="2458129" y="3710699"/>
            <a:ext cx="502256" cy="244461"/>
          </a:xfrm>
          <a:prstGeom prst="rect">
            <a:avLst/>
          </a:prstGeom>
          <a:effectLst>
            <a:outerShdw blurRad="12700" dist="12700" dir="2700000" algn="tl" rotWithShape="0">
              <a:prstClr val="black">
                <a:alpha val="40000"/>
              </a:prstClr>
            </a:outerShdw>
          </a:effectLst>
          <a:scene3d>
            <a:camera prst="orthographicFront">
              <a:rot lat="0" lon="0" rev="0"/>
            </a:camera>
            <a:lightRig rig="threePt" dir="t"/>
          </a:scene3d>
        </p:spPr>
      </p:pic>
      <p:pic>
        <p:nvPicPr>
          <p:cNvPr id="6" name="Afbeelding 11">
            <a:extLst>
              <a:ext uri="{FF2B5EF4-FFF2-40B4-BE49-F238E27FC236}">
                <a16:creationId xmlns:a16="http://schemas.microsoft.com/office/drawing/2014/main" id="{5667FDDB-340D-300C-B7BB-8C1C54DA6902}"/>
              </a:ext>
            </a:extLst>
          </p:cNvPr>
          <p:cNvPicPr>
            <a:picLocks noChangeAspect="1"/>
          </p:cNvPicPr>
          <p:nvPr/>
        </p:nvPicPr>
        <p:blipFill>
          <a:blip r:embed="rId10">
            <a:clrChange>
              <a:clrFrom>
                <a:srgbClr val="0061B0"/>
              </a:clrFrom>
              <a:clrTo>
                <a:srgbClr val="0061B0">
                  <a:alpha val="0"/>
                </a:srgbClr>
              </a:clrTo>
            </a:clrChange>
          </a:blip>
          <a:stretch>
            <a:fillRect/>
          </a:stretch>
        </p:blipFill>
        <p:spPr>
          <a:xfrm>
            <a:off x="6629400" y="2381773"/>
            <a:ext cx="1434085" cy="350554"/>
          </a:xfrm>
          <a:prstGeom prst="rect">
            <a:avLst/>
          </a:prstGeom>
        </p:spPr>
      </p:pic>
      <p:sp>
        <p:nvSpPr>
          <p:cNvPr id="9" name="Ovale toelichting 8">
            <a:extLst>
              <a:ext uri="{FF2B5EF4-FFF2-40B4-BE49-F238E27FC236}">
                <a16:creationId xmlns:a16="http://schemas.microsoft.com/office/drawing/2014/main" id="{D8E9D82D-BAD3-3053-E184-2DCAA36CA17C}"/>
              </a:ext>
            </a:extLst>
          </p:cNvPr>
          <p:cNvSpPr/>
          <p:nvPr/>
        </p:nvSpPr>
        <p:spPr>
          <a:xfrm>
            <a:off x="8581477" y="5526879"/>
            <a:ext cx="1400721" cy="904392"/>
          </a:xfrm>
          <a:prstGeom prst="wedgeEllipseCallout">
            <a:avLst>
              <a:gd name="adj1" fmla="val -89935"/>
              <a:gd name="adj2" fmla="val -908"/>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nl-NL" err="1">
                <a:latin typeface="Calibri" panose="020F0502020204030204" pitchFamily="34" charset="0"/>
                <a:cs typeface="Calibri" panose="020F0502020204030204" pitchFamily="34" charset="0"/>
              </a:rPr>
              <a:t>Advise</a:t>
            </a:r>
            <a:r>
              <a:rPr lang="nl-NL">
                <a:latin typeface="Calibri" panose="020F0502020204030204" pitchFamily="34" charset="0"/>
                <a:cs typeface="Calibri" panose="020F0502020204030204" pitchFamily="34" charset="0"/>
              </a:rPr>
              <a:t>?</a:t>
            </a:r>
          </a:p>
          <a:p>
            <a:pPr algn="ctr"/>
            <a:r>
              <a:rPr lang="nl-NL" sz="1000">
                <a:latin typeface="Calibri" panose="020F0502020204030204" pitchFamily="34" charset="0"/>
                <a:cs typeface="Calibri" panose="020F0502020204030204" pitchFamily="34" charset="0"/>
              </a:rPr>
              <a:t>(A)Intelligence</a:t>
            </a:r>
            <a:endParaRPr lang="nl-NL" sz="1400">
              <a:latin typeface="Calibri" panose="020F0502020204030204" pitchFamily="34" charset="0"/>
              <a:cs typeface="Calibri" panose="020F0502020204030204" pitchFamily="34" charset="0"/>
            </a:endParaRPr>
          </a:p>
        </p:txBody>
      </p:sp>
      <p:sp>
        <p:nvSpPr>
          <p:cNvPr id="23" name="Ovaal 22">
            <a:extLst>
              <a:ext uri="{FF2B5EF4-FFF2-40B4-BE49-F238E27FC236}">
                <a16:creationId xmlns:a16="http://schemas.microsoft.com/office/drawing/2014/main" id="{89EB6177-0F53-EF8E-1A12-A45A4BEF56A9}"/>
              </a:ext>
            </a:extLst>
          </p:cNvPr>
          <p:cNvSpPr/>
          <p:nvPr/>
        </p:nvSpPr>
        <p:spPr>
          <a:xfrm>
            <a:off x="2647939" y="4527122"/>
            <a:ext cx="381818" cy="381818"/>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b="1">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14479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500"/>
                                        <p:tgtEl>
                                          <p:spTgt spid="103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5"/>
                                        </p:tgtEl>
                                        <p:attrNameLst>
                                          <p:attrName>style.visibility</p:attrName>
                                        </p:attrNameLst>
                                      </p:cBhvr>
                                      <p:to>
                                        <p:strVal val="visible"/>
                                      </p:to>
                                    </p:set>
                                    <p:animEffect transition="in" filter="fade">
                                      <p:cBhvr>
                                        <p:cTn id="15" dur="500"/>
                                        <p:tgtEl>
                                          <p:spTgt spid="103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37"/>
                                        </p:tgtEl>
                                        <p:attrNameLst>
                                          <p:attrName>style.visibility</p:attrName>
                                        </p:attrNameLst>
                                      </p:cBhvr>
                                      <p:to>
                                        <p:strVal val="visible"/>
                                      </p:to>
                                    </p:set>
                                    <p:animEffect transition="in" filter="fade">
                                      <p:cBhvr>
                                        <p:cTn id="26" dur="500"/>
                                        <p:tgtEl>
                                          <p:spTgt spid="103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38"/>
                                        </p:tgtEl>
                                        <p:attrNameLst>
                                          <p:attrName>style.visibility</p:attrName>
                                        </p:attrNameLst>
                                      </p:cBhvr>
                                      <p:to>
                                        <p:strVal val="visible"/>
                                      </p:to>
                                    </p:set>
                                    <p:animEffect transition="in" filter="fade">
                                      <p:cBhvr>
                                        <p:cTn id="31" dur="500"/>
                                        <p:tgtEl>
                                          <p:spTgt spid="10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500"/>
                                        <p:tgtEl>
                                          <p:spTgt spid="5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D7390-5909-F596-8E41-AC259AE0AE0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7B318B7-6282-081B-7A16-BD89885AFD3D}"/>
              </a:ext>
            </a:extLst>
          </p:cNvPr>
          <p:cNvSpPr>
            <a:spLocks noGrp="1"/>
          </p:cNvSpPr>
          <p:nvPr>
            <p:ph type="title"/>
          </p:nvPr>
        </p:nvSpPr>
        <p:spPr/>
        <p:txBody>
          <a:bodyPr>
            <a:normAutofit/>
          </a:bodyPr>
          <a:lstStyle/>
          <a:p>
            <a:r>
              <a:rPr lang="nl-NL" sz="3200"/>
              <a:t>A wallet is part of </a:t>
            </a:r>
            <a:r>
              <a:rPr lang="nl-NL" sz="3200" err="1"/>
              <a:t>an</a:t>
            </a:r>
            <a:r>
              <a:rPr lang="nl-NL" sz="3200"/>
              <a:t> (EU+) ecosystem</a:t>
            </a:r>
          </a:p>
        </p:txBody>
      </p:sp>
      <p:sp>
        <p:nvSpPr>
          <p:cNvPr id="6" name="Tijdelijke aanduiding voor dianummer 8">
            <a:extLst>
              <a:ext uri="{FF2B5EF4-FFF2-40B4-BE49-F238E27FC236}">
                <a16:creationId xmlns:a16="http://schemas.microsoft.com/office/drawing/2014/main" id="{2C3A7123-875A-2C17-46D0-6FDE04DB2D71}"/>
              </a:ext>
            </a:extLst>
          </p:cNvPr>
          <p:cNvSpPr txBox="1">
            <a:spLocks/>
          </p:cNvSpPr>
          <p:nvPr/>
        </p:nvSpPr>
        <p:spPr>
          <a:xfrm>
            <a:off x="11408520" y="6356350"/>
            <a:ext cx="583007" cy="36512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2F05E57-D13E-5242-8D2B-C77D2BCD4BFD}" type="slidenum">
              <a:rPr lang="nl-NL" smtClean="0">
                <a:solidFill>
                  <a:schemeClr val="bg1">
                    <a:lumMod val="50000"/>
                  </a:schemeClr>
                </a:solidFill>
                <a:latin typeface="Calibri" panose="020F0502020204030204" pitchFamily="34" charset="0"/>
                <a:cs typeface="Calibri" panose="020F0502020204030204" pitchFamily="34" charset="0"/>
              </a:rPr>
              <a:pPr algn="r"/>
              <a:t>18</a:t>
            </a:fld>
            <a:endParaRPr lang="nl-NL">
              <a:solidFill>
                <a:schemeClr val="bg1">
                  <a:lumMod val="50000"/>
                </a:schemeClr>
              </a:solidFill>
              <a:latin typeface="Calibri" panose="020F0502020204030204" pitchFamily="34" charset="0"/>
              <a:cs typeface="Calibri" panose="020F0502020204030204" pitchFamily="34" charset="0"/>
            </a:endParaRPr>
          </a:p>
        </p:txBody>
      </p:sp>
      <p:graphicFrame>
        <p:nvGraphicFramePr>
          <p:cNvPr id="4" name="Tabel 3">
            <a:extLst>
              <a:ext uri="{FF2B5EF4-FFF2-40B4-BE49-F238E27FC236}">
                <a16:creationId xmlns:a16="http://schemas.microsoft.com/office/drawing/2014/main" id="{D5CB83F0-EE67-DA85-D5B5-D96E939E1010}"/>
              </a:ext>
            </a:extLst>
          </p:cNvPr>
          <p:cNvGraphicFramePr>
            <a:graphicFrameLocks noGrp="1"/>
          </p:cNvGraphicFramePr>
          <p:nvPr>
            <p:extLst>
              <p:ext uri="{D42A27DB-BD31-4B8C-83A1-F6EECF244321}">
                <p14:modId xmlns:p14="http://schemas.microsoft.com/office/powerpoint/2010/main" val="1010930402"/>
              </p:ext>
            </p:extLst>
          </p:nvPr>
        </p:nvGraphicFramePr>
        <p:xfrm>
          <a:off x="803275" y="1371062"/>
          <a:ext cx="10585449" cy="4811075"/>
        </p:xfrm>
        <a:graphic>
          <a:graphicData uri="http://schemas.openxmlformats.org/drawingml/2006/table">
            <a:tbl>
              <a:tblPr bandRow="1">
                <a:tableStyleId>{5C22544A-7EE6-4342-B048-85BDC9FD1C3A}</a:tableStyleId>
              </a:tblPr>
              <a:tblGrid>
                <a:gridCol w="3528483">
                  <a:extLst>
                    <a:ext uri="{9D8B030D-6E8A-4147-A177-3AD203B41FA5}">
                      <a16:colId xmlns:a16="http://schemas.microsoft.com/office/drawing/2014/main" val="3008904885"/>
                    </a:ext>
                  </a:extLst>
                </a:gridCol>
                <a:gridCol w="3528483">
                  <a:extLst>
                    <a:ext uri="{9D8B030D-6E8A-4147-A177-3AD203B41FA5}">
                      <a16:colId xmlns:a16="http://schemas.microsoft.com/office/drawing/2014/main" val="224592924"/>
                    </a:ext>
                  </a:extLst>
                </a:gridCol>
                <a:gridCol w="3528483">
                  <a:extLst>
                    <a:ext uri="{9D8B030D-6E8A-4147-A177-3AD203B41FA5}">
                      <a16:colId xmlns:a16="http://schemas.microsoft.com/office/drawing/2014/main" val="767491689"/>
                    </a:ext>
                  </a:extLst>
                </a:gridCol>
              </a:tblGrid>
              <a:tr h="4221924">
                <a:tc>
                  <a:txBody>
                    <a:bodyPr/>
                    <a:lstStyle/>
                    <a:p>
                      <a:pPr algn="ctr"/>
                      <a:r>
                        <a:rPr lang="nl-NL" sz="2000" b="1">
                          <a:solidFill>
                            <a:schemeClr val="accent1"/>
                          </a:solidFill>
                          <a:latin typeface="Calibri" panose="020F0502020204030204" pitchFamily="34" charset="0"/>
                          <a:cs typeface="Calibri" panose="020F0502020204030204" pitchFamily="34" charset="0"/>
                        </a:rPr>
                        <a:t>Data 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Organizations</a:t>
                      </a:r>
                      <a:r>
                        <a:rPr kumimoji="0" lang="nl-NL"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nl-NL" sz="1400"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with</a:t>
                      </a:r>
                      <a:r>
                        <a:rPr kumimoji="0" lang="nl-NL"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nl-NL" sz="1400"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verified</a:t>
                      </a:r>
                      <a:r>
                        <a:rPr kumimoji="0" lang="nl-NL"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data</a:t>
                      </a:r>
                      <a:endParaRPr kumimoji="0" lang="nl-NL" sz="1400" b="0" i="1" u="none" strike="noStrike" kern="1200" cap="none" spc="0" normalizeH="0" baseline="0" noProof="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a:txBody>
                  <a:tcPr marT="180000">
                    <a:solidFill>
                      <a:schemeClr val="accent5"/>
                    </a:solidFill>
                  </a:tcPr>
                </a:tc>
                <a:tc>
                  <a:txBody>
                    <a:bodyPr/>
                    <a:lstStyle/>
                    <a:p>
                      <a:pPr algn="ctr"/>
                      <a:r>
                        <a:rPr lang="nl-NL" sz="2000" b="1" err="1">
                          <a:solidFill>
                            <a:schemeClr val="accent1"/>
                          </a:solidFill>
                          <a:latin typeface="Calibri" panose="020F0502020204030204" pitchFamily="34" charset="0"/>
                          <a:cs typeface="Calibri" panose="020F0502020204030204" pitchFamily="34" charset="0"/>
                        </a:rPr>
                        <a:t>Wallets</a:t>
                      </a:r>
                      <a:endParaRPr lang="nl-NL" sz="1800" b="1">
                        <a:solidFill>
                          <a:schemeClr val="accent1"/>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1" u="none" strike="noStrike" kern="1200" cap="none" spc="0" normalizeH="0" baseline="0" noProof="0" err="1">
                          <a:ln>
                            <a:noFill/>
                          </a:ln>
                          <a:solidFill>
                            <a:srgbClr val="EB713E"/>
                          </a:solidFill>
                          <a:effectLst/>
                          <a:uLnTx/>
                          <a:uFillTx/>
                          <a:latin typeface="Calibri" panose="020F0502020204030204" pitchFamily="34" charset="0"/>
                          <a:ea typeface="+mn-ea"/>
                          <a:cs typeface="Calibri" panose="020F0502020204030204" pitchFamily="34" charset="0"/>
                        </a:rPr>
                        <a:t>Learner</a:t>
                      </a:r>
                      <a:r>
                        <a:rPr kumimoji="0" lang="nl-NL" sz="1400" b="1" i="1" u="none" strike="noStrike" kern="1200" cap="none" spc="0" normalizeH="0" baseline="0" noProof="0">
                          <a:ln>
                            <a:noFill/>
                          </a:ln>
                          <a:solidFill>
                            <a:srgbClr val="EB713E"/>
                          </a:solidFill>
                          <a:effectLst/>
                          <a:uLnTx/>
                          <a:uFillTx/>
                          <a:latin typeface="Calibri" panose="020F0502020204030204" pitchFamily="34" charset="0"/>
                          <a:ea typeface="+mn-ea"/>
                          <a:cs typeface="Calibri" panose="020F0502020204030204" pitchFamily="34" charset="0"/>
                        </a:rPr>
                        <a:t> </a:t>
                      </a:r>
                      <a:r>
                        <a:rPr kumimoji="0" lang="nl-NL" sz="1400" b="1" i="1" u="none" strike="noStrike" kern="1200" cap="none" spc="0" normalizeH="0" baseline="0" noProof="0" err="1">
                          <a:ln>
                            <a:noFill/>
                          </a:ln>
                          <a:solidFill>
                            <a:srgbClr val="EB713E"/>
                          </a:solidFill>
                          <a:effectLst/>
                          <a:uLnTx/>
                          <a:uFillTx/>
                          <a:latin typeface="Calibri" panose="020F0502020204030204" pitchFamily="34" charset="0"/>
                          <a:ea typeface="+mn-ea"/>
                          <a:cs typeface="Calibri" panose="020F0502020204030204" pitchFamily="34" charset="0"/>
                        </a:rPr>
                        <a:t>centric</a:t>
                      </a:r>
                      <a:r>
                        <a:rPr kumimoji="0" lang="nl-NL" sz="1400" b="1" i="1" u="none" strike="noStrike" kern="1200" cap="none" spc="0" normalizeH="0" baseline="0" noProof="0">
                          <a:ln>
                            <a:noFill/>
                          </a:ln>
                          <a:solidFill>
                            <a:srgbClr val="EB713E"/>
                          </a:solidFill>
                          <a:effectLst/>
                          <a:uLnTx/>
                          <a:uFillTx/>
                          <a:latin typeface="Calibri" panose="020F0502020204030204" pitchFamily="34" charset="0"/>
                          <a:ea typeface="+mn-ea"/>
                          <a:cs typeface="Calibri" panose="020F0502020204030204" pitchFamily="34" charset="0"/>
                        </a:rPr>
                        <a:t>!</a:t>
                      </a:r>
                    </a:p>
                  </a:txBody>
                  <a:tcPr marT="180000">
                    <a:solidFill>
                      <a:schemeClr val="accent5"/>
                    </a:solidFill>
                  </a:tcPr>
                </a:tc>
                <a:tc>
                  <a:txBody>
                    <a:bodyPr/>
                    <a:lstStyle/>
                    <a:p>
                      <a:pPr algn="ctr"/>
                      <a:r>
                        <a:rPr lang="nl-NL" sz="2000" b="1">
                          <a:solidFill>
                            <a:schemeClr val="accent1"/>
                          </a:solidFill>
                          <a:latin typeface="Calibri" panose="020F0502020204030204" pitchFamily="34" charset="0"/>
                          <a:cs typeface="Calibri" panose="020F0502020204030204" pitchFamily="34" charset="0"/>
                        </a:rPr>
                        <a:t>Data </a:t>
                      </a:r>
                      <a:r>
                        <a:rPr lang="nl-NL" sz="2000" b="1" err="1">
                          <a:solidFill>
                            <a:schemeClr val="accent1"/>
                          </a:solidFill>
                          <a:latin typeface="Calibri" panose="020F0502020204030204" pitchFamily="34" charset="0"/>
                          <a:cs typeface="Calibri" panose="020F0502020204030204" pitchFamily="34" charset="0"/>
                        </a:rPr>
                        <a:t>using</a:t>
                      </a:r>
                      <a:r>
                        <a:rPr lang="nl-NL" sz="2000" b="1">
                          <a:solidFill>
                            <a:schemeClr val="accent1"/>
                          </a:solidFill>
                          <a:latin typeface="Calibri" panose="020F0502020204030204" pitchFamily="34" charset="0"/>
                          <a:cs typeface="Calibri" panose="020F0502020204030204" pitchFamily="34" charset="0"/>
                        </a:rPr>
                        <a:t>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Organizations</a:t>
                      </a:r>
                      <a:r>
                        <a:rPr kumimoji="0" lang="nl-NL"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nl-NL" sz="1400"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with</a:t>
                      </a:r>
                      <a:r>
                        <a:rPr kumimoji="0" lang="nl-NL"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nl-NL" sz="1400"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use</a:t>
                      </a:r>
                      <a:r>
                        <a:rPr kumimoji="0" lang="nl-NL" sz="14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cases</a:t>
                      </a:r>
                      <a:endParaRPr kumimoji="0" lang="nl-NL" sz="1400" b="0" i="1" u="none" strike="noStrike" kern="1200" cap="none" spc="0" normalizeH="0" baseline="0" noProof="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a:txBody>
                  <a:tcPr marT="180000">
                    <a:solidFill>
                      <a:schemeClr val="accent5"/>
                    </a:solidFill>
                  </a:tcPr>
                </a:tc>
                <a:extLst>
                  <a:ext uri="{0D108BD9-81ED-4DB2-BD59-A6C34878D82A}">
                    <a16:rowId xmlns:a16="http://schemas.microsoft.com/office/drawing/2014/main" val="3161287890"/>
                  </a:ext>
                </a:extLst>
              </a:tr>
              <a:tr h="589151">
                <a:tc gridSpan="3">
                  <a:txBody>
                    <a:bodyPr/>
                    <a:lstStyle/>
                    <a:p>
                      <a:pPr algn="ctr"/>
                      <a:r>
                        <a:rPr lang="nl-NL" sz="2000" b="1">
                          <a:solidFill>
                            <a:schemeClr val="bg1"/>
                          </a:solidFill>
                          <a:latin typeface="Calibri" panose="020F0502020204030204" pitchFamily="34" charset="0"/>
                          <a:cs typeface="Calibri" panose="020F0502020204030204" pitchFamily="34" charset="0"/>
                        </a:rPr>
                        <a:t>Trust </a:t>
                      </a:r>
                      <a:r>
                        <a:rPr lang="nl-NL" sz="2000" b="1" err="1">
                          <a:solidFill>
                            <a:schemeClr val="bg1"/>
                          </a:solidFill>
                          <a:latin typeface="Calibri" panose="020F0502020204030204" pitchFamily="34" charset="0"/>
                          <a:cs typeface="Calibri" panose="020F0502020204030204" pitchFamily="34" charset="0"/>
                        </a:rPr>
                        <a:t>framework</a:t>
                      </a:r>
                      <a:r>
                        <a:rPr lang="nl-NL" sz="2000" b="1">
                          <a:solidFill>
                            <a:schemeClr val="bg1"/>
                          </a:solidFill>
                          <a:latin typeface="Calibri" panose="020F0502020204030204" pitchFamily="34" charset="0"/>
                          <a:cs typeface="Calibri" panose="020F0502020204030204" pitchFamily="34" charset="0"/>
                        </a:rPr>
                        <a:t>: </a:t>
                      </a:r>
                      <a:r>
                        <a:rPr lang="nl-NL" sz="2000" b="1" err="1">
                          <a:solidFill>
                            <a:schemeClr val="bg1"/>
                          </a:solidFill>
                          <a:latin typeface="Calibri" panose="020F0502020204030204" pitchFamily="34" charset="0"/>
                          <a:cs typeface="Calibri" panose="020F0502020204030204" pitchFamily="34" charset="0"/>
                        </a:rPr>
                        <a:t>OpenID</a:t>
                      </a:r>
                      <a:r>
                        <a:rPr lang="nl-NL" sz="2000" b="1">
                          <a:solidFill>
                            <a:schemeClr val="bg1"/>
                          </a:solidFill>
                          <a:latin typeface="Calibri" panose="020F0502020204030204" pitchFamily="34" charset="0"/>
                          <a:cs typeface="Calibri" panose="020F0502020204030204" pitchFamily="34" charset="0"/>
                        </a:rPr>
                        <a:t> </a:t>
                      </a:r>
                      <a:r>
                        <a:rPr lang="nl-NL" sz="2000" b="1" err="1">
                          <a:solidFill>
                            <a:schemeClr val="bg1"/>
                          </a:solidFill>
                          <a:latin typeface="Calibri" panose="020F0502020204030204" pitchFamily="34" charset="0"/>
                          <a:cs typeface="Calibri" panose="020F0502020204030204" pitchFamily="34" charset="0"/>
                        </a:rPr>
                        <a:t>Federation</a:t>
                      </a:r>
                      <a:r>
                        <a:rPr lang="nl-NL" sz="2000" b="1">
                          <a:solidFill>
                            <a:schemeClr val="bg1"/>
                          </a:solidFill>
                          <a:latin typeface="Calibri" panose="020F0502020204030204" pitchFamily="34" charset="0"/>
                          <a:cs typeface="Calibri" panose="020F0502020204030204" pitchFamily="34" charset="0"/>
                        </a:rPr>
                        <a:t>   +   (EU) </a:t>
                      </a:r>
                      <a:r>
                        <a:rPr lang="nl-NL" sz="2000" b="1" err="1">
                          <a:solidFill>
                            <a:schemeClr val="bg1"/>
                          </a:solidFill>
                          <a:latin typeface="Calibri" panose="020F0502020204030204" pitchFamily="34" charset="0"/>
                          <a:cs typeface="Calibri" panose="020F0502020204030204" pitchFamily="34" charset="0"/>
                        </a:rPr>
                        <a:t>interop</a:t>
                      </a:r>
                      <a:r>
                        <a:rPr lang="nl-NL" sz="2000" b="1">
                          <a:solidFill>
                            <a:schemeClr val="bg1"/>
                          </a:solidFill>
                          <a:latin typeface="Calibri" panose="020F0502020204030204" pitchFamily="34" charset="0"/>
                          <a:cs typeface="Calibri" panose="020F0502020204030204" pitchFamily="34" charset="0"/>
                        </a:rPr>
                        <a:t> </a:t>
                      </a:r>
                      <a:r>
                        <a:rPr lang="nl-NL" sz="2000" b="1" err="1">
                          <a:solidFill>
                            <a:schemeClr val="bg1"/>
                          </a:solidFill>
                          <a:latin typeface="Calibri" panose="020F0502020204030204" pitchFamily="34" charset="0"/>
                          <a:cs typeface="Calibri" panose="020F0502020204030204" pitchFamily="34" charset="0"/>
                        </a:rPr>
                        <a:t>standards</a:t>
                      </a:r>
                      <a:endParaRPr lang="nl-NL" sz="2000" b="0">
                        <a:solidFill>
                          <a:schemeClr val="bg1"/>
                        </a:solidFill>
                        <a:latin typeface="Calibri" panose="020F0502020204030204" pitchFamily="34" charset="0"/>
                        <a:cs typeface="Calibri" panose="020F0502020204030204" pitchFamily="34" charset="0"/>
                      </a:endParaRPr>
                    </a:p>
                  </a:txBody>
                  <a:tcPr marT="108000" anchor="ctr">
                    <a:solidFill>
                      <a:schemeClr val="accent5">
                        <a:lumMod val="90000"/>
                      </a:schemeClr>
                    </a:solidFill>
                  </a:tcPr>
                </a:tc>
                <a:tc hMerge="1">
                  <a:txBody>
                    <a:bodyPr/>
                    <a:lstStyle/>
                    <a:p>
                      <a:pPr algn="ctr"/>
                      <a:endParaRPr lang="nl-NL" b="1">
                        <a:solidFill>
                          <a:schemeClr val="accent1"/>
                        </a:solidFill>
                      </a:endParaRPr>
                    </a:p>
                  </a:txBody>
                  <a:tcPr marT="108000">
                    <a:solidFill>
                      <a:schemeClr val="accent5"/>
                    </a:solidFill>
                  </a:tcPr>
                </a:tc>
                <a:tc hMerge="1">
                  <a:txBody>
                    <a:bodyPr/>
                    <a:lstStyle/>
                    <a:p>
                      <a:pPr algn="ctr"/>
                      <a:endParaRPr lang="nl-NL" b="1">
                        <a:solidFill>
                          <a:schemeClr val="accent1"/>
                        </a:solidFill>
                      </a:endParaRPr>
                    </a:p>
                  </a:txBody>
                  <a:tcPr marT="108000">
                    <a:solidFill>
                      <a:schemeClr val="accent5"/>
                    </a:solidFill>
                  </a:tcPr>
                </a:tc>
                <a:extLst>
                  <a:ext uri="{0D108BD9-81ED-4DB2-BD59-A6C34878D82A}">
                    <a16:rowId xmlns:a16="http://schemas.microsoft.com/office/drawing/2014/main" val="3527474261"/>
                  </a:ext>
                </a:extLst>
              </a:tr>
            </a:tbl>
          </a:graphicData>
        </a:graphic>
      </p:graphicFrame>
      <p:sp>
        <p:nvSpPr>
          <p:cNvPr id="5" name="Pijl links en rechts 4">
            <a:extLst>
              <a:ext uri="{FF2B5EF4-FFF2-40B4-BE49-F238E27FC236}">
                <a16:creationId xmlns:a16="http://schemas.microsoft.com/office/drawing/2014/main" id="{4EBB3A48-4BED-47BA-E4B9-436FE9AA1A22}"/>
              </a:ext>
            </a:extLst>
          </p:cNvPr>
          <p:cNvSpPr/>
          <p:nvPr/>
        </p:nvSpPr>
        <p:spPr>
          <a:xfrm>
            <a:off x="3838322" y="2909204"/>
            <a:ext cx="4515355" cy="484632"/>
          </a:xfrm>
          <a:prstGeom prst="lef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Calibri" panose="020F0502020204030204" pitchFamily="34" charset="0"/>
              <a:cs typeface="Calibri" panose="020F0502020204030204" pitchFamily="34" charset="0"/>
            </a:endParaRPr>
          </a:p>
        </p:txBody>
      </p:sp>
      <p:sp>
        <p:nvSpPr>
          <p:cNvPr id="26" name="Pijl links en rechts 25">
            <a:extLst>
              <a:ext uri="{FF2B5EF4-FFF2-40B4-BE49-F238E27FC236}">
                <a16:creationId xmlns:a16="http://schemas.microsoft.com/office/drawing/2014/main" id="{0180D311-4822-C000-CC6E-ABAF93350243}"/>
              </a:ext>
            </a:extLst>
          </p:cNvPr>
          <p:cNvSpPr/>
          <p:nvPr/>
        </p:nvSpPr>
        <p:spPr>
          <a:xfrm rot="5400000">
            <a:off x="5788170" y="5056480"/>
            <a:ext cx="637406" cy="372268"/>
          </a:xfrm>
          <a:prstGeom prst="leftRightArrow">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000">
                <a:latin typeface="Calibri" panose="020F0502020204030204" pitchFamily="34" charset="0"/>
                <a:cs typeface="Calibri" panose="020F0502020204030204" pitchFamily="34" charset="0"/>
              </a:rPr>
              <a:t>TRUST</a:t>
            </a:r>
          </a:p>
        </p:txBody>
      </p:sp>
      <p:grpSp>
        <p:nvGrpSpPr>
          <p:cNvPr id="27" name="Groep 26">
            <a:extLst>
              <a:ext uri="{FF2B5EF4-FFF2-40B4-BE49-F238E27FC236}">
                <a16:creationId xmlns:a16="http://schemas.microsoft.com/office/drawing/2014/main" id="{18BBA4B0-9F3E-31B9-A110-EE47FB309EE6}"/>
              </a:ext>
            </a:extLst>
          </p:cNvPr>
          <p:cNvGrpSpPr/>
          <p:nvPr/>
        </p:nvGrpSpPr>
        <p:grpSpPr>
          <a:xfrm>
            <a:off x="5388736" y="3754102"/>
            <a:ext cx="1414526" cy="966984"/>
            <a:chOff x="5302862" y="4893620"/>
            <a:chExt cx="1575385" cy="1124644"/>
          </a:xfrm>
        </p:grpSpPr>
        <p:sp>
          <p:nvSpPr>
            <p:cNvPr id="28" name="Wolk 27">
              <a:extLst>
                <a:ext uri="{FF2B5EF4-FFF2-40B4-BE49-F238E27FC236}">
                  <a16:creationId xmlns:a16="http://schemas.microsoft.com/office/drawing/2014/main" id="{5C84FFAF-0F75-121A-F6AE-88F4D6C72B39}"/>
                </a:ext>
              </a:extLst>
            </p:cNvPr>
            <p:cNvSpPr/>
            <p:nvPr/>
          </p:nvSpPr>
          <p:spPr>
            <a:xfrm>
              <a:off x="5302862" y="4893620"/>
              <a:ext cx="1575385" cy="1124644"/>
            </a:xfrm>
            <a:prstGeom prst="cloud">
              <a:avLst/>
            </a:prstGeom>
            <a:solidFill>
              <a:srgbClr val="FFFFFF">
                <a:alpha val="80000"/>
              </a:srgb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bIns="108000" rtlCol="0" anchor="ctr"/>
            <a:lstStyle/>
            <a:p>
              <a:pPr algn="ctr"/>
              <a:endParaRPr lang="nl-NL" sz="1400">
                <a:solidFill>
                  <a:schemeClr val="bg1">
                    <a:lumMod val="50000"/>
                  </a:schemeClr>
                </a:solidFill>
                <a:latin typeface="Calibri" panose="020F0502020204030204" pitchFamily="34" charset="0"/>
                <a:cs typeface="Calibri" panose="020F0502020204030204" pitchFamily="34" charset="0"/>
              </a:endParaRPr>
            </a:p>
          </p:txBody>
        </p:sp>
        <p:sp>
          <p:nvSpPr>
            <p:cNvPr id="29" name="Vrije vorm 28">
              <a:extLst>
                <a:ext uri="{FF2B5EF4-FFF2-40B4-BE49-F238E27FC236}">
                  <a16:creationId xmlns:a16="http://schemas.microsoft.com/office/drawing/2014/main" id="{2A2B5ED2-6E40-05C7-93B6-96C0C41971A4}"/>
                </a:ext>
              </a:extLst>
            </p:cNvPr>
            <p:cNvSpPr/>
            <p:nvPr/>
          </p:nvSpPr>
          <p:spPr>
            <a:xfrm>
              <a:off x="5973053" y="5455767"/>
              <a:ext cx="36770" cy="27578"/>
            </a:xfrm>
            <a:custGeom>
              <a:avLst/>
              <a:gdLst>
                <a:gd name="connsiteX0" fmla="*/ 0 w 36770"/>
                <a:gd name="connsiteY0" fmla="*/ 0 h 27578"/>
                <a:gd name="connsiteX1" fmla="*/ 36771 w 36770"/>
                <a:gd name="connsiteY1" fmla="*/ 0 h 27578"/>
                <a:gd name="connsiteX2" fmla="*/ 36771 w 36770"/>
                <a:gd name="connsiteY2" fmla="*/ 27578 h 27578"/>
                <a:gd name="connsiteX3" fmla="*/ 0 w 36770"/>
                <a:gd name="connsiteY3" fmla="*/ 27578 h 27578"/>
              </a:gdLst>
              <a:ahLst/>
              <a:cxnLst>
                <a:cxn ang="0">
                  <a:pos x="connsiteX0" y="connsiteY0"/>
                </a:cxn>
                <a:cxn ang="0">
                  <a:pos x="connsiteX1" y="connsiteY1"/>
                </a:cxn>
                <a:cxn ang="0">
                  <a:pos x="connsiteX2" y="connsiteY2"/>
                </a:cxn>
                <a:cxn ang="0">
                  <a:pos x="connsiteX3" y="connsiteY3"/>
                </a:cxn>
              </a:cxnLst>
              <a:rect l="l" t="t" r="r" b="b"/>
              <a:pathLst>
                <a:path w="36770" h="27578">
                  <a:moveTo>
                    <a:pt x="0" y="0"/>
                  </a:moveTo>
                  <a:lnTo>
                    <a:pt x="36771" y="0"/>
                  </a:lnTo>
                  <a:lnTo>
                    <a:pt x="36771" y="27578"/>
                  </a:lnTo>
                  <a:lnTo>
                    <a:pt x="0" y="27578"/>
                  </a:lnTo>
                  <a:close/>
                </a:path>
              </a:pathLst>
            </a:custGeom>
            <a:solidFill>
              <a:srgbClr val="000000"/>
            </a:solidFill>
            <a:ln w="4564" cap="flat">
              <a:noFill/>
              <a:prstDash val="solid"/>
              <a:miter/>
            </a:ln>
          </p:spPr>
          <p:txBody>
            <a:bodyPr rtlCol="0" anchor="ctr"/>
            <a:lstStyle/>
            <a:p>
              <a:endParaRPr lang="nl-NL"/>
            </a:p>
          </p:txBody>
        </p:sp>
        <p:sp>
          <p:nvSpPr>
            <p:cNvPr id="30" name="Vrije vorm 29">
              <a:extLst>
                <a:ext uri="{FF2B5EF4-FFF2-40B4-BE49-F238E27FC236}">
                  <a16:creationId xmlns:a16="http://schemas.microsoft.com/office/drawing/2014/main" id="{6650772A-F609-AABD-A66F-2539B20F29FD}"/>
                </a:ext>
              </a:extLst>
            </p:cNvPr>
            <p:cNvSpPr/>
            <p:nvPr/>
          </p:nvSpPr>
          <p:spPr>
            <a:xfrm>
              <a:off x="6193678" y="5455767"/>
              <a:ext cx="36770" cy="27578"/>
            </a:xfrm>
            <a:custGeom>
              <a:avLst/>
              <a:gdLst>
                <a:gd name="connsiteX0" fmla="*/ 0 w 36770"/>
                <a:gd name="connsiteY0" fmla="*/ 0 h 27578"/>
                <a:gd name="connsiteX1" fmla="*/ 36771 w 36770"/>
                <a:gd name="connsiteY1" fmla="*/ 0 h 27578"/>
                <a:gd name="connsiteX2" fmla="*/ 36771 w 36770"/>
                <a:gd name="connsiteY2" fmla="*/ 27578 h 27578"/>
                <a:gd name="connsiteX3" fmla="*/ 0 w 36770"/>
                <a:gd name="connsiteY3" fmla="*/ 27578 h 27578"/>
              </a:gdLst>
              <a:ahLst/>
              <a:cxnLst>
                <a:cxn ang="0">
                  <a:pos x="connsiteX0" y="connsiteY0"/>
                </a:cxn>
                <a:cxn ang="0">
                  <a:pos x="connsiteX1" y="connsiteY1"/>
                </a:cxn>
                <a:cxn ang="0">
                  <a:pos x="connsiteX2" y="connsiteY2"/>
                </a:cxn>
                <a:cxn ang="0">
                  <a:pos x="connsiteX3" y="connsiteY3"/>
                </a:cxn>
              </a:cxnLst>
              <a:rect l="l" t="t" r="r" b="b"/>
              <a:pathLst>
                <a:path w="36770" h="27578">
                  <a:moveTo>
                    <a:pt x="0" y="0"/>
                  </a:moveTo>
                  <a:lnTo>
                    <a:pt x="36771" y="0"/>
                  </a:lnTo>
                  <a:lnTo>
                    <a:pt x="36771" y="27578"/>
                  </a:lnTo>
                  <a:lnTo>
                    <a:pt x="0" y="27578"/>
                  </a:lnTo>
                  <a:close/>
                </a:path>
              </a:pathLst>
            </a:custGeom>
            <a:solidFill>
              <a:srgbClr val="000000"/>
            </a:solidFill>
            <a:ln w="4564" cap="flat">
              <a:noFill/>
              <a:prstDash val="solid"/>
              <a:miter/>
            </a:ln>
          </p:spPr>
          <p:txBody>
            <a:bodyPr rtlCol="0" anchor="ctr"/>
            <a:lstStyle/>
            <a:p>
              <a:endParaRPr lang="nl-NL"/>
            </a:p>
          </p:txBody>
        </p:sp>
        <p:sp>
          <p:nvSpPr>
            <p:cNvPr id="31" name="Vrije vorm 30">
              <a:extLst>
                <a:ext uri="{FF2B5EF4-FFF2-40B4-BE49-F238E27FC236}">
                  <a16:creationId xmlns:a16="http://schemas.microsoft.com/office/drawing/2014/main" id="{E417804B-A450-522E-6164-AEC03221B5B9}"/>
                </a:ext>
              </a:extLst>
            </p:cNvPr>
            <p:cNvSpPr/>
            <p:nvPr/>
          </p:nvSpPr>
          <p:spPr>
            <a:xfrm>
              <a:off x="5945474" y="5143215"/>
              <a:ext cx="312552" cy="312552"/>
            </a:xfrm>
            <a:custGeom>
              <a:avLst/>
              <a:gdLst>
                <a:gd name="connsiteX0" fmla="*/ 294167 w 312552"/>
                <a:gd name="connsiteY0" fmla="*/ 0 h 312552"/>
                <a:gd name="connsiteX1" fmla="*/ 18385 w 312552"/>
                <a:gd name="connsiteY1" fmla="*/ 0 h 312552"/>
                <a:gd name="connsiteX2" fmla="*/ 0 w 312552"/>
                <a:gd name="connsiteY2" fmla="*/ 18385 h 312552"/>
                <a:gd name="connsiteX3" fmla="*/ 0 w 312552"/>
                <a:gd name="connsiteY3" fmla="*/ 294167 h 312552"/>
                <a:gd name="connsiteX4" fmla="*/ 18385 w 312552"/>
                <a:gd name="connsiteY4" fmla="*/ 312552 h 312552"/>
                <a:gd name="connsiteX5" fmla="*/ 294167 w 312552"/>
                <a:gd name="connsiteY5" fmla="*/ 312552 h 312552"/>
                <a:gd name="connsiteX6" fmla="*/ 312552 w 312552"/>
                <a:gd name="connsiteY6" fmla="*/ 294167 h 312552"/>
                <a:gd name="connsiteX7" fmla="*/ 312552 w 312552"/>
                <a:gd name="connsiteY7" fmla="*/ 18385 h 312552"/>
                <a:gd name="connsiteX8" fmla="*/ 294167 w 312552"/>
                <a:gd name="connsiteY8" fmla="*/ 0 h 312552"/>
                <a:gd name="connsiteX9" fmla="*/ 284974 w 312552"/>
                <a:gd name="connsiteY9" fmla="*/ 284974 h 312552"/>
                <a:gd name="connsiteX10" fmla="*/ 27578 w 312552"/>
                <a:gd name="connsiteY10" fmla="*/ 284974 h 312552"/>
                <a:gd name="connsiteX11" fmla="*/ 27578 w 312552"/>
                <a:gd name="connsiteY11" fmla="*/ 27578 h 312552"/>
                <a:gd name="connsiteX12" fmla="*/ 284974 w 312552"/>
                <a:gd name="connsiteY12" fmla="*/ 27578 h 312552"/>
                <a:gd name="connsiteX13" fmla="*/ 284974 w 312552"/>
                <a:gd name="connsiteY13" fmla="*/ 284974 h 31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552" h="312552">
                  <a:moveTo>
                    <a:pt x="294167" y="0"/>
                  </a:moveTo>
                  <a:lnTo>
                    <a:pt x="18385" y="0"/>
                  </a:lnTo>
                  <a:cubicBezTo>
                    <a:pt x="8273" y="0"/>
                    <a:pt x="0" y="8273"/>
                    <a:pt x="0" y="18385"/>
                  </a:cubicBezTo>
                  <a:lnTo>
                    <a:pt x="0" y="294167"/>
                  </a:lnTo>
                  <a:cubicBezTo>
                    <a:pt x="0" y="304279"/>
                    <a:pt x="8273" y="312552"/>
                    <a:pt x="18385" y="312552"/>
                  </a:cubicBezTo>
                  <a:lnTo>
                    <a:pt x="294167" y="312552"/>
                  </a:lnTo>
                  <a:cubicBezTo>
                    <a:pt x="304279" y="312552"/>
                    <a:pt x="312552" y="304279"/>
                    <a:pt x="312552" y="294167"/>
                  </a:cubicBezTo>
                  <a:lnTo>
                    <a:pt x="312552" y="18385"/>
                  </a:lnTo>
                  <a:cubicBezTo>
                    <a:pt x="312552" y="8273"/>
                    <a:pt x="304279" y="0"/>
                    <a:pt x="294167" y="0"/>
                  </a:cubicBezTo>
                  <a:close/>
                  <a:moveTo>
                    <a:pt x="284974" y="284974"/>
                  </a:moveTo>
                  <a:lnTo>
                    <a:pt x="27578" y="284974"/>
                  </a:lnTo>
                  <a:lnTo>
                    <a:pt x="27578" y="27578"/>
                  </a:lnTo>
                  <a:lnTo>
                    <a:pt x="284974" y="27578"/>
                  </a:lnTo>
                  <a:lnTo>
                    <a:pt x="284974" y="284974"/>
                  </a:lnTo>
                  <a:close/>
                </a:path>
              </a:pathLst>
            </a:custGeom>
            <a:solidFill>
              <a:srgbClr val="000000"/>
            </a:solidFill>
            <a:ln w="4564" cap="flat">
              <a:noFill/>
              <a:prstDash val="solid"/>
              <a:miter/>
            </a:ln>
          </p:spPr>
          <p:txBody>
            <a:bodyPr rtlCol="0" anchor="ctr"/>
            <a:lstStyle/>
            <a:p>
              <a:endParaRPr lang="nl-NL"/>
            </a:p>
          </p:txBody>
        </p:sp>
        <p:sp>
          <p:nvSpPr>
            <p:cNvPr id="32" name="Vrije vorm 31">
              <a:extLst>
                <a:ext uri="{FF2B5EF4-FFF2-40B4-BE49-F238E27FC236}">
                  <a16:creationId xmlns:a16="http://schemas.microsoft.com/office/drawing/2014/main" id="{AB2E2886-A602-1932-5AE3-10EF1D13226F}"/>
                </a:ext>
              </a:extLst>
            </p:cNvPr>
            <p:cNvSpPr/>
            <p:nvPr/>
          </p:nvSpPr>
          <p:spPr>
            <a:xfrm>
              <a:off x="5991438" y="5189179"/>
              <a:ext cx="220625" cy="220625"/>
            </a:xfrm>
            <a:custGeom>
              <a:avLst/>
              <a:gdLst>
                <a:gd name="connsiteX0" fmla="*/ 0 w 220625"/>
                <a:gd name="connsiteY0" fmla="*/ 0 h 220625"/>
                <a:gd name="connsiteX1" fmla="*/ 0 w 220625"/>
                <a:gd name="connsiteY1" fmla="*/ 220625 h 220625"/>
                <a:gd name="connsiteX2" fmla="*/ 220625 w 220625"/>
                <a:gd name="connsiteY2" fmla="*/ 220625 h 220625"/>
                <a:gd name="connsiteX3" fmla="*/ 220625 w 220625"/>
                <a:gd name="connsiteY3" fmla="*/ 0 h 220625"/>
                <a:gd name="connsiteX4" fmla="*/ 0 w 220625"/>
                <a:gd name="connsiteY4" fmla="*/ 0 h 220625"/>
                <a:gd name="connsiteX5" fmla="*/ 64349 w 220625"/>
                <a:gd name="connsiteY5" fmla="*/ 156276 h 220625"/>
                <a:gd name="connsiteX6" fmla="*/ 18385 w 220625"/>
                <a:gd name="connsiteY6" fmla="*/ 110313 h 220625"/>
                <a:gd name="connsiteX7" fmla="*/ 64349 w 220625"/>
                <a:gd name="connsiteY7" fmla="*/ 64349 h 220625"/>
                <a:gd name="connsiteX8" fmla="*/ 110313 w 220625"/>
                <a:gd name="connsiteY8" fmla="*/ 110313 h 220625"/>
                <a:gd name="connsiteX9" fmla="*/ 64349 w 220625"/>
                <a:gd name="connsiteY9" fmla="*/ 156276 h 220625"/>
                <a:gd name="connsiteX10" fmla="*/ 202240 w 220625"/>
                <a:gd name="connsiteY10" fmla="*/ 147083 h 220625"/>
                <a:gd name="connsiteX11" fmla="*/ 193047 w 220625"/>
                <a:gd name="connsiteY11" fmla="*/ 156276 h 220625"/>
                <a:gd name="connsiteX12" fmla="*/ 183854 w 220625"/>
                <a:gd name="connsiteY12" fmla="*/ 147083 h 220625"/>
                <a:gd name="connsiteX13" fmla="*/ 183854 w 220625"/>
                <a:gd name="connsiteY13" fmla="*/ 73542 h 220625"/>
                <a:gd name="connsiteX14" fmla="*/ 193047 w 220625"/>
                <a:gd name="connsiteY14" fmla="*/ 64349 h 220625"/>
                <a:gd name="connsiteX15" fmla="*/ 202240 w 220625"/>
                <a:gd name="connsiteY15" fmla="*/ 73542 h 220625"/>
                <a:gd name="connsiteX16" fmla="*/ 202240 w 220625"/>
                <a:gd name="connsiteY16" fmla="*/ 147083 h 22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0625" h="220625">
                  <a:moveTo>
                    <a:pt x="0" y="0"/>
                  </a:moveTo>
                  <a:lnTo>
                    <a:pt x="0" y="220625"/>
                  </a:lnTo>
                  <a:lnTo>
                    <a:pt x="220625" y="220625"/>
                  </a:lnTo>
                  <a:lnTo>
                    <a:pt x="220625" y="0"/>
                  </a:lnTo>
                  <a:lnTo>
                    <a:pt x="0" y="0"/>
                  </a:lnTo>
                  <a:close/>
                  <a:moveTo>
                    <a:pt x="64349" y="156276"/>
                  </a:moveTo>
                  <a:cubicBezTo>
                    <a:pt x="39069" y="156276"/>
                    <a:pt x="18385" y="135592"/>
                    <a:pt x="18385" y="110313"/>
                  </a:cubicBezTo>
                  <a:cubicBezTo>
                    <a:pt x="18385" y="85033"/>
                    <a:pt x="39069" y="64349"/>
                    <a:pt x="64349" y="64349"/>
                  </a:cubicBezTo>
                  <a:cubicBezTo>
                    <a:pt x="89629" y="64349"/>
                    <a:pt x="110313" y="85033"/>
                    <a:pt x="110313" y="110313"/>
                  </a:cubicBezTo>
                  <a:cubicBezTo>
                    <a:pt x="110313" y="135592"/>
                    <a:pt x="89629" y="156276"/>
                    <a:pt x="64349" y="156276"/>
                  </a:cubicBezTo>
                  <a:close/>
                  <a:moveTo>
                    <a:pt x="202240" y="147083"/>
                  </a:moveTo>
                  <a:cubicBezTo>
                    <a:pt x="202240" y="152139"/>
                    <a:pt x="198103" y="156276"/>
                    <a:pt x="193047" y="156276"/>
                  </a:cubicBezTo>
                  <a:cubicBezTo>
                    <a:pt x="187991" y="156276"/>
                    <a:pt x="183854" y="152139"/>
                    <a:pt x="183854" y="147083"/>
                  </a:cubicBezTo>
                  <a:lnTo>
                    <a:pt x="183854" y="73542"/>
                  </a:lnTo>
                  <a:cubicBezTo>
                    <a:pt x="183854" y="68486"/>
                    <a:pt x="187991" y="64349"/>
                    <a:pt x="193047" y="64349"/>
                  </a:cubicBezTo>
                  <a:cubicBezTo>
                    <a:pt x="198103" y="64349"/>
                    <a:pt x="202240" y="68486"/>
                    <a:pt x="202240" y="73542"/>
                  </a:cubicBezTo>
                  <a:lnTo>
                    <a:pt x="202240" y="147083"/>
                  </a:lnTo>
                  <a:close/>
                </a:path>
              </a:pathLst>
            </a:custGeom>
            <a:solidFill>
              <a:schemeClr val="accent2"/>
            </a:solidFill>
            <a:ln w="4564" cap="flat">
              <a:noFill/>
              <a:prstDash val="solid"/>
              <a:miter/>
            </a:ln>
          </p:spPr>
          <p:txBody>
            <a:bodyPr rtlCol="0" anchor="ctr"/>
            <a:lstStyle/>
            <a:p>
              <a:endParaRPr lang="nl-NL"/>
            </a:p>
          </p:txBody>
        </p:sp>
        <p:sp>
          <p:nvSpPr>
            <p:cNvPr id="33" name="Vrije vorm 32">
              <a:extLst>
                <a:ext uri="{FF2B5EF4-FFF2-40B4-BE49-F238E27FC236}">
                  <a16:creationId xmlns:a16="http://schemas.microsoft.com/office/drawing/2014/main" id="{7CD9425A-67E8-4CC6-1CD7-7BE3BB6EBE3B}"/>
                </a:ext>
              </a:extLst>
            </p:cNvPr>
            <p:cNvSpPr/>
            <p:nvPr/>
          </p:nvSpPr>
          <p:spPr>
            <a:xfrm>
              <a:off x="6019016" y="5262721"/>
              <a:ext cx="73541" cy="73541"/>
            </a:xfrm>
            <a:custGeom>
              <a:avLst/>
              <a:gdLst>
                <a:gd name="connsiteX0" fmla="*/ 73542 w 73541"/>
                <a:gd name="connsiteY0" fmla="*/ 27578 h 73541"/>
                <a:gd name="connsiteX1" fmla="*/ 62510 w 73541"/>
                <a:gd name="connsiteY1" fmla="*/ 27578 h 73541"/>
                <a:gd name="connsiteX2" fmla="*/ 45964 w 73541"/>
                <a:gd name="connsiteY2" fmla="*/ 11031 h 73541"/>
                <a:gd name="connsiteX3" fmla="*/ 45964 w 73541"/>
                <a:gd name="connsiteY3" fmla="*/ 0 h 73541"/>
                <a:gd name="connsiteX4" fmla="*/ 27578 w 73541"/>
                <a:gd name="connsiteY4" fmla="*/ 0 h 73541"/>
                <a:gd name="connsiteX5" fmla="*/ 27578 w 73541"/>
                <a:gd name="connsiteY5" fmla="*/ 11031 h 73541"/>
                <a:gd name="connsiteX6" fmla="*/ 11031 w 73541"/>
                <a:gd name="connsiteY6" fmla="*/ 27578 h 73541"/>
                <a:gd name="connsiteX7" fmla="*/ 0 w 73541"/>
                <a:gd name="connsiteY7" fmla="*/ 27578 h 73541"/>
                <a:gd name="connsiteX8" fmla="*/ 0 w 73541"/>
                <a:gd name="connsiteY8" fmla="*/ 45964 h 73541"/>
                <a:gd name="connsiteX9" fmla="*/ 11031 w 73541"/>
                <a:gd name="connsiteY9" fmla="*/ 45964 h 73541"/>
                <a:gd name="connsiteX10" fmla="*/ 27578 w 73541"/>
                <a:gd name="connsiteY10" fmla="*/ 62510 h 73541"/>
                <a:gd name="connsiteX11" fmla="*/ 27578 w 73541"/>
                <a:gd name="connsiteY11" fmla="*/ 73542 h 73541"/>
                <a:gd name="connsiteX12" fmla="*/ 45964 w 73541"/>
                <a:gd name="connsiteY12" fmla="*/ 73542 h 73541"/>
                <a:gd name="connsiteX13" fmla="*/ 45964 w 73541"/>
                <a:gd name="connsiteY13" fmla="*/ 62510 h 73541"/>
                <a:gd name="connsiteX14" fmla="*/ 62510 w 73541"/>
                <a:gd name="connsiteY14" fmla="*/ 45964 h 73541"/>
                <a:gd name="connsiteX15" fmla="*/ 73542 w 73541"/>
                <a:gd name="connsiteY15" fmla="*/ 45964 h 73541"/>
                <a:gd name="connsiteX16" fmla="*/ 73542 w 73541"/>
                <a:gd name="connsiteY16" fmla="*/ 27578 h 7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541" h="73541">
                  <a:moveTo>
                    <a:pt x="73542" y="27578"/>
                  </a:moveTo>
                  <a:lnTo>
                    <a:pt x="62510" y="27578"/>
                  </a:lnTo>
                  <a:cubicBezTo>
                    <a:pt x="59753" y="19764"/>
                    <a:pt x="53777" y="13789"/>
                    <a:pt x="45964" y="11031"/>
                  </a:cubicBezTo>
                  <a:lnTo>
                    <a:pt x="45964" y="0"/>
                  </a:lnTo>
                  <a:lnTo>
                    <a:pt x="27578" y="0"/>
                  </a:lnTo>
                  <a:lnTo>
                    <a:pt x="27578" y="11031"/>
                  </a:lnTo>
                  <a:cubicBezTo>
                    <a:pt x="19764" y="13789"/>
                    <a:pt x="13789" y="20224"/>
                    <a:pt x="11031" y="27578"/>
                  </a:cubicBezTo>
                  <a:lnTo>
                    <a:pt x="0" y="27578"/>
                  </a:lnTo>
                  <a:lnTo>
                    <a:pt x="0" y="45964"/>
                  </a:lnTo>
                  <a:lnTo>
                    <a:pt x="11031" y="45964"/>
                  </a:lnTo>
                  <a:cubicBezTo>
                    <a:pt x="13789" y="53777"/>
                    <a:pt x="19764" y="59753"/>
                    <a:pt x="27578" y="62510"/>
                  </a:cubicBezTo>
                  <a:lnTo>
                    <a:pt x="27578" y="73542"/>
                  </a:lnTo>
                  <a:lnTo>
                    <a:pt x="45964" y="73542"/>
                  </a:lnTo>
                  <a:lnTo>
                    <a:pt x="45964" y="62510"/>
                  </a:lnTo>
                  <a:cubicBezTo>
                    <a:pt x="53777" y="59753"/>
                    <a:pt x="59753" y="53318"/>
                    <a:pt x="62510" y="45964"/>
                  </a:cubicBezTo>
                  <a:lnTo>
                    <a:pt x="73542" y="45964"/>
                  </a:lnTo>
                  <a:lnTo>
                    <a:pt x="73542" y="27578"/>
                  </a:lnTo>
                  <a:close/>
                </a:path>
              </a:pathLst>
            </a:custGeom>
            <a:solidFill>
              <a:schemeClr val="accent1"/>
            </a:solidFill>
            <a:ln w="4564" cap="flat">
              <a:noFill/>
              <a:prstDash val="solid"/>
              <a:miter/>
            </a:ln>
          </p:spPr>
          <p:txBody>
            <a:bodyPr rtlCol="0" anchor="ctr"/>
            <a:lstStyle/>
            <a:p>
              <a:endParaRPr lang="nl-NL"/>
            </a:p>
          </p:txBody>
        </p:sp>
      </p:grpSp>
      <p:pic>
        <p:nvPicPr>
          <p:cNvPr id="34" name="Graphic 33">
            <a:extLst>
              <a:ext uri="{FF2B5EF4-FFF2-40B4-BE49-F238E27FC236}">
                <a16:creationId xmlns:a16="http://schemas.microsoft.com/office/drawing/2014/main" id="{B99008CE-30C5-C966-F3F4-15099938B26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276864" y="2344574"/>
            <a:ext cx="1253446" cy="1489602"/>
          </a:xfrm>
          <a:prstGeom prst="rect">
            <a:avLst/>
          </a:prstGeom>
        </p:spPr>
      </p:pic>
      <p:sp>
        <p:nvSpPr>
          <p:cNvPr id="46" name="Ovaal 45">
            <a:extLst>
              <a:ext uri="{FF2B5EF4-FFF2-40B4-BE49-F238E27FC236}">
                <a16:creationId xmlns:a16="http://schemas.microsoft.com/office/drawing/2014/main" id="{0567C77B-A098-CB3E-80B8-881AA6CBAEA8}"/>
              </a:ext>
            </a:extLst>
          </p:cNvPr>
          <p:cNvSpPr/>
          <p:nvPr/>
        </p:nvSpPr>
        <p:spPr>
          <a:xfrm>
            <a:off x="5656917" y="3982513"/>
            <a:ext cx="241118" cy="241118"/>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b="1">
                <a:latin typeface="Calibri" panose="020F0502020204030204" pitchFamily="34" charset="0"/>
                <a:cs typeface="Calibri" panose="020F0502020204030204" pitchFamily="34" charset="0"/>
              </a:rPr>
              <a:t>+</a:t>
            </a:r>
          </a:p>
        </p:txBody>
      </p:sp>
      <p:pic>
        <p:nvPicPr>
          <p:cNvPr id="42" name="Afbeelding 41">
            <a:extLst>
              <a:ext uri="{FF2B5EF4-FFF2-40B4-BE49-F238E27FC236}">
                <a16:creationId xmlns:a16="http://schemas.microsoft.com/office/drawing/2014/main" id="{4C16E45D-B10E-5112-760E-69CE2CB07D43}"/>
              </a:ext>
            </a:extLst>
          </p:cNvPr>
          <p:cNvPicPr>
            <a:picLocks noChangeAspect="1"/>
          </p:cNvPicPr>
          <p:nvPr/>
        </p:nvPicPr>
        <p:blipFill>
          <a:blip r:embed="rId4" cstate="screen">
            <a:clrChange>
              <a:clrFrom>
                <a:srgbClr val="0061B0"/>
              </a:clrFrom>
              <a:clrTo>
                <a:srgbClr val="0061B0">
                  <a:alpha val="0"/>
                </a:srgbClr>
              </a:clrTo>
            </a:clrChange>
            <a:extLst>
              <a:ext uri="{28A0092B-C50C-407E-A947-70E740481C1C}">
                <a14:useLocalDpi xmlns:a14="http://schemas.microsoft.com/office/drawing/2010/main"/>
              </a:ext>
            </a:extLst>
          </a:blip>
          <a:stretch>
            <a:fillRect/>
          </a:stretch>
        </p:blipFill>
        <p:spPr>
          <a:xfrm rot="454506">
            <a:off x="5713777" y="3138791"/>
            <a:ext cx="502256" cy="244461"/>
          </a:xfrm>
          <a:prstGeom prst="rect">
            <a:avLst/>
          </a:prstGeom>
          <a:effectLst>
            <a:outerShdw blurRad="12700" dist="12700" dir="2700000" algn="tl" rotWithShape="0">
              <a:prstClr val="black">
                <a:alpha val="40000"/>
              </a:prstClr>
            </a:outerShdw>
          </a:effectLst>
          <a:scene3d>
            <a:camera prst="orthographicFront">
              <a:rot lat="0" lon="0" rev="0"/>
            </a:camera>
            <a:lightRig rig="threePt" dir="t"/>
          </a:scene3d>
        </p:spPr>
      </p:pic>
      <p:sp>
        <p:nvSpPr>
          <p:cNvPr id="43" name="Tekstvak 42">
            <a:extLst>
              <a:ext uri="{FF2B5EF4-FFF2-40B4-BE49-F238E27FC236}">
                <a16:creationId xmlns:a16="http://schemas.microsoft.com/office/drawing/2014/main" id="{E675FD57-7A7D-B50C-CB53-D6C663AFFFC9}"/>
              </a:ext>
            </a:extLst>
          </p:cNvPr>
          <p:cNvSpPr txBox="1"/>
          <p:nvPr/>
        </p:nvSpPr>
        <p:spPr>
          <a:xfrm>
            <a:off x="5812491" y="4271911"/>
            <a:ext cx="567015" cy="307777"/>
          </a:xfrm>
          <a:prstGeom prst="rect">
            <a:avLst/>
          </a:prstGeom>
          <a:noFill/>
        </p:spPr>
        <p:txBody>
          <a:bodyPr wrap="none" rtlCol="0">
            <a:spAutoFit/>
          </a:bodyPr>
          <a:lstStyle/>
          <a:p>
            <a:pPr algn="ctr"/>
            <a:r>
              <a:rPr lang="nl-NL" sz="1400" i="1" err="1">
                <a:latin typeface="Calibri" panose="020F0502020204030204" pitchFamily="34" charset="0"/>
                <a:cs typeface="Calibri" panose="020F0502020204030204" pitchFamily="34" charset="0"/>
              </a:rPr>
              <a:t>Vault</a:t>
            </a:r>
            <a:endParaRPr lang="nl-NL" sz="1400" i="1">
              <a:latin typeface="Calibri" panose="020F0502020204030204" pitchFamily="34" charset="0"/>
              <a:cs typeface="Calibri" panose="020F0502020204030204" pitchFamily="34" charset="0"/>
            </a:endParaRPr>
          </a:p>
        </p:txBody>
      </p:sp>
      <p:grpSp>
        <p:nvGrpSpPr>
          <p:cNvPr id="3" name="Groep 2">
            <a:extLst>
              <a:ext uri="{FF2B5EF4-FFF2-40B4-BE49-F238E27FC236}">
                <a16:creationId xmlns:a16="http://schemas.microsoft.com/office/drawing/2014/main" id="{D390567F-232B-37A7-F520-48EBB608A762}"/>
              </a:ext>
            </a:extLst>
          </p:cNvPr>
          <p:cNvGrpSpPr/>
          <p:nvPr/>
        </p:nvGrpSpPr>
        <p:grpSpPr>
          <a:xfrm>
            <a:off x="1374429" y="2488275"/>
            <a:ext cx="3369685" cy="3073042"/>
            <a:chOff x="1374429" y="2488275"/>
            <a:chExt cx="3369685" cy="3073042"/>
          </a:xfrm>
        </p:grpSpPr>
        <p:sp>
          <p:nvSpPr>
            <p:cNvPr id="7" name="Tekstvak 6">
              <a:extLst>
                <a:ext uri="{FF2B5EF4-FFF2-40B4-BE49-F238E27FC236}">
                  <a16:creationId xmlns:a16="http://schemas.microsoft.com/office/drawing/2014/main" id="{03C3634B-364A-6071-9440-06EA1875FE23}"/>
                </a:ext>
              </a:extLst>
            </p:cNvPr>
            <p:cNvSpPr txBox="1"/>
            <p:nvPr/>
          </p:nvSpPr>
          <p:spPr>
            <a:xfrm>
              <a:off x="4051296" y="2988845"/>
              <a:ext cx="692818" cy="307777"/>
            </a:xfrm>
            <a:prstGeom prst="rect">
              <a:avLst/>
            </a:prstGeom>
            <a:noFill/>
          </p:spPr>
          <p:txBody>
            <a:bodyPr wrap="none" rtlCol="0">
              <a:spAutoFit/>
            </a:bodyPr>
            <a:lstStyle/>
            <a:p>
              <a:pPr algn="ctr"/>
              <a:r>
                <a:rPr lang="nl-NL" sz="1400" b="1">
                  <a:solidFill>
                    <a:schemeClr val="bg1"/>
                  </a:solidFill>
                  <a:latin typeface="Calibri" panose="020F0502020204030204" pitchFamily="34" charset="0"/>
                  <a:cs typeface="Calibri" panose="020F0502020204030204" pitchFamily="34" charset="0"/>
                </a:rPr>
                <a:t>Collect</a:t>
              </a:r>
            </a:p>
          </p:txBody>
        </p:sp>
        <p:sp>
          <p:nvSpPr>
            <p:cNvPr id="10" name="Tekstvak 9">
              <a:extLst>
                <a:ext uri="{FF2B5EF4-FFF2-40B4-BE49-F238E27FC236}">
                  <a16:creationId xmlns:a16="http://schemas.microsoft.com/office/drawing/2014/main" id="{0BB0D7FE-D140-18BF-8F5E-78728095AEE4}"/>
                </a:ext>
              </a:extLst>
            </p:cNvPr>
            <p:cNvSpPr txBox="1"/>
            <p:nvPr/>
          </p:nvSpPr>
          <p:spPr>
            <a:xfrm>
              <a:off x="4074467" y="2730766"/>
              <a:ext cx="619080" cy="307777"/>
            </a:xfrm>
            <a:prstGeom prst="rect">
              <a:avLst/>
            </a:prstGeom>
            <a:noFill/>
          </p:spPr>
          <p:txBody>
            <a:bodyPr wrap="none" rtlCol="0">
              <a:spAutoFit/>
            </a:bodyPr>
            <a:lstStyle/>
            <a:p>
              <a:pPr algn="ctr"/>
              <a:r>
                <a:rPr lang="nl-NL" sz="1400" i="1">
                  <a:latin typeface="Calibri" panose="020F0502020204030204" pitchFamily="34" charset="0"/>
                  <a:cs typeface="Calibri" panose="020F0502020204030204" pitchFamily="34" charset="0"/>
                </a:rPr>
                <a:t>Log in</a:t>
              </a:r>
              <a:endParaRPr lang="nl-NL" sz="1400" i="1">
                <a:solidFill>
                  <a:schemeClr val="bg1">
                    <a:lumMod val="50000"/>
                  </a:schemeClr>
                </a:solidFill>
                <a:latin typeface="Calibri" panose="020F0502020204030204" pitchFamily="34" charset="0"/>
                <a:cs typeface="Calibri" panose="020F0502020204030204" pitchFamily="34" charset="0"/>
              </a:endParaRPr>
            </a:p>
          </p:txBody>
        </p:sp>
        <p:sp>
          <p:nvSpPr>
            <p:cNvPr id="11" name="Zeshoek 10">
              <a:extLst>
                <a:ext uri="{FF2B5EF4-FFF2-40B4-BE49-F238E27FC236}">
                  <a16:creationId xmlns:a16="http://schemas.microsoft.com/office/drawing/2014/main" id="{87AD5242-A300-1B00-1D2B-1330C6610F65}"/>
                </a:ext>
              </a:extLst>
            </p:cNvPr>
            <p:cNvSpPr/>
            <p:nvPr/>
          </p:nvSpPr>
          <p:spPr>
            <a:xfrm>
              <a:off x="2041267" y="3632156"/>
              <a:ext cx="927131" cy="758687"/>
            </a:xfrm>
            <a:prstGeom prst="hexagon">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nl-NL" sz="1400" b="1">
                  <a:latin typeface="Calibri" panose="020F0502020204030204" pitchFamily="34" charset="0"/>
                  <a:cs typeface="Calibri" panose="020F0502020204030204" pitchFamily="34" charset="0"/>
                </a:rPr>
                <a:t>ISSUER</a:t>
              </a:r>
            </a:p>
            <a:p>
              <a:pPr algn="ctr"/>
              <a:r>
                <a:rPr lang="nl-NL" sz="1100">
                  <a:latin typeface="Calibri" panose="020F0502020204030204" pitchFamily="34" charset="0"/>
                  <a:cs typeface="Calibri" panose="020F0502020204030204" pitchFamily="34" charset="0"/>
                </a:rPr>
                <a:t>software</a:t>
              </a:r>
              <a:endParaRPr lang="nl-NL" sz="1400">
                <a:latin typeface="Calibri" panose="020F0502020204030204" pitchFamily="34" charset="0"/>
                <a:cs typeface="Calibri" panose="020F0502020204030204" pitchFamily="34" charset="0"/>
              </a:endParaRPr>
            </a:p>
          </p:txBody>
        </p:sp>
        <p:grpSp>
          <p:nvGrpSpPr>
            <p:cNvPr id="12" name="Groep 11">
              <a:extLst>
                <a:ext uri="{FF2B5EF4-FFF2-40B4-BE49-F238E27FC236}">
                  <a16:creationId xmlns:a16="http://schemas.microsoft.com/office/drawing/2014/main" id="{67D4290E-08FC-7E4C-27C1-C43248D49B44}"/>
                </a:ext>
              </a:extLst>
            </p:cNvPr>
            <p:cNvGrpSpPr/>
            <p:nvPr/>
          </p:nvGrpSpPr>
          <p:grpSpPr>
            <a:xfrm>
              <a:off x="1530023" y="2488275"/>
              <a:ext cx="1991563" cy="1301969"/>
              <a:chOff x="1530023" y="3527048"/>
              <a:chExt cx="1991563" cy="1301969"/>
            </a:xfrm>
          </p:grpSpPr>
          <p:pic>
            <p:nvPicPr>
              <p:cNvPr id="13" name="Graphic 12">
                <a:extLst>
                  <a:ext uri="{FF2B5EF4-FFF2-40B4-BE49-F238E27FC236}">
                    <a16:creationId xmlns:a16="http://schemas.microsoft.com/office/drawing/2014/main" id="{3CBDEDDB-75DC-8737-1AEE-AD133576AD8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530023" y="3848870"/>
                <a:ext cx="1140115" cy="823417"/>
              </a:xfrm>
              <a:prstGeom prst="rect">
                <a:avLst/>
              </a:prstGeom>
            </p:spPr>
          </p:pic>
          <p:sp>
            <p:nvSpPr>
              <p:cNvPr id="14" name="Afgeronde rechthoek 13">
                <a:extLst>
                  <a:ext uri="{FF2B5EF4-FFF2-40B4-BE49-F238E27FC236}">
                    <a16:creationId xmlns:a16="http://schemas.microsoft.com/office/drawing/2014/main" id="{08F5F1E9-A22D-01FB-2F09-64B9A3FE04C0}"/>
                  </a:ext>
                </a:extLst>
              </p:cNvPr>
              <p:cNvSpPr/>
              <p:nvPr/>
            </p:nvSpPr>
            <p:spPr>
              <a:xfrm>
                <a:off x="2114264" y="3705720"/>
                <a:ext cx="752795" cy="90312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Calibri" panose="020F0502020204030204" pitchFamily="34" charset="0"/>
                  <a:cs typeface="Calibri" panose="020F0502020204030204" pitchFamily="34" charset="0"/>
                </a:endParaRPr>
              </a:p>
            </p:txBody>
          </p:sp>
          <p:pic>
            <p:nvPicPr>
              <p:cNvPr id="15" name="Graphic 14" descr="Database met effen opvulling">
                <a:extLst>
                  <a:ext uri="{FF2B5EF4-FFF2-40B4-BE49-F238E27FC236}">
                    <a16:creationId xmlns:a16="http://schemas.microsoft.com/office/drawing/2014/main" id="{6B7949ED-D9AA-9608-A88E-FFC1E1A0F22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852673" y="3527048"/>
                <a:ext cx="1301969" cy="1301969"/>
              </a:xfrm>
              <a:prstGeom prst="rect">
                <a:avLst/>
              </a:prstGeom>
            </p:spPr>
          </p:pic>
          <p:sp>
            <p:nvSpPr>
              <p:cNvPr id="16" name="Afgeronde rechthoek 15">
                <a:extLst>
                  <a:ext uri="{FF2B5EF4-FFF2-40B4-BE49-F238E27FC236}">
                    <a16:creationId xmlns:a16="http://schemas.microsoft.com/office/drawing/2014/main" id="{F449B6C5-72AB-1BC3-6D0A-1825789EDC18}"/>
                  </a:ext>
                </a:extLst>
              </p:cNvPr>
              <p:cNvSpPr/>
              <p:nvPr/>
            </p:nvSpPr>
            <p:spPr>
              <a:xfrm>
                <a:off x="2894887" y="4104477"/>
                <a:ext cx="461246" cy="51159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atin typeface="Calibri" panose="020F0502020204030204" pitchFamily="34" charset="0"/>
                  <a:cs typeface="Calibri" panose="020F0502020204030204" pitchFamily="34" charset="0"/>
                </a:endParaRPr>
              </a:p>
            </p:txBody>
          </p:sp>
          <p:pic>
            <p:nvPicPr>
              <p:cNvPr id="17" name="Graphic 16" descr="Database met effen opvulling">
                <a:extLst>
                  <a:ext uri="{FF2B5EF4-FFF2-40B4-BE49-F238E27FC236}">
                    <a16:creationId xmlns:a16="http://schemas.microsoft.com/office/drawing/2014/main" id="{04D0E4B8-67D1-C51C-ECF8-3871EDC0C84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735713" y="3975427"/>
                <a:ext cx="785873" cy="785873"/>
              </a:xfrm>
              <a:prstGeom prst="rect">
                <a:avLst/>
              </a:prstGeom>
            </p:spPr>
          </p:pic>
        </p:grpSp>
        <p:sp>
          <p:nvSpPr>
            <p:cNvPr id="25" name="Pijl links en rechts 24">
              <a:extLst>
                <a:ext uri="{FF2B5EF4-FFF2-40B4-BE49-F238E27FC236}">
                  <a16:creationId xmlns:a16="http://schemas.microsoft.com/office/drawing/2014/main" id="{0618A787-D23B-EFA4-2319-902CF8E599ED}"/>
                </a:ext>
              </a:extLst>
            </p:cNvPr>
            <p:cNvSpPr/>
            <p:nvPr/>
          </p:nvSpPr>
          <p:spPr>
            <a:xfrm rot="5400000">
              <a:off x="2181802" y="5056480"/>
              <a:ext cx="637406" cy="372268"/>
            </a:xfrm>
            <a:prstGeom prst="leftRightArrow">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000">
                  <a:latin typeface="Calibri" panose="020F0502020204030204" pitchFamily="34" charset="0"/>
                  <a:cs typeface="Calibri" panose="020F0502020204030204" pitchFamily="34" charset="0"/>
                </a:rPr>
                <a:t>TRUST</a:t>
              </a:r>
            </a:p>
          </p:txBody>
        </p:sp>
        <p:sp>
          <p:nvSpPr>
            <p:cNvPr id="35" name="Tekstvak 34">
              <a:extLst>
                <a:ext uri="{FF2B5EF4-FFF2-40B4-BE49-F238E27FC236}">
                  <a16:creationId xmlns:a16="http://schemas.microsoft.com/office/drawing/2014/main" id="{99489881-A75A-7809-9C5B-0B6487BBF111}"/>
                </a:ext>
              </a:extLst>
            </p:cNvPr>
            <p:cNvSpPr txBox="1"/>
            <p:nvPr/>
          </p:nvSpPr>
          <p:spPr>
            <a:xfrm>
              <a:off x="1374429" y="4502955"/>
              <a:ext cx="2272225" cy="307777"/>
            </a:xfrm>
            <a:prstGeom prst="rect">
              <a:avLst/>
            </a:prstGeom>
            <a:noFill/>
          </p:spPr>
          <p:txBody>
            <a:bodyPr wrap="none" rtlCol="0">
              <a:spAutoFit/>
            </a:bodyPr>
            <a:lstStyle/>
            <a:p>
              <a:pPr algn="ctr"/>
              <a:r>
                <a:rPr lang="nl-NL" sz="1400" i="1">
                  <a:latin typeface="Calibri" panose="020F0502020204030204" pitchFamily="34" charset="0"/>
                  <a:cs typeface="Calibri" panose="020F0502020204030204" pitchFamily="34" charset="0"/>
                </a:rPr>
                <a:t>Inside </a:t>
              </a:r>
              <a:r>
                <a:rPr lang="nl-NL" sz="1400" i="1" err="1">
                  <a:latin typeface="Calibri" panose="020F0502020204030204" pitchFamily="34" charset="0"/>
                  <a:cs typeface="Calibri" panose="020F0502020204030204" pitchFamily="34" charset="0"/>
                </a:rPr>
                <a:t>and</a:t>
              </a:r>
              <a:r>
                <a:rPr lang="nl-NL" sz="1400" i="1">
                  <a:latin typeface="Calibri" panose="020F0502020204030204" pitchFamily="34" charset="0"/>
                  <a:cs typeface="Calibri" panose="020F0502020204030204" pitchFamily="34" charset="0"/>
                </a:rPr>
                <a:t> </a:t>
              </a:r>
              <a:r>
                <a:rPr lang="nl-NL" sz="1400" i="1" err="1">
                  <a:latin typeface="Calibri" panose="020F0502020204030204" pitchFamily="34" charset="0"/>
                  <a:cs typeface="Calibri" panose="020F0502020204030204" pitchFamily="34" charset="0"/>
                </a:rPr>
                <a:t>outside</a:t>
              </a:r>
              <a:r>
                <a:rPr lang="nl-NL" sz="1400" i="1">
                  <a:latin typeface="Calibri" panose="020F0502020204030204" pitchFamily="34" charset="0"/>
                  <a:cs typeface="Calibri" panose="020F0502020204030204" pitchFamily="34" charset="0"/>
                </a:rPr>
                <a:t> </a:t>
              </a:r>
              <a:r>
                <a:rPr lang="nl-NL" sz="1400" i="1" err="1">
                  <a:latin typeface="Calibri" panose="020F0502020204030204" pitchFamily="34" charset="0"/>
                  <a:cs typeface="Calibri" panose="020F0502020204030204" pitchFamily="34" charset="0"/>
                </a:rPr>
                <a:t>education</a:t>
              </a:r>
              <a:endParaRPr lang="nl-NL" sz="1400" i="1">
                <a:latin typeface="Calibri" panose="020F0502020204030204" pitchFamily="34" charset="0"/>
                <a:cs typeface="Calibri" panose="020F0502020204030204" pitchFamily="34" charset="0"/>
              </a:endParaRPr>
            </a:p>
          </p:txBody>
        </p:sp>
        <p:sp>
          <p:nvSpPr>
            <p:cNvPr id="48" name="Tekstvak 47">
              <a:extLst>
                <a:ext uri="{FF2B5EF4-FFF2-40B4-BE49-F238E27FC236}">
                  <a16:creationId xmlns:a16="http://schemas.microsoft.com/office/drawing/2014/main" id="{AE27FB12-4251-A411-4993-1DEEF6250A12}"/>
                </a:ext>
              </a:extLst>
            </p:cNvPr>
            <p:cNvSpPr txBox="1"/>
            <p:nvPr/>
          </p:nvSpPr>
          <p:spPr>
            <a:xfrm>
              <a:off x="2851966" y="2676328"/>
              <a:ext cx="772327" cy="307777"/>
            </a:xfrm>
            <a:prstGeom prst="rect">
              <a:avLst/>
            </a:prstGeom>
            <a:noFill/>
          </p:spPr>
          <p:txBody>
            <a:bodyPr wrap="none" rtlCol="0">
              <a:spAutoFit/>
            </a:bodyPr>
            <a:lstStyle/>
            <a:p>
              <a:pPr algn="ctr"/>
              <a:r>
                <a:rPr lang="nl-NL" sz="1400" i="1">
                  <a:latin typeface="Calibri" panose="020F0502020204030204" pitchFamily="34" charset="0"/>
                  <a:cs typeface="Calibri" panose="020F0502020204030204" pitchFamily="34" charset="0"/>
                </a:rPr>
                <a:t>Register</a:t>
              </a:r>
            </a:p>
          </p:txBody>
        </p:sp>
        <p:pic>
          <p:nvPicPr>
            <p:cNvPr id="74" name="Picture 2" descr="Microcredentials | TU Delft Online">
              <a:extLst>
                <a:ext uri="{FF2B5EF4-FFF2-40B4-BE49-F238E27FC236}">
                  <a16:creationId xmlns:a16="http://schemas.microsoft.com/office/drawing/2014/main" id="{4D0C217D-4E8B-E615-E21B-8C74CD92F67E}"/>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112068" y="3200452"/>
              <a:ext cx="389080" cy="566189"/>
            </a:xfrm>
            <a:prstGeom prst="rect">
              <a:avLst/>
            </a:prstGeom>
            <a:extLst>
              <a:ext uri="{909E8E84-426E-40DD-AFC4-6F175D3DCCD1}">
                <a14:hiddenFill xmlns:a14="http://schemas.microsoft.com/office/drawing/2010/main">
                  <a:solidFill>
                    <a:srgbClr val="FFFFFF"/>
                  </a:solidFill>
                </a14:hiddenFill>
              </a:ext>
            </a:extLst>
          </p:spPr>
        </p:pic>
      </p:grpSp>
      <p:pic>
        <p:nvPicPr>
          <p:cNvPr id="76" name="Picture 2" descr="Microcredentials | TU Delft Online">
            <a:extLst>
              <a:ext uri="{FF2B5EF4-FFF2-40B4-BE49-F238E27FC236}">
                <a16:creationId xmlns:a16="http://schemas.microsoft.com/office/drawing/2014/main" id="{2AA63E65-74AB-73DE-485C-A635424AC0A7}"/>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195243" y="2848230"/>
            <a:ext cx="451279" cy="656701"/>
          </a:xfrm>
          <a:prstGeom prst="rect">
            <a:avLst/>
          </a:prstGeom>
          <a:extLst>
            <a:ext uri="{909E8E84-426E-40DD-AFC4-6F175D3DCCD1}">
              <a14:hiddenFill xmlns:a14="http://schemas.microsoft.com/office/drawing/2010/main">
                <a:solidFill>
                  <a:srgbClr val="FFFFFF"/>
                </a:solidFill>
              </a14:hiddenFill>
            </a:ext>
          </a:extLst>
        </p:spPr>
      </p:pic>
      <p:grpSp>
        <p:nvGrpSpPr>
          <p:cNvPr id="37" name="Groep 36">
            <a:extLst>
              <a:ext uri="{FF2B5EF4-FFF2-40B4-BE49-F238E27FC236}">
                <a16:creationId xmlns:a16="http://schemas.microsoft.com/office/drawing/2014/main" id="{7AD900AC-D531-46AE-1807-14C0B39B7E9E}"/>
              </a:ext>
            </a:extLst>
          </p:cNvPr>
          <p:cNvGrpSpPr/>
          <p:nvPr/>
        </p:nvGrpSpPr>
        <p:grpSpPr>
          <a:xfrm>
            <a:off x="7350057" y="2469462"/>
            <a:ext cx="3387403" cy="3091855"/>
            <a:chOff x="7350057" y="2469462"/>
            <a:chExt cx="3387403" cy="3091855"/>
          </a:xfrm>
        </p:grpSpPr>
        <p:sp>
          <p:nvSpPr>
            <p:cNvPr id="8" name="Tekstvak 7">
              <a:extLst>
                <a:ext uri="{FF2B5EF4-FFF2-40B4-BE49-F238E27FC236}">
                  <a16:creationId xmlns:a16="http://schemas.microsoft.com/office/drawing/2014/main" id="{6C4AAAE4-3307-EF19-C150-002401E2BAA1}"/>
                </a:ext>
              </a:extLst>
            </p:cNvPr>
            <p:cNvSpPr txBox="1"/>
            <p:nvPr/>
          </p:nvSpPr>
          <p:spPr>
            <a:xfrm>
              <a:off x="7520591" y="2988653"/>
              <a:ext cx="605871" cy="307777"/>
            </a:xfrm>
            <a:prstGeom prst="rect">
              <a:avLst/>
            </a:prstGeom>
            <a:noFill/>
          </p:spPr>
          <p:txBody>
            <a:bodyPr wrap="none" rtlCol="0">
              <a:spAutoFit/>
            </a:bodyPr>
            <a:lstStyle/>
            <a:p>
              <a:pPr algn="ctr"/>
              <a:r>
                <a:rPr lang="nl-NL" sz="1400" b="1">
                  <a:solidFill>
                    <a:schemeClr val="bg1"/>
                  </a:solidFill>
                  <a:latin typeface="Calibri" panose="020F0502020204030204" pitchFamily="34" charset="0"/>
                  <a:cs typeface="Calibri" panose="020F0502020204030204" pitchFamily="34" charset="0"/>
                </a:rPr>
                <a:t>Share</a:t>
              </a:r>
            </a:p>
          </p:txBody>
        </p:sp>
        <p:sp>
          <p:nvSpPr>
            <p:cNvPr id="9" name="Tekstvak 8">
              <a:extLst>
                <a:ext uri="{FF2B5EF4-FFF2-40B4-BE49-F238E27FC236}">
                  <a16:creationId xmlns:a16="http://schemas.microsoft.com/office/drawing/2014/main" id="{F90BFC04-D5A2-7915-A1C9-3D694B39545E}"/>
                </a:ext>
              </a:extLst>
            </p:cNvPr>
            <p:cNvSpPr txBox="1"/>
            <p:nvPr/>
          </p:nvSpPr>
          <p:spPr>
            <a:xfrm>
              <a:off x="7350057" y="2730766"/>
              <a:ext cx="783036" cy="307777"/>
            </a:xfrm>
            <a:prstGeom prst="rect">
              <a:avLst/>
            </a:prstGeom>
            <a:noFill/>
          </p:spPr>
          <p:txBody>
            <a:bodyPr wrap="none" rtlCol="0">
              <a:spAutoFit/>
            </a:bodyPr>
            <a:lstStyle/>
            <a:p>
              <a:pPr algn="ctr"/>
              <a:r>
                <a:rPr lang="nl-NL" sz="1400" i="1">
                  <a:latin typeface="Calibri" panose="020F0502020204030204" pitchFamily="34" charset="0"/>
                  <a:cs typeface="Calibri" panose="020F0502020204030204" pitchFamily="34" charset="0"/>
                </a:rPr>
                <a:t>Scan QR</a:t>
              </a:r>
              <a:endParaRPr lang="nl-NL" sz="1400" i="1">
                <a:solidFill>
                  <a:schemeClr val="bg1">
                    <a:lumMod val="50000"/>
                  </a:schemeClr>
                </a:solidFill>
                <a:latin typeface="Calibri" panose="020F0502020204030204" pitchFamily="34" charset="0"/>
                <a:cs typeface="Calibri" panose="020F0502020204030204" pitchFamily="34" charset="0"/>
              </a:endParaRPr>
            </a:p>
          </p:txBody>
        </p:sp>
        <p:sp>
          <p:nvSpPr>
            <p:cNvPr id="18" name="Zeshoek 17">
              <a:extLst>
                <a:ext uri="{FF2B5EF4-FFF2-40B4-BE49-F238E27FC236}">
                  <a16:creationId xmlns:a16="http://schemas.microsoft.com/office/drawing/2014/main" id="{748DFBF5-DCDD-897C-C8CA-38B3489C4229}"/>
                </a:ext>
              </a:extLst>
            </p:cNvPr>
            <p:cNvSpPr/>
            <p:nvPr/>
          </p:nvSpPr>
          <p:spPr>
            <a:xfrm>
              <a:off x="9032245" y="3637770"/>
              <a:ext cx="927131" cy="758687"/>
            </a:xfrm>
            <a:prstGeom prst="hexagon">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nl-NL" sz="1400" b="1">
                  <a:latin typeface="Calibri" panose="020F0502020204030204" pitchFamily="34" charset="0"/>
                  <a:cs typeface="Calibri" panose="020F0502020204030204" pitchFamily="34" charset="0"/>
                </a:rPr>
                <a:t>VERIFIER</a:t>
              </a:r>
            </a:p>
            <a:p>
              <a:pPr algn="ctr"/>
              <a:r>
                <a:rPr lang="nl-NL" sz="1100">
                  <a:latin typeface="Calibri" panose="020F0502020204030204" pitchFamily="34" charset="0"/>
                  <a:cs typeface="Calibri" panose="020F0502020204030204" pitchFamily="34" charset="0"/>
                </a:rPr>
                <a:t>software</a:t>
              </a:r>
              <a:endParaRPr lang="nl-NL" sz="1400">
                <a:latin typeface="Calibri" panose="020F0502020204030204" pitchFamily="34" charset="0"/>
                <a:cs typeface="Calibri" panose="020F0502020204030204" pitchFamily="34" charset="0"/>
              </a:endParaRPr>
            </a:p>
          </p:txBody>
        </p:sp>
        <p:grpSp>
          <p:nvGrpSpPr>
            <p:cNvPr id="19" name="Groep 18">
              <a:extLst>
                <a:ext uri="{FF2B5EF4-FFF2-40B4-BE49-F238E27FC236}">
                  <a16:creationId xmlns:a16="http://schemas.microsoft.com/office/drawing/2014/main" id="{5F2B8A0E-4455-B13B-1414-A57D0A54364B}"/>
                </a:ext>
              </a:extLst>
            </p:cNvPr>
            <p:cNvGrpSpPr/>
            <p:nvPr/>
          </p:nvGrpSpPr>
          <p:grpSpPr>
            <a:xfrm>
              <a:off x="8814579" y="2469462"/>
              <a:ext cx="1824586" cy="1369334"/>
              <a:chOff x="8814579" y="3508235"/>
              <a:chExt cx="1824586" cy="1369334"/>
            </a:xfrm>
          </p:grpSpPr>
          <p:pic>
            <p:nvPicPr>
              <p:cNvPr id="20" name="Graphic 19">
                <a:extLst>
                  <a:ext uri="{FF2B5EF4-FFF2-40B4-BE49-F238E27FC236}">
                    <a16:creationId xmlns:a16="http://schemas.microsoft.com/office/drawing/2014/main" id="{02383107-1040-A687-2D4F-E70A8539121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555041" y="3715101"/>
                <a:ext cx="1084124" cy="966568"/>
              </a:xfrm>
              <a:prstGeom prst="rect">
                <a:avLst/>
              </a:prstGeom>
            </p:spPr>
          </p:pic>
          <p:sp>
            <p:nvSpPr>
              <p:cNvPr id="21" name="Rechthoek 20">
                <a:extLst>
                  <a:ext uri="{FF2B5EF4-FFF2-40B4-BE49-F238E27FC236}">
                    <a16:creationId xmlns:a16="http://schemas.microsoft.com/office/drawing/2014/main" id="{D522CE9F-C093-97A9-E99A-D0E28F070D61}"/>
                  </a:ext>
                </a:extLst>
              </p:cNvPr>
              <p:cNvSpPr/>
              <p:nvPr/>
            </p:nvSpPr>
            <p:spPr>
              <a:xfrm>
                <a:off x="8981845" y="3736226"/>
                <a:ext cx="1028448" cy="6783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t"/>
              <a:lstStyle/>
              <a:p>
                <a:pPr algn="ctr"/>
                <a:endParaRPr lang="nl-NL" sz="1200" b="1">
                  <a:solidFill>
                    <a:schemeClr val="accent2"/>
                  </a:solidFill>
                  <a:latin typeface="Calibri" panose="020F0502020204030204" pitchFamily="34" charset="0"/>
                  <a:cs typeface="Calibri" panose="020F0502020204030204" pitchFamily="34" charset="0"/>
                </a:endParaRPr>
              </a:p>
            </p:txBody>
          </p:sp>
          <p:pic>
            <p:nvPicPr>
              <p:cNvPr id="22" name="Graphic 21" descr="Beeldscherm met effen opvulling">
                <a:extLst>
                  <a:ext uri="{FF2B5EF4-FFF2-40B4-BE49-F238E27FC236}">
                    <a16:creationId xmlns:a16="http://schemas.microsoft.com/office/drawing/2014/main" id="{84073BB0-88A8-85D4-6843-9DCD0C197DC4}"/>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814579" y="3508235"/>
                <a:ext cx="1369334" cy="1369334"/>
              </a:xfrm>
              <a:prstGeom prst="rect">
                <a:avLst/>
              </a:prstGeom>
            </p:spPr>
          </p:pic>
          <p:pic>
            <p:nvPicPr>
              <p:cNvPr id="23" name="Graphic 22" descr="QR-code met effen opvulling">
                <a:extLst>
                  <a:ext uri="{FF2B5EF4-FFF2-40B4-BE49-F238E27FC236}">
                    <a16:creationId xmlns:a16="http://schemas.microsoft.com/office/drawing/2014/main" id="{30EDADE4-BCBB-7E57-C1A1-BA846B014DBA}"/>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9066611" y="3908157"/>
                <a:ext cx="429200" cy="429200"/>
              </a:xfrm>
              <a:prstGeom prst="rect">
                <a:avLst/>
              </a:prstGeom>
            </p:spPr>
          </p:pic>
        </p:grpSp>
        <p:sp>
          <p:nvSpPr>
            <p:cNvPr id="24" name="Pijl links en rechts 23">
              <a:extLst>
                <a:ext uri="{FF2B5EF4-FFF2-40B4-BE49-F238E27FC236}">
                  <a16:creationId xmlns:a16="http://schemas.microsoft.com/office/drawing/2014/main" id="{A15C0848-D7AA-436E-789A-7DE60BD598B8}"/>
                </a:ext>
              </a:extLst>
            </p:cNvPr>
            <p:cNvSpPr/>
            <p:nvPr/>
          </p:nvSpPr>
          <p:spPr>
            <a:xfrm rot="5400000">
              <a:off x="9263496" y="5056480"/>
              <a:ext cx="637407" cy="372268"/>
            </a:xfrm>
            <a:prstGeom prst="leftRightArrow">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000">
                  <a:latin typeface="Calibri" panose="020F0502020204030204" pitchFamily="34" charset="0"/>
                  <a:cs typeface="Calibri" panose="020F0502020204030204" pitchFamily="34" charset="0"/>
                </a:rPr>
                <a:t>TRUST</a:t>
              </a:r>
            </a:p>
          </p:txBody>
        </p:sp>
        <p:sp>
          <p:nvSpPr>
            <p:cNvPr id="36" name="Tekstvak 35">
              <a:extLst>
                <a:ext uri="{FF2B5EF4-FFF2-40B4-BE49-F238E27FC236}">
                  <a16:creationId xmlns:a16="http://schemas.microsoft.com/office/drawing/2014/main" id="{88DFC5E7-DA83-38C5-788C-24C41609D84B}"/>
                </a:ext>
              </a:extLst>
            </p:cNvPr>
            <p:cNvSpPr txBox="1"/>
            <p:nvPr/>
          </p:nvSpPr>
          <p:spPr>
            <a:xfrm>
              <a:off x="8465235" y="4506446"/>
              <a:ext cx="2272225" cy="307777"/>
            </a:xfrm>
            <a:prstGeom prst="rect">
              <a:avLst/>
            </a:prstGeom>
            <a:noFill/>
          </p:spPr>
          <p:txBody>
            <a:bodyPr wrap="none" rtlCol="0">
              <a:spAutoFit/>
            </a:bodyPr>
            <a:lstStyle/>
            <a:p>
              <a:pPr algn="ctr"/>
              <a:r>
                <a:rPr lang="nl-NL" sz="1400" i="1">
                  <a:latin typeface="Calibri" panose="020F0502020204030204" pitchFamily="34" charset="0"/>
                  <a:cs typeface="Calibri" panose="020F0502020204030204" pitchFamily="34" charset="0"/>
                </a:rPr>
                <a:t>Inside </a:t>
              </a:r>
              <a:r>
                <a:rPr lang="nl-NL" sz="1400" i="1" err="1">
                  <a:latin typeface="Calibri" panose="020F0502020204030204" pitchFamily="34" charset="0"/>
                  <a:cs typeface="Calibri" panose="020F0502020204030204" pitchFamily="34" charset="0"/>
                </a:rPr>
                <a:t>and</a:t>
              </a:r>
              <a:r>
                <a:rPr lang="nl-NL" sz="1400" i="1">
                  <a:latin typeface="Calibri" panose="020F0502020204030204" pitchFamily="34" charset="0"/>
                  <a:cs typeface="Calibri" panose="020F0502020204030204" pitchFamily="34" charset="0"/>
                </a:rPr>
                <a:t> </a:t>
              </a:r>
              <a:r>
                <a:rPr lang="nl-NL" sz="1400" i="1" err="1">
                  <a:latin typeface="Calibri" panose="020F0502020204030204" pitchFamily="34" charset="0"/>
                  <a:cs typeface="Calibri" panose="020F0502020204030204" pitchFamily="34" charset="0"/>
                </a:rPr>
                <a:t>outside</a:t>
              </a:r>
              <a:r>
                <a:rPr lang="nl-NL" sz="1400" i="1">
                  <a:latin typeface="Calibri" panose="020F0502020204030204" pitchFamily="34" charset="0"/>
                  <a:cs typeface="Calibri" panose="020F0502020204030204" pitchFamily="34" charset="0"/>
                </a:rPr>
                <a:t> </a:t>
              </a:r>
              <a:r>
                <a:rPr lang="nl-NL" sz="1400" i="1" err="1">
                  <a:latin typeface="Calibri" panose="020F0502020204030204" pitchFamily="34" charset="0"/>
                  <a:cs typeface="Calibri" panose="020F0502020204030204" pitchFamily="34" charset="0"/>
                </a:rPr>
                <a:t>education</a:t>
              </a:r>
              <a:endParaRPr lang="nl-NL" sz="1400" i="1">
                <a:latin typeface="Calibri" panose="020F0502020204030204" pitchFamily="34" charset="0"/>
                <a:cs typeface="Calibri" panose="020F0502020204030204" pitchFamily="34" charset="0"/>
              </a:endParaRPr>
            </a:p>
          </p:txBody>
        </p:sp>
        <p:pic>
          <p:nvPicPr>
            <p:cNvPr id="77" name="Picture 2" descr="Microcredentials | TU Delft Online">
              <a:extLst>
                <a:ext uri="{FF2B5EF4-FFF2-40B4-BE49-F238E27FC236}">
                  <a16:creationId xmlns:a16="http://schemas.microsoft.com/office/drawing/2014/main" id="{121062E2-F915-7BD4-8B0E-B9A58C2CE5F9}"/>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9513483" y="2782609"/>
              <a:ext cx="389080" cy="566189"/>
            </a:xfrm>
            <a:prstGeom prst="rect">
              <a:avLst/>
            </a:prstGeom>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6915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500"/>
                                        <p:tgtEl>
                                          <p:spTgt spid="7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A0D37-E592-0DA9-AFDE-DB3BBD2353BB}"/>
            </a:ext>
          </a:extLst>
        </p:cNvPr>
        <p:cNvGrpSpPr/>
        <p:nvPr/>
      </p:nvGrpSpPr>
      <p:grpSpPr>
        <a:xfrm>
          <a:off x="0" y="0"/>
          <a:ext cx="0" cy="0"/>
          <a:chOff x="0" y="0"/>
          <a:chExt cx="0" cy="0"/>
        </a:xfrm>
      </p:grpSpPr>
      <p:sp>
        <p:nvSpPr>
          <p:cNvPr id="6" name="Tijdelijke aanduiding voor dianummer 8">
            <a:extLst>
              <a:ext uri="{FF2B5EF4-FFF2-40B4-BE49-F238E27FC236}">
                <a16:creationId xmlns:a16="http://schemas.microsoft.com/office/drawing/2014/main" id="{CB4B9A6A-6B62-73FF-3A34-A048003D5A74}"/>
              </a:ext>
            </a:extLst>
          </p:cNvPr>
          <p:cNvSpPr txBox="1">
            <a:spLocks/>
          </p:cNvSpPr>
          <p:nvPr/>
        </p:nvSpPr>
        <p:spPr>
          <a:xfrm>
            <a:off x="11408520" y="6356350"/>
            <a:ext cx="583007" cy="36512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2F05E57-D13E-5242-8D2B-C77D2BCD4BFD}" type="slidenum">
              <a:rPr lang="nl-NL" smtClean="0">
                <a:solidFill>
                  <a:schemeClr val="bg1">
                    <a:lumMod val="50000"/>
                  </a:schemeClr>
                </a:solidFill>
                <a:latin typeface="Calibri" panose="020F0502020204030204" pitchFamily="34" charset="0"/>
                <a:cs typeface="Calibri" panose="020F0502020204030204" pitchFamily="34" charset="0"/>
              </a:rPr>
              <a:pPr algn="r"/>
              <a:t>19</a:t>
            </a:fld>
            <a:endParaRPr lang="nl-NL">
              <a:solidFill>
                <a:schemeClr val="bg1">
                  <a:lumMod val="50000"/>
                </a:schemeClr>
              </a:solidFill>
              <a:latin typeface="Calibri" panose="020F0502020204030204" pitchFamily="34" charset="0"/>
              <a:cs typeface="Calibri" panose="020F0502020204030204" pitchFamily="34" charset="0"/>
            </a:endParaRPr>
          </a:p>
        </p:txBody>
      </p:sp>
      <p:pic>
        <p:nvPicPr>
          <p:cNvPr id="2" name="npuls_eduwallet_EN_v2-2.mp4">
            <a:hlinkClick r:id="" action="ppaction://media"/>
            <a:extLst>
              <a:ext uri="{FF2B5EF4-FFF2-40B4-BE49-F238E27FC236}">
                <a16:creationId xmlns:a16="http://schemas.microsoft.com/office/drawing/2014/main" id="{9AA66EE9-24DE-FC8A-7064-13527229D7F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4" name="Tekstvak 3">
            <a:extLst>
              <a:ext uri="{FF2B5EF4-FFF2-40B4-BE49-F238E27FC236}">
                <a16:creationId xmlns:a16="http://schemas.microsoft.com/office/drawing/2014/main" id="{56E91560-1235-98C5-CFCC-08DD7C0E2247}"/>
              </a:ext>
            </a:extLst>
          </p:cNvPr>
          <p:cNvSpPr txBox="1"/>
          <p:nvPr/>
        </p:nvSpPr>
        <p:spPr>
          <a:xfrm>
            <a:off x="3035300" y="5844778"/>
            <a:ext cx="6111240" cy="369332"/>
          </a:xfrm>
          <a:prstGeom prst="rect">
            <a:avLst/>
          </a:prstGeom>
          <a:noFill/>
        </p:spPr>
        <p:txBody>
          <a:bodyPr wrap="square">
            <a:spAutoFit/>
          </a:bodyPr>
          <a:lstStyle/>
          <a:p>
            <a:pPr algn="ctr"/>
            <a:r>
              <a:rPr lang="nl-NL">
                <a:solidFill>
                  <a:schemeClr val="bg1"/>
                </a:solidFill>
                <a:hlinkClick r:id="rId6">
                  <a:extLst>
                    <a:ext uri="{A12FA001-AC4F-418D-AE19-62706E023703}">
                      <ahyp:hlinkClr xmlns:ahyp="http://schemas.microsoft.com/office/drawing/2018/hyperlinkcolor" val="tx"/>
                    </a:ext>
                  </a:extLst>
                </a:hlinkClick>
              </a:rPr>
              <a:t>https://www.youtube.com/watch?v=gPmAZyjhE5Y</a:t>
            </a:r>
            <a:r>
              <a:rPr lang="nl-NL">
                <a:solidFill>
                  <a:schemeClr val="bg1"/>
                </a:solidFill>
              </a:rPr>
              <a:t> </a:t>
            </a:r>
          </a:p>
        </p:txBody>
      </p:sp>
    </p:spTree>
    <p:extLst>
      <p:ext uri="{BB962C8B-B14F-4D97-AF65-F5344CB8AC3E}">
        <p14:creationId xmlns:p14="http://schemas.microsoft.com/office/powerpoint/2010/main" val="286641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EB0900-1E09-B238-AA02-96BB4E72FDD8}"/>
              </a:ext>
            </a:extLst>
          </p:cNvPr>
          <p:cNvSpPr>
            <a:spLocks noGrp="1"/>
          </p:cNvSpPr>
          <p:nvPr>
            <p:ph type="body" sz="quarter" idx="14"/>
          </p:nvPr>
        </p:nvSpPr>
        <p:spPr/>
        <p:txBody>
          <a:bodyPr/>
          <a:lstStyle/>
          <a:p>
            <a:endParaRPr lang="en-GB"/>
          </a:p>
        </p:txBody>
      </p:sp>
      <p:sp>
        <p:nvSpPr>
          <p:cNvPr id="3" name="Text Placeholder 2">
            <a:extLst>
              <a:ext uri="{FF2B5EF4-FFF2-40B4-BE49-F238E27FC236}">
                <a16:creationId xmlns:a16="http://schemas.microsoft.com/office/drawing/2014/main" id="{FCEE2113-F717-D5AB-8D4D-59F6911D4163}"/>
              </a:ext>
            </a:extLst>
          </p:cNvPr>
          <p:cNvSpPr>
            <a:spLocks noGrp="1"/>
          </p:cNvSpPr>
          <p:nvPr>
            <p:ph type="body" sz="quarter" idx="18"/>
          </p:nvPr>
        </p:nvSpPr>
        <p:spPr/>
        <p:txBody>
          <a:bodyPr/>
          <a:lstStyle/>
          <a:p>
            <a:endParaRPr lang="en-GB"/>
          </a:p>
        </p:txBody>
      </p:sp>
      <p:sp>
        <p:nvSpPr>
          <p:cNvPr id="4" name="Title 3">
            <a:extLst>
              <a:ext uri="{FF2B5EF4-FFF2-40B4-BE49-F238E27FC236}">
                <a16:creationId xmlns:a16="http://schemas.microsoft.com/office/drawing/2014/main" id="{700E3F57-D3DA-DBD9-E4CF-5C495D769471}"/>
              </a:ext>
            </a:extLst>
          </p:cNvPr>
          <p:cNvSpPr>
            <a:spLocks noGrp="1"/>
          </p:cNvSpPr>
          <p:nvPr>
            <p:ph type="title"/>
          </p:nvPr>
        </p:nvSpPr>
        <p:spPr/>
        <p:txBody>
          <a:bodyPr/>
          <a:lstStyle/>
          <a:p>
            <a:r>
              <a:rPr lang="en-GB"/>
              <a:t>Agenda</a:t>
            </a:r>
          </a:p>
        </p:txBody>
      </p:sp>
      <p:pic>
        <p:nvPicPr>
          <p:cNvPr id="88" name="Picture 87">
            <a:extLst>
              <a:ext uri="{FF2B5EF4-FFF2-40B4-BE49-F238E27FC236}">
                <a16:creationId xmlns:a16="http://schemas.microsoft.com/office/drawing/2014/main" id="{64E53DDB-484F-385B-15A6-AD8BD17F7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2865" y="6135687"/>
            <a:ext cx="1501103" cy="512252"/>
          </a:xfrm>
          <a:prstGeom prst="rect">
            <a:avLst/>
          </a:prstGeom>
        </p:spPr>
      </p:pic>
      <p:sp>
        <p:nvSpPr>
          <p:cNvPr id="83" name="Afgeronde rechthoek 82">
            <a:extLst>
              <a:ext uri="{FF2B5EF4-FFF2-40B4-BE49-F238E27FC236}">
                <a16:creationId xmlns:a16="http://schemas.microsoft.com/office/drawing/2014/main" id="{769F54FC-F838-9E4E-8558-24A867715EBD}"/>
              </a:ext>
            </a:extLst>
          </p:cNvPr>
          <p:cNvSpPr/>
          <p:nvPr/>
        </p:nvSpPr>
        <p:spPr>
          <a:xfrm>
            <a:off x="1286465" y="1429514"/>
            <a:ext cx="3557751" cy="4336477"/>
          </a:xfrm>
          <a:prstGeom prst="roundRect">
            <a:avLst>
              <a:gd name="adj" fmla="val 8565"/>
            </a:avLst>
          </a:prstGeom>
          <a:solidFill>
            <a:srgbClr val="D997E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lvl="0" algn="ctr">
              <a:lnSpc>
                <a:spcPct val="90000"/>
              </a:lnSpc>
              <a:buSzPct val="100000"/>
              <a:defRPr/>
            </a:pPr>
            <a:r>
              <a:rPr lang="en-GB" sz="2400" b="1">
                <a:solidFill>
                  <a:srgbClr val="000000"/>
                </a:solidFill>
                <a:latin typeface="Calibri" panose="020F0502020204030204" pitchFamily="34" charset="0"/>
                <a:cs typeface="Calibri" panose="020F0502020204030204" pitchFamily="34" charset="0"/>
              </a:rPr>
              <a:t>1. Credentials</a:t>
            </a:r>
          </a:p>
          <a:p>
            <a:pPr lvl="0" algn="ctr">
              <a:lnSpc>
                <a:spcPct val="90000"/>
              </a:lnSpc>
              <a:buSzPct val="100000"/>
              <a:defRPr/>
            </a:pPr>
            <a:r>
              <a:rPr lang="en-GB">
                <a:solidFill>
                  <a:srgbClr val="000000"/>
                </a:solidFill>
                <a:latin typeface="Calibri" panose="020F0502020204030204" pitchFamily="34" charset="0"/>
                <a:cs typeface="Calibri" panose="020F0502020204030204" pitchFamily="34" charset="0"/>
              </a:rPr>
              <a:t>Frans Ward</a:t>
            </a:r>
          </a:p>
          <a:p>
            <a:pPr lvl="0" algn="ctr">
              <a:lnSpc>
                <a:spcPct val="90000"/>
              </a:lnSpc>
              <a:buSzPct val="100000"/>
              <a:defRPr/>
            </a:pPr>
            <a:endParaRPr lang="en-GB">
              <a:solidFill>
                <a:srgbClr val="000000"/>
              </a:solidFill>
              <a:latin typeface="Calibri" panose="020F0502020204030204" pitchFamily="34" charset="0"/>
              <a:cs typeface="Calibri" panose="020F0502020204030204" pitchFamily="34" charset="0"/>
            </a:endParaRPr>
          </a:p>
          <a:p>
            <a:pPr marL="285750" lvl="0" indent="-285750">
              <a:lnSpc>
                <a:spcPct val="90000"/>
              </a:lnSpc>
              <a:buSzPct val="100000"/>
              <a:buFont typeface="Wingdings" pitchFamily="2" charset="2"/>
              <a:buChar char="§"/>
              <a:defRPr/>
            </a:pPr>
            <a:r>
              <a:rPr lang="en-GB" err="1">
                <a:solidFill>
                  <a:srgbClr val="000000"/>
                </a:solidFill>
                <a:latin typeface="Calibri" panose="020F0502020204030204" pitchFamily="34" charset="0"/>
                <a:cs typeface="Calibri" panose="020F0502020204030204" pitchFamily="34" charset="0"/>
              </a:rPr>
              <a:t>Edubadges</a:t>
            </a:r>
            <a:r>
              <a:rPr lang="en-GB">
                <a:solidFill>
                  <a:srgbClr val="000000"/>
                </a:solidFill>
                <a:latin typeface="Calibri" panose="020F0502020204030204" pitchFamily="34" charset="0"/>
                <a:cs typeface="Calibri" panose="020F0502020204030204" pitchFamily="34" charset="0"/>
              </a:rPr>
              <a:t> Service</a:t>
            </a:r>
          </a:p>
          <a:p>
            <a:pPr marL="285750" lvl="0" indent="-285750">
              <a:lnSpc>
                <a:spcPct val="90000"/>
              </a:lnSpc>
              <a:buSzPct val="100000"/>
              <a:buFont typeface="Wingdings" pitchFamily="2" charset="2"/>
              <a:buChar char="§"/>
              <a:defRPr/>
            </a:pPr>
            <a:r>
              <a:rPr lang="en-GB">
                <a:solidFill>
                  <a:srgbClr val="000000"/>
                </a:solidFill>
                <a:latin typeface="Calibri" panose="020F0502020204030204" pitchFamily="34" charset="0"/>
                <a:cs typeface="Calibri" panose="020F0502020204030204" pitchFamily="34" charset="0"/>
              </a:rPr>
              <a:t>Changing landscapes</a:t>
            </a:r>
          </a:p>
          <a:p>
            <a:pPr marL="285750" lvl="0" indent="-285750">
              <a:lnSpc>
                <a:spcPct val="90000"/>
              </a:lnSpc>
              <a:buSzPct val="100000"/>
              <a:buFont typeface="Wingdings" pitchFamily="2" charset="2"/>
              <a:buChar char="§"/>
              <a:defRPr/>
            </a:pPr>
            <a:r>
              <a:rPr lang="en-GB">
                <a:solidFill>
                  <a:srgbClr val="000000"/>
                </a:solidFill>
                <a:latin typeface="Calibri" panose="020F0502020204030204" pitchFamily="34" charset="0"/>
                <a:cs typeface="Calibri" panose="020F0502020204030204" pitchFamily="34" charset="0"/>
              </a:rPr>
              <a:t>Role of NRENS</a:t>
            </a:r>
          </a:p>
          <a:p>
            <a:pPr marL="285750" lvl="0" indent="-285750">
              <a:lnSpc>
                <a:spcPct val="90000"/>
              </a:lnSpc>
              <a:buSzPct val="100000"/>
              <a:buFont typeface="Wingdings" pitchFamily="2" charset="2"/>
              <a:buChar char="§"/>
              <a:defRPr/>
            </a:pPr>
            <a:r>
              <a:rPr lang="en-GB">
                <a:solidFill>
                  <a:srgbClr val="000000"/>
                </a:solidFill>
                <a:latin typeface="Calibri" panose="020F0502020204030204" pitchFamily="34" charset="0"/>
                <a:cs typeface="Calibri" panose="020F0502020204030204" pitchFamily="34" charset="0"/>
              </a:rPr>
              <a:t>eIDAS2</a:t>
            </a:r>
          </a:p>
          <a:p>
            <a:pPr marL="285750" lvl="0" indent="-285750">
              <a:lnSpc>
                <a:spcPct val="90000"/>
              </a:lnSpc>
              <a:buSzPct val="100000"/>
              <a:buFont typeface="Wingdings" pitchFamily="2" charset="2"/>
              <a:buChar char="§"/>
              <a:defRPr/>
            </a:pPr>
            <a:r>
              <a:rPr lang="en-GB" err="1">
                <a:solidFill>
                  <a:srgbClr val="000000"/>
                </a:solidFill>
                <a:latin typeface="Calibri" panose="020F0502020204030204" pitchFamily="34" charset="0"/>
                <a:cs typeface="Calibri" panose="020F0502020204030204" pitchFamily="34" charset="0"/>
              </a:rPr>
              <a:t>eduCredentials</a:t>
            </a:r>
            <a:r>
              <a:rPr lang="en-GB">
                <a:solidFill>
                  <a:srgbClr val="000000"/>
                </a:solidFill>
                <a:latin typeface="Calibri" panose="020F0502020204030204" pitchFamily="34" charset="0"/>
                <a:cs typeface="Calibri" panose="020F0502020204030204" pitchFamily="34" charset="0"/>
              </a:rPr>
              <a:t> development</a:t>
            </a:r>
          </a:p>
        </p:txBody>
      </p:sp>
      <p:pic>
        <p:nvPicPr>
          <p:cNvPr id="86" name="Picture 85" descr="A purple hexagon with white text and stars&#10;&#10;AI-generated content may be incorrect.">
            <a:extLst>
              <a:ext uri="{FF2B5EF4-FFF2-40B4-BE49-F238E27FC236}">
                <a16:creationId xmlns:a16="http://schemas.microsoft.com/office/drawing/2014/main" id="{0482B380-721B-9A6A-9407-128E8E19D7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1102" y="3477667"/>
            <a:ext cx="2503724" cy="2503724"/>
          </a:xfrm>
          <a:prstGeom prst="rect">
            <a:avLst/>
          </a:prstGeom>
        </p:spPr>
      </p:pic>
      <p:sp>
        <p:nvSpPr>
          <p:cNvPr id="87" name="Afgeronde rechthoek 86">
            <a:extLst>
              <a:ext uri="{FF2B5EF4-FFF2-40B4-BE49-F238E27FC236}">
                <a16:creationId xmlns:a16="http://schemas.microsoft.com/office/drawing/2014/main" id="{BD4832C4-35A7-7974-F005-905A869955A6}"/>
              </a:ext>
            </a:extLst>
          </p:cNvPr>
          <p:cNvSpPr/>
          <p:nvPr/>
        </p:nvSpPr>
        <p:spPr>
          <a:xfrm>
            <a:off x="5250761" y="1454778"/>
            <a:ext cx="3557751" cy="4336477"/>
          </a:xfrm>
          <a:prstGeom prst="roundRect">
            <a:avLst>
              <a:gd name="adj" fmla="val 856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lvl="0" algn="ctr">
              <a:lnSpc>
                <a:spcPct val="90000"/>
              </a:lnSpc>
              <a:buSzPct val="100000"/>
              <a:defRPr/>
            </a:pPr>
            <a:r>
              <a:rPr lang="en-GB" sz="2400" b="1">
                <a:solidFill>
                  <a:srgbClr val="000000"/>
                </a:solidFill>
                <a:latin typeface="Calibri" panose="020F0502020204030204" pitchFamily="34" charset="0"/>
                <a:cs typeface="Calibri" panose="020F0502020204030204" pitchFamily="34" charset="0"/>
              </a:rPr>
              <a:t>2. Wallets</a:t>
            </a:r>
          </a:p>
          <a:p>
            <a:pPr lvl="0" algn="ctr">
              <a:lnSpc>
                <a:spcPct val="90000"/>
              </a:lnSpc>
              <a:buSzPct val="100000"/>
              <a:defRPr/>
            </a:pPr>
            <a:r>
              <a:rPr lang="en-GB">
                <a:solidFill>
                  <a:srgbClr val="000000"/>
                </a:solidFill>
                <a:latin typeface="Calibri" panose="020F0502020204030204" pitchFamily="34" charset="0"/>
                <a:cs typeface="Calibri" panose="020F0502020204030204" pitchFamily="34" charset="0"/>
              </a:rPr>
              <a:t>Peter Eikelboom</a:t>
            </a:r>
          </a:p>
          <a:p>
            <a:pPr lvl="0" algn="ctr">
              <a:lnSpc>
                <a:spcPct val="90000"/>
              </a:lnSpc>
              <a:buSzPct val="100000"/>
              <a:defRPr/>
            </a:pPr>
            <a:endParaRPr lang="en-GB">
              <a:solidFill>
                <a:srgbClr val="000000"/>
              </a:solidFill>
              <a:latin typeface="Calibri" panose="020F0502020204030204" pitchFamily="34" charset="0"/>
              <a:cs typeface="Calibri" panose="020F0502020204030204" pitchFamily="34" charset="0"/>
            </a:endParaRPr>
          </a:p>
          <a:p>
            <a:pPr marL="285750" lvl="0" indent="-285750">
              <a:lnSpc>
                <a:spcPct val="90000"/>
              </a:lnSpc>
              <a:buSzPct val="100000"/>
              <a:buFont typeface="Wingdings" pitchFamily="2" charset="2"/>
              <a:buChar char="§"/>
              <a:defRPr/>
            </a:pPr>
            <a:r>
              <a:rPr lang="en-GB">
                <a:solidFill>
                  <a:srgbClr val="000000"/>
                </a:solidFill>
                <a:latin typeface="Calibri" panose="020F0502020204030204" pitchFamily="34" charset="0"/>
                <a:cs typeface="Calibri" panose="020F0502020204030204" pitchFamily="34" charset="0"/>
              </a:rPr>
              <a:t>…</a:t>
            </a:r>
          </a:p>
        </p:txBody>
      </p:sp>
      <p:grpSp>
        <p:nvGrpSpPr>
          <p:cNvPr id="7" name="Groep 3">
            <a:extLst>
              <a:ext uri="{FF2B5EF4-FFF2-40B4-BE49-F238E27FC236}">
                <a16:creationId xmlns:a16="http://schemas.microsoft.com/office/drawing/2014/main" id="{FD14D51C-78AA-D5F7-2E3E-9D622CDA48E3}"/>
              </a:ext>
            </a:extLst>
          </p:cNvPr>
          <p:cNvGrpSpPr/>
          <p:nvPr/>
        </p:nvGrpSpPr>
        <p:grpSpPr>
          <a:xfrm>
            <a:off x="6242944" y="3858347"/>
            <a:ext cx="1659633" cy="1696574"/>
            <a:chOff x="8485178" y="2980902"/>
            <a:chExt cx="3457112" cy="3593574"/>
          </a:xfrm>
        </p:grpSpPr>
        <p:grpSp>
          <p:nvGrpSpPr>
            <p:cNvPr id="8" name="Graphic 4">
              <a:extLst>
                <a:ext uri="{FF2B5EF4-FFF2-40B4-BE49-F238E27FC236}">
                  <a16:creationId xmlns:a16="http://schemas.microsoft.com/office/drawing/2014/main" id="{E36FA4D1-250E-FBBE-EB11-1D8FDBDEBF18}"/>
                </a:ext>
              </a:extLst>
            </p:cNvPr>
            <p:cNvGrpSpPr/>
            <p:nvPr/>
          </p:nvGrpSpPr>
          <p:grpSpPr>
            <a:xfrm>
              <a:off x="8485178" y="2980902"/>
              <a:ext cx="3457112" cy="3593574"/>
              <a:chOff x="4119562" y="1114415"/>
              <a:chExt cx="4096005" cy="4257685"/>
            </a:xfrm>
          </p:grpSpPr>
          <p:sp>
            <p:nvSpPr>
              <p:cNvPr id="12" name="Vrije vorm 11">
                <a:extLst>
                  <a:ext uri="{FF2B5EF4-FFF2-40B4-BE49-F238E27FC236}">
                    <a16:creationId xmlns:a16="http://schemas.microsoft.com/office/drawing/2014/main" id="{C463C214-0699-FFD3-CB8F-4526D8DBBAD2}"/>
                  </a:ext>
                </a:extLst>
              </p:cNvPr>
              <p:cNvSpPr/>
              <p:nvPr/>
            </p:nvSpPr>
            <p:spPr>
              <a:xfrm>
                <a:off x="4119562" y="1419225"/>
                <a:ext cx="3952875" cy="3952875"/>
              </a:xfrm>
              <a:custGeom>
                <a:avLst/>
                <a:gdLst>
                  <a:gd name="connsiteX0" fmla="*/ 3952875 w 3952875"/>
                  <a:gd name="connsiteY0" fmla="*/ 1976438 h 3952875"/>
                  <a:gd name="connsiteX1" fmla="*/ 1976438 w 3952875"/>
                  <a:gd name="connsiteY1" fmla="*/ 3952875 h 3952875"/>
                  <a:gd name="connsiteX2" fmla="*/ 0 w 3952875"/>
                  <a:gd name="connsiteY2" fmla="*/ 1976438 h 3952875"/>
                  <a:gd name="connsiteX3" fmla="*/ 1976438 w 3952875"/>
                  <a:gd name="connsiteY3" fmla="*/ 0 h 3952875"/>
                  <a:gd name="connsiteX4" fmla="*/ 3952875 w 3952875"/>
                  <a:gd name="connsiteY4" fmla="*/ 1976438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2875" h="3952875">
                    <a:moveTo>
                      <a:pt x="3952875" y="1976438"/>
                    </a:moveTo>
                    <a:cubicBezTo>
                      <a:pt x="3952875" y="3067994"/>
                      <a:pt x="3067994" y="3952875"/>
                      <a:pt x="1976438" y="3952875"/>
                    </a:cubicBezTo>
                    <a:cubicBezTo>
                      <a:pt x="884881" y="3952875"/>
                      <a:pt x="0" y="3067994"/>
                      <a:pt x="0" y="1976438"/>
                    </a:cubicBezTo>
                    <a:cubicBezTo>
                      <a:pt x="0" y="884881"/>
                      <a:pt x="884881" y="0"/>
                      <a:pt x="1976438" y="0"/>
                    </a:cubicBezTo>
                    <a:cubicBezTo>
                      <a:pt x="3067994" y="0"/>
                      <a:pt x="3952875" y="884881"/>
                      <a:pt x="3952875" y="1976438"/>
                    </a:cubicBezTo>
                    <a:close/>
                  </a:path>
                </a:pathLst>
              </a:custGeom>
              <a:solidFill>
                <a:srgbClr val="FFFFFF">
                  <a:alpha val="60000"/>
                </a:srgbClr>
              </a:solidFill>
              <a:ln w="38100"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grpSp>
            <p:nvGrpSpPr>
              <p:cNvPr id="13" name="Graphic 4">
                <a:extLst>
                  <a:ext uri="{FF2B5EF4-FFF2-40B4-BE49-F238E27FC236}">
                    <a16:creationId xmlns:a16="http://schemas.microsoft.com/office/drawing/2014/main" id="{5623478A-4FFD-4E15-5629-91B3EE913C9C}"/>
                  </a:ext>
                </a:extLst>
              </p:cNvPr>
              <p:cNvGrpSpPr/>
              <p:nvPr/>
            </p:nvGrpSpPr>
            <p:grpSpPr>
              <a:xfrm>
                <a:off x="7829556" y="3657609"/>
                <a:ext cx="386011" cy="377399"/>
                <a:chOff x="7829556" y="3657609"/>
                <a:chExt cx="386011" cy="377399"/>
              </a:xfrm>
            </p:grpSpPr>
            <p:sp>
              <p:nvSpPr>
                <p:cNvPr id="80" name="Vrije vorm 79">
                  <a:extLst>
                    <a:ext uri="{FF2B5EF4-FFF2-40B4-BE49-F238E27FC236}">
                      <a16:creationId xmlns:a16="http://schemas.microsoft.com/office/drawing/2014/main" id="{3F52E086-2167-76B3-3845-91746E9689D5}"/>
                    </a:ext>
                  </a:extLst>
                </p:cNvPr>
                <p:cNvSpPr/>
                <p:nvPr/>
              </p:nvSpPr>
              <p:spPr>
                <a:xfrm>
                  <a:off x="7845492" y="3673483"/>
                  <a:ext cx="354067" cy="345508"/>
                </a:xfrm>
                <a:custGeom>
                  <a:avLst/>
                  <a:gdLst>
                    <a:gd name="connsiteX0" fmla="*/ 2993 w 354067"/>
                    <a:gd name="connsiteY0" fmla="*/ 172311 h 345508"/>
                    <a:gd name="connsiteX1" fmla="*/ 63514 w 354067"/>
                    <a:gd name="connsiteY1" fmla="*/ 40743 h 345508"/>
                    <a:gd name="connsiteX2" fmla="*/ 95271 w 354067"/>
                    <a:gd name="connsiteY2" fmla="*/ 18235 h 345508"/>
                    <a:gd name="connsiteX3" fmla="*/ 228431 w 354067"/>
                    <a:gd name="connsiteY3" fmla="*/ 118 h 345508"/>
                    <a:gd name="connsiteX4" fmla="*/ 263759 w 354067"/>
                    <a:gd name="connsiteY4" fmla="*/ 16387 h 345508"/>
                    <a:gd name="connsiteX5" fmla="*/ 347436 w 354067"/>
                    <a:gd name="connsiteY5" fmla="*/ 134487 h 345508"/>
                    <a:gd name="connsiteX6" fmla="*/ 351008 w 354067"/>
                    <a:gd name="connsiteY6" fmla="*/ 173264 h 345508"/>
                    <a:gd name="connsiteX7" fmla="*/ 290543 w 354067"/>
                    <a:gd name="connsiteY7" fmla="*/ 304766 h 345508"/>
                    <a:gd name="connsiteX8" fmla="*/ 258787 w 354067"/>
                    <a:gd name="connsiteY8" fmla="*/ 327274 h 345508"/>
                    <a:gd name="connsiteX9" fmla="*/ 125627 w 354067"/>
                    <a:gd name="connsiteY9" fmla="*/ 345390 h 345508"/>
                    <a:gd name="connsiteX10" fmla="*/ 90299 w 354067"/>
                    <a:gd name="connsiteY10" fmla="*/ 329131 h 345508"/>
                    <a:gd name="connsiteX11" fmla="*/ 6631 w 354067"/>
                    <a:gd name="connsiteY11" fmla="*/ 211021 h 345508"/>
                    <a:gd name="connsiteX12" fmla="*/ 3059 w 354067"/>
                    <a:gd name="connsiteY12" fmla="*/ 172245 h 345508"/>
                    <a:gd name="connsiteX13" fmla="*/ 2993 w 354067"/>
                    <a:gd name="connsiteY13" fmla="*/ 172311 h 3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067" h="345508">
                      <a:moveTo>
                        <a:pt x="2993" y="172311"/>
                      </a:moveTo>
                      <a:lnTo>
                        <a:pt x="63514" y="40743"/>
                      </a:lnTo>
                      <a:cubicBezTo>
                        <a:pt x="68677" y="29455"/>
                        <a:pt x="82907" y="19378"/>
                        <a:pt x="95271" y="18235"/>
                      </a:cubicBezTo>
                      <a:lnTo>
                        <a:pt x="228431" y="118"/>
                      </a:lnTo>
                      <a:cubicBezTo>
                        <a:pt x="240804" y="-1025"/>
                        <a:pt x="256625" y="6243"/>
                        <a:pt x="263759" y="16387"/>
                      </a:cubicBezTo>
                      <a:lnTo>
                        <a:pt x="347436" y="134487"/>
                      </a:lnTo>
                      <a:cubicBezTo>
                        <a:pt x="354580" y="144632"/>
                        <a:pt x="356237" y="161977"/>
                        <a:pt x="351008" y="173264"/>
                      </a:cubicBezTo>
                      <a:lnTo>
                        <a:pt x="290543" y="304766"/>
                      </a:lnTo>
                      <a:cubicBezTo>
                        <a:pt x="285381" y="316053"/>
                        <a:pt x="271160" y="326131"/>
                        <a:pt x="258787" y="327274"/>
                      </a:cubicBezTo>
                      <a:lnTo>
                        <a:pt x="125627" y="345390"/>
                      </a:lnTo>
                      <a:cubicBezTo>
                        <a:pt x="113264" y="346533"/>
                        <a:pt x="97443" y="339266"/>
                        <a:pt x="90299" y="329131"/>
                      </a:cubicBezTo>
                      <a:lnTo>
                        <a:pt x="6631" y="211021"/>
                      </a:lnTo>
                      <a:cubicBezTo>
                        <a:pt x="-512" y="200877"/>
                        <a:pt x="-2170" y="183532"/>
                        <a:pt x="3059" y="172245"/>
                      </a:cubicBezTo>
                      <a:lnTo>
                        <a:pt x="2993" y="172311"/>
                      </a:lnTo>
                      <a:close/>
                    </a:path>
                  </a:pathLst>
                </a:custGeom>
                <a:solidFill>
                  <a:srgbClr val="DD784B"/>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81" name="Vrije vorm 80">
                  <a:extLst>
                    <a:ext uri="{FF2B5EF4-FFF2-40B4-BE49-F238E27FC236}">
                      <a16:creationId xmlns:a16="http://schemas.microsoft.com/office/drawing/2014/main" id="{8DB63C05-D112-2CD7-8479-A49A0B6D7D38}"/>
                    </a:ext>
                  </a:extLst>
                </p:cNvPr>
                <p:cNvSpPr/>
                <p:nvPr/>
              </p:nvSpPr>
              <p:spPr>
                <a:xfrm>
                  <a:off x="7829556" y="3657609"/>
                  <a:ext cx="386011" cy="377399"/>
                </a:xfrm>
                <a:custGeom>
                  <a:avLst/>
                  <a:gdLst>
                    <a:gd name="connsiteX0" fmla="*/ 139020 w 386011"/>
                    <a:gd name="connsiteY0" fmla="*/ 377400 h 377399"/>
                    <a:gd name="connsiteX1" fmla="*/ 93224 w 386011"/>
                    <a:gd name="connsiteY1" fmla="*/ 354311 h 377399"/>
                    <a:gd name="connsiteX2" fmla="*/ 9557 w 386011"/>
                    <a:gd name="connsiteY2" fmla="*/ 236144 h 377399"/>
                    <a:gd name="connsiteX3" fmla="*/ 4518 w 386011"/>
                    <a:gd name="connsiteY3" fmla="*/ 181547 h 377399"/>
                    <a:gd name="connsiteX4" fmla="*/ 64973 w 386011"/>
                    <a:gd name="connsiteY4" fmla="*/ 49987 h 377399"/>
                    <a:gd name="connsiteX5" fmla="*/ 109359 w 386011"/>
                    <a:gd name="connsiteY5" fmla="*/ 18355 h 377399"/>
                    <a:gd name="connsiteX6" fmla="*/ 242900 w 386011"/>
                    <a:gd name="connsiteY6" fmla="*/ 181 h 377399"/>
                    <a:gd name="connsiteX7" fmla="*/ 292773 w 386011"/>
                    <a:gd name="connsiteY7" fmla="*/ 23136 h 377399"/>
                    <a:gd name="connsiteX8" fmla="*/ 376440 w 386011"/>
                    <a:gd name="connsiteY8" fmla="*/ 141246 h 377399"/>
                    <a:gd name="connsiteX9" fmla="*/ 381546 w 386011"/>
                    <a:gd name="connsiteY9" fmla="*/ 195834 h 377399"/>
                    <a:gd name="connsiteX10" fmla="*/ 321091 w 386011"/>
                    <a:gd name="connsiteY10" fmla="*/ 327336 h 377399"/>
                    <a:gd name="connsiteX11" fmla="*/ 276705 w 386011"/>
                    <a:gd name="connsiteY11" fmla="*/ 358969 h 377399"/>
                    <a:gd name="connsiteX12" fmla="*/ 143097 w 386011"/>
                    <a:gd name="connsiteY12" fmla="*/ 377143 h 377399"/>
                    <a:gd name="connsiteX13" fmla="*/ 139077 w 386011"/>
                    <a:gd name="connsiteY13" fmla="*/ 377333 h 377399"/>
                    <a:gd name="connsiteX14" fmla="*/ 139020 w 386011"/>
                    <a:gd name="connsiteY14" fmla="*/ 377400 h 377399"/>
                    <a:gd name="connsiteX15" fmla="*/ 246158 w 386011"/>
                    <a:gd name="connsiteY15" fmla="*/ 31880 h 377399"/>
                    <a:gd name="connsiteX16" fmla="*/ 112674 w 386011"/>
                    <a:gd name="connsiteY16" fmla="*/ 49987 h 377399"/>
                    <a:gd name="connsiteX17" fmla="*/ 93929 w 386011"/>
                    <a:gd name="connsiteY17" fmla="*/ 63256 h 377399"/>
                    <a:gd name="connsiteX18" fmla="*/ 33474 w 386011"/>
                    <a:gd name="connsiteY18" fmla="*/ 194815 h 377399"/>
                    <a:gd name="connsiteX19" fmla="*/ 35579 w 386011"/>
                    <a:gd name="connsiteY19" fmla="*/ 217646 h 377399"/>
                    <a:gd name="connsiteX20" fmla="*/ 119247 w 386011"/>
                    <a:gd name="connsiteY20" fmla="*/ 335813 h 377399"/>
                    <a:gd name="connsiteX21" fmla="*/ 139849 w 386011"/>
                    <a:gd name="connsiteY21" fmla="*/ 345443 h 377399"/>
                    <a:gd name="connsiteX22" fmla="*/ 273323 w 386011"/>
                    <a:gd name="connsiteY22" fmla="*/ 327336 h 377399"/>
                    <a:gd name="connsiteX23" fmla="*/ 292068 w 386011"/>
                    <a:gd name="connsiteY23" fmla="*/ 314068 h 377399"/>
                    <a:gd name="connsiteX24" fmla="*/ 352533 w 386011"/>
                    <a:gd name="connsiteY24" fmla="*/ 182575 h 377399"/>
                    <a:gd name="connsiteX25" fmla="*/ 350428 w 386011"/>
                    <a:gd name="connsiteY25" fmla="*/ 159744 h 377399"/>
                    <a:gd name="connsiteX26" fmla="*/ 266750 w 386011"/>
                    <a:gd name="connsiteY26" fmla="*/ 41567 h 377399"/>
                    <a:gd name="connsiteX27" fmla="*/ 246158 w 386011"/>
                    <a:gd name="connsiteY27" fmla="*/ 31937 h 377399"/>
                    <a:gd name="connsiteX28" fmla="*/ 246158 w 386011"/>
                    <a:gd name="connsiteY28" fmla="*/ 31880 h 37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6011" h="377399">
                      <a:moveTo>
                        <a:pt x="139020" y="377400"/>
                      </a:moveTo>
                      <a:cubicBezTo>
                        <a:pt x="121990" y="377400"/>
                        <a:pt x="102854" y="367960"/>
                        <a:pt x="93224" y="354311"/>
                      </a:cubicBezTo>
                      <a:lnTo>
                        <a:pt x="9557" y="236144"/>
                      </a:lnTo>
                      <a:cubicBezTo>
                        <a:pt x="-902" y="221409"/>
                        <a:pt x="-3073" y="197939"/>
                        <a:pt x="4518" y="181547"/>
                      </a:cubicBezTo>
                      <a:lnTo>
                        <a:pt x="64973" y="49987"/>
                      </a:lnTo>
                      <a:cubicBezTo>
                        <a:pt x="72441" y="33728"/>
                        <a:pt x="91509" y="20145"/>
                        <a:pt x="109359" y="18355"/>
                      </a:cubicBezTo>
                      <a:lnTo>
                        <a:pt x="242900" y="181"/>
                      </a:lnTo>
                      <a:cubicBezTo>
                        <a:pt x="260883" y="-1476"/>
                        <a:pt x="282315" y="8411"/>
                        <a:pt x="292773" y="23136"/>
                      </a:cubicBezTo>
                      <a:lnTo>
                        <a:pt x="376440" y="141246"/>
                      </a:lnTo>
                      <a:cubicBezTo>
                        <a:pt x="386899" y="155982"/>
                        <a:pt x="389071" y="179451"/>
                        <a:pt x="381546" y="195834"/>
                      </a:cubicBezTo>
                      <a:lnTo>
                        <a:pt x="321091" y="327336"/>
                      </a:lnTo>
                      <a:cubicBezTo>
                        <a:pt x="313566" y="343595"/>
                        <a:pt x="294554" y="357178"/>
                        <a:pt x="276705" y="358969"/>
                      </a:cubicBezTo>
                      <a:lnTo>
                        <a:pt x="143097" y="377143"/>
                      </a:lnTo>
                      <a:cubicBezTo>
                        <a:pt x="141763" y="377266"/>
                        <a:pt x="140420" y="377333"/>
                        <a:pt x="139077" y="377333"/>
                      </a:cubicBezTo>
                      <a:lnTo>
                        <a:pt x="139020" y="377400"/>
                      </a:lnTo>
                      <a:close/>
                      <a:moveTo>
                        <a:pt x="246158" y="31880"/>
                      </a:moveTo>
                      <a:lnTo>
                        <a:pt x="112674" y="49987"/>
                      </a:lnTo>
                      <a:cubicBezTo>
                        <a:pt x="106045" y="50626"/>
                        <a:pt x="96739" y="57198"/>
                        <a:pt x="93929" y="63256"/>
                      </a:cubicBezTo>
                      <a:lnTo>
                        <a:pt x="33474" y="194815"/>
                      </a:lnTo>
                      <a:cubicBezTo>
                        <a:pt x="30664" y="200873"/>
                        <a:pt x="31750" y="212227"/>
                        <a:pt x="35579" y="217646"/>
                      </a:cubicBezTo>
                      <a:lnTo>
                        <a:pt x="119247" y="335813"/>
                      </a:lnTo>
                      <a:cubicBezTo>
                        <a:pt x="123076" y="341176"/>
                        <a:pt x="133210" y="345891"/>
                        <a:pt x="139849" y="345443"/>
                      </a:cubicBezTo>
                      <a:lnTo>
                        <a:pt x="273323" y="327336"/>
                      </a:lnTo>
                      <a:cubicBezTo>
                        <a:pt x="280019" y="326698"/>
                        <a:pt x="289268" y="320126"/>
                        <a:pt x="292068" y="314068"/>
                      </a:cubicBezTo>
                      <a:lnTo>
                        <a:pt x="352533" y="182575"/>
                      </a:lnTo>
                      <a:cubicBezTo>
                        <a:pt x="355333" y="176517"/>
                        <a:pt x="354247" y="165164"/>
                        <a:pt x="350428" y="159744"/>
                      </a:cubicBezTo>
                      <a:lnTo>
                        <a:pt x="266750" y="41567"/>
                      </a:lnTo>
                      <a:cubicBezTo>
                        <a:pt x="262931" y="36147"/>
                        <a:pt x="252663" y="31433"/>
                        <a:pt x="246158" y="31937"/>
                      </a:cubicBezTo>
                      <a:lnTo>
                        <a:pt x="246158" y="31880"/>
                      </a:lnTo>
                      <a:close/>
                    </a:path>
                  </a:pathLst>
                </a:custGeom>
                <a:solidFill>
                  <a:srgbClr val="000000"/>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82" name="Vrije vorm 81">
                  <a:extLst>
                    <a:ext uri="{FF2B5EF4-FFF2-40B4-BE49-F238E27FC236}">
                      <a16:creationId xmlns:a16="http://schemas.microsoft.com/office/drawing/2014/main" id="{9BC916D8-B95D-E65F-359D-0A7C4D2F7458}"/>
                    </a:ext>
                  </a:extLst>
                </p:cNvPr>
                <p:cNvSpPr/>
                <p:nvPr/>
              </p:nvSpPr>
              <p:spPr>
                <a:xfrm>
                  <a:off x="7845685" y="3843375"/>
                  <a:ext cx="288579" cy="175684"/>
                </a:xfrm>
                <a:custGeom>
                  <a:avLst/>
                  <a:gdLst>
                    <a:gd name="connsiteX0" fmla="*/ 90116 w 288579"/>
                    <a:gd name="connsiteY0" fmla="*/ 159306 h 175684"/>
                    <a:gd name="connsiteX1" fmla="*/ 125444 w 288579"/>
                    <a:gd name="connsiteY1" fmla="*/ 175565 h 175684"/>
                    <a:gd name="connsiteX2" fmla="*/ 258604 w 288579"/>
                    <a:gd name="connsiteY2" fmla="*/ 157458 h 175684"/>
                    <a:gd name="connsiteX3" fmla="*/ 288579 w 288579"/>
                    <a:gd name="connsiteY3" fmla="*/ 138198 h 175684"/>
                    <a:gd name="connsiteX4" fmla="*/ 268043 w 288579"/>
                    <a:gd name="connsiteY4" fmla="*/ 137046 h 175684"/>
                    <a:gd name="connsiteX5" fmla="*/ 184366 w 288579"/>
                    <a:gd name="connsiteY5" fmla="*/ 18936 h 175684"/>
                    <a:gd name="connsiteX6" fmla="*/ 177927 w 288579"/>
                    <a:gd name="connsiteY6" fmla="*/ 0 h 175684"/>
                    <a:gd name="connsiteX7" fmla="*/ 0 w 288579"/>
                    <a:gd name="connsiteY7" fmla="*/ 22260 h 175684"/>
                    <a:gd name="connsiteX8" fmla="*/ 6448 w 288579"/>
                    <a:gd name="connsiteY8" fmla="*/ 41196 h 175684"/>
                    <a:gd name="connsiteX9" fmla="*/ 90116 w 288579"/>
                    <a:gd name="connsiteY9" fmla="*/ 159306 h 17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79" h="175684">
                      <a:moveTo>
                        <a:pt x="90116" y="159306"/>
                      </a:moveTo>
                      <a:cubicBezTo>
                        <a:pt x="97260" y="169440"/>
                        <a:pt x="113138" y="176717"/>
                        <a:pt x="125444" y="175565"/>
                      </a:cubicBezTo>
                      <a:lnTo>
                        <a:pt x="258604" y="157458"/>
                      </a:lnTo>
                      <a:cubicBezTo>
                        <a:pt x="269758" y="156429"/>
                        <a:pt x="282388" y="148076"/>
                        <a:pt x="288579" y="138198"/>
                      </a:cubicBezTo>
                      <a:cubicBezTo>
                        <a:pt x="283092" y="146295"/>
                        <a:pt x="274416" y="146104"/>
                        <a:pt x="268043" y="137046"/>
                      </a:cubicBezTo>
                      <a:lnTo>
                        <a:pt x="184366" y="18936"/>
                      </a:lnTo>
                      <a:cubicBezTo>
                        <a:pt x="180804" y="13897"/>
                        <a:pt x="178565" y="7010"/>
                        <a:pt x="177927" y="0"/>
                      </a:cubicBezTo>
                      <a:lnTo>
                        <a:pt x="0" y="22260"/>
                      </a:lnTo>
                      <a:cubicBezTo>
                        <a:pt x="638" y="29270"/>
                        <a:pt x="2877" y="36157"/>
                        <a:pt x="6448" y="41196"/>
                      </a:cubicBezTo>
                      <a:lnTo>
                        <a:pt x="90116" y="159306"/>
                      </a:lnTo>
                      <a:close/>
                    </a:path>
                  </a:pathLst>
                </a:custGeom>
                <a:solidFill>
                  <a:srgbClr val="000000"/>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grpSp>
          <p:grpSp>
            <p:nvGrpSpPr>
              <p:cNvPr id="14" name="Graphic 4">
                <a:extLst>
                  <a:ext uri="{FF2B5EF4-FFF2-40B4-BE49-F238E27FC236}">
                    <a16:creationId xmlns:a16="http://schemas.microsoft.com/office/drawing/2014/main" id="{CB4B3558-E12C-60AF-58D5-232A4CD9B0A5}"/>
                  </a:ext>
                </a:extLst>
              </p:cNvPr>
              <p:cNvGrpSpPr/>
              <p:nvPr/>
            </p:nvGrpSpPr>
            <p:grpSpPr>
              <a:xfrm>
                <a:off x="4276731" y="4314834"/>
                <a:ext cx="386011" cy="377399"/>
                <a:chOff x="4276731" y="4314834"/>
                <a:chExt cx="386011" cy="377399"/>
              </a:xfrm>
            </p:grpSpPr>
            <p:sp>
              <p:nvSpPr>
                <p:cNvPr id="77" name="Vrije vorm 76">
                  <a:extLst>
                    <a:ext uri="{FF2B5EF4-FFF2-40B4-BE49-F238E27FC236}">
                      <a16:creationId xmlns:a16="http://schemas.microsoft.com/office/drawing/2014/main" id="{4E932815-8147-A618-ACE4-CCA22F78477F}"/>
                    </a:ext>
                  </a:extLst>
                </p:cNvPr>
                <p:cNvSpPr/>
                <p:nvPr/>
              </p:nvSpPr>
              <p:spPr>
                <a:xfrm>
                  <a:off x="4292667" y="4330708"/>
                  <a:ext cx="354067" cy="345508"/>
                </a:xfrm>
                <a:custGeom>
                  <a:avLst/>
                  <a:gdLst>
                    <a:gd name="connsiteX0" fmla="*/ 2993 w 354067"/>
                    <a:gd name="connsiteY0" fmla="*/ 172311 h 345508"/>
                    <a:gd name="connsiteX1" fmla="*/ 63515 w 354067"/>
                    <a:gd name="connsiteY1" fmla="*/ 40743 h 345508"/>
                    <a:gd name="connsiteX2" fmla="*/ 95271 w 354067"/>
                    <a:gd name="connsiteY2" fmla="*/ 18235 h 345508"/>
                    <a:gd name="connsiteX3" fmla="*/ 228431 w 354067"/>
                    <a:gd name="connsiteY3" fmla="*/ 118 h 345508"/>
                    <a:gd name="connsiteX4" fmla="*/ 263759 w 354067"/>
                    <a:gd name="connsiteY4" fmla="*/ 16387 h 345508"/>
                    <a:gd name="connsiteX5" fmla="*/ 347436 w 354067"/>
                    <a:gd name="connsiteY5" fmla="*/ 134487 h 345508"/>
                    <a:gd name="connsiteX6" fmla="*/ 351008 w 354067"/>
                    <a:gd name="connsiteY6" fmla="*/ 173264 h 345508"/>
                    <a:gd name="connsiteX7" fmla="*/ 290543 w 354067"/>
                    <a:gd name="connsiteY7" fmla="*/ 304766 h 345508"/>
                    <a:gd name="connsiteX8" fmla="*/ 258787 w 354067"/>
                    <a:gd name="connsiteY8" fmla="*/ 327274 h 345508"/>
                    <a:gd name="connsiteX9" fmla="*/ 125627 w 354067"/>
                    <a:gd name="connsiteY9" fmla="*/ 345390 h 345508"/>
                    <a:gd name="connsiteX10" fmla="*/ 90299 w 354067"/>
                    <a:gd name="connsiteY10" fmla="*/ 329131 h 345508"/>
                    <a:gd name="connsiteX11" fmla="*/ 6631 w 354067"/>
                    <a:gd name="connsiteY11" fmla="*/ 211021 h 345508"/>
                    <a:gd name="connsiteX12" fmla="*/ 3059 w 354067"/>
                    <a:gd name="connsiteY12" fmla="*/ 172245 h 345508"/>
                    <a:gd name="connsiteX13" fmla="*/ 2993 w 354067"/>
                    <a:gd name="connsiteY13" fmla="*/ 172311 h 3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067" h="345508">
                      <a:moveTo>
                        <a:pt x="2993" y="172311"/>
                      </a:moveTo>
                      <a:lnTo>
                        <a:pt x="63515" y="40743"/>
                      </a:lnTo>
                      <a:cubicBezTo>
                        <a:pt x="68677" y="29455"/>
                        <a:pt x="82908" y="19378"/>
                        <a:pt x="95271" y="18235"/>
                      </a:cubicBezTo>
                      <a:lnTo>
                        <a:pt x="228431" y="118"/>
                      </a:lnTo>
                      <a:cubicBezTo>
                        <a:pt x="240804" y="-1025"/>
                        <a:pt x="256625" y="6243"/>
                        <a:pt x="263759" y="16387"/>
                      </a:cubicBezTo>
                      <a:lnTo>
                        <a:pt x="347436" y="134487"/>
                      </a:lnTo>
                      <a:cubicBezTo>
                        <a:pt x="354580" y="144632"/>
                        <a:pt x="356237" y="161977"/>
                        <a:pt x="351008" y="173264"/>
                      </a:cubicBezTo>
                      <a:lnTo>
                        <a:pt x="290543" y="304766"/>
                      </a:lnTo>
                      <a:cubicBezTo>
                        <a:pt x="285380" y="316053"/>
                        <a:pt x="271160" y="326131"/>
                        <a:pt x="258787" y="327274"/>
                      </a:cubicBezTo>
                      <a:lnTo>
                        <a:pt x="125627" y="345390"/>
                      </a:lnTo>
                      <a:cubicBezTo>
                        <a:pt x="113264" y="346533"/>
                        <a:pt x="97443" y="339266"/>
                        <a:pt x="90299" y="329131"/>
                      </a:cubicBezTo>
                      <a:lnTo>
                        <a:pt x="6631" y="211021"/>
                      </a:lnTo>
                      <a:cubicBezTo>
                        <a:pt x="-512" y="200877"/>
                        <a:pt x="-2170" y="183532"/>
                        <a:pt x="3059" y="172245"/>
                      </a:cubicBezTo>
                      <a:lnTo>
                        <a:pt x="2993" y="172311"/>
                      </a:lnTo>
                      <a:close/>
                    </a:path>
                  </a:pathLst>
                </a:custGeom>
                <a:solidFill>
                  <a:srgbClr val="00AF81"/>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78" name="Vrije vorm 77">
                  <a:extLst>
                    <a:ext uri="{FF2B5EF4-FFF2-40B4-BE49-F238E27FC236}">
                      <a16:creationId xmlns:a16="http://schemas.microsoft.com/office/drawing/2014/main" id="{CC40A56D-BBB3-6F66-C3FA-70FC27638547}"/>
                    </a:ext>
                  </a:extLst>
                </p:cNvPr>
                <p:cNvSpPr/>
                <p:nvPr/>
              </p:nvSpPr>
              <p:spPr>
                <a:xfrm>
                  <a:off x="4276731" y="4314834"/>
                  <a:ext cx="386011" cy="377399"/>
                </a:xfrm>
                <a:custGeom>
                  <a:avLst/>
                  <a:gdLst>
                    <a:gd name="connsiteX0" fmla="*/ 139020 w 386011"/>
                    <a:gd name="connsiteY0" fmla="*/ 377400 h 377399"/>
                    <a:gd name="connsiteX1" fmla="*/ 93224 w 386011"/>
                    <a:gd name="connsiteY1" fmla="*/ 354311 h 377399"/>
                    <a:gd name="connsiteX2" fmla="*/ 9557 w 386011"/>
                    <a:gd name="connsiteY2" fmla="*/ 236144 h 377399"/>
                    <a:gd name="connsiteX3" fmla="*/ 4518 w 386011"/>
                    <a:gd name="connsiteY3" fmla="*/ 181547 h 377399"/>
                    <a:gd name="connsiteX4" fmla="*/ 64973 w 386011"/>
                    <a:gd name="connsiteY4" fmla="*/ 49987 h 377399"/>
                    <a:gd name="connsiteX5" fmla="*/ 109360 w 386011"/>
                    <a:gd name="connsiteY5" fmla="*/ 18355 h 377399"/>
                    <a:gd name="connsiteX6" fmla="*/ 242900 w 386011"/>
                    <a:gd name="connsiteY6" fmla="*/ 181 h 377399"/>
                    <a:gd name="connsiteX7" fmla="*/ 292773 w 386011"/>
                    <a:gd name="connsiteY7" fmla="*/ 23136 h 377399"/>
                    <a:gd name="connsiteX8" fmla="*/ 376441 w 386011"/>
                    <a:gd name="connsiteY8" fmla="*/ 141246 h 377399"/>
                    <a:gd name="connsiteX9" fmla="*/ 381546 w 386011"/>
                    <a:gd name="connsiteY9" fmla="*/ 195834 h 377399"/>
                    <a:gd name="connsiteX10" fmla="*/ 321091 w 386011"/>
                    <a:gd name="connsiteY10" fmla="*/ 327336 h 377399"/>
                    <a:gd name="connsiteX11" fmla="*/ 276704 w 386011"/>
                    <a:gd name="connsiteY11" fmla="*/ 358969 h 377399"/>
                    <a:gd name="connsiteX12" fmla="*/ 143097 w 386011"/>
                    <a:gd name="connsiteY12" fmla="*/ 377143 h 377399"/>
                    <a:gd name="connsiteX13" fmla="*/ 139078 w 386011"/>
                    <a:gd name="connsiteY13" fmla="*/ 377333 h 377399"/>
                    <a:gd name="connsiteX14" fmla="*/ 139020 w 386011"/>
                    <a:gd name="connsiteY14" fmla="*/ 377400 h 377399"/>
                    <a:gd name="connsiteX15" fmla="*/ 246158 w 386011"/>
                    <a:gd name="connsiteY15" fmla="*/ 31880 h 377399"/>
                    <a:gd name="connsiteX16" fmla="*/ 112674 w 386011"/>
                    <a:gd name="connsiteY16" fmla="*/ 49987 h 377399"/>
                    <a:gd name="connsiteX17" fmla="*/ 93929 w 386011"/>
                    <a:gd name="connsiteY17" fmla="*/ 63256 h 377399"/>
                    <a:gd name="connsiteX18" fmla="*/ 33474 w 386011"/>
                    <a:gd name="connsiteY18" fmla="*/ 194815 h 377399"/>
                    <a:gd name="connsiteX19" fmla="*/ 35579 w 386011"/>
                    <a:gd name="connsiteY19" fmla="*/ 217646 h 377399"/>
                    <a:gd name="connsiteX20" fmla="*/ 119247 w 386011"/>
                    <a:gd name="connsiteY20" fmla="*/ 335813 h 377399"/>
                    <a:gd name="connsiteX21" fmla="*/ 139849 w 386011"/>
                    <a:gd name="connsiteY21" fmla="*/ 345443 h 377399"/>
                    <a:gd name="connsiteX22" fmla="*/ 273323 w 386011"/>
                    <a:gd name="connsiteY22" fmla="*/ 327336 h 377399"/>
                    <a:gd name="connsiteX23" fmla="*/ 292068 w 386011"/>
                    <a:gd name="connsiteY23" fmla="*/ 314068 h 377399"/>
                    <a:gd name="connsiteX24" fmla="*/ 352533 w 386011"/>
                    <a:gd name="connsiteY24" fmla="*/ 182575 h 377399"/>
                    <a:gd name="connsiteX25" fmla="*/ 350428 w 386011"/>
                    <a:gd name="connsiteY25" fmla="*/ 159744 h 377399"/>
                    <a:gd name="connsiteX26" fmla="*/ 266751 w 386011"/>
                    <a:gd name="connsiteY26" fmla="*/ 41567 h 377399"/>
                    <a:gd name="connsiteX27" fmla="*/ 246158 w 386011"/>
                    <a:gd name="connsiteY27" fmla="*/ 31937 h 377399"/>
                    <a:gd name="connsiteX28" fmla="*/ 246158 w 386011"/>
                    <a:gd name="connsiteY28" fmla="*/ 31880 h 37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6011" h="377399">
                      <a:moveTo>
                        <a:pt x="139020" y="377400"/>
                      </a:moveTo>
                      <a:cubicBezTo>
                        <a:pt x="121990" y="377400"/>
                        <a:pt x="102854" y="367960"/>
                        <a:pt x="93224" y="354311"/>
                      </a:cubicBezTo>
                      <a:lnTo>
                        <a:pt x="9557" y="236144"/>
                      </a:lnTo>
                      <a:cubicBezTo>
                        <a:pt x="-902" y="221409"/>
                        <a:pt x="-3074" y="197939"/>
                        <a:pt x="4518" y="181547"/>
                      </a:cubicBezTo>
                      <a:lnTo>
                        <a:pt x="64973" y="49987"/>
                      </a:lnTo>
                      <a:cubicBezTo>
                        <a:pt x="72441" y="33728"/>
                        <a:pt x="91510" y="20145"/>
                        <a:pt x="109360" y="18355"/>
                      </a:cubicBezTo>
                      <a:lnTo>
                        <a:pt x="242900" y="181"/>
                      </a:lnTo>
                      <a:cubicBezTo>
                        <a:pt x="260883" y="-1476"/>
                        <a:pt x="282315" y="8411"/>
                        <a:pt x="292773" y="23136"/>
                      </a:cubicBezTo>
                      <a:lnTo>
                        <a:pt x="376441" y="141246"/>
                      </a:lnTo>
                      <a:cubicBezTo>
                        <a:pt x="386899" y="155982"/>
                        <a:pt x="389071" y="179451"/>
                        <a:pt x="381546" y="195834"/>
                      </a:cubicBezTo>
                      <a:lnTo>
                        <a:pt x="321091" y="327336"/>
                      </a:lnTo>
                      <a:cubicBezTo>
                        <a:pt x="313566" y="343595"/>
                        <a:pt x="294554" y="357178"/>
                        <a:pt x="276704" y="358969"/>
                      </a:cubicBezTo>
                      <a:lnTo>
                        <a:pt x="143097" y="377143"/>
                      </a:lnTo>
                      <a:cubicBezTo>
                        <a:pt x="141764" y="377266"/>
                        <a:pt x="140421" y="377333"/>
                        <a:pt x="139078" y="377333"/>
                      </a:cubicBezTo>
                      <a:lnTo>
                        <a:pt x="139020" y="377400"/>
                      </a:lnTo>
                      <a:close/>
                      <a:moveTo>
                        <a:pt x="246158" y="31880"/>
                      </a:moveTo>
                      <a:lnTo>
                        <a:pt x="112674" y="49987"/>
                      </a:lnTo>
                      <a:cubicBezTo>
                        <a:pt x="106045" y="50626"/>
                        <a:pt x="96739" y="57198"/>
                        <a:pt x="93929" y="63256"/>
                      </a:cubicBezTo>
                      <a:lnTo>
                        <a:pt x="33474" y="194815"/>
                      </a:lnTo>
                      <a:cubicBezTo>
                        <a:pt x="30664" y="200873"/>
                        <a:pt x="31750" y="212227"/>
                        <a:pt x="35579" y="217646"/>
                      </a:cubicBezTo>
                      <a:lnTo>
                        <a:pt x="119247" y="335813"/>
                      </a:lnTo>
                      <a:cubicBezTo>
                        <a:pt x="123076" y="341176"/>
                        <a:pt x="133210" y="345891"/>
                        <a:pt x="139849" y="345443"/>
                      </a:cubicBezTo>
                      <a:lnTo>
                        <a:pt x="273323" y="327336"/>
                      </a:lnTo>
                      <a:cubicBezTo>
                        <a:pt x="280019" y="326698"/>
                        <a:pt x="289268" y="320126"/>
                        <a:pt x="292068" y="314068"/>
                      </a:cubicBezTo>
                      <a:lnTo>
                        <a:pt x="352533" y="182575"/>
                      </a:lnTo>
                      <a:cubicBezTo>
                        <a:pt x="355333" y="176517"/>
                        <a:pt x="354247" y="165164"/>
                        <a:pt x="350428" y="159744"/>
                      </a:cubicBezTo>
                      <a:lnTo>
                        <a:pt x="266751" y="41567"/>
                      </a:lnTo>
                      <a:cubicBezTo>
                        <a:pt x="262931" y="36147"/>
                        <a:pt x="252663" y="31433"/>
                        <a:pt x="246158" y="31937"/>
                      </a:cubicBezTo>
                      <a:lnTo>
                        <a:pt x="246158" y="31880"/>
                      </a:lnTo>
                      <a:close/>
                    </a:path>
                  </a:pathLst>
                </a:custGeom>
                <a:solidFill>
                  <a:srgbClr val="000000"/>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79" name="Vrije vorm 78">
                  <a:extLst>
                    <a:ext uri="{FF2B5EF4-FFF2-40B4-BE49-F238E27FC236}">
                      <a16:creationId xmlns:a16="http://schemas.microsoft.com/office/drawing/2014/main" id="{22847D1C-7C15-071C-4790-0C17696F9364}"/>
                    </a:ext>
                  </a:extLst>
                </p:cNvPr>
                <p:cNvSpPr/>
                <p:nvPr/>
              </p:nvSpPr>
              <p:spPr>
                <a:xfrm>
                  <a:off x="4292860" y="4500600"/>
                  <a:ext cx="288578" cy="175684"/>
                </a:xfrm>
                <a:custGeom>
                  <a:avLst/>
                  <a:gdLst>
                    <a:gd name="connsiteX0" fmla="*/ 90116 w 288578"/>
                    <a:gd name="connsiteY0" fmla="*/ 159306 h 175684"/>
                    <a:gd name="connsiteX1" fmla="*/ 125444 w 288578"/>
                    <a:gd name="connsiteY1" fmla="*/ 175565 h 175684"/>
                    <a:gd name="connsiteX2" fmla="*/ 258604 w 288578"/>
                    <a:gd name="connsiteY2" fmla="*/ 157458 h 175684"/>
                    <a:gd name="connsiteX3" fmla="*/ 288579 w 288578"/>
                    <a:gd name="connsiteY3" fmla="*/ 138198 h 175684"/>
                    <a:gd name="connsiteX4" fmla="*/ 268043 w 288578"/>
                    <a:gd name="connsiteY4" fmla="*/ 137046 h 175684"/>
                    <a:gd name="connsiteX5" fmla="*/ 184366 w 288578"/>
                    <a:gd name="connsiteY5" fmla="*/ 18936 h 175684"/>
                    <a:gd name="connsiteX6" fmla="*/ 177927 w 288578"/>
                    <a:gd name="connsiteY6" fmla="*/ 0 h 175684"/>
                    <a:gd name="connsiteX7" fmla="*/ 0 w 288578"/>
                    <a:gd name="connsiteY7" fmla="*/ 22260 h 175684"/>
                    <a:gd name="connsiteX8" fmla="*/ 6448 w 288578"/>
                    <a:gd name="connsiteY8" fmla="*/ 41196 h 175684"/>
                    <a:gd name="connsiteX9" fmla="*/ 90116 w 288578"/>
                    <a:gd name="connsiteY9" fmla="*/ 159306 h 17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578" h="175684">
                      <a:moveTo>
                        <a:pt x="90116" y="159306"/>
                      </a:moveTo>
                      <a:cubicBezTo>
                        <a:pt x="97260" y="169440"/>
                        <a:pt x="113138" y="176717"/>
                        <a:pt x="125444" y="175565"/>
                      </a:cubicBezTo>
                      <a:lnTo>
                        <a:pt x="258604" y="157458"/>
                      </a:lnTo>
                      <a:cubicBezTo>
                        <a:pt x="269758" y="156429"/>
                        <a:pt x="282388" y="148076"/>
                        <a:pt x="288579" y="138198"/>
                      </a:cubicBezTo>
                      <a:cubicBezTo>
                        <a:pt x="283092" y="146295"/>
                        <a:pt x="274415" y="146104"/>
                        <a:pt x="268043" y="137046"/>
                      </a:cubicBezTo>
                      <a:lnTo>
                        <a:pt x="184366" y="18936"/>
                      </a:lnTo>
                      <a:cubicBezTo>
                        <a:pt x="180804" y="13897"/>
                        <a:pt x="178565" y="7010"/>
                        <a:pt x="177927" y="0"/>
                      </a:cubicBezTo>
                      <a:lnTo>
                        <a:pt x="0" y="22260"/>
                      </a:lnTo>
                      <a:cubicBezTo>
                        <a:pt x="638" y="29270"/>
                        <a:pt x="2877" y="36157"/>
                        <a:pt x="6448" y="41196"/>
                      </a:cubicBezTo>
                      <a:lnTo>
                        <a:pt x="90116" y="159306"/>
                      </a:lnTo>
                      <a:close/>
                    </a:path>
                  </a:pathLst>
                </a:custGeom>
                <a:solidFill>
                  <a:srgbClr val="000000"/>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grpSp>
          <p:grpSp>
            <p:nvGrpSpPr>
              <p:cNvPr id="15" name="Graphic 4">
                <a:extLst>
                  <a:ext uri="{FF2B5EF4-FFF2-40B4-BE49-F238E27FC236}">
                    <a16:creationId xmlns:a16="http://schemas.microsoft.com/office/drawing/2014/main" id="{9CD32D3E-2F56-5939-DF0B-C99F69B32FCF}"/>
                  </a:ext>
                </a:extLst>
              </p:cNvPr>
              <p:cNvGrpSpPr/>
              <p:nvPr/>
            </p:nvGrpSpPr>
            <p:grpSpPr>
              <a:xfrm>
                <a:off x="4562475" y="3105150"/>
                <a:ext cx="209550" cy="209550"/>
                <a:chOff x="4562475" y="3105150"/>
                <a:chExt cx="209550" cy="209550"/>
              </a:xfrm>
            </p:grpSpPr>
            <p:sp>
              <p:nvSpPr>
                <p:cNvPr id="75" name="Vrije vorm 74">
                  <a:extLst>
                    <a:ext uri="{FF2B5EF4-FFF2-40B4-BE49-F238E27FC236}">
                      <a16:creationId xmlns:a16="http://schemas.microsoft.com/office/drawing/2014/main" id="{930769B8-C13B-3A09-3D4E-634A4ACB6669}"/>
                    </a:ext>
                  </a:extLst>
                </p:cNvPr>
                <p:cNvSpPr/>
                <p:nvPr/>
              </p:nvSpPr>
              <p:spPr>
                <a:xfrm>
                  <a:off x="4578686" y="3121361"/>
                  <a:ext cx="177136" cy="177136"/>
                </a:xfrm>
                <a:custGeom>
                  <a:avLst/>
                  <a:gdLst>
                    <a:gd name="connsiteX0" fmla="*/ 88563 w 177136"/>
                    <a:gd name="connsiteY0" fmla="*/ 177137 h 177136"/>
                    <a:gd name="connsiteX1" fmla="*/ 177136 w 177136"/>
                    <a:gd name="connsiteY1" fmla="*/ 88563 h 177136"/>
                    <a:gd name="connsiteX2" fmla="*/ 88563 w 177136"/>
                    <a:gd name="connsiteY2" fmla="*/ 0 h 177136"/>
                    <a:gd name="connsiteX3" fmla="*/ 0 w 177136"/>
                    <a:gd name="connsiteY3" fmla="*/ 88563 h 177136"/>
                    <a:gd name="connsiteX4" fmla="*/ 88563 w 177136"/>
                    <a:gd name="connsiteY4" fmla="*/ 177137 h 177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36" h="177136">
                      <a:moveTo>
                        <a:pt x="88563" y="177137"/>
                      </a:moveTo>
                      <a:cubicBezTo>
                        <a:pt x="137484" y="177137"/>
                        <a:pt x="177136" y="137484"/>
                        <a:pt x="177136" y="88563"/>
                      </a:cubicBezTo>
                      <a:cubicBezTo>
                        <a:pt x="177136" y="39653"/>
                        <a:pt x="137484" y="0"/>
                        <a:pt x="88563" y="0"/>
                      </a:cubicBezTo>
                      <a:cubicBezTo>
                        <a:pt x="39653" y="0"/>
                        <a:pt x="0" y="39653"/>
                        <a:pt x="0" y="88563"/>
                      </a:cubicBezTo>
                      <a:cubicBezTo>
                        <a:pt x="0" y="137484"/>
                        <a:pt x="39653" y="177137"/>
                        <a:pt x="88563" y="177137"/>
                      </a:cubicBezTo>
                      <a:close/>
                    </a:path>
                  </a:pathLst>
                </a:custGeom>
                <a:solidFill>
                  <a:srgbClr val="3D68EC"/>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76" name="Vrije vorm 75">
                  <a:extLst>
                    <a:ext uri="{FF2B5EF4-FFF2-40B4-BE49-F238E27FC236}">
                      <a16:creationId xmlns:a16="http://schemas.microsoft.com/office/drawing/2014/main" id="{A6BB089B-1192-3D7C-D276-20225751A34B}"/>
                    </a:ext>
                  </a:extLst>
                </p:cNvPr>
                <p:cNvSpPr/>
                <p:nvPr/>
              </p:nvSpPr>
              <p:spPr>
                <a:xfrm>
                  <a:off x="4562475" y="3105150"/>
                  <a:ext cx="209550" cy="209550"/>
                </a:xfrm>
                <a:custGeom>
                  <a:avLst/>
                  <a:gdLst>
                    <a:gd name="connsiteX0" fmla="*/ 104775 w 209550"/>
                    <a:gd name="connsiteY0" fmla="*/ 209550 h 209550"/>
                    <a:gd name="connsiteX1" fmla="*/ 0 w 209550"/>
                    <a:gd name="connsiteY1" fmla="*/ 104775 h 209550"/>
                    <a:gd name="connsiteX2" fmla="*/ 104775 w 209550"/>
                    <a:gd name="connsiteY2" fmla="*/ 0 h 209550"/>
                    <a:gd name="connsiteX3" fmla="*/ 209550 w 209550"/>
                    <a:gd name="connsiteY3" fmla="*/ 104775 h 209550"/>
                    <a:gd name="connsiteX4" fmla="*/ 104775 w 209550"/>
                    <a:gd name="connsiteY4" fmla="*/ 209550 h 209550"/>
                    <a:gd name="connsiteX5" fmla="*/ 104775 w 209550"/>
                    <a:gd name="connsiteY5" fmla="*/ 32414 h 209550"/>
                    <a:gd name="connsiteX6" fmla="*/ 32414 w 209550"/>
                    <a:gd name="connsiteY6" fmla="*/ 104775 h 209550"/>
                    <a:gd name="connsiteX7" fmla="*/ 104775 w 209550"/>
                    <a:gd name="connsiteY7" fmla="*/ 177136 h 209550"/>
                    <a:gd name="connsiteX8" fmla="*/ 177136 w 209550"/>
                    <a:gd name="connsiteY8" fmla="*/ 104775 h 209550"/>
                    <a:gd name="connsiteX9" fmla="*/ 104775 w 209550"/>
                    <a:gd name="connsiteY9" fmla="*/ 32414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09550">
                      <a:moveTo>
                        <a:pt x="104775" y="209550"/>
                      </a:moveTo>
                      <a:cubicBezTo>
                        <a:pt x="47006" y="209550"/>
                        <a:pt x="0" y="162544"/>
                        <a:pt x="0" y="104775"/>
                      </a:cubicBezTo>
                      <a:cubicBezTo>
                        <a:pt x="0" y="47006"/>
                        <a:pt x="47006" y="0"/>
                        <a:pt x="104775" y="0"/>
                      </a:cubicBezTo>
                      <a:cubicBezTo>
                        <a:pt x="162544" y="0"/>
                        <a:pt x="209550" y="47006"/>
                        <a:pt x="209550" y="104775"/>
                      </a:cubicBezTo>
                      <a:cubicBezTo>
                        <a:pt x="209550" y="162544"/>
                        <a:pt x="162544" y="209550"/>
                        <a:pt x="104775" y="209550"/>
                      </a:cubicBezTo>
                      <a:close/>
                      <a:moveTo>
                        <a:pt x="104775" y="32414"/>
                      </a:moveTo>
                      <a:cubicBezTo>
                        <a:pt x="64903" y="32414"/>
                        <a:pt x="32414" y="64903"/>
                        <a:pt x="32414" y="104775"/>
                      </a:cubicBezTo>
                      <a:cubicBezTo>
                        <a:pt x="32414" y="144647"/>
                        <a:pt x="64903" y="177136"/>
                        <a:pt x="104775" y="177136"/>
                      </a:cubicBezTo>
                      <a:cubicBezTo>
                        <a:pt x="144647" y="177136"/>
                        <a:pt x="177136" y="144647"/>
                        <a:pt x="177136" y="104775"/>
                      </a:cubicBezTo>
                      <a:cubicBezTo>
                        <a:pt x="177136" y="64903"/>
                        <a:pt x="144647" y="32414"/>
                        <a:pt x="104775" y="32414"/>
                      </a:cubicBezTo>
                      <a:close/>
                    </a:path>
                  </a:pathLst>
                </a:custGeom>
                <a:solidFill>
                  <a:srgbClr val="000000"/>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grpSp>
          <p:grpSp>
            <p:nvGrpSpPr>
              <p:cNvPr id="16" name="Graphic 4">
                <a:extLst>
                  <a:ext uri="{FF2B5EF4-FFF2-40B4-BE49-F238E27FC236}">
                    <a16:creationId xmlns:a16="http://schemas.microsoft.com/office/drawing/2014/main" id="{4EED5A17-7F5E-2B04-3034-E1553BC4BE5F}"/>
                  </a:ext>
                </a:extLst>
              </p:cNvPr>
              <p:cNvGrpSpPr/>
              <p:nvPr/>
            </p:nvGrpSpPr>
            <p:grpSpPr>
              <a:xfrm>
                <a:off x="5305425" y="2019307"/>
                <a:ext cx="1714442" cy="2781292"/>
                <a:chOff x="5305425" y="2019307"/>
                <a:chExt cx="1714442" cy="2781292"/>
              </a:xfrm>
            </p:grpSpPr>
            <p:sp>
              <p:nvSpPr>
                <p:cNvPr id="28" name="Vrije vorm 27">
                  <a:extLst>
                    <a:ext uri="{FF2B5EF4-FFF2-40B4-BE49-F238E27FC236}">
                      <a16:creationId xmlns:a16="http://schemas.microsoft.com/office/drawing/2014/main" id="{EAF28543-B9BB-EA1B-70A1-3B7C07A39BB0}"/>
                    </a:ext>
                  </a:extLst>
                </p:cNvPr>
                <p:cNvSpPr/>
                <p:nvPr/>
              </p:nvSpPr>
              <p:spPr>
                <a:xfrm>
                  <a:off x="5565419" y="3969581"/>
                  <a:ext cx="450333" cy="197853"/>
                </a:xfrm>
                <a:custGeom>
                  <a:avLst/>
                  <a:gdLst>
                    <a:gd name="connsiteX0" fmla="*/ 11802 w 450333"/>
                    <a:gd name="connsiteY0" fmla="*/ 130855 h 197853"/>
                    <a:gd name="connsiteX1" fmla="*/ 0 w 450333"/>
                    <a:gd name="connsiteY1" fmla="*/ 99146 h 197853"/>
                    <a:gd name="connsiteX2" fmla="*/ 139294 w 450333"/>
                    <a:gd name="connsiteY2" fmla="*/ 7525 h 197853"/>
                    <a:gd name="connsiteX3" fmla="*/ 225009 w 450333"/>
                    <a:gd name="connsiteY3" fmla="*/ 0 h 197853"/>
                    <a:gd name="connsiteX4" fmla="*/ 310848 w 450333"/>
                    <a:gd name="connsiteY4" fmla="*/ 7344 h 197853"/>
                    <a:gd name="connsiteX5" fmla="*/ 432778 w 450333"/>
                    <a:gd name="connsiteY5" fmla="*/ 60274 h 197853"/>
                    <a:gd name="connsiteX6" fmla="*/ 450333 w 450333"/>
                    <a:gd name="connsiteY6" fmla="*/ 98650 h 197853"/>
                    <a:gd name="connsiteX7" fmla="*/ 432902 w 450333"/>
                    <a:gd name="connsiteY7" fmla="*/ 137084 h 197853"/>
                    <a:gd name="connsiteX8" fmla="*/ 311096 w 450333"/>
                    <a:gd name="connsiteY8" fmla="*/ 190329 h 197853"/>
                    <a:gd name="connsiteX9" fmla="*/ 225257 w 450333"/>
                    <a:gd name="connsiteY9" fmla="*/ 197853 h 197853"/>
                    <a:gd name="connsiteX10" fmla="*/ 139418 w 450333"/>
                    <a:gd name="connsiteY10" fmla="*/ 190510 h 197853"/>
                    <a:gd name="connsiteX11" fmla="*/ 17431 w 450333"/>
                    <a:gd name="connsiteY11" fmla="*/ 137636 h 197853"/>
                    <a:gd name="connsiteX12" fmla="*/ 11678 w 450333"/>
                    <a:gd name="connsiteY12" fmla="*/ 130911 h 197853"/>
                    <a:gd name="connsiteX13" fmla="*/ 11802 w 450333"/>
                    <a:gd name="connsiteY13" fmla="*/ 130855 h 19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0333" h="197853">
                      <a:moveTo>
                        <a:pt x="11802" y="130855"/>
                      </a:moveTo>
                      <a:cubicBezTo>
                        <a:pt x="3953" y="120672"/>
                        <a:pt x="57" y="110004"/>
                        <a:pt x="0" y="99146"/>
                      </a:cubicBezTo>
                      <a:cubicBezTo>
                        <a:pt x="0" y="58855"/>
                        <a:pt x="54569" y="22889"/>
                        <a:pt x="139294" y="7525"/>
                      </a:cubicBezTo>
                      <a:cubicBezTo>
                        <a:pt x="166545" y="2524"/>
                        <a:pt x="195406" y="0"/>
                        <a:pt x="225009" y="0"/>
                      </a:cubicBezTo>
                      <a:cubicBezTo>
                        <a:pt x="254546" y="0"/>
                        <a:pt x="283474" y="2467"/>
                        <a:pt x="310848" y="7344"/>
                      </a:cubicBezTo>
                      <a:cubicBezTo>
                        <a:pt x="365665" y="17088"/>
                        <a:pt x="410099" y="36338"/>
                        <a:pt x="432778" y="60274"/>
                      </a:cubicBezTo>
                      <a:cubicBezTo>
                        <a:pt x="444456" y="72428"/>
                        <a:pt x="450390" y="85325"/>
                        <a:pt x="450333" y="98650"/>
                      </a:cubicBezTo>
                      <a:cubicBezTo>
                        <a:pt x="450333" y="111976"/>
                        <a:pt x="444522" y="124873"/>
                        <a:pt x="432902" y="137084"/>
                      </a:cubicBezTo>
                      <a:cubicBezTo>
                        <a:pt x="410166" y="161020"/>
                        <a:pt x="365789" y="180451"/>
                        <a:pt x="311096" y="190329"/>
                      </a:cubicBezTo>
                      <a:cubicBezTo>
                        <a:pt x="283778" y="195196"/>
                        <a:pt x="254918" y="197787"/>
                        <a:pt x="225257" y="197853"/>
                      </a:cubicBezTo>
                      <a:cubicBezTo>
                        <a:pt x="195653" y="197853"/>
                        <a:pt x="166735" y="195444"/>
                        <a:pt x="139418" y="190510"/>
                      </a:cubicBezTo>
                      <a:cubicBezTo>
                        <a:pt x="84725" y="180823"/>
                        <a:pt x="40234" y="161515"/>
                        <a:pt x="17431" y="137636"/>
                      </a:cubicBezTo>
                      <a:cubicBezTo>
                        <a:pt x="15383" y="135417"/>
                        <a:pt x="13411" y="133131"/>
                        <a:pt x="11678" y="130911"/>
                      </a:cubicBezTo>
                      <a:lnTo>
                        <a:pt x="11802" y="130855"/>
                      </a:lnTo>
                      <a:close/>
                    </a:path>
                  </a:pathLst>
                </a:custGeom>
                <a:solidFill>
                  <a:srgbClr val="0083C3"/>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29" name="Vrije vorm 28">
                  <a:extLst>
                    <a:ext uri="{FF2B5EF4-FFF2-40B4-BE49-F238E27FC236}">
                      <a16:creationId xmlns:a16="http://schemas.microsoft.com/office/drawing/2014/main" id="{5E5D6FC5-3DC8-D3A5-90A0-E81CB7E8E117}"/>
                    </a:ext>
                  </a:extLst>
                </p:cNvPr>
                <p:cNvSpPr/>
                <p:nvPr/>
              </p:nvSpPr>
              <p:spPr>
                <a:xfrm>
                  <a:off x="5323160" y="2037064"/>
                  <a:ext cx="1016050" cy="2417178"/>
                </a:xfrm>
                <a:custGeom>
                  <a:avLst/>
                  <a:gdLst>
                    <a:gd name="connsiteX0" fmla="*/ 1015927 w 1016050"/>
                    <a:gd name="connsiteY0" fmla="*/ 78353 h 2417178"/>
                    <a:gd name="connsiteX1" fmla="*/ 884911 w 1016050"/>
                    <a:gd name="connsiteY1" fmla="*/ 3086 h 2417178"/>
                    <a:gd name="connsiteX2" fmla="*/ 880463 w 1016050"/>
                    <a:gd name="connsiteY2" fmla="*/ 1914 h 2417178"/>
                    <a:gd name="connsiteX3" fmla="*/ 876005 w 1016050"/>
                    <a:gd name="connsiteY3" fmla="*/ 867 h 2417178"/>
                    <a:gd name="connsiteX4" fmla="*/ 872176 w 1016050"/>
                    <a:gd name="connsiteY4" fmla="*/ 314 h 2417178"/>
                    <a:gd name="connsiteX5" fmla="*/ 867108 w 1016050"/>
                    <a:gd name="connsiteY5" fmla="*/ 0 h 2417178"/>
                    <a:gd name="connsiteX6" fmla="*/ 862784 w 1016050"/>
                    <a:gd name="connsiteY6" fmla="*/ 0 h 2417178"/>
                    <a:gd name="connsiteX7" fmla="*/ 857898 w 1016050"/>
                    <a:gd name="connsiteY7" fmla="*/ 314 h 2417178"/>
                    <a:gd name="connsiteX8" fmla="*/ 852897 w 1016050"/>
                    <a:gd name="connsiteY8" fmla="*/ 1048 h 2417178"/>
                    <a:gd name="connsiteX9" fmla="*/ 847954 w 1016050"/>
                    <a:gd name="connsiteY9" fmla="*/ 2219 h 2417178"/>
                    <a:gd name="connsiteX10" fmla="*/ 843010 w 1016050"/>
                    <a:gd name="connsiteY10" fmla="*/ 3705 h 2417178"/>
                    <a:gd name="connsiteX11" fmla="*/ 837695 w 1016050"/>
                    <a:gd name="connsiteY11" fmla="*/ 5496 h 2417178"/>
                    <a:gd name="connsiteX12" fmla="*/ 832628 w 1016050"/>
                    <a:gd name="connsiteY12" fmla="*/ 7772 h 2417178"/>
                    <a:gd name="connsiteX13" fmla="*/ 827246 w 1016050"/>
                    <a:gd name="connsiteY13" fmla="*/ 10239 h 2417178"/>
                    <a:gd name="connsiteX14" fmla="*/ 821750 w 1016050"/>
                    <a:gd name="connsiteY14" fmla="*/ 13268 h 2417178"/>
                    <a:gd name="connsiteX15" fmla="*/ 105432 w 1016050"/>
                    <a:gd name="connsiteY15" fmla="*/ 427853 h 2417178"/>
                    <a:gd name="connsiteX16" fmla="*/ 24108 w 1016050"/>
                    <a:gd name="connsiteY16" fmla="*/ 523227 h 2417178"/>
                    <a:gd name="connsiteX17" fmla="*/ 0 w 1016050"/>
                    <a:gd name="connsiteY17" fmla="*/ 621201 h 2417178"/>
                    <a:gd name="connsiteX18" fmla="*/ 2905 w 1016050"/>
                    <a:gd name="connsiteY18" fmla="*/ 2268931 h 2417178"/>
                    <a:gd name="connsiteX19" fmla="*/ 30528 w 1016050"/>
                    <a:gd name="connsiteY19" fmla="*/ 2341855 h 2417178"/>
                    <a:gd name="connsiteX20" fmla="*/ 161611 w 1016050"/>
                    <a:gd name="connsiteY20" fmla="*/ 2417178 h 2417178"/>
                    <a:gd name="connsiteX21" fmla="*/ 133864 w 1016050"/>
                    <a:gd name="connsiteY21" fmla="*/ 2344264 h 2417178"/>
                    <a:gd name="connsiteX22" fmla="*/ 131083 w 1016050"/>
                    <a:gd name="connsiteY22" fmla="*/ 696535 h 2417178"/>
                    <a:gd name="connsiteX23" fmla="*/ 155057 w 1016050"/>
                    <a:gd name="connsiteY23" fmla="*/ 598560 h 2417178"/>
                    <a:gd name="connsiteX24" fmla="*/ 236382 w 1016050"/>
                    <a:gd name="connsiteY24" fmla="*/ 503244 h 2417178"/>
                    <a:gd name="connsiteX25" fmla="*/ 952643 w 1016050"/>
                    <a:gd name="connsiteY25" fmla="*/ 88535 h 2417178"/>
                    <a:gd name="connsiteX26" fmla="*/ 958205 w 1016050"/>
                    <a:gd name="connsiteY26" fmla="*/ 85573 h 2417178"/>
                    <a:gd name="connsiteX27" fmla="*/ 963701 w 1016050"/>
                    <a:gd name="connsiteY27" fmla="*/ 82858 h 2417178"/>
                    <a:gd name="connsiteX28" fmla="*/ 968645 w 1016050"/>
                    <a:gd name="connsiteY28" fmla="*/ 80820 h 2417178"/>
                    <a:gd name="connsiteX29" fmla="*/ 973960 w 1016050"/>
                    <a:gd name="connsiteY29" fmla="*/ 79029 h 2417178"/>
                    <a:gd name="connsiteX30" fmla="*/ 978903 w 1016050"/>
                    <a:gd name="connsiteY30" fmla="*/ 77553 h 2417178"/>
                    <a:gd name="connsiteX31" fmla="*/ 983914 w 1016050"/>
                    <a:gd name="connsiteY31" fmla="*/ 76381 h 2417178"/>
                    <a:gd name="connsiteX32" fmla="*/ 988857 w 1016050"/>
                    <a:gd name="connsiteY32" fmla="*/ 75638 h 2417178"/>
                    <a:gd name="connsiteX33" fmla="*/ 993734 w 1016050"/>
                    <a:gd name="connsiteY33" fmla="*/ 75143 h 2417178"/>
                    <a:gd name="connsiteX34" fmla="*/ 998249 w 1016050"/>
                    <a:gd name="connsiteY34" fmla="*/ 75143 h 2417178"/>
                    <a:gd name="connsiteX35" fmla="*/ 1003135 w 1016050"/>
                    <a:gd name="connsiteY35" fmla="*/ 75457 h 2417178"/>
                    <a:gd name="connsiteX36" fmla="*/ 1007640 w 1016050"/>
                    <a:gd name="connsiteY36" fmla="*/ 76067 h 2417178"/>
                    <a:gd name="connsiteX37" fmla="*/ 1011536 w 1016050"/>
                    <a:gd name="connsiteY37" fmla="*/ 77124 h 2417178"/>
                    <a:gd name="connsiteX38" fmla="*/ 1016051 w 1016050"/>
                    <a:gd name="connsiteY38" fmla="*/ 78419 h 2417178"/>
                    <a:gd name="connsiteX39" fmla="*/ 1015927 w 1016050"/>
                    <a:gd name="connsiteY39" fmla="*/ 78353 h 241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16050" h="2417178">
                      <a:moveTo>
                        <a:pt x="1015927" y="78353"/>
                      </a:moveTo>
                      <a:lnTo>
                        <a:pt x="884911" y="3086"/>
                      </a:lnTo>
                      <a:lnTo>
                        <a:pt x="880463" y="1914"/>
                      </a:lnTo>
                      <a:lnTo>
                        <a:pt x="876005" y="867"/>
                      </a:lnTo>
                      <a:lnTo>
                        <a:pt x="872176" y="314"/>
                      </a:lnTo>
                      <a:lnTo>
                        <a:pt x="867108" y="0"/>
                      </a:lnTo>
                      <a:lnTo>
                        <a:pt x="862784" y="0"/>
                      </a:lnTo>
                      <a:lnTo>
                        <a:pt x="857898" y="314"/>
                      </a:lnTo>
                      <a:lnTo>
                        <a:pt x="852897" y="1048"/>
                      </a:lnTo>
                      <a:lnTo>
                        <a:pt x="847954" y="2219"/>
                      </a:lnTo>
                      <a:lnTo>
                        <a:pt x="843010" y="3705"/>
                      </a:lnTo>
                      <a:lnTo>
                        <a:pt x="837695" y="5496"/>
                      </a:lnTo>
                      <a:lnTo>
                        <a:pt x="832628" y="7772"/>
                      </a:lnTo>
                      <a:lnTo>
                        <a:pt x="827246" y="10239"/>
                      </a:lnTo>
                      <a:lnTo>
                        <a:pt x="821750" y="13268"/>
                      </a:lnTo>
                      <a:lnTo>
                        <a:pt x="105432" y="427853"/>
                      </a:lnTo>
                      <a:cubicBezTo>
                        <a:pt x="67923" y="450799"/>
                        <a:pt x="43263" y="484422"/>
                        <a:pt x="24108" y="523227"/>
                      </a:cubicBezTo>
                      <a:cubicBezTo>
                        <a:pt x="8839" y="555679"/>
                        <a:pt x="495" y="585416"/>
                        <a:pt x="0" y="621201"/>
                      </a:cubicBezTo>
                      <a:lnTo>
                        <a:pt x="2905" y="2268931"/>
                      </a:lnTo>
                      <a:cubicBezTo>
                        <a:pt x="3400" y="2296697"/>
                        <a:pt x="8411" y="2322852"/>
                        <a:pt x="30528" y="2341855"/>
                      </a:cubicBezTo>
                      <a:lnTo>
                        <a:pt x="161611" y="2417178"/>
                      </a:lnTo>
                      <a:cubicBezTo>
                        <a:pt x="139427" y="2398186"/>
                        <a:pt x="134293" y="2372020"/>
                        <a:pt x="133864" y="2344264"/>
                      </a:cubicBezTo>
                      <a:lnTo>
                        <a:pt x="131083" y="696535"/>
                      </a:lnTo>
                      <a:cubicBezTo>
                        <a:pt x="131512" y="660559"/>
                        <a:pt x="140351" y="630822"/>
                        <a:pt x="155057" y="598560"/>
                      </a:cubicBezTo>
                      <a:cubicBezTo>
                        <a:pt x="174336" y="559632"/>
                        <a:pt x="198996" y="526009"/>
                        <a:pt x="236382" y="503244"/>
                      </a:cubicBezTo>
                      <a:lnTo>
                        <a:pt x="952643" y="88535"/>
                      </a:lnTo>
                      <a:lnTo>
                        <a:pt x="958205" y="85573"/>
                      </a:lnTo>
                      <a:lnTo>
                        <a:pt x="963701" y="82858"/>
                      </a:lnTo>
                      <a:lnTo>
                        <a:pt x="968645" y="80820"/>
                      </a:lnTo>
                      <a:lnTo>
                        <a:pt x="973960" y="79029"/>
                      </a:lnTo>
                      <a:lnTo>
                        <a:pt x="978903" y="77553"/>
                      </a:lnTo>
                      <a:lnTo>
                        <a:pt x="983914" y="76381"/>
                      </a:lnTo>
                      <a:lnTo>
                        <a:pt x="988857" y="75638"/>
                      </a:lnTo>
                      <a:lnTo>
                        <a:pt x="993734" y="75143"/>
                      </a:lnTo>
                      <a:lnTo>
                        <a:pt x="998249" y="75143"/>
                      </a:lnTo>
                      <a:lnTo>
                        <a:pt x="1003135" y="75457"/>
                      </a:lnTo>
                      <a:lnTo>
                        <a:pt x="1007640" y="76067"/>
                      </a:lnTo>
                      <a:lnTo>
                        <a:pt x="1011536" y="77124"/>
                      </a:lnTo>
                      <a:lnTo>
                        <a:pt x="1016051" y="78419"/>
                      </a:lnTo>
                      <a:lnTo>
                        <a:pt x="1015927" y="78353"/>
                      </a:lnTo>
                      <a:close/>
                    </a:path>
                  </a:pathLst>
                </a:custGeom>
                <a:solidFill>
                  <a:srgbClr val="3D68EC"/>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30" name="Vrije vorm 29">
                  <a:extLst>
                    <a:ext uri="{FF2B5EF4-FFF2-40B4-BE49-F238E27FC236}">
                      <a16:creationId xmlns:a16="http://schemas.microsoft.com/office/drawing/2014/main" id="{765826C5-AA3C-0F9E-C866-3FC725F8EBE2}"/>
                    </a:ext>
                  </a:extLst>
                </p:cNvPr>
                <p:cNvSpPr/>
                <p:nvPr/>
              </p:nvSpPr>
              <p:spPr>
                <a:xfrm>
                  <a:off x="5305425" y="2019307"/>
                  <a:ext cx="1050883" cy="2452404"/>
                </a:xfrm>
                <a:custGeom>
                  <a:avLst/>
                  <a:gdLst>
                    <a:gd name="connsiteX0" fmla="*/ 847954 w 1050883"/>
                    <a:gd name="connsiteY0" fmla="*/ 46265 h 2452404"/>
                    <a:gd name="connsiteX1" fmla="*/ 132064 w 1050883"/>
                    <a:gd name="connsiteY1" fmla="*/ 460727 h 2452404"/>
                    <a:gd name="connsiteX2" fmla="*/ 57226 w 1050883"/>
                    <a:gd name="connsiteY2" fmla="*/ 548699 h 2452404"/>
                    <a:gd name="connsiteX3" fmla="*/ 35042 w 1050883"/>
                    <a:gd name="connsiteY3" fmla="*/ 639206 h 2452404"/>
                    <a:gd name="connsiteX4" fmla="*/ 37948 w 1050883"/>
                    <a:gd name="connsiteY4" fmla="*/ 2286631 h 2452404"/>
                    <a:gd name="connsiteX5" fmla="*/ 59760 w 1050883"/>
                    <a:gd name="connsiteY5" fmla="*/ 2346477 h 2452404"/>
                    <a:gd name="connsiteX6" fmla="*/ 136760 w 1050883"/>
                    <a:gd name="connsiteY6" fmla="*/ 2390520 h 2452404"/>
                    <a:gd name="connsiteX7" fmla="*/ 134350 w 1050883"/>
                    <a:gd name="connsiteY7" fmla="*/ 2362269 h 2452404"/>
                    <a:gd name="connsiteX8" fmla="*/ 131016 w 1050883"/>
                    <a:gd name="connsiteY8" fmla="*/ 714225 h 2452404"/>
                    <a:gd name="connsiteX9" fmla="*/ 157096 w 1050883"/>
                    <a:gd name="connsiteY9" fmla="*/ 608850 h 2452404"/>
                    <a:gd name="connsiteX10" fmla="*/ 244907 w 1050883"/>
                    <a:gd name="connsiteY10" fmla="*/ 505951 h 2452404"/>
                    <a:gd name="connsiteX11" fmla="*/ 976865 w 1050883"/>
                    <a:gd name="connsiteY11" fmla="*/ 83708 h 2452404"/>
                    <a:gd name="connsiteX12" fmla="*/ 888425 w 1050883"/>
                    <a:gd name="connsiteY12" fmla="*/ 37445 h 2452404"/>
                    <a:gd name="connsiteX13" fmla="*/ 847954 w 1050883"/>
                    <a:gd name="connsiteY13" fmla="*/ 46265 h 2452404"/>
                    <a:gd name="connsiteX14" fmla="*/ 179346 w 1050883"/>
                    <a:gd name="connsiteY14" fmla="*/ 2452404 h 2452404"/>
                    <a:gd name="connsiteX15" fmla="*/ 170383 w 1050883"/>
                    <a:gd name="connsiteY15" fmla="*/ 2450061 h 2452404"/>
                    <a:gd name="connsiteX16" fmla="*/ 39424 w 1050883"/>
                    <a:gd name="connsiteY16" fmla="*/ 2374785 h 2452404"/>
                    <a:gd name="connsiteX17" fmla="*/ 3277 w 1050883"/>
                    <a:gd name="connsiteY17" fmla="*/ 2287184 h 2452404"/>
                    <a:gd name="connsiteX18" fmla="*/ 0 w 1050883"/>
                    <a:gd name="connsiteY18" fmla="*/ 638901 h 2452404"/>
                    <a:gd name="connsiteX19" fmla="*/ 26080 w 1050883"/>
                    <a:gd name="connsiteY19" fmla="*/ 533707 h 2452404"/>
                    <a:gd name="connsiteX20" fmla="*/ 113709 w 1050883"/>
                    <a:gd name="connsiteY20" fmla="*/ 430561 h 2452404"/>
                    <a:gd name="connsiteX21" fmla="*/ 858946 w 1050883"/>
                    <a:gd name="connsiteY21" fmla="*/ 8756 h 2452404"/>
                    <a:gd name="connsiteX22" fmla="*/ 907523 w 1050883"/>
                    <a:gd name="connsiteY22" fmla="*/ 4184 h 2452404"/>
                    <a:gd name="connsiteX23" fmla="*/ 1042064 w 1050883"/>
                    <a:gd name="connsiteY23" fmla="*/ 80993 h 2452404"/>
                    <a:gd name="connsiteX24" fmla="*/ 1049417 w 1050883"/>
                    <a:gd name="connsiteY24" fmla="*/ 103082 h 2452404"/>
                    <a:gd name="connsiteX25" fmla="*/ 1028281 w 1050883"/>
                    <a:gd name="connsiteY25" fmla="*/ 112769 h 2452404"/>
                    <a:gd name="connsiteX26" fmla="*/ 1014927 w 1050883"/>
                    <a:gd name="connsiteY26" fmla="*/ 110426 h 2452404"/>
                    <a:gd name="connsiteX27" fmla="*/ 983352 w 1050883"/>
                    <a:gd name="connsiteY27" fmla="*/ 119065 h 2452404"/>
                    <a:gd name="connsiteX28" fmla="*/ 978903 w 1050883"/>
                    <a:gd name="connsiteY28" fmla="*/ 121589 h 2452404"/>
                    <a:gd name="connsiteX29" fmla="*/ 262957 w 1050883"/>
                    <a:gd name="connsiteY29" fmla="*/ 535869 h 2452404"/>
                    <a:gd name="connsiteX30" fmla="*/ 188490 w 1050883"/>
                    <a:gd name="connsiteY30" fmla="*/ 623785 h 2452404"/>
                    <a:gd name="connsiteX31" fmla="*/ 165992 w 1050883"/>
                    <a:gd name="connsiteY31" fmla="*/ 714473 h 2452404"/>
                    <a:gd name="connsiteX32" fmla="*/ 168773 w 1050883"/>
                    <a:gd name="connsiteY32" fmla="*/ 2361898 h 2452404"/>
                    <a:gd name="connsiteX33" fmla="*/ 190586 w 1050883"/>
                    <a:gd name="connsiteY33" fmla="*/ 2421553 h 2452404"/>
                    <a:gd name="connsiteX34" fmla="*/ 193615 w 1050883"/>
                    <a:gd name="connsiteY34" fmla="*/ 2445061 h 2452404"/>
                    <a:gd name="connsiteX35" fmla="*/ 179346 w 1050883"/>
                    <a:gd name="connsiteY35" fmla="*/ 2452337 h 2452404"/>
                    <a:gd name="connsiteX36" fmla="*/ 179346 w 1050883"/>
                    <a:gd name="connsiteY36" fmla="*/ 2452404 h 245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0883" h="2452404">
                      <a:moveTo>
                        <a:pt x="847954" y="46265"/>
                      </a:moveTo>
                      <a:lnTo>
                        <a:pt x="132064" y="460727"/>
                      </a:lnTo>
                      <a:cubicBezTo>
                        <a:pt x="101470" y="479177"/>
                        <a:pt x="77810" y="507180"/>
                        <a:pt x="57226" y="548699"/>
                      </a:cubicBezTo>
                      <a:cubicBezTo>
                        <a:pt x="42396" y="581399"/>
                        <a:pt x="35595" y="608602"/>
                        <a:pt x="35042" y="639206"/>
                      </a:cubicBezTo>
                      <a:lnTo>
                        <a:pt x="37948" y="2286631"/>
                      </a:lnTo>
                      <a:cubicBezTo>
                        <a:pt x="39053" y="2316368"/>
                        <a:pt x="44863" y="2333704"/>
                        <a:pt x="59760" y="2346477"/>
                      </a:cubicBezTo>
                      <a:lnTo>
                        <a:pt x="136760" y="2390520"/>
                      </a:lnTo>
                      <a:cubicBezTo>
                        <a:pt x="134788" y="2380710"/>
                        <a:pt x="134350" y="2371213"/>
                        <a:pt x="134350" y="2362269"/>
                      </a:cubicBezTo>
                      <a:lnTo>
                        <a:pt x="131016" y="714225"/>
                      </a:lnTo>
                      <a:cubicBezTo>
                        <a:pt x="132007" y="678135"/>
                        <a:pt x="139236" y="646607"/>
                        <a:pt x="157096" y="608850"/>
                      </a:cubicBezTo>
                      <a:cubicBezTo>
                        <a:pt x="180699" y="560853"/>
                        <a:pt x="208321" y="528278"/>
                        <a:pt x="244907" y="505951"/>
                      </a:cubicBezTo>
                      <a:lnTo>
                        <a:pt x="976865" y="83708"/>
                      </a:lnTo>
                      <a:lnTo>
                        <a:pt x="888425" y="37445"/>
                      </a:lnTo>
                      <a:cubicBezTo>
                        <a:pt x="880577" y="32997"/>
                        <a:pt x="865622" y="36274"/>
                        <a:pt x="847954" y="46265"/>
                      </a:cubicBezTo>
                      <a:close/>
                      <a:moveTo>
                        <a:pt x="179346" y="2452404"/>
                      </a:moveTo>
                      <a:cubicBezTo>
                        <a:pt x="176374" y="2452404"/>
                        <a:pt x="173346" y="2451537"/>
                        <a:pt x="170383" y="2450061"/>
                      </a:cubicBezTo>
                      <a:lnTo>
                        <a:pt x="39424" y="2374785"/>
                      </a:lnTo>
                      <a:cubicBezTo>
                        <a:pt x="7791" y="2348077"/>
                        <a:pt x="3772" y="2314082"/>
                        <a:pt x="3277" y="2287184"/>
                      </a:cubicBezTo>
                      <a:lnTo>
                        <a:pt x="0" y="638901"/>
                      </a:lnTo>
                      <a:cubicBezTo>
                        <a:pt x="991" y="602811"/>
                        <a:pt x="8401" y="571340"/>
                        <a:pt x="26080" y="533707"/>
                      </a:cubicBezTo>
                      <a:cubicBezTo>
                        <a:pt x="49625" y="485463"/>
                        <a:pt x="77314" y="452888"/>
                        <a:pt x="113709" y="430561"/>
                      </a:cubicBezTo>
                      <a:lnTo>
                        <a:pt x="858946" y="8756"/>
                      </a:lnTo>
                      <a:cubicBezTo>
                        <a:pt x="876129" y="-998"/>
                        <a:pt x="887435" y="-2722"/>
                        <a:pt x="907523" y="4184"/>
                      </a:cubicBezTo>
                      <a:lnTo>
                        <a:pt x="1042064" y="80993"/>
                      </a:lnTo>
                      <a:cubicBezTo>
                        <a:pt x="1049969" y="85442"/>
                        <a:pt x="1052941" y="94938"/>
                        <a:pt x="1049417" y="103082"/>
                      </a:cubicBezTo>
                      <a:cubicBezTo>
                        <a:pt x="1045950" y="111292"/>
                        <a:pt x="1037054" y="115483"/>
                        <a:pt x="1028281" y="112769"/>
                      </a:cubicBezTo>
                      <a:lnTo>
                        <a:pt x="1014927" y="110426"/>
                      </a:lnTo>
                      <a:lnTo>
                        <a:pt x="983352" y="119065"/>
                      </a:lnTo>
                      <a:lnTo>
                        <a:pt x="978903" y="121589"/>
                      </a:lnTo>
                      <a:lnTo>
                        <a:pt x="262957" y="535869"/>
                      </a:lnTo>
                      <a:cubicBezTo>
                        <a:pt x="232362" y="554319"/>
                        <a:pt x="208693" y="582447"/>
                        <a:pt x="188490" y="623785"/>
                      </a:cubicBezTo>
                      <a:cubicBezTo>
                        <a:pt x="173222" y="656484"/>
                        <a:pt x="166430" y="683688"/>
                        <a:pt x="165992" y="714473"/>
                      </a:cubicBezTo>
                      <a:lnTo>
                        <a:pt x="168773" y="2361898"/>
                      </a:lnTo>
                      <a:cubicBezTo>
                        <a:pt x="169697" y="2391568"/>
                        <a:pt x="175698" y="2408970"/>
                        <a:pt x="190586" y="2421553"/>
                      </a:cubicBezTo>
                      <a:cubicBezTo>
                        <a:pt x="197453" y="2427534"/>
                        <a:pt x="198501" y="2437593"/>
                        <a:pt x="193615" y="2445061"/>
                      </a:cubicBezTo>
                      <a:cubicBezTo>
                        <a:pt x="190214" y="2449813"/>
                        <a:pt x="184718" y="2452337"/>
                        <a:pt x="179346" y="2452337"/>
                      </a:cubicBezTo>
                      <a:lnTo>
                        <a:pt x="179346" y="2452404"/>
                      </a:ln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31" name="Vrije vorm 30">
                  <a:extLst>
                    <a:ext uri="{FF2B5EF4-FFF2-40B4-BE49-F238E27FC236}">
                      <a16:creationId xmlns:a16="http://schemas.microsoft.com/office/drawing/2014/main" id="{393DF65D-DB27-CD85-85FE-DDFD80B34A92}"/>
                    </a:ext>
                  </a:extLst>
                </p:cNvPr>
                <p:cNvSpPr/>
                <p:nvPr/>
              </p:nvSpPr>
              <p:spPr>
                <a:xfrm>
                  <a:off x="5454176" y="2112176"/>
                  <a:ext cx="930326" cy="2353653"/>
                </a:xfrm>
                <a:custGeom>
                  <a:avLst/>
                  <a:gdLst>
                    <a:gd name="connsiteX0" fmla="*/ 108585 w 930326"/>
                    <a:gd name="connsiteY0" fmla="*/ 2340285 h 2353653"/>
                    <a:gd name="connsiteX1" fmla="*/ 824960 w 930326"/>
                    <a:gd name="connsiteY1" fmla="*/ 1925642 h 2353653"/>
                    <a:gd name="connsiteX2" fmla="*/ 930326 w 930326"/>
                    <a:gd name="connsiteY2" fmla="*/ 1732170 h 2353653"/>
                    <a:gd name="connsiteX3" fmla="*/ 927421 w 930326"/>
                    <a:gd name="connsiteY3" fmla="*/ 84564 h 2353653"/>
                    <a:gd name="connsiteX4" fmla="*/ 821627 w 930326"/>
                    <a:gd name="connsiteY4" fmla="*/ 13422 h 2353653"/>
                    <a:gd name="connsiteX5" fmla="*/ 105308 w 930326"/>
                    <a:gd name="connsiteY5" fmla="*/ 428074 h 2353653"/>
                    <a:gd name="connsiteX6" fmla="*/ 0 w 930326"/>
                    <a:gd name="connsiteY6" fmla="*/ 621365 h 2353653"/>
                    <a:gd name="connsiteX7" fmla="*/ 2781 w 930326"/>
                    <a:gd name="connsiteY7" fmla="*/ 2269095 h 2353653"/>
                    <a:gd name="connsiteX8" fmla="*/ 108518 w 930326"/>
                    <a:gd name="connsiteY8" fmla="*/ 2340285 h 2353653"/>
                    <a:gd name="connsiteX9" fmla="*/ 108585 w 930326"/>
                    <a:gd name="connsiteY9" fmla="*/ 2340285 h 235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0326" h="2353653">
                      <a:moveTo>
                        <a:pt x="108585" y="2340285"/>
                      </a:moveTo>
                      <a:lnTo>
                        <a:pt x="824960" y="1925642"/>
                      </a:lnTo>
                      <a:cubicBezTo>
                        <a:pt x="883053" y="1891952"/>
                        <a:pt x="930450" y="1805151"/>
                        <a:pt x="930326" y="1732170"/>
                      </a:cubicBezTo>
                      <a:lnTo>
                        <a:pt x="927421" y="84564"/>
                      </a:lnTo>
                      <a:cubicBezTo>
                        <a:pt x="927297" y="11641"/>
                        <a:pt x="879967" y="-20258"/>
                        <a:pt x="821627" y="13422"/>
                      </a:cubicBezTo>
                      <a:lnTo>
                        <a:pt x="105308" y="428074"/>
                      </a:lnTo>
                      <a:cubicBezTo>
                        <a:pt x="47158" y="461755"/>
                        <a:pt x="-57" y="548565"/>
                        <a:pt x="0" y="621365"/>
                      </a:cubicBezTo>
                      <a:lnTo>
                        <a:pt x="2781" y="2269095"/>
                      </a:lnTo>
                      <a:cubicBezTo>
                        <a:pt x="2905" y="2341894"/>
                        <a:pt x="50244" y="2373908"/>
                        <a:pt x="108518" y="2340285"/>
                      </a:cubicBezTo>
                      <a:lnTo>
                        <a:pt x="108585" y="2340285"/>
                      </a:lnTo>
                      <a:close/>
                    </a:path>
                  </a:pathLst>
                </a:custGeom>
                <a:solidFill>
                  <a:srgbClr val="3D68EC"/>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32" name="Vrije vorm 31">
                  <a:extLst>
                    <a:ext uri="{FF2B5EF4-FFF2-40B4-BE49-F238E27FC236}">
                      <a16:creationId xmlns:a16="http://schemas.microsoft.com/office/drawing/2014/main" id="{9911D45F-6760-FD55-A776-9CB4EC42287D}"/>
                    </a:ext>
                  </a:extLst>
                </p:cNvPr>
                <p:cNvSpPr/>
                <p:nvPr/>
              </p:nvSpPr>
              <p:spPr>
                <a:xfrm>
                  <a:off x="5436317" y="2094660"/>
                  <a:ext cx="965372" cy="2388642"/>
                </a:xfrm>
                <a:custGeom>
                  <a:avLst/>
                  <a:gdLst>
                    <a:gd name="connsiteX0" fmla="*/ 883606 w 965372"/>
                    <a:gd name="connsiteY0" fmla="*/ 35006 h 2388642"/>
                    <a:gd name="connsiteX1" fmla="*/ 848011 w 965372"/>
                    <a:gd name="connsiteY1" fmla="*/ 45931 h 2388642"/>
                    <a:gd name="connsiteX2" fmla="*/ 132064 w 965372"/>
                    <a:gd name="connsiteY2" fmla="*/ 460516 h 2388642"/>
                    <a:gd name="connsiteX3" fmla="*/ 35100 w 965372"/>
                    <a:gd name="connsiteY3" fmla="*/ 638815 h 2388642"/>
                    <a:gd name="connsiteX4" fmla="*/ 37881 w 965372"/>
                    <a:gd name="connsiteY4" fmla="*/ 2286545 h 2388642"/>
                    <a:gd name="connsiteX5" fmla="*/ 63713 w 965372"/>
                    <a:gd name="connsiteY5" fmla="*/ 2348914 h 2388642"/>
                    <a:gd name="connsiteX6" fmla="*/ 117424 w 965372"/>
                    <a:gd name="connsiteY6" fmla="*/ 2342561 h 2388642"/>
                    <a:gd name="connsiteX7" fmla="*/ 833800 w 965372"/>
                    <a:gd name="connsiteY7" fmla="*/ 1927976 h 2388642"/>
                    <a:gd name="connsiteX8" fmla="*/ 930821 w 965372"/>
                    <a:gd name="connsiteY8" fmla="*/ 1749678 h 2388642"/>
                    <a:gd name="connsiteX9" fmla="*/ 927545 w 965372"/>
                    <a:gd name="connsiteY9" fmla="*/ 102072 h 2388642"/>
                    <a:gd name="connsiteX10" fmla="*/ 902275 w 965372"/>
                    <a:gd name="connsiteY10" fmla="*/ 39702 h 2388642"/>
                    <a:gd name="connsiteX11" fmla="*/ 883549 w 965372"/>
                    <a:gd name="connsiteY11" fmla="*/ 34949 h 2388642"/>
                    <a:gd name="connsiteX12" fmla="*/ 883606 w 965372"/>
                    <a:gd name="connsiteY12" fmla="*/ 35006 h 2388642"/>
                    <a:gd name="connsiteX13" fmla="*/ 82563 w 965372"/>
                    <a:gd name="connsiteY13" fmla="*/ 2388586 h 2388642"/>
                    <a:gd name="connsiteX14" fmla="*/ 46349 w 965372"/>
                    <a:gd name="connsiteY14" fmla="*/ 2379271 h 2388642"/>
                    <a:gd name="connsiteX15" fmla="*/ 3343 w 965372"/>
                    <a:gd name="connsiteY15" fmla="*/ 2286602 h 2388642"/>
                    <a:gd name="connsiteX16" fmla="*/ 0 w 965372"/>
                    <a:gd name="connsiteY16" fmla="*/ 638872 h 2388642"/>
                    <a:gd name="connsiteX17" fmla="*/ 114329 w 965372"/>
                    <a:gd name="connsiteY17" fmla="*/ 430408 h 2388642"/>
                    <a:gd name="connsiteX18" fmla="*/ 830647 w 965372"/>
                    <a:gd name="connsiteY18" fmla="*/ 15756 h 2388642"/>
                    <a:gd name="connsiteX19" fmla="*/ 919515 w 965372"/>
                    <a:gd name="connsiteY19" fmla="*/ 9403 h 2388642"/>
                    <a:gd name="connsiteX20" fmla="*/ 962463 w 965372"/>
                    <a:gd name="connsiteY20" fmla="*/ 102072 h 2388642"/>
                    <a:gd name="connsiteX21" fmla="*/ 965368 w 965372"/>
                    <a:gd name="connsiteY21" fmla="*/ 1749678 h 2388642"/>
                    <a:gd name="connsiteX22" fmla="*/ 851726 w 965372"/>
                    <a:gd name="connsiteY22" fmla="*/ 1958323 h 2388642"/>
                    <a:gd name="connsiteX23" fmla="*/ 135217 w 965372"/>
                    <a:gd name="connsiteY23" fmla="*/ 2372851 h 2388642"/>
                    <a:gd name="connsiteX24" fmla="*/ 82563 w 965372"/>
                    <a:gd name="connsiteY24" fmla="*/ 2388643 h 2388642"/>
                    <a:gd name="connsiteX25" fmla="*/ 82563 w 965372"/>
                    <a:gd name="connsiteY25" fmla="*/ 2388586 h 238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65372" h="2388642">
                      <a:moveTo>
                        <a:pt x="883606" y="35006"/>
                      </a:moveTo>
                      <a:cubicBezTo>
                        <a:pt x="872728" y="35006"/>
                        <a:pt x="860803" y="38768"/>
                        <a:pt x="848011" y="45931"/>
                      </a:cubicBezTo>
                      <a:lnTo>
                        <a:pt x="132064" y="460516"/>
                      </a:lnTo>
                      <a:cubicBezTo>
                        <a:pt x="79286" y="490930"/>
                        <a:pt x="35043" y="572549"/>
                        <a:pt x="35100" y="638815"/>
                      </a:cubicBezTo>
                      <a:lnTo>
                        <a:pt x="37881" y="2286545"/>
                      </a:lnTo>
                      <a:cubicBezTo>
                        <a:pt x="37881" y="2316834"/>
                        <a:pt x="47339" y="2339532"/>
                        <a:pt x="63713" y="2348914"/>
                      </a:cubicBezTo>
                      <a:cubicBezTo>
                        <a:pt x="77439" y="2356934"/>
                        <a:pt x="96784" y="2354648"/>
                        <a:pt x="117424" y="2342561"/>
                      </a:cubicBezTo>
                      <a:lnTo>
                        <a:pt x="833800" y="1927976"/>
                      </a:lnTo>
                      <a:cubicBezTo>
                        <a:pt x="886578" y="1897563"/>
                        <a:pt x="930945" y="1816057"/>
                        <a:pt x="930821" y="1749678"/>
                      </a:cubicBezTo>
                      <a:lnTo>
                        <a:pt x="927545" y="102072"/>
                      </a:lnTo>
                      <a:cubicBezTo>
                        <a:pt x="927545" y="71591"/>
                        <a:pt x="918524" y="49074"/>
                        <a:pt x="902275" y="39702"/>
                      </a:cubicBezTo>
                      <a:cubicBezTo>
                        <a:pt x="896769" y="36549"/>
                        <a:pt x="890407" y="34949"/>
                        <a:pt x="883549" y="34949"/>
                      </a:cubicBezTo>
                      <a:lnTo>
                        <a:pt x="883606" y="35006"/>
                      </a:lnTo>
                      <a:close/>
                      <a:moveTo>
                        <a:pt x="82563" y="2388586"/>
                      </a:moveTo>
                      <a:cubicBezTo>
                        <a:pt x="69647" y="2388586"/>
                        <a:pt x="57417" y="2385500"/>
                        <a:pt x="46349" y="2379271"/>
                      </a:cubicBezTo>
                      <a:cubicBezTo>
                        <a:pt x="18793" y="2363592"/>
                        <a:pt x="3401" y="2329855"/>
                        <a:pt x="3343" y="2286602"/>
                      </a:cubicBezTo>
                      <a:lnTo>
                        <a:pt x="0" y="638872"/>
                      </a:lnTo>
                      <a:cubicBezTo>
                        <a:pt x="-124" y="560395"/>
                        <a:pt x="51111" y="466927"/>
                        <a:pt x="114329" y="430408"/>
                      </a:cubicBezTo>
                      <a:lnTo>
                        <a:pt x="830647" y="15756"/>
                      </a:lnTo>
                      <a:cubicBezTo>
                        <a:pt x="862784" y="-2875"/>
                        <a:pt x="894360" y="-4970"/>
                        <a:pt x="919515" y="9403"/>
                      </a:cubicBezTo>
                      <a:cubicBezTo>
                        <a:pt x="947204" y="25071"/>
                        <a:pt x="962406" y="58818"/>
                        <a:pt x="962463" y="102072"/>
                      </a:cubicBezTo>
                      <a:lnTo>
                        <a:pt x="965368" y="1749678"/>
                      </a:lnTo>
                      <a:cubicBezTo>
                        <a:pt x="965931" y="1828278"/>
                        <a:pt x="914753" y="1921804"/>
                        <a:pt x="851726" y="1958323"/>
                      </a:cubicBezTo>
                      <a:lnTo>
                        <a:pt x="135217" y="2372851"/>
                      </a:lnTo>
                      <a:cubicBezTo>
                        <a:pt x="117110" y="2383462"/>
                        <a:pt x="99251" y="2388643"/>
                        <a:pt x="82563" y="2388643"/>
                      </a:cubicBezTo>
                      <a:lnTo>
                        <a:pt x="82563" y="2388586"/>
                      </a:ln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33" name="Vrije vorm 32">
                  <a:extLst>
                    <a:ext uri="{FF2B5EF4-FFF2-40B4-BE49-F238E27FC236}">
                      <a16:creationId xmlns:a16="http://schemas.microsoft.com/office/drawing/2014/main" id="{A8AE9025-86E8-673F-17BE-8488FF1774D8}"/>
                    </a:ext>
                  </a:extLst>
                </p:cNvPr>
                <p:cNvSpPr/>
                <p:nvPr/>
              </p:nvSpPr>
              <p:spPr>
                <a:xfrm>
                  <a:off x="5454176" y="2112176"/>
                  <a:ext cx="930268" cy="2249044"/>
                </a:xfrm>
                <a:custGeom>
                  <a:avLst/>
                  <a:gdLst>
                    <a:gd name="connsiteX0" fmla="*/ 930269 w 930268"/>
                    <a:gd name="connsiteY0" fmla="*/ 1712425 h 2249044"/>
                    <a:gd name="connsiteX1" fmla="*/ 927421 w 930268"/>
                    <a:gd name="connsiteY1" fmla="*/ 84564 h 2249044"/>
                    <a:gd name="connsiteX2" fmla="*/ 821627 w 930268"/>
                    <a:gd name="connsiteY2" fmla="*/ 13422 h 2249044"/>
                    <a:gd name="connsiteX3" fmla="*/ 105308 w 930268"/>
                    <a:gd name="connsiteY3" fmla="*/ 428074 h 2249044"/>
                    <a:gd name="connsiteX4" fmla="*/ 0 w 930268"/>
                    <a:gd name="connsiteY4" fmla="*/ 621365 h 2249044"/>
                    <a:gd name="connsiteX5" fmla="*/ 2724 w 930268"/>
                    <a:gd name="connsiteY5" fmla="*/ 2249045 h 2249044"/>
                    <a:gd name="connsiteX6" fmla="*/ 930202 w 930268"/>
                    <a:gd name="connsiteY6" fmla="*/ 1712425 h 2249044"/>
                    <a:gd name="connsiteX7" fmla="*/ 930269 w 930268"/>
                    <a:gd name="connsiteY7" fmla="*/ 1712425 h 224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0268" h="2249044">
                      <a:moveTo>
                        <a:pt x="930269" y="1712425"/>
                      </a:moveTo>
                      <a:lnTo>
                        <a:pt x="927421" y="84564"/>
                      </a:lnTo>
                      <a:cubicBezTo>
                        <a:pt x="927297" y="11641"/>
                        <a:pt x="879967" y="-20258"/>
                        <a:pt x="821627" y="13422"/>
                      </a:cubicBezTo>
                      <a:lnTo>
                        <a:pt x="105308" y="428074"/>
                      </a:lnTo>
                      <a:cubicBezTo>
                        <a:pt x="47158" y="461755"/>
                        <a:pt x="-57" y="548565"/>
                        <a:pt x="0" y="621365"/>
                      </a:cubicBezTo>
                      <a:lnTo>
                        <a:pt x="2724" y="2249045"/>
                      </a:lnTo>
                      <a:lnTo>
                        <a:pt x="930202" y="1712425"/>
                      </a:lnTo>
                      <a:lnTo>
                        <a:pt x="930269" y="1712425"/>
                      </a:lnTo>
                      <a:close/>
                    </a:path>
                  </a:pathLst>
                </a:custGeom>
                <a:solidFill>
                  <a:srgbClr val="F4D9DC"/>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34" name="Vrije vorm 33">
                  <a:extLst>
                    <a:ext uri="{FF2B5EF4-FFF2-40B4-BE49-F238E27FC236}">
                      <a16:creationId xmlns:a16="http://schemas.microsoft.com/office/drawing/2014/main" id="{E5515A80-85FD-7E5D-CBE2-150A9151B10A}"/>
                    </a:ext>
                  </a:extLst>
                </p:cNvPr>
                <p:cNvSpPr/>
                <p:nvPr/>
              </p:nvSpPr>
              <p:spPr>
                <a:xfrm>
                  <a:off x="5436250" y="2094622"/>
                  <a:ext cx="965368" cy="2284114"/>
                </a:xfrm>
                <a:custGeom>
                  <a:avLst/>
                  <a:gdLst>
                    <a:gd name="connsiteX0" fmla="*/ 883673 w 965368"/>
                    <a:gd name="connsiteY0" fmla="*/ 35053 h 2284114"/>
                    <a:gd name="connsiteX1" fmla="*/ 848078 w 965368"/>
                    <a:gd name="connsiteY1" fmla="*/ 45968 h 2284114"/>
                    <a:gd name="connsiteX2" fmla="*/ 132131 w 965368"/>
                    <a:gd name="connsiteY2" fmla="*/ 460554 h 2284114"/>
                    <a:gd name="connsiteX3" fmla="*/ 35167 w 965368"/>
                    <a:gd name="connsiteY3" fmla="*/ 638852 h 2284114"/>
                    <a:gd name="connsiteX4" fmla="*/ 37891 w 965368"/>
                    <a:gd name="connsiteY4" fmla="*/ 2236242 h 2284114"/>
                    <a:gd name="connsiteX5" fmla="*/ 930888 w 965368"/>
                    <a:gd name="connsiteY5" fmla="*/ 1719987 h 2284114"/>
                    <a:gd name="connsiteX6" fmla="*/ 927612 w 965368"/>
                    <a:gd name="connsiteY6" fmla="*/ 102118 h 2284114"/>
                    <a:gd name="connsiteX7" fmla="*/ 902332 w 965368"/>
                    <a:gd name="connsiteY7" fmla="*/ 39739 h 2284114"/>
                    <a:gd name="connsiteX8" fmla="*/ 883615 w 965368"/>
                    <a:gd name="connsiteY8" fmla="*/ 34996 h 2284114"/>
                    <a:gd name="connsiteX9" fmla="*/ 883673 w 965368"/>
                    <a:gd name="connsiteY9" fmla="*/ 35053 h 2284114"/>
                    <a:gd name="connsiteX10" fmla="*/ 20708 w 965368"/>
                    <a:gd name="connsiteY10" fmla="*/ 2284115 h 2284114"/>
                    <a:gd name="connsiteX11" fmla="*/ 11745 w 965368"/>
                    <a:gd name="connsiteY11" fmla="*/ 2281772 h 2284114"/>
                    <a:gd name="connsiteX12" fmla="*/ 3343 w 965368"/>
                    <a:gd name="connsiteY12" fmla="*/ 2266598 h 2284114"/>
                    <a:gd name="connsiteX13" fmla="*/ 0 w 965368"/>
                    <a:gd name="connsiteY13" fmla="*/ 638919 h 2284114"/>
                    <a:gd name="connsiteX14" fmla="*/ 114329 w 965368"/>
                    <a:gd name="connsiteY14" fmla="*/ 430455 h 2284114"/>
                    <a:gd name="connsiteX15" fmla="*/ 830714 w 965368"/>
                    <a:gd name="connsiteY15" fmla="*/ 15803 h 2284114"/>
                    <a:gd name="connsiteX16" fmla="*/ 919582 w 965368"/>
                    <a:gd name="connsiteY16" fmla="*/ 9631 h 2284114"/>
                    <a:gd name="connsiteX17" fmla="*/ 962530 w 965368"/>
                    <a:gd name="connsiteY17" fmla="*/ 102118 h 2284114"/>
                    <a:gd name="connsiteX18" fmla="*/ 965369 w 965368"/>
                    <a:gd name="connsiteY18" fmla="*/ 1729979 h 2284114"/>
                    <a:gd name="connsiteX19" fmla="*/ 956901 w 965368"/>
                    <a:gd name="connsiteY19" fmla="*/ 1745152 h 2284114"/>
                    <a:gd name="connsiteX20" fmla="*/ 29604 w 965368"/>
                    <a:gd name="connsiteY20" fmla="*/ 2281715 h 2284114"/>
                    <a:gd name="connsiteX21" fmla="*/ 20708 w 965368"/>
                    <a:gd name="connsiteY21" fmla="*/ 2284115 h 228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5368" h="2284114">
                      <a:moveTo>
                        <a:pt x="883673" y="35053"/>
                      </a:moveTo>
                      <a:cubicBezTo>
                        <a:pt x="872795" y="35053"/>
                        <a:pt x="860870" y="38815"/>
                        <a:pt x="848078" y="45968"/>
                      </a:cubicBezTo>
                      <a:lnTo>
                        <a:pt x="132131" y="460554"/>
                      </a:lnTo>
                      <a:cubicBezTo>
                        <a:pt x="79353" y="490976"/>
                        <a:pt x="35109" y="572596"/>
                        <a:pt x="35167" y="638852"/>
                      </a:cubicBezTo>
                      <a:lnTo>
                        <a:pt x="37891" y="2236242"/>
                      </a:lnTo>
                      <a:lnTo>
                        <a:pt x="930888" y="1719987"/>
                      </a:lnTo>
                      <a:lnTo>
                        <a:pt x="927612" y="102118"/>
                      </a:lnTo>
                      <a:cubicBezTo>
                        <a:pt x="927612" y="71638"/>
                        <a:pt x="918591" y="49121"/>
                        <a:pt x="902332" y="39739"/>
                      </a:cubicBezTo>
                      <a:cubicBezTo>
                        <a:pt x="896836" y="36596"/>
                        <a:pt x="890473" y="34996"/>
                        <a:pt x="883615" y="34996"/>
                      </a:cubicBezTo>
                      <a:lnTo>
                        <a:pt x="883673" y="35053"/>
                      </a:lnTo>
                      <a:close/>
                      <a:moveTo>
                        <a:pt x="20708" y="2284115"/>
                      </a:moveTo>
                      <a:cubicBezTo>
                        <a:pt x="17679" y="2284115"/>
                        <a:pt x="14716" y="2283248"/>
                        <a:pt x="11745" y="2281772"/>
                      </a:cubicBezTo>
                      <a:cubicBezTo>
                        <a:pt x="6373" y="2278686"/>
                        <a:pt x="3401" y="2273009"/>
                        <a:pt x="3343" y="2266598"/>
                      </a:cubicBezTo>
                      <a:lnTo>
                        <a:pt x="0" y="638919"/>
                      </a:lnTo>
                      <a:cubicBezTo>
                        <a:pt x="-124" y="560442"/>
                        <a:pt x="51111" y="466973"/>
                        <a:pt x="114329" y="430455"/>
                      </a:cubicBezTo>
                      <a:lnTo>
                        <a:pt x="830714" y="15803"/>
                      </a:lnTo>
                      <a:cubicBezTo>
                        <a:pt x="862851" y="-2828"/>
                        <a:pt x="894426" y="-5114"/>
                        <a:pt x="919582" y="9631"/>
                      </a:cubicBezTo>
                      <a:cubicBezTo>
                        <a:pt x="947261" y="25185"/>
                        <a:pt x="962463" y="58865"/>
                        <a:pt x="962530" y="102118"/>
                      </a:cubicBezTo>
                      <a:lnTo>
                        <a:pt x="965369" y="1729979"/>
                      </a:lnTo>
                      <a:cubicBezTo>
                        <a:pt x="965369" y="1736208"/>
                        <a:pt x="962406" y="1742009"/>
                        <a:pt x="956901" y="1745152"/>
                      </a:cubicBezTo>
                      <a:lnTo>
                        <a:pt x="29604" y="2281715"/>
                      </a:lnTo>
                      <a:cubicBezTo>
                        <a:pt x="26642" y="2283191"/>
                        <a:pt x="23670" y="2284058"/>
                        <a:pt x="20708" y="2284115"/>
                      </a:cubicBez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35" name="Vrije vorm 34">
                  <a:extLst>
                    <a:ext uri="{FF2B5EF4-FFF2-40B4-BE49-F238E27FC236}">
                      <a16:creationId xmlns:a16="http://schemas.microsoft.com/office/drawing/2014/main" id="{DAA974AB-4EE7-5060-0ABE-CD333287D04A}"/>
                    </a:ext>
                  </a:extLst>
                </p:cNvPr>
                <p:cNvSpPr/>
                <p:nvPr/>
              </p:nvSpPr>
              <p:spPr>
                <a:xfrm>
                  <a:off x="5323160" y="2558691"/>
                  <a:ext cx="161610" cy="1895551"/>
                </a:xfrm>
                <a:custGeom>
                  <a:avLst/>
                  <a:gdLst>
                    <a:gd name="connsiteX0" fmla="*/ 24536 w 161610"/>
                    <a:gd name="connsiteY0" fmla="*/ 0 h 1895551"/>
                    <a:gd name="connsiteX1" fmla="*/ 24108 w 161610"/>
                    <a:gd name="connsiteY1" fmla="*/ 1600 h 1895551"/>
                    <a:gd name="connsiteX2" fmla="*/ 0 w 161610"/>
                    <a:gd name="connsiteY2" fmla="*/ 99574 h 1895551"/>
                    <a:gd name="connsiteX3" fmla="*/ 2905 w 161610"/>
                    <a:gd name="connsiteY3" fmla="*/ 1747304 h 1895551"/>
                    <a:gd name="connsiteX4" fmla="*/ 30528 w 161610"/>
                    <a:gd name="connsiteY4" fmla="*/ 1820228 h 1895551"/>
                    <a:gd name="connsiteX5" fmla="*/ 161611 w 161610"/>
                    <a:gd name="connsiteY5" fmla="*/ 1895551 h 1895551"/>
                    <a:gd name="connsiteX6" fmla="*/ 133864 w 161610"/>
                    <a:gd name="connsiteY6" fmla="*/ 1822628 h 1895551"/>
                    <a:gd name="connsiteX7" fmla="*/ 131083 w 161610"/>
                    <a:gd name="connsiteY7" fmla="*/ 174898 h 1895551"/>
                    <a:gd name="connsiteX8" fmla="*/ 155057 w 161610"/>
                    <a:gd name="connsiteY8" fmla="*/ 76933 h 1895551"/>
                    <a:gd name="connsiteX9" fmla="*/ 155486 w 161610"/>
                    <a:gd name="connsiteY9" fmla="*/ 75324 h 1895551"/>
                    <a:gd name="connsiteX10" fmla="*/ 24536 w 161610"/>
                    <a:gd name="connsiteY10" fmla="*/ 57 h 1895551"/>
                    <a:gd name="connsiteX11" fmla="*/ 24536 w 161610"/>
                    <a:gd name="connsiteY11" fmla="*/ 0 h 189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610" h="1895551">
                      <a:moveTo>
                        <a:pt x="24536" y="0"/>
                      </a:moveTo>
                      <a:lnTo>
                        <a:pt x="24108" y="1600"/>
                      </a:lnTo>
                      <a:cubicBezTo>
                        <a:pt x="8839" y="34052"/>
                        <a:pt x="495" y="63789"/>
                        <a:pt x="0" y="99574"/>
                      </a:cubicBezTo>
                      <a:lnTo>
                        <a:pt x="2905" y="1747304"/>
                      </a:lnTo>
                      <a:cubicBezTo>
                        <a:pt x="3400" y="1775070"/>
                        <a:pt x="8411" y="1801349"/>
                        <a:pt x="30528" y="1820228"/>
                      </a:cubicBezTo>
                      <a:lnTo>
                        <a:pt x="161611" y="1895551"/>
                      </a:lnTo>
                      <a:cubicBezTo>
                        <a:pt x="139427" y="1876549"/>
                        <a:pt x="134293" y="1850393"/>
                        <a:pt x="133864" y="1822628"/>
                      </a:cubicBezTo>
                      <a:lnTo>
                        <a:pt x="131083" y="174898"/>
                      </a:lnTo>
                      <a:cubicBezTo>
                        <a:pt x="131512" y="139122"/>
                        <a:pt x="139732" y="109195"/>
                        <a:pt x="155057" y="76933"/>
                      </a:cubicBezTo>
                      <a:lnTo>
                        <a:pt x="155486" y="75324"/>
                      </a:lnTo>
                      <a:lnTo>
                        <a:pt x="24536" y="57"/>
                      </a:lnTo>
                      <a:lnTo>
                        <a:pt x="24536" y="0"/>
                      </a:ln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36" name="Vrije vorm 35">
                  <a:extLst>
                    <a:ext uri="{FF2B5EF4-FFF2-40B4-BE49-F238E27FC236}">
                      <a16:creationId xmlns:a16="http://schemas.microsoft.com/office/drawing/2014/main" id="{AFC84612-E95F-4EF0-DEF5-06F031EC49B0}"/>
                    </a:ext>
                  </a:extLst>
                </p:cNvPr>
                <p:cNvSpPr/>
                <p:nvPr/>
              </p:nvSpPr>
              <p:spPr>
                <a:xfrm>
                  <a:off x="5305425" y="2541557"/>
                  <a:ext cx="196700" cy="1930154"/>
                </a:xfrm>
                <a:custGeom>
                  <a:avLst/>
                  <a:gdLst>
                    <a:gd name="connsiteX0" fmla="*/ 50797 w 196700"/>
                    <a:gd name="connsiteY0" fmla="*/ 41937 h 1930154"/>
                    <a:gd name="connsiteX1" fmla="*/ 34976 w 196700"/>
                    <a:gd name="connsiteY1" fmla="*/ 117147 h 1930154"/>
                    <a:gd name="connsiteX2" fmla="*/ 37881 w 196700"/>
                    <a:gd name="connsiteY2" fmla="*/ 1764381 h 1930154"/>
                    <a:gd name="connsiteX3" fmla="*/ 59703 w 196700"/>
                    <a:gd name="connsiteY3" fmla="*/ 1824227 h 1930154"/>
                    <a:gd name="connsiteX4" fmla="*/ 136703 w 196700"/>
                    <a:gd name="connsiteY4" fmla="*/ 1868270 h 1930154"/>
                    <a:gd name="connsiteX5" fmla="*/ 134293 w 196700"/>
                    <a:gd name="connsiteY5" fmla="*/ 1840019 h 1930154"/>
                    <a:gd name="connsiteX6" fmla="*/ 130950 w 196700"/>
                    <a:gd name="connsiteY6" fmla="*/ 191975 h 1930154"/>
                    <a:gd name="connsiteX7" fmla="*/ 151038 w 196700"/>
                    <a:gd name="connsiteY7" fmla="*/ 99497 h 1930154"/>
                    <a:gd name="connsiteX8" fmla="*/ 50797 w 196700"/>
                    <a:gd name="connsiteY8" fmla="*/ 41880 h 1930154"/>
                    <a:gd name="connsiteX9" fmla="*/ 50797 w 196700"/>
                    <a:gd name="connsiteY9" fmla="*/ 41937 h 1930154"/>
                    <a:gd name="connsiteX10" fmla="*/ 179346 w 196700"/>
                    <a:gd name="connsiteY10" fmla="*/ 1930154 h 1930154"/>
                    <a:gd name="connsiteX11" fmla="*/ 170383 w 196700"/>
                    <a:gd name="connsiteY11" fmla="*/ 1927811 h 1930154"/>
                    <a:gd name="connsiteX12" fmla="*/ 39424 w 196700"/>
                    <a:gd name="connsiteY12" fmla="*/ 1852544 h 1930154"/>
                    <a:gd name="connsiteX13" fmla="*/ 3277 w 196700"/>
                    <a:gd name="connsiteY13" fmla="*/ 1764934 h 1930154"/>
                    <a:gd name="connsiteX14" fmla="*/ 0 w 196700"/>
                    <a:gd name="connsiteY14" fmla="*/ 116651 h 1930154"/>
                    <a:gd name="connsiteX15" fmla="*/ 26080 w 196700"/>
                    <a:gd name="connsiteY15" fmla="*/ 11276 h 1930154"/>
                    <a:gd name="connsiteX16" fmla="*/ 36890 w 196700"/>
                    <a:gd name="connsiteY16" fmla="*/ 1161 h 1930154"/>
                    <a:gd name="connsiteX17" fmla="*/ 51168 w 196700"/>
                    <a:gd name="connsiteY17" fmla="*/ 1904 h 1930154"/>
                    <a:gd name="connsiteX18" fmla="*/ 182118 w 196700"/>
                    <a:gd name="connsiteY18" fmla="*/ 77170 h 1930154"/>
                    <a:gd name="connsiteX19" fmla="*/ 189166 w 196700"/>
                    <a:gd name="connsiteY19" fmla="*/ 100059 h 1930154"/>
                    <a:gd name="connsiteX20" fmla="*/ 166059 w 196700"/>
                    <a:gd name="connsiteY20" fmla="*/ 192289 h 1930154"/>
                    <a:gd name="connsiteX21" fmla="*/ 168840 w 196700"/>
                    <a:gd name="connsiteY21" fmla="*/ 1839591 h 1930154"/>
                    <a:gd name="connsiteX22" fmla="*/ 190652 w 196700"/>
                    <a:gd name="connsiteY22" fmla="*/ 1899246 h 1930154"/>
                    <a:gd name="connsiteX23" fmla="*/ 193681 w 196700"/>
                    <a:gd name="connsiteY23" fmla="*/ 1922753 h 1930154"/>
                    <a:gd name="connsiteX24" fmla="*/ 179403 w 196700"/>
                    <a:gd name="connsiteY24" fmla="*/ 1930030 h 1930154"/>
                    <a:gd name="connsiteX25" fmla="*/ 179346 w 196700"/>
                    <a:gd name="connsiteY25" fmla="*/ 1930154 h 193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6700" h="1930154">
                      <a:moveTo>
                        <a:pt x="50797" y="41937"/>
                      </a:moveTo>
                      <a:cubicBezTo>
                        <a:pt x="40415" y="67912"/>
                        <a:pt x="35538" y="91296"/>
                        <a:pt x="34976" y="117147"/>
                      </a:cubicBezTo>
                      <a:lnTo>
                        <a:pt x="37881" y="1764381"/>
                      </a:lnTo>
                      <a:cubicBezTo>
                        <a:pt x="38995" y="1794118"/>
                        <a:pt x="44806" y="1811454"/>
                        <a:pt x="59703" y="1824227"/>
                      </a:cubicBezTo>
                      <a:lnTo>
                        <a:pt x="136703" y="1868270"/>
                      </a:lnTo>
                      <a:cubicBezTo>
                        <a:pt x="134722" y="1858469"/>
                        <a:pt x="134293" y="1848963"/>
                        <a:pt x="134293" y="1840019"/>
                      </a:cubicBezTo>
                      <a:lnTo>
                        <a:pt x="130950" y="191975"/>
                      </a:lnTo>
                      <a:cubicBezTo>
                        <a:pt x="131940" y="159714"/>
                        <a:pt x="137874" y="131644"/>
                        <a:pt x="151038" y="99497"/>
                      </a:cubicBezTo>
                      <a:lnTo>
                        <a:pt x="50797" y="41880"/>
                      </a:lnTo>
                      <a:lnTo>
                        <a:pt x="50797" y="41937"/>
                      </a:lnTo>
                      <a:close/>
                      <a:moveTo>
                        <a:pt x="179346" y="1930154"/>
                      </a:moveTo>
                      <a:cubicBezTo>
                        <a:pt x="176374" y="1930154"/>
                        <a:pt x="173346" y="1929287"/>
                        <a:pt x="170383" y="1927811"/>
                      </a:cubicBezTo>
                      <a:lnTo>
                        <a:pt x="39424" y="1852544"/>
                      </a:lnTo>
                      <a:cubicBezTo>
                        <a:pt x="7791" y="1825827"/>
                        <a:pt x="3772" y="1791832"/>
                        <a:pt x="3277" y="1764934"/>
                      </a:cubicBezTo>
                      <a:lnTo>
                        <a:pt x="0" y="116651"/>
                      </a:lnTo>
                      <a:cubicBezTo>
                        <a:pt x="991" y="80247"/>
                        <a:pt x="8401" y="48909"/>
                        <a:pt x="26080" y="11276"/>
                      </a:cubicBezTo>
                      <a:cubicBezTo>
                        <a:pt x="27994" y="6771"/>
                        <a:pt x="32013" y="2637"/>
                        <a:pt x="36890" y="1161"/>
                      </a:cubicBezTo>
                      <a:cubicBezTo>
                        <a:pt x="41348" y="-325"/>
                        <a:pt x="46720" y="-687"/>
                        <a:pt x="51168" y="1904"/>
                      </a:cubicBezTo>
                      <a:lnTo>
                        <a:pt x="182118" y="77170"/>
                      </a:lnTo>
                      <a:cubicBezTo>
                        <a:pt x="190033" y="81733"/>
                        <a:pt x="193491" y="91915"/>
                        <a:pt x="189166" y="100059"/>
                      </a:cubicBezTo>
                      <a:cubicBezTo>
                        <a:pt x="173222" y="134111"/>
                        <a:pt x="166859" y="161257"/>
                        <a:pt x="166059" y="192289"/>
                      </a:cubicBezTo>
                      <a:lnTo>
                        <a:pt x="168840" y="1839591"/>
                      </a:lnTo>
                      <a:cubicBezTo>
                        <a:pt x="169764" y="1869261"/>
                        <a:pt x="175755" y="1886663"/>
                        <a:pt x="190652" y="1899246"/>
                      </a:cubicBezTo>
                      <a:cubicBezTo>
                        <a:pt x="197510" y="1905227"/>
                        <a:pt x="198558" y="1915286"/>
                        <a:pt x="193681" y="1922753"/>
                      </a:cubicBezTo>
                      <a:cubicBezTo>
                        <a:pt x="190281" y="1927497"/>
                        <a:pt x="184775" y="1930030"/>
                        <a:pt x="179403" y="1930030"/>
                      </a:cubicBezTo>
                      <a:lnTo>
                        <a:pt x="179346" y="1930154"/>
                      </a:ln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37" name="Vrije vorm 36">
                  <a:extLst>
                    <a:ext uri="{FF2B5EF4-FFF2-40B4-BE49-F238E27FC236}">
                      <a16:creationId xmlns:a16="http://schemas.microsoft.com/office/drawing/2014/main" id="{D5B5DC27-6E4A-E20A-8C2A-27CD8EEB8C74}"/>
                    </a:ext>
                  </a:extLst>
                </p:cNvPr>
                <p:cNvSpPr/>
                <p:nvPr/>
              </p:nvSpPr>
              <p:spPr>
                <a:xfrm>
                  <a:off x="5374214" y="3084757"/>
                  <a:ext cx="35223" cy="200634"/>
                </a:xfrm>
                <a:custGeom>
                  <a:avLst/>
                  <a:gdLst>
                    <a:gd name="connsiteX0" fmla="*/ 17983 w 35223"/>
                    <a:gd name="connsiteY0" fmla="*/ 200568 h 200634"/>
                    <a:gd name="connsiteX1" fmla="*/ 248 w 35223"/>
                    <a:gd name="connsiteY1" fmla="*/ 183175 h 200634"/>
                    <a:gd name="connsiteX2" fmla="*/ 0 w 35223"/>
                    <a:gd name="connsiteY2" fmla="*/ 17526 h 200634"/>
                    <a:gd name="connsiteX3" fmla="*/ 17669 w 35223"/>
                    <a:gd name="connsiteY3" fmla="*/ 0 h 200634"/>
                    <a:gd name="connsiteX4" fmla="*/ 34976 w 35223"/>
                    <a:gd name="connsiteY4" fmla="*/ 17526 h 200634"/>
                    <a:gd name="connsiteX5" fmla="*/ 35223 w 35223"/>
                    <a:gd name="connsiteY5" fmla="*/ 183175 h 200634"/>
                    <a:gd name="connsiteX6" fmla="*/ 17983 w 35223"/>
                    <a:gd name="connsiteY6" fmla="*/ 200635 h 200634"/>
                    <a:gd name="connsiteX7" fmla="*/ 17983 w 35223"/>
                    <a:gd name="connsiteY7" fmla="*/ 200568 h 20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23" h="200634">
                      <a:moveTo>
                        <a:pt x="17983" y="200568"/>
                      </a:moveTo>
                      <a:cubicBezTo>
                        <a:pt x="8153" y="200568"/>
                        <a:pt x="248" y="192672"/>
                        <a:pt x="248" y="183175"/>
                      </a:cubicBezTo>
                      <a:lnTo>
                        <a:pt x="0" y="17526"/>
                      </a:lnTo>
                      <a:cubicBezTo>
                        <a:pt x="0" y="7839"/>
                        <a:pt x="7849" y="0"/>
                        <a:pt x="17669" y="0"/>
                      </a:cubicBezTo>
                      <a:cubicBezTo>
                        <a:pt x="27061" y="0"/>
                        <a:pt x="34976" y="7839"/>
                        <a:pt x="34976" y="17526"/>
                      </a:cubicBezTo>
                      <a:lnTo>
                        <a:pt x="35223" y="183175"/>
                      </a:lnTo>
                      <a:cubicBezTo>
                        <a:pt x="35223" y="192672"/>
                        <a:pt x="27375" y="200635"/>
                        <a:pt x="17983" y="200635"/>
                      </a:cubicBezTo>
                      <a:lnTo>
                        <a:pt x="17983" y="200568"/>
                      </a:ln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38" name="Vrije vorm 37">
                  <a:extLst>
                    <a:ext uri="{FF2B5EF4-FFF2-40B4-BE49-F238E27FC236}">
                      <a16:creationId xmlns:a16="http://schemas.microsoft.com/office/drawing/2014/main" id="{263A28CE-5AE6-BBB8-73A0-3AC9F3937DC4}"/>
                    </a:ext>
                  </a:extLst>
                </p:cNvPr>
                <p:cNvSpPr/>
                <p:nvPr/>
              </p:nvSpPr>
              <p:spPr>
                <a:xfrm>
                  <a:off x="5373776" y="2810217"/>
                  <a:ext cx="35223" cy="200634"/>
                </a:xfrm>
                <a:custGeom>
                  <a:avLst/>
                  <a:gdLst>
                    <a:gd name="connsiteX0" fmla="*/ 17983 w 35223"/>
                    <a:gd name="connsiteY0" fmla="*/ 200635 h 200634"/>
                    <a:gd name="connsiteX1" fmla="*/ 248 w 35223"/>
                    <a:gd name="connsiteY1" fmla="*/ 183109 h 200634"/>
                    <a:gd name="connsiteX2" fmla="*/ 0 w 35223"/>
                    <a:gd name="connsiteY2" fmla="*/ 17459 h 200634"/>
                    <a:gd name="connsiteX3" fmla="*/ 17669 w 35223"/>
                    <a:gd name="connsiteY3" fmla="*/ 0 h 200634"/>
                    <a:gd name="connsiteX4" fmla="*/ 34976 w 35223"/>
                    <a:gd name="connsiteY4" fmla="*/ 17402 h 200634"/>
                    <a:gd name="connsiteX5" fmla="*/ 35223 w 35223"/>
                    <a:gd name="connsiteY5" fmla="*/ 183052 h 200634"/>
                    <a:gd name="connsiteX6" fmla="*/ 17983 w 35223"/>
                    <a:gd name="connsiteY6" fmla="*/ 200568 h 200634"/>
                    <a:gd name="connsiteX7" fmla="*/ 17983 w 35223"/>
                    <a:gd name="connsiteY7" fmla="*/ 200635 h 20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23" h="200634">
                      <a:moveTo>
                        <a:pt x="17983" y="200635"/>
                      </a:moveTo>
                      <a:cubicBezTo>
                        <a:pt x="8153" y="200635"/>
                        <a:pt x="248" y="192796"/>
                        <a:pt x="248" y="183109"/>
                      </a:cubicBezTo>
                      <a:lnTo>
                        <a:pt x="0" y="17459"/>
                      </a:lnTo>
                      <a:cubicBezTo>
                        <a:pt x="0" y="7896"/>
                        <a:pt x="7849" y="67"/>
                        <a:pt x="17669" y="0"/>
                      </a:cubicBezTo>
                      <a:cubicBezTo>
                        <a:pt x="27499" y="-57"/>
                        <a:pt x="34976" y="7839"/>
                        <a:pt x="34976" y="17402"/>
                      </a:cubicBezTo>
                      <a:lnTo>
                        <a:pt x="35223" y="183052"/>
                      </a:lnTo>
                      <a:cubicBezTo>
                        <a:pt x="35223" y="192739"/>
                        <a:pt x="27375" y="200568"/>
                        <a:pt x="17983" y="200568"/>
                      </a:cubicBezTo>
                      <a:lnTo>
                        <a:pt x="17983" y="200635"/>
                      </a:ln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39" name="Vrije vorm 38">
                  <a:extLst>
                    <a:ext uri="{FF2B5EF4-FFF2-40B4-BE49-F238E27FC236}">
                      <a16:creationId xmlns:a16="http://schemas.microsoft.com/office/drawing/2014/main" id="{9E347A4D-363F-14C3-0C05-49A2D0C5216A}"/>
                    </a:ext>
                  </a:extLst>
                </p:cNvPr>
                <p:cNvSpPr/>
                <p:nvPr/>
              </p:nvSpPr>
              <p:spPr>
                <a:xfrm>
                  <a:off x="5854646" y="4097722"/>
                  <a:ext cx="178518" cy="118014"/>
                </a:xfrm>
                <a:custGeom>
                  <a:avLst/>
                  <a:gdLst>
                    <a:gd name="connsiteX0" fmla="*/ 17296 w 178518"/>
                    <a:gd name="connsiteY0" fmla="*/ 118014 h 118014"/>
                    <a:gd name="connsiteX1" fmla="*/ 2399 w 178518"/>
                    <a:gd name="connsiteY1" fmla="*/ 109251 h 118014"/>
                    <a:gd name="connsiteX2" fmla="*/ 8772 w 178518"/>
                    <a:gd name="connsiteY2" fmla="*/ 85315 h 118014"/>
                    <a:gd name="connsiteX3" fmla="*/ 152447 w 178518"/>
                    <a:gd name="connsiteY3" fmla="*/ 2343 h 118014"/>
                    <a:gd name="connsiteX4" fmla="*/ 176116 w 178518"/>
                    <a:gd name="connsiteY4" fmla="*/ 8753 h 118014"/>
                    <a:gd name="connsiteX5" fmla="*/ 169754 w 178518"/>
                    <a:gd name="connsiteY5" fmla="*/ 32689 h 118014"/>
                    <a:gd name="connsiteX6" fmla="*/ 26069 w 178518"/>
                    <a:gd name="connsiteY6" fmla="*/ 115614 h 118014"/>
                    <a:gd name="connsiteX7" fmla="*/ 17296 w 178518"/>
                    <a:gd name="connsiteY7" fmla="*/ 118014 h 11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518" h="118014">
                      <a:moveTo>
                        <a:pt x="17296" y="118014"/>
                      </a:moveTo>
                      <a:cubicBezTo>
                        <a:pt x="11363" y="118014"/>
                        <a:pt x="5371" y="114747"/>
                        <a:pt x="2399" y="109251"/>
                      </a:cubicBezTo>
                      <a:cubicBezTo>
                        <a:pt x="-2544" y="100803"/>
                        <a:pt x="428" y="90068"/>
                        <a:pt x="8772" y="85315"/>
                      </a:cubicBezTo>
                      <a:lnTo>
                        <a:pt x="152447" y="2343"/>
                      </a:lnTo>
                      <a:cubicBezTo>
                        <a:pt x="160295" y="-2410"/>
                        <a:pt x="171173" y="238"/>
                        <a:pt x="176116" y="8753"/>
                      </a:cubicBezTo>
                      <a:cubicBezTo>
                        <a:pt x="181060" y="17021"/>
                        <a:pt x="178098" y="27755"/>
                        <a:pt x="169754" y="32689"/>
                      </a:cubicBezTo>
                      <a:lnTo>
                        <a:pt x="26069" y="115614"/>
                      </a:lnTo>
                      <a:cubicBezTo>
                        <a:pt x="23726" y="117090"/>
                        <a:pt x="20326" y="117957"/>
                        <a:pt x="17296" y="118014"/>
                      </a:cubicBez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40" name="Vrije vorm 39">
                  <a:extLst>
                    <a:ext uri="{FF2B5EF4-FFF2-40B4-BE49-F238E27FC236}">
                      <a16:creationId xmlns:a16="http://schemas.microsoft.com/office/drawing/2014/main" id="{87B216F4-124D-E55E-AA88-46158E07276F}"/>
                    </a:ext>
                  </a:extLst>
                </p:cNvPr>
                <p:cNvSpPr/>
                <p:nvPr/>
              </p:nvSpPr>
              <p:spPr>
                <a:xfrm>
                  <a:off x="6225673" y="2218060"/>
                  <a:ext cx="37947" cy="51973"/>
                </a:xfrm>
                <a:custGeom>
                  <a:avLst/>
                  <a:gdLst>
                    <a:gd name="connsiteX0" fmla="*/ 18726 w 37947"/>
                    <a:gd name="connsiteY0" fmla="*/ 2360 h 51973"/>
                    <a:gd name="connsiteX1" fmla="*/ 0 w 37947"/>
                    <a:gd name="connsiteY1" fmla="*/ 36850 h 51973"/>
                    <a:gd name="connsiteX2" fmla="*/ 18793 w 37947"/>
                    <a:gd name="connsiteY2" fmla="*/ 49623 h 51973"/>
                    <a:gd name="connsiteX3" fmla="*/ 37947 w 37947"/>
                    <a:gd name="connsiteY3" fmla="*/ 15133 h 51973"/>
                    <a:gd name="connsiteX4" fmla="*/ 18726 w 37947"/>
                    <a:gd name="connsiteY4" fmla="*/ 2360 h 51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7" h="51973">
                      <a:moveTo>
                        <a:pt x="18726" y="2360"/>
                      </a:moveTo>
                      <a:cubicBezTo>
                        <a:pt x="8468" y="8341"/>
                        <a:pt x="0" y="23896"/>
                        <a:pt x="0" y="36850"/>
                      </a:cubicBezTo>
                      <a:cubicBezTo>
                        <a:pt x="0" y="49927"/>
                        <a:pt x="8468" y="55538"/>
                        <a:pt x="18793" y="49623"/>
                      </a:cubicBezTo>
                      <a:cubicBezTo>
                        <a:pt x="29232" y="43698"/>
                        <a:pt x="37947" y="28210"/>
                        <a:pt x="37947" y="15133"/>
                      </a:cubicBezTo>
                      <a:cubicBezTo>
                        <a:pt x="37947" y="2179"/>
                        <a:pt x="29175" y="-3622"/>
                        <a:pt x="18726" y="2360"/>
                      </a:cubicBezTo>
                      <a:close/>
                    </a:path>
                  </a:pathLst>
                </a:custGeom>
                <a:solidFill>
                  <a:srgbClr val="7BCCEC"/>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41" name="Vrije vorm 40">
                  <a:extLst>
                    <a:ext uri="{FF2B5EF4-FFF2-40B4-BE49-F238E27FC236}">
                      <a16:creationId xmlns:a16="http://schemas.microsoft.com/office/drawing/2014/main" id="{94713E64-036C-42DA-EA8D-4CA9BF28E8C8}"/>
                    </a:ext>
                  </a:extLst>
                </p:cNvPr>
                <p:cNvSpPr/>
                <p:nvPr/>
              </p:nvSpPr>
              <p:spPr>
                <a:xfrm>
                  <a:off x="6208375" y="2200637"/>
                  <a:ext cx="72608" cy="86848"/>
                </a:xfrm>
                <a:custGeom>
                  <a:avLst/>
                  <a:gdLst>
                    <a:gd name="connsiteX0" fmla="*/ 28175 w 72608"/>
                    <a:gd name="connsiteY0" fmla="*/ 86781 h 86848"/>
                    <a:gd name="connsiteX1" fmla="*/ 14954 w 72608"/>
                    <a:gd name="connsiteY1" fmla="*/ 83267 h 86848"/>
                    <a:gd name="connsiteX2" fmla="*/ 0 w 72608"/>
                    <a:gd name="connsiteY2" fmla="*/ 54330 h 86848"/>
                    <a:gd name="connsiteX3" fmla="*/ 27622 w 72608"/>
                    <a:gd name="connsiteY3" fmla="*/ 4666 h 86848"/>
                    <a:gd name="connsiteX4" fmla="*/ 57721 w 72608"/>
                    <a:gd name="connsiteY4" fmla="*/ 3561 h 86848"/>
                    <a:gd name="connsiteX5" fmla="*/ 72609 w 72608"/>
                    <a:gd name="connsiteY5" fmla="*/ 32555 h 86848"/>
                    <a:gd name="connsiteX6" fmla="*/ 44987 w 72608"/>
                    <a:gd name="connsiteY6" fmla="*/ 82219 h 86848"/>
                    <a:gd name="connsiteX7" fmla="*/ 28118 w 72608"/>
                    <a:gd name="connsiteY7" fmla="*/ 86848 h 86848"/>
                    <a:gd name="connsiteX8" fmla="*/ 28175 w 72608"/>
                    <a:gd name="connsiteY8" fmla="*/ 86781 h 8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08" h="86848">
                      <a:moveTo>
                        <a:pt x="28175" y="86781"/>
                      </a:moveTo>
                      <a:cubicBezTo>
                        <a:pt x="23727" y="86781"/>
                        <a:pt x="18783" y="85800"/>
                        <a:pt x="14954" y="83267"/>
                      </a:cubicBezTo>
                      <a:cubicBezTo>
                        <a:pt x="5439" y="77780"/>
                        <a:pt x="0" y="67226"/>
                        <a:pt x="0" y="54330"/>
                      </a:cubicBezTo>
                      <a:cubicBezTo>
                        <a:pt x="0" y="35146"/>
                        <a:pt x="11925" y="13867"/>
                        <a:pt x="27622" y="4666"/>
                      </a:cubicBezTo>
                      <a:cubicBezTo>
                        <a:pt x="37452" y="-1125"/>
                        <a:pt x="48758" y="-1563"/>
                        <a:pt x="57721" y="3561"/>
                      </a:cubicBezTo>
                      <a:cubicBezTo>
                        <a:pt x="67113" y="9048"/>
                        <a:pt x="72609" y="19601"/>
                        <a:pt x="72609" y="32555"/>
                      </a:cubicBezTo>
                      <a:cubicBezTo>
                        <a:pt x="72609" y="51682"/>
                        <a:pt x="60750" y="73027"/>
                        <a:pt x="44987" y="82219"/>
                      </a:cubicBezTo>
                      <a:cubicBezTo>
                        <a:pt x="39614" y="85362"/>
                        <a:pt x="34109" y="86848"/>
                        <a:pt x="28118" y="86848"/>
                      </a:cubicBezTo>
                      <a:lnTo>
                        <a:pt x="28175" y="86781"/>
                      </a:ln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42" name="Vrije vorm 41">
                  <a:extLst>
                    <a:ext uri="{FF2B5EF4-FFF2-40B4-BE49-F238E27FC236}">
                      <a16:creationId xmlns:a16="http://schemas.microsoft.com/office/drawing/2014/main" id="{06476F37-C597-F37A-B0CF-8B8FA68D7EA4}"/>
                    </a:ext>
                  </a:extLst>
                </p:cNvPr>
                <p:cNvSpPr/>
                <p:nvPr/>
              </p:nvSpPr>
              <p:spPr>
                <a:xfrm>
                  <a:off x="6048535" y="3259518"/>
                  <a:ext cx="176015" cy="115884"/>
                </a:xfrm>
                <a:custGeom>
                  <a:avLst/>
                  <a:gdLst>
                    <a:gd name="connsiteX0" fmla="*/ 17823 w 176015"/>
                    <a:gd name="connsiteY0" fmla="*/ 115884 h 115884"/>
                    <a:gd name="connsiteX1" fmla="*/ 2497 w 176015"/>
                    <a:gd name="connsiteY1" fmla="*/ 107302 h 115884"/>
                    <a:gd name="connsiteX2" fmla="*/ 8860 w 176015"/>
                    <a:gd name="connsiteY2" fmla="*/ 83366 h 115884"/>
                    <a:gd name="connsiteX3" fmla="*/ 149944 w 176015"/>
                    <a:gd name="connsiteY3" fmla="*/ 2299 h 115884"/>
                    <a:gd name="connsiteX4" fmla="*/ 173613 w 176015"/>
                    <a:gd name="connsiteY4" fmla="*/ 8776 h 115884"/>
                    <a:gd name="connsiteX5" fmla="*/ 167251 w 176015"/>
                    <a:gd name="connsiteY5" fmla="*/ 32531 h 115884"/>
                    <a:gd name="connsiteX6" fmla="*/ 26719 w 176015"/>
                    <a:gd name="connsiteY6" fmla="*/ 113598 h 115884"/>
                    <a:gd name="connsiteX7" fmla="*/ 17823 w 176015"/>
                    <a:gd name="connsiteY7" fmla="*/ 115818 h 115884"/>
                    <a:gd name="connsiteX8" fmla="*/ 17823 w 176015"/>
                    <a:gd name="connsiteY8" fmla="*/ 115884 h 11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015" h="115884">
                      <a:moveTo>
                        <a:pt x="17823" y="115884"/>
                      </a:moveTo>
                      <a:cubicBezTo>
                        <a:pt x="11822" y="115884"/>
                        <a:pt x="5831" y="112798"/>
                        <a:pt x="2497" y="107302"/>
                      </a:cubicBezTo>
                      <a:cubicBezTo>
                        <a:pt x="-2570" y="98977"/>
                        <a:pt x="335" y="88119"/>
                        <a:pt x="8860" y="83366"/>
                      </a:cubicBezTo>
                      <a:lnTo>
                        <a:pt x="149944" y="2299"/>
                      </a:lnTo>
                      <a:cubicBezTo>
                        <a:pt x="157859" y="-2454"/>
                        <a:pt x="168670" y="384"/>
                        <a:pt x="173613" y="8776"/>
                      </a:cubicBezTo>
                      <a:cubicBezTo>
                        <a:pt x="178557" y="17110"/>
                        <a:pt x="175595" y="27778"/>
                        <a:pt x="167251" y="32531"/>
                      </a:cubicBezTo>
                      <a:lnTo>
                        <a:pt x="26719" y="113598"/>
                      </a:lnTo>
                      <a:cubicBezTo>
                        <a:pt x="23757" y="115265"/>
                        <a:pt x="20785" y="115818"/>
                        <a:pt x="17823" y="115818"/>
                      </a:cubicBezTo>
                      <a:lnTo>
                        <a:pt x="17823" y="115884"/>
                      </a:ln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43" name="Vrije vorm 42">
                  <a:extLst>
                    <a:ext uri="{FF2B5EF4-FFF2-40B4-BE49-F238E27FC236}">
                      <a16:creationId xmlns:a16="http://schemas.microsoft.com/office/drawing/2014/main" id="{EBFDA753-C650-7239-940D-BFD5A6F679BC}"/>
                    </a:ext>
                  </a:extLst>
                </p:cNvPr>
                <p:cNvSpPr/>
                <p:nvPr/>
              </p:nvSpPr>
              <p:spPr>
                <a:xfrm>
                  <a:off x="6048973" y="3537634"/>
                  <a:ext cx="176015" cy="116069"/>
                </a:xfrm>
                <a:custGeom>
                  <a:avLst/>
                  <a:gdLst>
                    <a:gd name="connsiteX0" fmla="*/ 17823 w 176015"/>
                    <a:gd name="connsiteY0" fmla="*/ 116070 h 116069"/>
                    <a:gd name="connsiteX1" fmla="*/ 2497 w 176015"/>
                    <a:gd name="connsiteY1" fmla="*/ 107240 h 116069"/>
                    <a:gd name="connsiteX2" fmla="*/ 8860 w 176015"/>
                    <a:gd name="connsiteY2" fmla="*/ 83304 h 116069"/>
                    <a:gd name="connsiteX3" fmla="*/ 149944 w 176015"/>
                    <a:gd name="connsiteY3" fmla="*/ 2303 h 116069"/>
                    <a:gd name="connsiteX4" fmla="*/ 173614 w 176015"/>
                    <a:gd name="connsiteY4" fmla="*/ 8656 h 116069"/>
                    <a:gd name="connsiteX5" fmla="*/ 167251 w 176015"/>
                    <a:gd name="connsiteY5" fmla="*/ 32592 h 116069"/>
                    <a:gd name="connsiteX6" fmla="*/ 26719 w 176015"/>
                    <a:gd name="connsiteY6" fmla="*/ 113603 h 116069"/>
                    <a:gd name="connsiteX7" fmla="*/ 17823 w 176015"/>
                    <a:gd name="connsiteY7" fmla="*/ 116070 h 1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15" h="116069">
                      <a:moveTo>
                        <a:pt x="17823" y="116070"/>
                      </a:moveTo>
                      <a:cubicBezTo>
                        <a:pt x="11822" y="116070"/>
                        <a:pt x="5831" y="112793"/>
                        <a:pt x="2497" y="107240"/>
                      </a:cubicBezTo>
                      <a:cubicBezTo>
                        <a:pt x="-2570" y="98791"/>
                        <a:pt x="335" y="88238"/>
                        <a:pt x="8860" y="83304"/>
                      </a:cubicBezTo>
                      <a:lnTo>
                        <a:pt x="149944" y="2303"/>
                      </a:lnTo>
                      <a:cubicBezTo>
                        <a:pt x="157859" y="-2450"/>
                        <a:pt x="168670" y="389"/>
                        <a:pt x="173614" y="8656"/>
                      </a:cubicBezTo>
                      <a:cubicBezTo>
                        <a:pt x="178557" y="17172"/>
                        <a:pt x="175595" y="27840"/>
                        <a:pt x="167251" y="32592"/>
                      </a:cubicBezTo>
                      <a:lnTo>
                        <a:pt x="26719" y="113603"/>
                      </a:lnTo>
                      <a:cubicBezTo>
                        <a:pt x="23757" y="115260"/>
                        <a:pt x="20785" y="116070"/>
                        <a:pt x="17823" y="116070"/>
                      </a:cubicBez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44" name="Vrije vorm 43">
                  <a:extLst>
                    <a:ext uri="{FF2B5EF4-FFF2-40B4-BE49-F238E27FC236}">
                      <a16:creationId xmlns:a16="http://schemas.microsoft.com/office/drawing/2014/main" id="{68F97AB6-4F94-19C9-E0E6-010C086BE725}"/>
                    </a:ext>
                  </a:extLst>
                </p:cNvPr>
                <p:cNvSpPr/>
                <p:nvPr/>
              </p:nvSpPr>
              <p:spPr>
                <a:xfrm>
                  <a:off x="5556407" y="2631979"/>
                  <a:ext cx="76305" cy="58927"/>
                </a:xfrm>
                <a:custGeom>
                  <a:avLst/>
                  <a:gdLst>
                    <a:gd name="connsiteX0" fmla="*/ 17728 w 76305"/>
                    <a:gd name="connsiteY0" fmla="*/ 58861 h 58927"/>
                    <a:gd name="connsiteX1" fmla="*/ 2402 w 76305"/>
                    <a:gd name="connsiteY1" fmla="*/ 49984 h 58927"/>
                    <a:gd name="connsiteX2" fmla="*/ 8765 w 76305"/>
                    <a:gd name="connsiteY2" fmla="*/ 26229 h 58927"/>
                    <a:gd name="connsiteX3" fmla="*/ 50236 w 76305"/>
                    <a:gd name="connsiteY3" fmla="*/ 2349 h 58927"/>
                    <a:gd name="connsiteX4" fmla="*/ 73897 w 76305"/>
                    <a:gd name="connsiteY4" fmla="*/ 8769 h 58927"/>
                    <a:gd name="connsiteX5" fmla="*/ 67600 w 76305"/>
                    <a:gd name="connsiteY5" fmla="*/ 32706 h 58927"/>
                    <a:gd name="connsiteX6" fmla="*/ 26072 w 76305"/>
                    <a:gd name="connsiteY6" fmla="*/ 56518 h 58927"/>
                    <a:gd name="connsiteX7" fmla="*/ 17785 w 76305"/>
                    <a:gd name="connsiteY7" fmla="*/ 58928 h 58927"/>
                    <a:gd name="connsiteX8" fmla="*/ 17728 w 76305"/>
                    <a:gd name="connsiteY8" fmla="*/ 58861 h 5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05" h="58927">
                      <a:moveTo>
                        <a:pt x="17728" y="58861"/>
                      </a:moveTo>
                      <a:cubicBezTo>
                        <a:pt x="11298" y="58861"/>
                        <a:pt x="5364" y="55594"/>
                        <a:pt x="2402" y="49984"/>
                      </a:cubicBezTo>
                      <a:cubicBezTo>
                        <a:pt x="-2541" y="41716"/>
                        <a:pt x="421" y="30982"/>
                        <a:pt x="8765" y="26229"/>
                      </a:cubicBezTo>
                      <a:lnTo>
                        <a:pt x="50236" y="2349"/>
                      </a:lnTo>
                      <a:cubicBezTo>
                        <a:pt x="58085" y="-2518"/>
                        <a:pt x="69020" y="444"/>
                        <a:pt x="73897" y="8769"/>
                      </a:cubicBezTo>
                      <a:cubicBezTo>
                        <a:pt x="78849" y="17037"/>
                        <a:pt x="75878" y="27953"/>
                        <a:pt x="67600" y="32706"/>
                      </a:cubicBezTo>
                      <a:lnTo>
                        <a:pt x="26072" y="56518"/>
                      </a:lnTo>
                      <a:cubicBezTo>
                        <a:pt x="23538" y="58004"/>
                        <a:pt x="20566" y="58928"/>
                        <a:pt x="17785" y="58928"/>
                      </a:cubicBezTo>
                      <a:lnTo>
                        <a:pt x="17728" y="58861"/>
                      </a:ln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45" name="Vrije vorm 44">
                  <a:extLst>
                    <a:ext uri="{FF2B5EF4-FFF2-40B4-BE49-F238E27FC236}">
                      <a16:creationId xmlns:a16="http://schemas.microsoft.com/office/drawing/2014/main" id="{831CA089-D3AC-1CC9-E55C-AC5659A7233C}"/>
                    </a:ext>
                  </a:extLst>
                </p:cNvPr>
                <p:cNvSpPr/>
                <p:nvPr/>
              </p:nvSpPr>
              <p:spPr>
                <a:xfrm>
                  <a:off x="5639161" y="2584326"/>
                  <a:ext cx="76352" cy="58822"/>
                </a:xfrm>
                <a:custGeom>
                  <a:avLst/>
                  <a:gdLst>
                    <a:gd name="connsiteX0" fmla="*/ 17346 w 76352"/>
                    <a:gd name="connsiteY0" fmla="*/ 58823 h 58822"/>
                    <a:gd name="connsiteX1" fmla="*/ 2392 w 76352"/>
                    <a:gd name="connsiteY1" fmla="*/ 50060 h 58822"/>
                    <a:gd name="connsiteX2" fmla="*/ 8812 w 76352"/>
                    <a:gd name="connsiteY2" fmla="*/ 26124 h 58822"/>
                    <a:gd name="connsiteX3" fmla="*/ 50283 w 76352"/>
                    <a:gd name="connsiteY3" fmla="*/ 2311 h 58822"/>
                    <a:gd name="connsiteX4" fmla="*/ 73953 w 76352"/>
                    <a:gd name="connsiteY4" fmla="*/ 8788 h 58822"/>
                    <a:gd name="connsiteX5" fmla="*/ 67590 w 76352"/>
                    <a:gd name="connsiteY5" fmla="*/ 32543 h 58822"/>
                    <a:gd name="connsiteX6" fmla="*/ 26118 w 76352"/>
                    <a:gd name="connsiteY6" fmla="*/ 56356 h 58822"/>
                    <a:gd name="connsiteX7" fmla="*/ 17346 w 76352"/>
                    <a:gd name="connsiteY7" fmla="*/ 58756 h 58822"/>
                    <a:gd name="connsiteX8" fmla="*/ 17346 w 76352"/>
                    <a:gd name="connsiteY8" fmla="*/ 58823 h 5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352" h="58822">
                      <a:moveTo>
                        <a:pt x="17346" y="58823"/>
                      </a:moveTo>
                      <a:cubicBezTo>
                        <a:pt x="11345" y="58823"/>
                        <a:pt x="5411" y="55737"/>
                        <a:pt x="2392" y="50060"/>
                      </a:cubicBezTo>
                      <a:cubicBezTo>
                        <a:pt x="-2561" y="41792"/>
                        <a:pt x="468" y="31058"/>
                        <a:pt x="8812" y="26124"/>
                      </a:cubicBezTo>
                      <a:lnTo>
                        <a:pt x="50283" y="2311"/>
                      </a:lnTo>
                      <a:cubicBezTo>
                        <a:pt x="58189" y="-2442"/>
                        <a:pt x="69009" y="339"/>
                        <a:pt x="73953" y="8788"/>
                      </a:cubicBezTo>
                      <a:cubicBezTo>
                        <a:pt x="78897" y="17056"/>
                        <a:pt x="75925" y="27791"/>
                        <a:pt x="67590" y="32543"/>
                      </a:cubicBezTo>
                      <a:lnTo>
                        <a:pt x="26118" y="56356"/>
                      </a:lnTo>
                      <a:cubicBezTo>
                        <a:pt x="23156" y="58023"/>
                        <a:pt x="20127" y="58756"/>
                        <a:pt x="17346" y="58756"/>
                      </a:cubicBezTo>
                      <a:lnTo>
                        <a:pt x="17346" y="58823"/>
                      </a:ln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46" name="Vrije vorm 45">
                  <a:extLst>
                    <a:ext uri="{FF2B5EF4-FFF2-40B4-BE49-F238E27FC236}">
                      <a16:creationId xmlns:a16="http://schemas.microsoft.com/office/drawing/2014/main" id="{49E61BCF-982F-243E-C095-ACCD65E2921D}"/>
                    </a:ext>
                  </a:extLst>
                </p:cNvPr>
                <p:cNvSpPr/>
                <p:nvPr/>
              </p:nvSpPr>
              <p:spPr>
                <a:xfrm>
                  <a:off x="5721848" y="2536756"/>
                  <a:ext cx="76548" cy="58825"/>
                </a:xfrm>
                <a:custGeom>
                  <a:avLst/>
                  <a:gdLst>
                    <a:gd name="connsiteX0" fmla="*/ 17526 w 76548"/>
                    <a:gd name="connsiteY0" fmla="*/ 58825 h 58825"/>
                    <a:gd name="connsiteX1" fmla="*/ 2201 w 76548"/>
                    <a:gd name="connsiteY1" fmla="*/ 50072 h 58825"/>
                    <a:gd name="connsiteX2" fmla="*/ 8687 w 76548"/>
                    <a:gd name="connsiteY2" fmla="*/ 26069 h 58825"/>
                    <a:gd name="connsiteX3" fmla="*/ 50092 w 76548"/>
                    <a:gd name="connsiteY3" fmla="*/ 2256 h 58825"/>
                    <a:gd name="connsiteX4" fmla="*/ 74381 w 76548"/>
                    <a:gd name="connsiteY4" fmla="*/ 8733 h 58825"/>
                    <a:gd name="connsiteX5" fmla="*/ 68018 w 76548"/>
                    <a:gd name="connsiteY5" fmla="*/ 32488 h 58825"/>
                    <a:gd name="connsiteX6" fmla="*/ 26556 w 76548"/>
                    <a:gd name="connsiteY6" fmla="*/ 56358 h 58825"/>
                    <a:gd name="connsiteX7" fmla="*/ 17593 w 76548"/>
                    <a:gd name="connsiteY7" fmla="*/ 58768 h 58825"/>
                    <a:gd name="connsiteX8" fmla="*/ 17526 w 76548"/>
                    <a:gd name="connsiteY8" fmla="*/ 58825 h 5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48" h="58825">
                      <a:moveTo>
                        <a:pt x="17526" y="58825"/>
                      </a:moveTo>
                      <a:cubicBezTo>
                        <a:pt x="11535" y="58825"/>
                        <a:pt x="5725" y="55749"/>
                        <a:pt x="2201" y="50072"/>
                      </a:cubicBezTo>
                      <a:cubicBezTo>
                        <a:pt x="-2305" y="41737"/>
                        <a:pt x="229" y="31002"/>
                        <a:pt x="8687" y="26069"/>
                      </a:cubicBezTo>
                      <a:lnTo>
                        <a:pt x="50092" y="2256"/>
                      </a:lnTo>
                      <a:cubicBezTo>
                        <a:pt x="58436" y="-2373"/>
                        <a:pt x="69257" y="284"/>
                        <a:pt x="74381" y="8733"/>
                      </a:cubicBezTo>
                      <a:cubicBezTo>
                        <a:pt x="78829" y="17058"/>
                        <a:pt x="76296" y="27736"/>
                        <a:pt x="68018" y="32488"/>
                      </a:cubicBezTo>
                      <a:lnTo>
                        <a:pt x="26556" y="56358"/>
                      </a:lnTo>
                      <a:cubicBezTo>
                        <a:pt x="23527" y="58025"/>
                        <a:pt x="20556" y="58768"/>
                        <a:pt x="17593" y="58768"/>
                      </a:cubicBezTo>
                      <a:lnTo>
                        <a:pt x="17526" y="58825"/>
                      </a:ln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47" name="Vrije vorm 46">
                  <a:extLst>
                    <a:ext uri="{FF2B5EF4-FFF2-40B4-BE49-F238E27FC236}">
                      <a16:creationId xmlns:a16="http://schemas.microsoft.com/office/drawing/2014/main" id="{42DF2D8F-09B2-D040-A399-FE1B70C90856}"/>
                    </a:ext>
                  </a:extLst>
                </p:cNvPr>
                <p:cNvSpPr/>
                <p:nvPr/>
              </p:nvSpPr>
              <p:spPr>
                <a:xfrm>
                  <a:off x="5596000" y="3506947"/>
                  <a:ext cx="105580" cy="75319"/>
                </a:xfrm>
                <a:custGeom>
                  <a:avLst/>
                  <a:gdLst>
                    <a:gd name="connsiteX0" fmla="*/ 17311 w 105580"/>
                    <a:gd name="connsiteY0" fmla="*/ 75319 h 75319"/>
                    <a:gd name="connsiteX1" fmla="*/ 1975 w 105580"/>
                    <a:gd name="connsiteY1" fmla="*/ 66556 h 75319"/>
                    <a:gd name="connsiteX2" fmla="*/ 8967 w 105580"/>
                    <a:gd name="connsiteY2" fmla="*/ 42620 h 75319"/>
                    <a:gd name="connsiteX3" fmla="*/ 79414 w 105580"/>
                    <a:gd name="connsiteY3" fmla="*/ 2272 h 75319"/>
                    <a:gd name="connsiteX4" fmla="*/ 103083 w 105580"/>
                    <a:gd name="connsiteY4" fmla="*/ 8749 h 75319"/>
                    <a:gd name="connsiteX5" fmla="*/ 96721 w 105580"/>
                    <a:gd name="connsiteY5" fmla="*/ 32561 h 75319"/>
                    <a:gd name="connsiteX6" fmla="*/ 26264 w 105580"/>
                    <a:gd name="connsiteY6" fmla="*/ 72910 h 75319"/>
                    <a:gd name="connsiteX7" fmla="*/ 17311 w 105580"/>
                    <a:gd name="connsiteY7" fmla="*/ 75319 h 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80" h="75319">
                      <a:moveTo>
                        <a:pt x="17311" y="75319"/>
                      </a:moveTo>
                      <a:cubicBezTo>
                        <a:pt x="11377" y="75319"/>
                        <a:pt x="5376" y="72109"/>
                        <a:pt x="1975" y="66556"/>
                      </a:cubicBezTo>
                      <a:cubicBezTo>
                        <a:pt x="-2349" y="58108"/>
                        <a:pt x="623" y="47373"/>
                        <a:pt x="8967" y="42620"/>
                      </a:cubicBezTo>
                      <a:lnTo>
                        <a:pt x="79414" y="2272"/>
                      </a:lnTo>
                      <a:cubicBezTo>
                        <a:pt x="87882" y="-2481"/>
                        <a:pt x="98140" y="481"/>
                        <a:pt x="103083" y="8749"/>
                      </a:cubicBezTo>
                      <a:cubicBezTo>
                        <a:pt x="108151" y="17074"/>
                        <a:pt x="105246" y="27809"/>
                        <a:pt x="96721" y="32561"/>
                      </a:cubicBezTo>
                      <a:lnTo>
                        <a:pt x="26264" y="72910"/>
                      </a:lnTo>
                      <a:cubicBezTo>
                        <a:pt x="23302" y="74395"/>
                        <a:pt x="20330" y="75319"/>
                        <a:pt x="17311" y="75319"/>
                      </a:cubicBez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48" name="Vrije vorm 47">
                  <a:extLst>
                    <a:ext uri="{FF2B5EF4-FFF2-40B4-BE49-F238E27FC236}">
                      <a16:creationId xmlns:a16="http://schemas.microsoft.com/office/drawing/2014/main" id="{7226FECD-D6F2-B724-7919-02FE9624C3B0}"/>
                    </a:ext>
                  </a:extLst>
                </p:cNvPr>
                <p:cNvSpPr/>
                <p:nvPr/>
              </p:nvSpPr>
              <p:spPr>
                <a:xfrm>
                  <a:off x="5596374" y="3785031"/>
                  <a:ext cx="105577" cy="75345"/>
                </a:xfrm>
                <a:custGeom>
                  <a:avLst/>
                  <a:gdLst>
                    <a:gd name="connsiteX0" fmla="*/ 17308 w 105577"/>
                    <a:gd name="connsiteY0" fmla="*/ 75346 h 75345"/>
                    <a:gd name="connsiteX1" fmla="*/ 1982 w 105577"/>
                    <a:gd name="connsiteY1" fmla="*/ 66526 h 75345"/>
                    <a:gd name="connsiteX2" fmla="*/ 8964 w 105577"/>
                    <a:gd name="connsiteY2" fmla="*/ 42713 h 75345"/>
                    <a:gd name="connsiteX3" fmla="*/ 79411 w 105577"/>
                    <a:gd name="connsiteY3" fmla="*/ 2299 h 75345"/>
                    <a:gd name="connsiteX4" fmla="*/ 103080 w 105577"/>
                    <a:gd name="connsiteY4" fmla="*/ 8776 h 75345"/>
                    <a:gd name="connsiteX5" fmla="*/ 96718 w 105577"/>
                    <a:gd name="connsiteY5" fmla="*/ 32588 h 75345"/>
                    <a:gd name="connsiteX6" fmla="*/ 26261 w 105577"/>
                    <a:gd name="connsiteY6" fmla="*/ 73060 h 75345"/>
                    <a:gd name="connsiteX7" fmla="*/ 17308 w 105577"/>
                    <a:gd name="connsiteY7" fmla="*/ 75279 h 75345"/>
                    <a:gd name="connsiteX8" fmla="*/ 17308 w 105577"/>
                    <a:gd name="connsiteY8" fmla="*/ 75346 h 7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77" h="75345">
                      <a:moveTo>
                        <a:pt x="17308" y="75346"/>
                      </a:moveTo>
                      <a:cubicBezTo>
                        <a:pt x="11373" y="75346"/>
                        <a:pt x="5373" y="72260"/>
                        <a:pt x="1982" y="66526"/>
                      </a:cubicBezTo>
                      <a:cubicBezTo>
                        <a:pt x="-2352" y="58191"/>
                        <a:pt x="620" y="47647"/>
                        <a:pt x="8964" y="42713"/>
                      </a:cubicBezTo>
                      <a:lnTo>
                        <a:pt x="79411" y="2299"/>
                      </a:lnTo>
                      <a:cubicBezTo>
                        <a:pt x="87878" y="-2454"/>
                        <a:pt x="98137" y="384"/>
                        <a:pt x="103080" y="8776"/>
                      </a:cubicBezTo>
                      <a:cubicBezTo>
                        <a:pt x="108147" y="17110"/>
                        <a:pt x="105242" y="27778"/>
                        <a:pt x="96718" y="32588"/>
                      </a:cubicBezTo>
                      <a:lnTo>
                        <a:pt x="26261" y="73060"/>
                      </a:lnTo>
                      <a:cubicBezTo>
                        <a:pt x="23299" y="74546"/>
                        <a:pt x="20337" y="75279"/>
                        <a:pt x="17308" y="75279"/>
                      </a:cubicBezTo>
                      <a:lnTo>
                        <a:pt x="17308" y="75346"/>
                      </a:ln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49" name="Vrije vorm 48">
                  <a:extLst>
                    <a:ext uri="{FF2B5EF4-FFF2-40B4-BE49-F238E27FC236}">
                      <a16:creationId xmlns:a16="http://schemas.microsoft.com/office/drawing/2014/main" id="{67585A78-ED97-1CE5-325C-A6D1A284FF27}"/>
                    </a:ext>
                  </a:extLst>
                </p:cNvPr>
                <p:cNvSpPr/>
                <p:nvPr/>
              </p:nvSpPr>
              <p:spPr>
                <a:xfrm>
                  <a:off x="5595184" y="2950601"/>
                  <a:ext cx="105595" cy="75424"/>
                </a:xfrm>
                <a:custGeom>
                  <a:avLst/>
                  <a:gdLst>
                    <a:gd name="connsiteX0" fmla="*/ 17326 w 105595"/>
                    <a:gd name="connsiteY0" fmla="*/ 75425 h 75424"/>
                    <a:gd name="connsiteX1" fmla="*/ 2001 w 105595"/>
                    <a:gd name="connsiteY1" fmla="*/ 66662 h 75424"/>
                    <a:gd name="connsiteX2" fmla="*/ 8363 w 105595"/>
                    <a:gd name="connsiteY2" fmla="*/ 42726 h 75424"/>
                    <a:gd name="connsiteX3" fmla="*/ 79001 w 105595"/>
                    <a:gd name="connsiteY3" fmla="*/ 2311 h 75424"/>
                    <a:gd name="connsiteX4" fmla="*/ 103099 w 105595"/>
                    <a:gd name="connsiteY4" fmla="*/ 8674 h 75424"/>
                    <a:gd name="connsiteX5" fmla="*/ 96736 w 105595"/>
                    <a:gd name="connsiteY5" fmla="*/ 32610 h 75424"/>
                    <a:gd name="connsiteX6" fmla="*/ 26280 w 105595"/>
                    <a:gd name="connsiteY6" fmla="*/ 73015 h 75424"/>
                    <a:gd name="connsiteX7" fmla="*/ 17326 w 105595"/>
                    <a:gd name="connsiteY7" fmla="*/ 75425 h 7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95" h="75424">
                      <a:moveTo>
                        <a:pt x="17326" y="75425"/>
                      </a:moveTo>
                      <a:cubicBezTo>
                        <a:pt x="11392" y="75425"/>
                        <a:pt x="5391" y="72339"/>
                        <a:pt x="2001" y="66662"/>
                      </a:cubicBezTo>
                      <a:cubicBezTo>
                        <a:pt x="-2333" y="58146"/>
                        <a:pt x="639" y="47479"/>
                        <a:pt x="8363" y="42726"/>
                      </a:cubicBezTo>
                      <a:lnTo>
                        <a:pt x="79001" y="2311"/>
                      </a:lnTo>
                      <a:cubicBezTo>
                        <a:pt x="87345" y="-2432"/>
                        <a:pt x="98222" y="339"/>
                        <a:pt x="103099" y="8674"/>
                      </a:cubicBezTo>
                      <a:cubicBezTo>
                        <a:pt x="108166" y="17122"/>
                        <a:pt x="105261" y="27676"/>
                        <a:pt x="96736" y="32610"/>
                      </a:cubicBezTo>
                      <a:lnTo>
                        <a:pt x="26280" y="73015"/>
                      </a:lnTo>
                      <a:cubicBezTo>
                        <a:pt x="23317" y="74682"/>
                        <a:pt x="20346" y="75425"/>
                        <a:pt x="17326" y="75425"/>
                      </a:cubicBez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50" name="Vrije vorm 49">
                  <a:extLst>
                    <a:ext uri="{FF2B5EF4-FFF2-40B4-BE49-F238E27FC236}">
                      <a16:creationId xmlns:a16="http://schemas.microsoft.com/office/drawing/2014/main" id="{B282B892-DADB-C90C-8972-34392A227C67}"/>
                    </a:ext>
                  </a:extLst>
                </p:cNvPr>
                <p:cNvSpPr/>
                <p:nvPr/>
              </p:nvSpPr>
              <p:spPr>
                <a:xfrm>
                  <a:off x="5595628" y="3228721"/>
                  <a:ext cx="105580" cy="75424"/>
                </a:xfrm>
                <a:custGeom>
                  <a:avLst/>
                  <a:gdLst>
                    <a:gd name="connsiteX0" fmla="*/ 17301 w 105580"/>
                    <a:gd name="connsiteY0" fmla="*/ 75425 h 75424"/>
                    <a:gd name="connsiteX1" fmla="*/ 1975 w 105580"/>
                    <a:gd name="connsiteY1" fmla="*/ 66595 h 75424"/>
                    <a:gd name="connsiteX2" fmla="*/ 8967 w 105580"/>
                    <a:gd name="connsiteY2" fmla="*/ 42659 h 75424"/>
                    <a:gd name="connsiteX3" fmla="*/ 79414 w 105580"/>
                    <a:gd name="connsiteY3" fmla="*/ 2311 h 75424"/>
                    <a:gd name="connsiteX4" fmla="*/ 103083 w 105580"/>
                    <a:gd name="connsiteY4" fmla="*/ 8788 h 75424"/>
                    <a:gd name="connsiteX5" fmla="*/ 96721 w 105580"/>
                    <a:gd name="connsiteY5" fmla="*/ 32601 h 75424"/>
                    <a:gd name="connsiteX6" fmla="*/ 26264 w 105580"/>
                    <a:gd name="connsiteY6" fmla="*/ 72948 h 75424"/>
                    <a:gd name="connsiteX7" fmla="*/ 17301 w 105580"/>
                    <a:gd name="connsiteY7" fmla="*/ 75425 h 7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80" h="75424">
                      <a:moveTo>
                        <a:pt x="17301" y="75425"/>
                      </a:moveTo>
                      <a:cubicBezTo>
                        <a:pt x="11377" y="75425"/>
                        <a:pt x="5376" y="72272"/>
                        <a:pt x="1975" y="66595"/>
                      </a:cubicBezTo>
                      <a:cubicBezTo>
                        <a:pt x="-2349" y="58147"/>
                        <a:pt x="623" y="47593"/>
                        <a:pt x="8967" y="42659"/>
                      </a:cubicBezTo>
                      <a:lnTo>
                        <a:pt x="79414" y="2311"/>
                      </a:lnTo>
                      <a:cubicBezTo>
                        <a:pt x="87882" y="-2442"/>
                        <a:pt x="98140" y="339"/>
                        <a:pt x="103083" y="8788"/>
                      </a:cubicBezTo>
                      <a:cubicBezTo>
                        <a:pt x="108151" y="17122"/>
                        <a:pt x="105246" y="27857"/>
                        <a:pt x="96721" y="32601"/>
                      </a:cubicBezTo>
                      <a:lnTo>
                        <a:pt x="26264" y="72948"/>
                      </a:lnTo>
                      <a:cubicBezTo>
                        <a:pt x="23302" y="74615"/>
                        <a:pt x="20330" y="75425"/>
                        <a:pt x="17301" y="75425"/>
                      </a:cubicBez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51" name="Vrije vorm 50">
                  <a:extLst>
                    <a:ext uri="{FF2B5EF4-FFF2-40B4-BE49-F238E27FC236}">
                      <a16:creationId xmlns:a16="http://schemas.microsoft.com/office/drawing/2014/main" id="{554F157D-55E3-17C6-ED3F-805F6AE523C5}"/>
                    </a:ext>
                  </a:extLst>
                </p:cNvPr>
                <p:cNvSpPr/>
                <p:nvPr/>
              </p:nvSpPr>
              <p:spPr>
                <a:xfrm>
                  <a:off x="6047802" y="2703202"/>
                  <a:ext cx="176015" cy="116083"/>
                </a:xfrm>
                <a:custGeom>
                  <a:avLst/>
                  <a:gdLst>
                    <a:gd name="connsiteX0" fmla="*/ 17823 w 176015"/>
                    <a:gd name="connsiteY0" fmla="*/ 116083 h 116083"/>
                    <a:gd name="connsiteX1" fmla="*/ 2497 w 176015"/>
                    <a:gd name="connsiteY1" fmla="*/ 107329 h 116083"/>
                    <a:gd name="connsiteX2" fmla="*/ 8860 w 176015"/>
                    <a:gd name="connsiteY2" fmla="*/ 83384 h 116083"/>
                    <a:gd name="connsiteX3" fmla="*/ 149944 w 176015"/>
                    <a:gd name="connsiteY3" fmla="*/ 2383 h 116083"/>
                    <a:gd name="connsiteX4" fmla="*/ 173613 w 176015"/>
                    <a:gd name="connsiteY4" fmla="*/ 8736 h 116083"/>
                    <a:gd name="connsiteX5" fmla="*/ 167251 w 176015"/>
                    <a:gd name="connsiteY5" fmla="*/ 32673 h 116083"/>
                    <a:gd name="connsiteX6" fmla="*/ 26719 w 176015"/>
                    <a:gd name="connsiteY6" fmla="*/ 113683 h 116083"/>
                    <a:gd name="connsiteX7" fmla="*/ 17823 w 176015"/>
                    <a:gd name="connsiteY7" fmla="*/ 116083 h 11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15" h="116083">
                      <a:moveTo>
                        <a:pt x="17823" y="116083"/>
                      </a:moveTo>
                      <a:cubicBezTo>
                        <a:pt x="11822" y="116083"/>
                        <a:pt x="5831" y="112997"/>
                        <a:pt x="2497" y="107329"/>
                      </a:cubicBezTo>
                      <a:cubicBezTo>
                        <a:pt x="-2570" y="98814"/>
                        <a:pt x="335" y="88260"/>
                        <a:pt x="8860" y="83384"/>
                      </a:cubicBezTo>
                      <a:lnTo>
                        <a:pt x="149944" y="2383"/>
                      </a:lnTo>
                      <a:cubicBezTo>
                        <a:pt x="157859" y="-2427"/>
                        <a:pt x="168670" y="221"/>
                        <a:pt x="173613" y="8736"/>
                      </a:cubicBezTo>
                      <a:cubicBezTo>
                        <a:pt x="178557" y="17185"/>
                        <a:pt x="175595" y="27929"/>
                        <a:pt x="167251" y="32673"/>
                      </a:cubicBezTo>
                      <a:lnTo>
                        <a:pt x="26719" y="113683"/>
                      </a:lnTo>
                      <a:cubicBezTo>
                        <a:pt x="23757" y="115350"/>
                        <a:pt x="20785" y="116026"/>
                        <a:pt x="17823" y="116083"/>
                      </a:cubicBez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52" name="Vrije vorm 51">
                  <a:extLst>
                    <a:ext uri="{FF2B5EF4-FFF2-40B4-BE49-F238E27FC236}">
                      <a16:creationId xmlns:a16="http://schemas.microsoft.com/office/drawing/2014/main" id="{442C29E9-B844-1CCE-A313-952B74E0E23F}"/>
                    </a:ext>
                  </a:extLst>
                </p:cNvPr>
                <p:cNvSpPr/>
                <p:nvPr/>
              </p:nvSpPr>
              <p:spPr>
                <a:xfrm>
                  <a:off x="6048173" y="2981258"/>
                  <a:ext cx="176015" cy="116147"/>
                </a:xfrm>
                <a:custGeom>
                  <a:avLst/>
                  <a:gdLst>
                    <a:gd name="connsiteX0" fmla="*/ 17823 w 176015"/>
                    <a:gd name="connsiteY0" fmla="*/ 116148 h 116147"/>
                    <a:gd name="connsiteX1" fmla="*/ 2497 w 176015"/>
                    <a:gd name="connsiteY1" fmla="*/ 107385 h 116147"/>
                    <a:gd name="connsiteX2" fmla="*/ 8860 w 176015"/>
                    <a:gd name="connsiteY2" fmla="*/ 83448 h 116147"/>
                    <a:gd name="connsiteX3" fmla="*/ 149944 w 176015"/>
                    <a:gd name="connsiteY3" fmla="*/ 2381 h 116147"/>
                    <a:gd name="connsiteX4" fmla="*/ 173613 w 176015"/>
                    <a:gd name="connsiteY4" fmla="*/ 8801 h 116147"/>
                    <a:gd name="connsiteX5" fmla="*/ 167251 w 176015"/>
                    <a:gd name="connsiteY5" fmla="*/ 32737 h 116147"/>
                    <a:gd name="connsiteX6" fmla="*/ 26719 w 176015"/>
                    <a:gd name="connsiteY6" fmla="*/ 113738 h 116147"/>
                    <a:gd name="connsiteX7" fmla="*/ 17823 w 176015"/>
                    <a:gd name="connsiteY7" fmla="*/ 116148 h 11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015" h="116147">
                      <a:moveTo>
                        <a:pt x="17823" y="116148"/>
                      </a:moveTo>
                      <a:cubicBezTo>
                        <a:pt x="11822" y="116148"/>
                        <a:pt x="5831" y="112881"/>
                        <a:pt x="2497" y="107385"/>
                      </a:cubicBezTo>
                      <a:cubicBezTo>
                        <a:pt x="-2570" y="98869"/>
                        <a:pt x="335" y="88201"/>
                        <a:pt x="8860" y="83448"/>
                      </a:cubicBezTo>
                      <a:lnTo>
                        <a:pt x="149944" y="2381"/>
                      </a:lnTo>
                      <a:cubicBezTo>
                        <a:pt x="157859" y="-2553"/>
                        <a:pt x="168670" y="467"/>
                        <a:pt x="173613" y="8801"/>
                      </a:cubicBezTo>
                      <a:cubicBezTo>
                        <a:pt x="178557" y="17249"/>
                        <a:pt x="175595" y="27803"/>
                        <a:pt x="167251" y="32737"/>
                      </a:cubicBezTo>
                      <a:lnTo>
                        <a:pt x="26719" y="113738"/>
                      </a:lnTo>
                      <a:cubicBezTo>
                        <a:pt x="23757" y="115348"/>
                        <a:pt x="20785" y="116081"/>
                        <a:pt x="17823" y="116148"/>
                      </a:cubicBez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53" name="Vrije vorm 52">
                  <a:extLst>
                    <a:ext uri="{FF2B5EF4-FFF2-40B4-BE49-F238E27FC236}">
                      <a16:creationId xmlns:a16="http://schemas.microsoft.com/office/drawing/2014/main" id="{B34C06C8-FBBB-0327-515C-DAB1F6385401}"/>
                    </a:ext>
                  </a:extLst>
                </p:cNvPr>
                <p:cNvSpPr/>
                <p:nvPr/>
              </p:nvSpPr>
              <p:spPr>
                <a:xfrm>
                  <a:off x="5770397" y="2645063"/>
                  <a:ext cx="471411" cy="461971"/>
                </a:xfrm>
                <a:custGeom>
                  <a:avLst/>
                  <a:gdLst>
                    <a:gd name="connsiteX0" fmla="*/ 471164 w 471411"/>
                    <a:gd name="connsiteY0" fmla="*/ 0 h 461971"/>
                    <a:gd name="connsiteX1" fmla="*/ 0 w 471411"/>
                    <a:gd name="connsiteY1" fmla="*/ 272567 h 461971"/>
                    <a:gd name="connsiteX2" fmla="*/ 314 w 471411"/>
                    <a:gd name="connsiteY2" fmla="*/ 461972 h 461971"/>
                    <a:gd name="connsiteX3" fmla="*/ 471411 w 471411"/>
                    <a:gd name="connsiteY3" fmla="*/ 189462 h 461971"/>
                    <a:gd name="connsiteX4" fmla="*/ 471164 w 471411"/>
                    <a:gd name="connsiteY4" fmla="*/ 0 h 461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411" h="461971">
                      <a:moveTo>
                        <a:pt x="471164" y="0"/>
                      </a:moveTo>
                      <a:lnTo>
                        <a:pt x="0" y="272567"/>
                      </a:lnTo>
                      <a:lnTo>
                        <a:pt x="314" y="461972"/>
                      </a:lnTo>
                      <a:lnTo>
                        <a:pt x="471411" y="189462"/>
                      </a:lnTo>
                      <a:lnTo>
                        <a:pt x="471164" y="0"/>
                      </a:lnTo>
                      <a:close/>
                    </a:path>
                  </a:pathLst>
                </a:custGeom>
                <a:solidFill>
                  <a:srgbClr val="F8D754"/>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54" name="Vrije vorm 53">
                  <a:extLst>
                    <a:ext uri="{FF2B5EF4-FFF2-40B4-BE49-F238E27FC236}">
                      <a16:creationId xmlns:a16="http://schemas.microsoft.com/office/drawing/2014/main" id="{DC3469FC-EDA2-A382-267D-5BDD03B1FB72}"/>
                    </a:ext>
                  </a:extLst>
                </p:cNvPr>
                <p:cNvSpPr/>
                <p:nvPr/>
              </p:nvSpPr>
              <p:spPr>
                <a:xfrm>
                  <a:off x="5752604" y="2627659"/>
                  <a:ext cx="506939" cy="496769"/>
                </a:xfrm>
                <a:custGeom>
                  <a:avLst/>
                  <a:gdLst>
                    <a:gd name="connsiteX0" fmla="*/ 35166 w 506939"/>
                    <a:gd name="connsiteY0" fmla="*/ 300021 h 496769"/>
                    <a:gd name="connsiteX1" fmla="*/ 35347 w 506939"/>
                    <a:gd name="connsiteY1" fmla="*/ 449011 h 496769"/>
                    <a:gd name="connsiteX2" fmla="*/ 471964 w 506939"/>
                    <a:gd name="connsiteY2" fmla="*/ 196751 h 496769"/>
                    <a:gd name="connsiteX3" fmla="*/ 471783 w 506939"/>
                    <a:gd name="connsiteY3" fmla="*/ 47751 h 496769"/>
                    <a:gd name="connsiteX4" fmla="*/ 35166 w 506939"/>
                    <a:gd name="connsiteY4" fmla="*/ 300021 h 496769"/>
                    <a:gd name="connsiteX5" fmla="*/ 18107 w 506939"/>
                    <a:gd name="connsiteY5" fmla="*/ 496769 h 496769"/>
                    <a:gd name="connsiteX6" fmla="*/ 9144 w 506939"/>
                    <a:gd name="connsiteY6" fmla="*/ 494417 h 496769"/>
                    <a:gd name="connsiteX7" fmla="*/ 248 w 506939"/>
                    <a:gd name="connsiteY7" fmla="*/ 479367 h 496769"/>
                    <a:gd name="connsiteX8" fmla="*/ 0 w 506939"/>
                    <a:gd name="connsiteY8" fmla="*/ 289963 h 496769"/>
                    <a:gd name="connsiteX9" fmla="*/ 8906 w 506939"/>
                    <a:gd name="connsiteY9" fmla="*/ 274970 h 496769"/>
                    <a:gd name="connsiteX10" fmla="*/ 480431 w 506939"/>
                    <a:gd name="connsiteY10" fmla="*/ 2222 h 496769"/>
                    <a:gd name="connsiteX11" fmla="*/ 497862 w 506939"/>
                    <a:gd name="connsiteY11" fmla="*/ 2222 h 496769"/>
                    <a:gd name="connsiteX12" fmla="*/ 506692 w 506939"/>
                    <a:gd name="connsiteY12" fmla="*/ 17338 h 496769"/>
                    <a:gd name="connsiteX13" fmla="*/ 506940 w 506939"/>
                    <a:gd name="connsiteY13" fmla="*/ 206800 h 496769"/>
                    <a:gd name="connsiteX14" fmla="*/ 498167 w 506939"/>
                    <a:gd name="connsiteY14" fmla="*/ 221792 h 496769"/>
                    <a:gd name="connsiteX15" fmla="*/ 27070 w 506939"/>
                    <a:gd name="connsiteY15" fmla="*/ 494359 h 496769"/>
                    <a:gd name="connsiteX16" fmla="*/ 18107 w 506939"/>
                    <a:gd name="connsiteY16" fmla="*/ 496769 h 49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6939" h="496769">
                      <a:moveTo>
                        <a:pt x="35166" y="300021"/>
                      </a:moveTo>
                      <a:lnTo>
                        <a:pt x="35347" y="449011"/>
                      </a:lnTo>
                      <a:lnTo>
                        <a:pt x="471964" y="196751"/>
                      </a:lnTo>
                      <a:lnTo>
                        <a:pt x="471783" y="47751"/>
                      </a:lnTo>
                      <a:lnTo>
                        <a:pt x="35166" y="300021"/>
                      </a:lnTo>
                      <a:close/>
                      <a:moveTo>
                        <a:pt x="18107" y="496769"/>
                      </a:moveTo>
                      <a:cubicBezTo>
                        <a:pt x="15145" y="496769"/>
                        <a:pt x="12173" y="496026"/>
                        <a:pt x="9144" y="494417"/>
                      </a:cubicBezTo>
                      <a:cubicBezTo>
                        <a:pt x="3772" y="491464"/>
                        <a:pt x="248" y="485539"/>
                        <a:pt x="248" y="479367"/>
                      </a:cubicBezTo>
                      <a:lnTo>
                        <a:pt x="0" y="289963"/>
                      </a:lnTo>
                      <a:cubicBezTo>
                        <a:pt x="0" y="283857"/>
                        <a:pt x="3524" y="278056"/>
                        <a:pt x="8906" y="274970"/>
                      </a:cubicBezTo>
                      <a:lnTo>
                        <a:pt x="480431" y="2222"/>
                      </a:lnTo>
                      <a:cubicBezTo>
                        <a:pt x="485994" y="-741"/>
                        <a:pt x="492357" y="-741"/>
                        <a:pt x="497862" y="2222"/>
                      </a:cubicBezTo>
                      <a:cubicBezTo>
                        <a:pt x="503234" y="5498"/>
                        <a:pt x="506635" y="11108"/>
                        <a:pt x="506692" y="17338"/>
                      </a:cubicBezTo>
                      <a:lnTo>
                        <a:pt x="506940" y="206800"/>
                      </a:lnTo>
                      <a:cubicBezTo>
                        <a:pt x="506940" y="212848"/>
                        <a:pt x="503539" y="218706"/>
                        <a:pt x="498167" y="221792"/>
                      </a:cubicBezTo>
                      <a:lnTo>
                        <a:pt x="27070" y="494359"/>
                      </a:lnTo>
                      <a:cubicBezTo>
                        <a:pt x="24108" y="496026"/>
                        <a:pt x="21136" y="496769"/>
                        <a:pt x="18107" y="496769"/>
                      </a:cubicBez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55" name="Vrije vorm 54">
                  <a:extLst>
                    <a:ext uri="{FF2B5EF4-FFF2-40B4-BE49-F238E27FC236}">
                      <a16:creationId xmlns:a16="http://schemas.microsoft.com/office/drawing/2014/main" id="{15363CC0-5D43-4F32-9CAA-DA888D75F5FC}"/>
                    </a:ext>
                  </a:extLst>
                </p:cNvPr>
                <p:cNvSpPr/>
                <p:nvPr/>
              </p:nvSpPr>
              <p:spPr>
                <a:xfrm>
                  <a:off x="5770835" y="2917878"/>
                  <a:ext cx="471344" cy="461962"/>
                </a:xfrm>
                <a:custGeom>
                  <a:avLst/>
                  <a:gdLst>
                    <a:gd name="connsiteX0" fmla="*/ 471097 w 471344"/>
                    <a:gd name="connsiteY0" fmla="*/ 0 h 461962"/>
                    <a:gd name="connsiteX1" fmla="*/ 0 w 471344"/>
                    <a:gd name="connsiteY1" fmla="*/ 272625 h 461962"/>
                    <a:gd name="connsiteX2" fmla="*/ 248 w 471344"/>
                    <a:gd name="connsiteY2" fmla="*/ 461963 h 461962"/>
                    <a:gd name="connsiteX3" fmla="*/ 471345 w 471344"/>
                    <a:gd name="connsiteY3" fmla="*/ 189281 h 461962"/>
                    <a:gd name="connsiteX4" fmla="*/ 471097 w 471344"/>
                    <a:gd name="connsiteY4" fmla="*/ 0 h 461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344" h="461962">
                      <a:moveTo>
                        <a:pt x="471097" y="0"/>
                      </a:moveTo>
                      <a:lnTo>
                        <a:pt x="0" y="272625"/>
                      </a:lnTo>
                      <a:lnTo>
                        <a:pt x="248" y="461963"/>
                      </a:lnTo>
                      <a:lnTo>
                        <a:pt x="471345" y="189281"/>
                      </a:lnTo>
                      <a:lnTo>
                        <a:pt x="471097" y="0"/>
                      </a:lnTo>
                      <a:close/>
                    </a:path>
                  </a:pathLst>
                </a:custGeom>
                <a:solidFill>
                  <a:srgbClr val="F8D754"/>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56" name="Vrije vorm 55">
                  <a:extLst>
                    <a:ext uri="{FF2B5EF4-FFF2-40B4-BE49-F238E27FC236}">
                      <a16:creationId xmlns:a16="http://schemas.microsoft.com/office/drawing/2014/main" id="{A50E87CF-D3A4-0949-0F9C-CB00062B3452}"/>
                    </a:ext>
                  </a:extLst>
                </p:cNvPr>
                <p:cNvSpPr/>
                <p:nvPr/>
              </p:nvSpPr>
              <p:spPr>
                <a:xfrm>
                  <a:off x="5752976" y="2905834"/>
                  <a:ext cx="506939" cy="496895"/>
                </a:xfrm>
                <a:custGeom>
                  <a:avLst/>
                  <a:gdLst>
                    <a:gd name="connsiteX0" fmla="*/ 35166 w 506939"/>
                    <a:gd name="connsiteY0" fmla="*/ 299966 h 496895"/>
                    <a:gd name="connsiteX1" fmla="*/ 35357 w 506939"/>
                    <a:gd name="connsiteY1" fmla="*/ 448966 h 496895"/>
                    <a:gd name="connsiteX2" fmla="*/ 471964 w 506939"/>
                    <a:gd name="connsiteY2" fmla="*/ 196629 h 496895"/>
                    <a:gd name="connsiteX3" fmla="*/ 471783 w 506939"/>
                    <a:gd name="connsiteY3" fmla="*/ 47639 h 496895"/>
                    <a:gd name="connsiteX4" fmla="*/ 35166 w 506939"/>
                    <a:gd name="connsiteY4" fmla="*/ 299966 h 496895"/>
                    <a:gd name="connsiteX5" fmla="*/ 18107 w 506939"/>
                    <a:gd name="connsiteY5" fmla="*/ 496838 h 496895"/>
                    <a:gd name="connsiteX6" fmla="*/ 9154 w 506939"/>
                    <a:gd name="connsiteY6" fmla="*/ 494495 h 496895"/>
                    <a:gd name="connsiteX7" fmla="*/ 248 w 506939"/>
                    <a:gd name="connsiteY7" fmla="*/ 479312 h 496895"/>
                    <a:gd name="connsiteX8" fmla="*/ 0 w 506939"/>
                    <a:gd name="connsiteY8" fmla="*/ 290041 h 496895"/>
                    <a:gd name="connsiteX9" fmla="*/ 8906 w 506939"/>
                    <a:gd name="connsiteY9" fmla="*/ 274858 h 496895"/>
                    <a:gd name="connsiteX10" fmla="*/ 480431 w 506939"/>
                    <a:gd name="connsiteY10" fmla="*/ 2357 h 496895"/>
                    <a:gd name="connsiteX11" fmla="*/ 497862 w 506939"/>
                    <a:gd name="connsiteY11" fmla="*/ 2357 h 496895"/>
                    <a:gd name="connsiteX12" fmla="*/ 506692 w 506939"/>
                    <a:gd name="connsiteY12" fmla="*/ 17350 h 496895"/>
                    <a:gd name="connsiteX13" fmla="*/ 506940 w 506939"/>
                    <a:gd name="connsiteY13" fmla="*/ 206631 h 496895"/>
                    <a:gd name="connsiteX14" fmla="*/ 498167 w 506939"/>
                    <a:gd name="connsiteY14" fmla="*/ 221804 h 496895"/>
                    <a:gd name="connsiteX15" fmla="*/ 27070 w 506939"/>
                    <a:gd name="connsiteY15" fmla="*/ 494495 h 496895"/>
                    <a:gd name="connsiteX16" fmla="*/ 18107 w 506939"/>
                    <a:gd name="connsiteY16" fmla="*/ 496895 h 496895"/>
                    <a:gd name="connsiteX17" fmla="*/ 18107 w 506939"/>
                    <a:gd name="connsiteY17" fmla="*/ 496838 h 49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6939" h="496895">
                      <a:moveTo>
                        <a:pt x="35166" y="299966"/>
                      </a:moveTo>
                      <a:lnTo>
                        <a:pt x="35357" y="448966"/>
                      </a:lnTo>
                      <a:lnTo>
                        <a:pt x="471964" y="196629"/>
                      </a:lnTo>
                      <a:lnTo>
                        <a:pt x="471783" y="47639"/>
                      </a:lnTo>
                      <a:lnTo>
                        <a:pt x="35166" y="299966"/>
                      </a:lnTo>
                      <a:close/>
                      <a:moveTo>
                        <a:pt x="18107" y="496838"/>
                      </a:moveTo>
                      <a:cubicBezTo>
                        <a:pt x="15145" y="496838"/>
                        <a:pt x="12173" y="495971"/>
                        <a:pt x="9154" y="494495"/>
                      </a:cubicBezTo>
                      <a:cubicBezTo>
                        <a:pt x="3772" y="491219"/>
                        <a:pt x="248" y="485608"/>
                        <a:pt x="248" y="479312"/>
                      </a:cubicBezTo>
                      <a:lnTo>
                        <a:pt x="0" y="290041"/>
                      </a:lnTo>
                      <a:cubicBezTo>
                        <a:pt x="0" y="283802"/>
                        <a:pt x="3524" y="278011"/>
                        <a:pt x="8906" y="274858"/>
                      </a:cubicBezTo>
                      <a:lnTo>
                        <a:pt x="480431" y="2357"/>
                      </a:lnTo>
                      <a:cubicBezTo>
                        <a:pt x="485994" y="-786"/>
                        <a:pt x="492357" y="-786"/>
                        <a:pt x="497862" y="2357"/>
                      </a:cubicBezTo>
                      <a:cubicBezTo>
                        <a:pt x="503234" y="5320"/>
                        <a:pt x="506635" y="11120"/>
                        <a:pt x="506692" y="17350"/>
                      </a:cubicBezTo>
                      <a:lnTo>
                        <a:pt x="506940" y="206631"/>
                      </a:lnTo>
                      <a:cubicBezTo>
                        <a:pt x="506940" y="213041"/>
                        <a:pt x="503549" y="218661"/>
                        <a:pt x="498167" y="221804"/>
                      </a:cubicBezTo>
                      <a:lnTo>
                        <a:pt x="27070" y="494495"/>
                      </a:lnTo>
                      <a:cubicBezTo>
                        <a:pt x="24108" y="495971"/>
                        <a:pt x="21136" y="496838"/>
                        <a:pt x="18107" y="496895"/>
                      </a:cubicBezTo>
                      <a:lnTo>
                        <a:pt x="18107" y="496838"/>
                      </a:ln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57" name="Vrije vorm 56">
                  <a:extLst>
                    <a:ext uri="{FF2B5EF4-FFF2-40B4-BE49-F238E27FC236}">
                      <a16:creationId xmlns:a16="http://schemas.microsoft.com/office/drawing/2014/main" id="{4DE17873-3CBE-C5AF-F51C-7827F3F31596}"/>
                    </a:ext>
                  </a:extLst>
                </p:cNvPr>
                <p:cNvSpPr/>
                <p:nvPr/>
              </p:nvSpPr>
              <p:spPr>
                <a:xfrm>
                  <a:off x="5771207" y="3196123"/>
                  <a:ext cx="471411" cy="461838"/>
                </a:xfrm>
                <a:custGeom>
                  <a:avLst/>
                  <a:gdLst>
                    <a:gd name="connsiteX0" fmla="*/ 471097 w 471411"/>
                    <a:gd name="connsiteY0" fmla="*/ 0 h 461838"/>
                    <a:gd name="connsiteX1" fmla="*/ 0 w 471411"/>
                    <a:gd name="connsiteY1" fmla="*/ 272567 h 461838"/>
                    <a:gd name="connsiteX2" fmla="*/ 248 w 471411"/>
                    <a:gd name="connsiteY2" fmla="*/ 461839 h 461838"/>
                    <a:gd name="connsiteX3" fmla="*/ 471411 w 471411"/>
                    <a:gd name="connsiteY3" fmla="*/ 189271 h 461838"/>
                    <a:gd name="connsiteX4" fmla="*/ 471097 w 471411"/>
                    <a:gd name="connsiteY4" fmla="*/ 0 h 461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411" h="461838">
                      <a:moveTo>
                        <a:pt x="471097" y="0"/>
                      </a:moveTo>
                      <a:lnTo>
                        <a:pt x="0" y="272567"/>
                      </a:lnTo>
                      <a:lnTo>
                        <a:pt x="248" y="461839"/>
                      </a:lnTo>
                      <a:lnTo>
                        <a:pt x="471411" y="189271"/>
                      </a:lnTo>
                      <a:lnTo>
                        <a:pt x="471097" y="0"/>
                      </a:lnTo>
                      <a:close/>
                    </a:path>
                  </a:pathLst>
                </a:custGeom>
                <a:solidFill>
                  <a:srgbClr val="F8D754"/>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58" name="Vrije vorm 57">
                  <a:extLst>
                    <a:ext uri="{FF2B5EF4-FFF2-40B4-BE49-F238E27FC236}">
                      <a16:creationId xmlns:a16="http://schemas.microsoft.com/office/drawing/2014/main" id="{9F53B0D0-D6BB-DB6C-AD9F-2C6F4A693228}"/>
                    </a:ext>
                  </a:extLst>
                </p:cNvPr>
                <p:cNvSpPr/>
                <p:nvPr/>
              </p:nvSpPr>
              <p:spPr>
                <a:xfrm>
                  <a:off x="5753404" y="3183993"/>
                  <a:ext cx="506939" cy="496733"/>
                </a:xfrm>
                <a:custGeom>
                  <a:avLst/>
                  <a:gdLst>
                    <a:gd name="connsiteX0" fmla="*/ 35100 w 506939"/>
                    <a:gd name="connsiteY0" fmla="*/ 300119 h 496733"/>
                    <a:gd name="connsiteX1" fmla="*/ 35290 w 506939"/>
                    <a:gd name="connsiteY1" fmla="*/ 448985 h 496733"/>
                    <a:gd name="connsiteX2" fmla="*/ 471906 w 506939"/>
                    <a:gd name="connsiteY2" fmla="*/ 196658 h 496733"/>
                    <a:gd name="connsiteX3" fmla="*/ 471716 w 506939"/>
                    <a:gd name="connsiteY3" fmla="*/ 47668 h 496733"/>
                    <a:gd name="connsiteX4" fmla="*/ 35100 w 506939"/>
                    <a:gd name="connsiteY4" fmla="*/ 300119 h 496733"/>
                    <a:gd name="connsiteX5" fmla="*/ 18107 w 506939"/>
                    <a:gd name="connsiteY5" fmla="*/ 496676 h 496733"/>
                    <a:gd name="connsiteX6" fmla="*/ 9144 w 506939"/>
                    <a:gd name="connsiteY6" fmla="*/ 494333 h 496733"/>
                    <a:gd name="connsiteX7" fmla="*/ 248 w 506939"/>
                    <a:gd name="connsiteY7" fmla="*/ 479341 h 496733"/>
                    <a:gd name="connsiteX8" fmla="*/ 0 w 506939"/>
                    <a:gd name="connsiteY8" fmla="*/ 290060 h 496733"/>
                    <a:gd name="connsiteX9" fmla="*/ 8906 w 506939"/>
                    <a:gd name="connsiteY9" fmla="*/ 274887 h 496733"/>
                    <a:gd name="connsiteX10" fmla="*/ 480431 w 506939"/>
                    <a:gd name="connsiteY10" fmla="*/ 2386 h 496733"/>
                    <a:gd name="connsiteX11" fmla="*/ 497862 w 506939"/>
                    <a:gd name="connsiteY11" fmla="*/ 2386 h 496733"/>
                    <a:gd name="connsiteX12" fmla="*/ 506692 w 506939"/>
                    <a:gd name="connsiteY12" fmla="*/ 17493 h 496733"/>
                    <a:gd name="connsiteX13" fmla="*/ 506939 w 506939"/>
                    <a:gd name="connsiteY13" fmla="*/ 206773 h 496733"/>
                    <a:gd name="connsiteX14" fmla="*/ 498167 w 506939"/>
                    <a:gd name="connsiteY14" fmla="*/ 221832 h 496733"/>
                    <a:gd name="connsiteX15" fmla="*/ 27070 w 506939"/>
                    <a:gd name="connsiteY15" fmla="*/ 494333 h 496733"/>
                    <a:gd name="connsiteX16" fmla="*/ 18107 w 506939"/>
                    <a:gd name="connsiteY16" fmla="*/ 496734 h 496733"/>
                    <a:gd name="connsiteX17" fmla="*/ 18107 w 506939"/>
                    <a:gd name="connsiteY17" fmla="*/ 496676 h 4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6939" h="496733">
                      <a:moveTo>
                        <a:pt x="35100" y="300119"/>
                      </a:moveTo>
                      <a:lnTo>
                        <a:pt x="35290" y="448985"/>
                      </a:lnTo>
                      <a:lnTo>
                        <a:pt x="471906" y="196658"/>
                      </a:lnTo>
                      <a:lnTo>
                        <a:pt x="471716" y="47668"/>
                      </a:lnTo>
                      <a:lnTo>
                        <a:pt x="35100" y="300119"/>
                      </a:lnTo>
                      <a:close/>
                      <a:moveTo>
                        <a:pt x="18107" y="496676"/>
                      </a:moveTo>
                      <a:cubicBezTo>
                        <a:pt x="15145" y="496676"/>
                        <a:pt x="12173" y="495933"/>
                        <a:pt x="9144" y="494333"/>
                      </a:cubicBezTo>
                      <a:cubicBezTo>
                        <a:pt x="3772" y="491371"/>
                        <a:pt x="248" y="485570"/>
                        <a:pt x="248" y="479341"/>
                      </a:cubicBezTo>
                      <a:lnTo>
                        <a:pt x="0" y="290060"/>
                      </a:lnTo>
                      <a:cubicBezTo>
                        <a:pt x="0" y="283831"/>
                        <a:pt x="3524" y="278030"/>
                        <a:pt x="8906" y="274887"/>
                      </a:cubicBezTo>
                      <a:lnTo>
                        <a:pt x="480431" y="2386"/>
                      </a:lnTo>
                      <a:cubicBezTo>
                        <a:pt x="485994" y="-767"/>
                        <a:pt x="492357" y="-824"/>
                        <a:pt x="497862" y="2386"/>
                      </a:cubicBezTo>
                      <a:cubicBezTo>
                        <a:pt x="503234" y="5463"/>
                        <a:pt x="506634" y="11206"/>
                        <a:pt x="506692" y="17493"/>
                      </a:cubicBezTo>
                      <a:lnTo>
                        <a:pt x="506939" y="206773"/>
                      </a:lnTo>
                      <a:cubicBezTo>
                        <a:pt x="506939" y="213070"/>
                        <a:pt x="503539" y="218680"/>
                        <a:pt x="498167" y="221832"/>
                      </a:cubicBezTo>
                      <a:lnTo>
                        <a:pt x="27070" y="494333"/>
                      </a:lnTo>
                      <a:cubicBezTo>
                        <a:pt x="24108" y="496000"/>
                        <a:pt x="21136" y="496676"/>
                        <a:pt x="18107" y="496734"/>
                      </a:cubicBezTo>
                      <a:lnTo>
                        <a:pt x="18107" y="496676"/>
                      </a:ln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59" name="Vrije vorm 58">
                  <a:extLst>
                    <a:ext uri="{FF2B5EF4-FFF2-40B4-BE49-F238E27FC236}">
                      <a16:creationId xmlns:a16="http://schemas.microsoft.com/office/drawing/2014/main" id="{33929950-1FBC-880A-EA31-3863C9DE47A3}"/>
                    </a:ext>
                  </a:extLst>
                </p:cNvPr>
                <p:cNvSpPr/>
                <p:nvPr/>
              </p:nvSpPr>
              <p:spPr>
                <a:xfrm>
                  <a:off x="5771568" y="3474167"/>
                  <a:ext cx="471411" cy="461972"/>
                </a:xfrm>
                <a:custGeom>
                  <a:avLst/>
                  <a:gdLst>
                    <a:gd name="connsiteX0" fmla="*/ 471164 w 471411"/>
                    <a:gd name="connsiteY0" fmla="*/ 0 h 461972"/>
                    <a:gd name="connsiteX1" fmla="*/ 0 w 471411"/>
                    <a:gd name="connsiteY1" fmla="*/ 272625 h 461972"/>
                    <a:gd name="connsiteX2" fmla="*/ 248 w 471411"/>
                    <a:gd name="connsiteY2" fmla="*/ 461972 h 461972"/>
                    <a:gd name="connsiteX3" fmla="*/ 471411 w 471411"/>
                    <a:gd name="connsiteY3" fmla="*/ 189338 h 461972"/>
                    <a:gd name="connsiteX4" fmla="*/ 471164 w 471411"/>
                    <a:gd name="connsiteY4" fmla="*/ 0 h 461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411" h="461972">
                      <a:moveTo>
                        <a:pt x="471164" y="0"/>
                      </a:moveTo>
                      <a:lnTo>
                        <a:pt x="0" y="272625"/>
                      </a:lnTo>
                      <a:lnTo>
                        <a:pt x="248" y="461972"/>
                      </a:lnTo>
                      <a:lnTo>
                        <a:pt x="471411" y="189338"/>
                      </a:lnTo>
                      <a:lnTo>
                        <a:pt x="471164" y="0"/>
                      </a:lnTo>
                      <a:close/>
                    </a:path>
                  </a:pathLst>
                </a:custGeom>
                <a:solidFill>
                  <a:srgbClr val="F8D754"/>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60" name="Vrije vorm 59">
                  <a:extLst>
                    <a:ext uri="{FF2B5EF4-FFF2-40B4-BE49-F238E27FC236}">
                      <a16:creationId xmlns:a16="http://schemas.microsoft.com/office/drawing/2014/main" id="{4DD93C92-B881-C607-8A2E-F0D56FF751DC}"/>
                    </a:ext>
                  </a:extLst>
                </p:cNvPr>
                <p:cNvSpPr/>
                <p:nvPr/>
              </p:nvSpPr>
              <p:spPr>
                <a:xfrm>
                  <a:off x="5753776" y="3462123"/>
                  <a:ext cx="506939" cy="496962"/>
                </a:xfrm>
                <a:custGeom>
                  <a:avLst/>
                  <a:gdLst>
                    <a:gd name="connsiteX0" fmla="*/ 35109 w 506939"/>
                    <a:gd name="connsiteY0" fmla="*/ 299976 h 496962"/>
                    <a:gd name="connsiteX1" fmla="*/ 35290 w 506939"/>
                    <a:gd name="connsiteY1" fmla="*/ 449147 h 496962"/>
                    <a:gd name="connsiteX2" fmla="*/ 471906 w 506939"/>
                    <a:gd name="connsiteY2" fmla="*/ 196696 h 496962"/>
                    <a:gd name="connsiteX3" fmla="*/ 471716 w 506939"/>
                    <a:gd name="connsiteY3" fmla="*/ 47706 h 496962"/>
                    <a:gd name="connsiteX4" fmla="*/ 35109 w 506939"/>
                    <a:gd name="connsiteY4" fmla="*/ 299976 h 496962"/>
                    <a:gd name="connsiteX5" fmla="*/ 18107 w 506939"/>
                    <a:gd name="connsiteY5" fmla="*/ 496838 h 496962"/>
                    <a:gd name="connsiteX6" fmla="*/ 9154 w 506939"/>
                    <a:gd name="connsiteY6" fmla="*/ 494495 h 496962"/>
                    <a:gd name="connsiteX7" fmla="*/ 247 w 506939"/>
                    <a:gd name="connsiteY7" fmla="*/ 479379 h 496962"/>
                    <a:gd name="connsiteX8" fmla="*/ 0 w 506939"/>
                    <a:gd name="connsiteY8" fmla="*/ 290098 h 496962"/>
                    <a:gd name="connsiteX9" fmla="*/ 8906 w 506939"/>
                    <a:gd name="connsiteY9" fmla="*/ 274925 h 496962"/>
                    <a:gd name="connsiteX10" fmla="*/ 480431 w 506939"/>
                    <a:gd name="connsiteY10" fmla="*/ 2358 h 496962"/>
                    <a:gd name="connsiteX11" fmla="*/ 497862 w 506939"/>
                    <a:gd name="connsiteY11" fmla="*/ 2358 h 496962"/>
                    <a:gd name="connsiteX12" fmla="*/ 506692 w 506939"/>
                    <a:gd name="connsiteY12" fmla="*/ 17417 h 496962"/>
                    <a:gd name="connsiteX13" fmla="*/ 506939 w 506939"/>
                    <a:gd name="connsiteY13" fmla="*/ 206812 h 496962"/>
                    <a:gd name="connsiteX14" fmla="*/ 498167 w 506939"/>
                    <a:gd name="connsiteY14" fmla="*/ 221994 h 496962"/>
                    <a:gd name="connsiteX15" fmla="*/ 27070 w 506939"/>
                    <a:gd name="connsiteY15" fmla="*/ 494552 h 496962"/>
                    <a:gd name="connsiteX16" fmla="*/ 18107 w 506939"/>
                    <a:gd name="connsiteY16" fmla="*/ 496962 h 496962"/>
                    <a:gd name="connsiteX17" fmla="*/ 18107 w 506939"/>
                    <a:gd name="connsiteY17" fmla="*/ 496838 h 49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6939" h="496962">
                      <a:moveTo>
                        <a:pt x="35109" y="299976"/>
                      </a:moveTo>
                      <a:lnTo>
                        <a:pt x="35290" y="449147"/>
                      </a:lnTo>
                      <a:lnTo>
                        <a:pt x="471906" y="196696"/>
                      </a:lnTo>
                      <a:lnTo>
                        <a:pt x="471716" y="47706"/>
                      </a:lnTo>
                      <a:lnTo>
                        <a:pt x="35109" y="299976"/>
                      </a:lnTo>
                      <a:close/>
                      <a:moveTo>
                        <a:pt x="18107" y="496838"/>
                      </a:moveTo>
                      <a:cubicBezTo>
                        <a:pt x="15145" y="496838"/>
                        <a:pt x="12173" y="495972"/>
                        <a:pt x="9154" y="494495"/>
                      </a:cubicBezTo>
                      <a:cubicBezTo>
                        <a:pt x="3772" y="491409"/>
                        <a:pt x="247" y="485608"/>
                        <a:pt x="247" y="479379"/>
                      </a:cubicBezTo>
                      <a:lnTo>
                        <a:pt x="0" y="290098"/>
                      </a:lnTo>
                      <a:cubicBezTo>
                        <a:pt x="0" y="283869"/>
                        <a:pt x="3524" y="278068"/>
                        <a:pt x="8906" y="274925"/>
                      </a:cubicBezTo>
                      <a:lnTo>
                        <a:pt x="480431" y="2358"/>
                      </a:lnTo>
                      <a:cubicBezTo>
                        <a:pt x="485994" y="-786"/>
                        <a:pt x="492357" y="-786"/>
                        <a:pt x="497862" y="2358"/>
                      </a:cubicBezTo>
                      <a:cubicBezTo>
                        <a:pt x="503234" y="5510"/>
                        <a:pt x="506634" y="11244"/>
                        <a:pt x="506692" y="17417"/>
                      </a:cubicBezTo>
                      <a:lnTo>
                        <a:pt x="506939" y="206812"/>
                      </a:lnTo>
                      <a:cubicBezTo>
                        <a:pt x="506939" y="212927"/>
                        <a:pt x="503549" y="218842"/>
                        <a:pt x="498167" y="221994"/>
                      </a:cubicBezTo>
                      <a:lnTo>
                        <a:pt x="27070" y="494552"/>
                      </a:lnTo>
                      <a:cubicBezTo>
                        <a:pt x="24108" y="496038"/>
                        <a:pt x="21136" y="496962"/>
                        <a:pt x="18107" y="496962"/>
                      </a:cubicBezTo>
                      <a:lnTo>
                        <a:pt x="18107" y="496838"/>
                      </a:lnTo>
                      <a:close/>
                    </a:path>
                  </a:pathLst>
                </a:custGeom>
                <a:solidFill>
                  <a:srgbClr val="14100D"/>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61" name="Vrije vorm 60">
                  <a:extLst>
                    <a:ext uri="{FF2B5EF4-FFF2-40B4-BE49-F238E27FC236}">
                      <a16:creationId xmlns:a16="http://schemas.microsoft.com/office/drawing/2014/main" id="{205E4E8B-5144-DAA0-27D1-2096AC288F98}"/>
                    </a:ext>
                  </a:extLst>
                </p:cNvPr>
                <p:cNvSpPr/>
                <p:nvPr/>
              </p:nvSpPr>
              <p:spPr>
                <a:xfrm>
                  <a:off x="6226606" y="2997660"/>
                  <a:ext cx="774782" cy="1784489"/>
                </a:xfrm>
                <a:custGeom>
                  <a:avLst/>
                  <a:gdLst>
                    <a:gd name="connsiteX0" fmla="*/ 124 w 774782"/>
                    <a:gd name="connsiteY0" fmla="*/ 903008 h 1784489"/>
                    <a:gd name="connsiteX1" fmla="*/ 0 w 774782"/>
                    <a:gd name="connsiteY1" fmla="*/ 1770240 h 1784489"/>
                    <a:gd name="connsiteX2" fmla="*/ 19774 w 774782"/>
                    <a:gd name="connsiteY2" fmla="*/ 1781899 h 1784489"/>
                    <a:gd name="connsiteX3" fmla="*/ 754323 w 774782"/>
                    <a:gd name="connsiteY3" fmla="*/ 1338691 h 1784489"/>
                    <a:gd name="connsiteX4" fmla="*/ 774344 w 774782"/>
                    <a:gd name="connsiteY4" fmla="*/ 1304144 h 1784489"/>
                    <a:gd name="connsiteX5" fmla="*/ 774782 w 774782"/>
                    <a:gd name="connsiteY5" fmla="*/ 14297 h 1784489"/>
                    <a:gd name="connsiteX6" fmla="*/ 754751 w 774782"/>
                    <a:gd name="connsiteY6" fmla="*/ 2639 h 1784489"/>
                    <a:gd name="connsiteX7" fmla="*/ 325746 w 774782"/>
                    <a:gd name="connsiteY7" fmla="*/ 266633 h 1784489"/>
                    <a:gd name="connsiteX8" fmla="*/ 181 w 774782"/>
                    <a:gd name="connsiteY8" fmla="*/ 903008 h 1784489"/>
                    <a:gd name="connsiteX9" fmla="*/ 124 w 774782"/>
                    <a:gd name="connsiteY9" fmla="*/ 903008 h 178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82" h="1784489">
                      <a:moveTo>
                        <a:pt x="124" y="903008"/>
                      </a:moveTo>
                      <a:lnTo>
                        <a:pt x="0" y="1770240"/>
                      </a:lnTo>
                      <a:cubicBezTo>
                        <a:pt x="0" y="1782833"/>
                        <a:pt x="8839" y="1788071"/>
                        <a:pt x="19774" y="1781899"/>
                      </a:cubicBezTo>
                      <a:lnTo>
                        <a:pt x="754323" y="1338691"/>
                      </a:lnTo>
                      <a:cubicBezTo>
                        <a:pt x="765257" y="1332271"/>
                        <a:pt x="774344" y="1317041"/>
                        <a:pt x="774344" y="1304144"/>
                      </a:cubicBezTo>
                      <a:lnTo>
                        <a:pt x="774782" y="14297"/>
                      </a:lnTo>
                      <a:cubicBezTo>
                        <a:pt x="774782" y="1410"/>
                        <a:pt x="765753" y="-3524"/>
                        <a:pt x="754751" y="2639"/>
                      </a:cubicBezTo>
                      <a:lnTo>
                        <a:pt x="325746" y="266633"/>
                      </a:lnTo>
                      <a:lnTo>
                        <a:pt x="181" y="903008"/>
                      </a:lnTo>
                      <a:lnTo>
                        <a:pt x="124" y="903008"/>
                      </a:lnTo>
                      <a:close/>
                    </a:path>
                  </a:pathLst>
                </a:custGeom>
                <a:solidFill>
                  <a:srgbClr val="F8D754"/>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62" name="Vrije vorm 61">
                  <a:extLst>
                    <a:ext uri="{FF2B5EF4-FFF2-40B4-BE49-F238E27FC236}">
                      <a16:creationId xmlns:a16="http://schemas.microsoft.com/office/drawing/2014/main" id="{8B0D4147-C336-7069-0805-C96FAA972B99}"/>
                    </a:ext>
                  </a:extLst>
                </p:cNvPr>
                <p:cNvSpPr/>
                <p:nvPr/>
              </p:nvSpPr>
              <p:spPr>
                <a:xfrm>
                  <a:off x="6208071" y="2979149"/>
                  <a:ext cx="811796" cy="1821450"/>
                </a:xfrm>
                <a:custGeom>
                  <a:avLst/>
                  <a:gdLst>
                    <a:gd name="connsiteX0" fmla="*/ 29413 w 811796"/>
                    <a:gd name="connsiteY0" fmla="*/ 1821450 h 1821450"/>
                    <a:gd name="connsiteX1" fmla="*/ 15012 w 811796"/>
                    <a:gd name="connsiteY1" fmla="*/ 1817621 h 1821450"/>
                    <a:gd name="connsiteX2" fmla="*/ 0 w 811796"/>
                    <a:gd name="connsiteY2" fmla="*/ 1788751 h 1821450"/>
                    <a:gd name="connsiteX3" fmla="*/ 124 w 811796"/>
                    <a:gd name="connsiteY3" fmla="*/ 917071 h 1821450"/>
                    <a:gd name="connsiteX4" fmla="*/ 330070 w 811796"/>
                    <a:gd name="connsiteY4" fmla="*/ 272123 h 1821450"/>
                    <a:gd name="connsiteX5" fmla="*/ 764086 w 811796"/>
                    <a:gd name="connsiteY5" fmla="*/ 5042 h 1821450"/>
                    <a:gd name="connsiteX6" fmla="*/ 796776 w 811796"/>
                    <a:gd name="connsiteY6" fmla="*/ 3871 h 1821450"/>
                    <a:gd name="connsiteX7" fmla="*/ 811797 w 811796"/>
                    <a:gd name="connsiteY7" fmla="*/ 32808 h 1821450"/>
                    <a:gd name="connsiteX8" fmla="*/ 811359 w 811796"/>
                    <a:gd name="connsiteY8" fmla="*/ 1322655 h 1821450"/>
                    <a:gd name="connsiteX9" fmla="*/ 782193 w 811796"/>
                    <a:gd name="connsiteY9" fmla="*/ 1373118 h 1821450"/>
                    <a:gd name="connsiteX10" fmla="*/ 47825 w 811796"/>
                    <a:gd name="connsiteY10" fmla="*/ 1816202 h 1821450"/>
                    <a:gd name="connsiteX11" fmla="*/ 29346 w 811796"/>
                    <a:gd name="connsiteY11" fmla="*/ 1821450 h 1821450"/>
                    <a:gd name="connsiteX12" fmla="*/ 29413 w 811796"/>
                    <a:gd name="connsiteY12" fmla="*/ 1821450 h 1821450"/>
                    <a:gd name="connsiteX13" fmla="*/ 37195 w 811796"/>
                    <a:gd name="connsiteY13" fmla="*/ 925957 h 1821450"/>
                    <a:gd name="connsiteX14" fmla="*/ 37071 w 811796"/>
                    <a:gd name="connsiteY14" fmla="*/ 1779493 h 1821450"/>
                    <a:gd name="connsiteX15" fmla="*/ 763219 w 811796"/>
                    <a:gd name="connsiteY15" fmla="*/ 1341343 h 1821450"/>
                    <a:gd name="connsiteX16" fmla="*/ 774345 w 811796"/>
                    <a:gd name="connsiteY16" fmla="*/ 1322588 h 1821450"/>
                    <a:gd name="connsiteX17" fmla="*/ 774773 w 811796"/>
                    <a:gd name="connsiteY17" fmla="*/ 41942 h 1821450"/>
                    <a:gd name="connsiteX18" fmla="*/ 358435 w 811796"/>
                    <a:gd name="connsiteY18" fmla="*/ 298155 h 1821450"/>
                    <a:gd name="connsiteX19" fmla="*/ 37262 w 811796"/>
                    <a:gd name="connsiteY19" fmla="*/ 925957 h 1821450"/>
                    <a:gd name="connsiteX20" fmla="*/ 37195 w 811796"/>
                    <a:gd name="connsiteY20" fmla="*/ 925957 h 182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796" h="1821450">
                      <a:moveTo>
                        <a:pt x="29413" y="1821450"/>
                      </a:moveTo>
                      <a:cubicBezTo>
                        <a:pt x="24279" y="1821450"/>
                        <a:pt x="19403" y="1820155"/>
                        <a:pt x="15012" y="1817621"/>
                      </a:cubicBezTo>
                      <a:cubicBezTo>
                        <a:pt x="5439" y="1812068"/>
                        <a:pt x="0" y="1801524"/>
                        <a:pt x="0" y="1788751"/>
                      </a:cubicBezTo>
                      <a:lnTo>
                        <a:pt x="124" y="917071"/>
                      </a:lnTo>
                      <a:lnTo>
                        <a:pt x="330070" y="272123"/>
                      </a:lnTo>
                      <a:lnTo>
                        <a:pt x="764086" y="5042"/>
                      </a:lnTo>
                      <a:cubicBezTo>
                        <a:pt x="775268" y="-1244"/>
                        <a:pt x="787194" y="-1673"/>
                        <a:pt x="796776" y="3871"/>
                      </a:cubicBezTo>
                      <a:cubicBezTo>
                        <a:pt x="806291" y="9424"/>
                        <a:pt x="811797" y="19977"/>
                        <a:pt x="811797" y="32808"/>
                      </a:cubicBezTo>
                      <a:lnTo>
                        <a:pt x="811359" y="1322655"/>
                      </a:lnTo>
                      <a:cubicBezTo>
                        <a:pt x="811359" y="1341962"/>
                        <a:pt x="799129" y="1363184"/>
                        <a:pt x="782193" y="1373118"/>
                      </a:cubicBezTo>
                      <a:lnTo>
                        <a:pt x="47825" y="1816202"/>
                      </a:lnTo>
                      <a:cubicBezTo>
                        <a:pt x="41653" y="1819726"/>
                        <a:pt x="35347" y="1821450"/>
                        <a:pt x="29346" y="1821450"/>
                      </a:cubicBezTo>
                      <a:lnTo>
                        <a:pt x="29413" y="1821450"/>
                      </a:lnTo>
                      <a:close/>
                      <a:moveTo>
                        <a:pt x="37195" y="925957"/>
                      </a:moveTo>
                      <a:lnTo>
                        <a:pt x="37071" y="1779493"/>
                      </a:lnTo>
                      <a:lnTo>
                        <a:pt x="763219" y="1341343"/>
                      </a:lnTo>
                      <a:cubicBezTo>
                        <a:pt x="768906" y="1338009"/>
                        <a:pt x="774345" y="1328760"/>
                        <a:pt x="774345" y="1322588"/>
                      </a:cubicBezTo>
                      <a:lnTo>
                        <a:pt x="774773" y="41942"/>
                      </a:lnTo>
                      <a:lnTo>
                        <a:pt x="358435" y="298155"/>
                      </a:lnTo>
                      <a:lnTo>
                        <a:pt x="37262" y="925957"/>
                      </a:lnTo>
                      <a:lnTo>
                        <a:pt x="37195" y="925957"/>
                      </a:lnTo>
                      <a:close/>
                    </a:path>
                  </a:pathLst>
                </a:custGeom>
                <a:solidFill>
                  <a:srgbClr val="000000"/>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63" name="Vrije vorm 62">
                  <a:extLst>
                    <a:ext uri="{FF2B5EF4-FFF2-40B4-BE49-F238E27FC236}">
                      <a16:creationId xmlns:a16="http://schemas.microsoft.com/office/drawing/2014/main" id="{B95B4519-F150-10CE-1750-25F466F91D51}"/>
                    </a:ext>
                  </a:extLst>
                </p:cNvPr>
                <p:cNvSpPr/>
                <p:nvPr/>
              </p:nvSpPr>
              <p:spPr>
                <a:xfrm>
                  <a:off x="6235503" y="3264226"/>
                  <a:ext cx="316792" cy="632488"/>
                </a:xfrm>
                <a:custGeom>
                  <a:avLst/>
                  <a:gdLst>
                    <a:gd name="connsiteX0" fmla="*/ 0 w 316792"/>
                    <a:gd name="connsiteY0" fmla="*/ 632489 h 632488"/>
                    <a:gd name="connsiteX1" fmla="*/ 247698 w 316792"/>
                    <a:gd name="connsiteY1" fmla="*/ 499358 h 632488"/>
                    <a:gd name="connsiteX2" fmla="*/ 316792 w 316792"/>
                    <a:gd name="connsiteY2" fmla="*/ 383867 h 632488"/>
                    <a:gd name="connsiteX3" fmla="*/ 316792 w 316792"/>
                    <a:gd name="connsiteY3" fmla="*/ 0 h 632488"/>
                    <a:gd name="connsiteX4" fmla="*/ 0 w 316792"/>
                    <a:gd name="connsiteY4" fmla="*/ 632489 h 632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92" h="632488">
                      <a:moveTo>
                        <a:pt x="0" y="632489"/>
                      </a:moveTo>
                      <a:lnTo>
                        <a:pt x="247698" y="499358"/>
                      </a:lnTo>
                      <a:cubicBezTo>
                        <a:pt x="290274" y="476469"/>
                        <a:pt x="316792" y="432111"/>
                        <a:pt x="316792" y="383867"/>
                      </a:cubicBezTo>
                      <a:lnTo>
                        <a:pt x="316792" y="0"/>
                      </a:lnTo>
                      <a:lnTo>
                        <a:pt x="0" y="632489"/>
                      </a:lnTo>
                      <a:close/>
                    </a:path>
                  </a:pathLst>
                </a:custGeom>
                <a:solidFill>
                  <a:srgbClr val="DD784B"/>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64" name="Vrije vorm 63">
                  <a:extLst>
                    <a:ext uri="{FF2B5EF4-FFF2-40B4-BE49-F238E27FC236}">
                      <a16:creationId xmlns:a16="http://schemas.microsoft.com/office/drawing/2014/main" id="{DD97230A-3232-9D31-00B8-9AB2316BBB22}"/>
                    </a:ext>
                  </a:extLst>
                </p:cNvPr>
                <p:cNvSpPr/>
                <p:nvPr/>
              </p:nvSpPr>
              <p:spPr>
                <a:xfrm>
                  <a:off x="6217023" y="3245650"/>
                  <a:ext cx="353864" cy="669572"/>
                </a:xfrm>
                <a:custGeom>
                  <a:avLst/>
                  <a:gdLst>
                    <a:gd name="connsiteX0" fmla="*/ 18546 w 353864"/>
                    <a:gd name="connsiteY0" fmla="*/ 669572 h 669572"/>
                    <a:gd name="connsiteX1" fmla="*/ 5630 w 353864"/>
                    <a:gd name="connsiteY1" fmla="*/ 664334 h 669572"/>
                    <a:gd name="connsiteX2" fmla="*/ 1982 w 353864"/>
                    <a:gd name="connsiteY2" fmla="*/ 642740 h 669572"/>
                    <a:gd name="connsiteX3" fmla="*/ 318764 w 353864"/>
                    <a:gd name="connsiteY3" fmla="*/ 10252 h 669572"/>
                    <a:gd name="connsiteX4" fmla="*/ 339596 w 353864"/>
                    <a:gd name="connsiteY4" fmla="*/ 498 h 669572"/>
                    <a:gd name="connsiteX5" fmla="*/ 353864 w 353864"/>
                    <a:gd name="connsiteY5" fmla="*/ 18519 h 669572"/>
                    <a:gd name="connsiteX6" fmla="*/ 353864 w 353864"/>
                    <a:gd name="connsiteY6" fmla="*/ 402377 h 669572"/>
                    <a:gd name="connsiteX7" fmla="*/ 275016 w 353864"/>
                    <a:gd name="connsiteY7" fmla="*/ 534155 h 669572"/>
                    <a:gd name="connsiteX8" fmla="*/ 27319 w 353864"/>
                    <a:gd name="connsiteY8" fmla="*/ 667296 h 669572"/>
                    <a:gd name="connsiteX9" fmla="*/ 18546 w 353864"/>
                    <a:gd name="connsiteY9" fmla="*/ 669515 h 669572"/>
                    <a:gd name="connsiteX10" fmla="*/ 18546 w 353864"/>
                    <a:gd name="connsiteY10" fmla="*/ 669572 h 669572"/>
                    <a:gd name="connsiteX11" fmla="*/ 316726 w 353864"/>
                    <a:gd name="connsiteY11" fmla="*/ 96996 h 669572"/>
                    <a:gd name="connsiteX12" fmla="*/ 61246 w 353864"/>
                    <a:gd name="connsiteY12" fmla="*/ 607079 h 669572"/>
                    <a:gd name="connsiteX13" fmla="*/ 257405 w 353864"/>
                    <a:gd name="connsiteY13" fmla="*/ 501646 h 669572"/>
                    <a:gd name="connsiteX14" fmla="*/ 316726 w 353864"/>
                    <a:gd name="connsiteY14" fmla="*/ 402444 h 669572"/>
                    <a:gd name="connsiteX15" fmla="*/ 316726 w 353864"/>
                    <a:gd name="connsiteY15" fmla="*/ 96996 h 66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3864" h="669572">
                      <a:moveTo>
                        <a:pt x="18546" y="669572"/>
                      </a:moveTo>
                      <a:cubicBezTo>
                        <a:pt x="13850" y="669572"/>
                        <a:pt x="9154" y="667791"/>
                        <a:pt x="5630" y="664334"/>
                      </a:cubicBezTo>
                      <a:cubicBezTo>
                        <a:pt x="-180" y="658714"/>
                        <a:pt x="-1666" y="649960"/>
                        <a:pt x="1982" y="642740"/>
                      </a:cubicBezTo>
                      <a:lnTo>
                        <a:pt x="318764" y="10252"/>
                      </a:lnTo>
                      <a:cubicBezTo>
                        <a:pt x="322594" y="2536"/>
                        <a:pt x="331252" y="-1474"/>
                        <a:pt x="339596" y="498"/>
                      </a:cubicBezTo>
                      <a:cubicBezTo>
                        <a:pt x="347939" y="2479"/>
                        <a:pt x="353864" y="9937"/>
                        <a:pt x="353864" y="18519"/>
                      </a:cubicBezTo>
                      <a:lnTo>
                        <a:pt x="353864" y="402377"/>
                      </a:lnTo>
                      <a:cubicBezTo>
                        <a:pt x="353864" y="457536"/>
                        <a:pt x="323651" y="508000"/>
                        <a:pt x="275016" y="534155"/>
                      </a:cubicBezTo>
                      <a:lnTo>
                        <a:pt x="27319" y="667296"/>
                      </a:lnTo>
                      <a:cubicBezTo>
                        <a:pt x="24537" y="668772"/>
                        <a:pt x="21508" y="669515"/>
                        <a:pt x="18546" y="669515"/>
                      </a:cubicBezTo>
                      <a:lnTo>
                        <a:pt x="18546" y="669572"/>
                      </a:lnTo>
                      <a:close/>
                      <a:moveTo>
                        <a:pt x="316726" y="96996"/>
                      </a:moveTo>
                      <a:lnTo>
                        <a:pt x="61246" y="607079"/>
                      </a:lnTo>
                      <a:lnTo>
                        <a:pt x="257405" y="501646"/>
                      </a:lnTo>
                      <a:cubicBezTo>
                        <a:pt x="293981" y="481968"/>
                        <a:pt x="316726" y="443963"/>
                        <a:pt x="316726" y="402444"/>
                      </a:cubicBezTo>
                      <a:lnTo>
                        <a:pt x="316726" y="96996"/>
                      </a:lnTo>
                      <a:close/>
                    </a:path>
                  </a:pathLst>
                </a:custGeom>
                <a:solidFill>
                  <a:srgbClr val="000000"/>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65" name="Vrije vorm 64">
                  <a:extLst>
                    <a:ext uri="{FF2B5EF4-FFF2-40B4-BE49-F238E27FC236}">
                      <a16:creationId xmlns:a16="http://schemas.microsoft.com/office/drawing/2014/main" id="{59CA572B-81E4-4651-85C8-16783D43E29C}"/>
                    </a:ext>
                  </a:extLst>
                </p:cNvPr>
                <p:cNvSpPr/>
                <p:nvPr/>
              </p:nvSpPr>
              <p:spPr>
                <a:xfrm>
                  <a:off x="6335496" y="4369829"/>
                  <a:ext cx="89725" cy="165794"/>
                </a:xfrm>
                <a:custGeom>
                  <a:avLst/>
                  <a:gdLst>
                    <a:gd name="connsiteX0" fmla="*/ 57 w 89725"/>
                    <a:gd name="connsiteY0" fmla="*/ 165795 h 165794"/>
                    <a:gd name="connsiteX1" fmla="*/ 57 w 89725"/>
                    <a:gd name="connsiteY1" fmla="*/ 31540 h 165794"/>
                    <a:gd name="connsiteX2" fmla="*/ 38005 w 89725"/>
                    <a:gd name="connsiteY2" fmla="*/ 9337 h 165794"/>
                    <a:gd name="connsiteX3" fmla="*/ 66304 w 89725"/>
                    <a:gd name="connsiteY3" fmla="*/ 22 h 165794"/>
                    <a:gd name="connsiteX4" fmla="*/ 83791 w 89725"/>
                    <a:gd name="connsiteY4" fmla="*/ 12052 h 165794"/>
                    <a:gd name="connsiteX5" fmla="*/ 89725 w 89725"/>
                    <a:gd name="connsiteY5" fmla="*/ 46599 h 165794"/>
                    <a:gd name="connsiteX6" fmla="*/ 89725 w 89725"/>
                    <a:gd name="connsiteY6" fmla="*/ 46780 h 165794"/>
                    <a:gd name="connsiteX7" fmla="*/ 83791 w 89725"/>
                    <a:gd name="connsiteY7" fmla="*/ 88242 h 165794"/>
                    <a:gd name="connsiteX8" fmla="*/ 66304 w 89725"/>
                    <a:gd name="connsiteY8" fmla="*/ 120875 h 165794"/>
                    <a:gd name="connsiteX9" fmla="*/ 37938 w 89725"/>
                    <a:gd name="connsiteY9" fmla="*/ 144383 h 165794"/>
                    <a:gd name="connsiteX10" fmla="*/ 0 w 89725"/>
                    <a:gd name="connsiteY10" fmla="*/ 165728 h 165794"/>
                    <a:gd name="connsiteX11" fmla="*/ 57 w 89725"/>
                    <a:gd name="connsiteY11" fmla="*/ 165795 h 165794"/>
                    <a:gd name="connsiteX12" fmla="*/ 27556 w 89725"/>
                    <a:gd name="connsiteY12" fmla="*/ 126676 h 165794"/>
                    <a:gd name="connsiteX13" fmla="*/ 34728 w 89725"/>
                    <a:gd name="connsiteY13" fmla="*/ 122609 h 165794"/>
                    <a:gd name="connsiteX14" fmla="*/ 49682 w 89725"/>
                    <a:gd name="connsiteY14" fmla="*/ 109835 h 165794"/>
                    <a:gd name="connsiteX15" fmla="*/ 58769 w 89725"/>
                    <a:gd name="connsiteY15" fmla="*/ 90585 h 165794"/>
                    <a:gd name="connsiteX16" fmla="*/ 61855 w 89725"/>
                    <a:gd name="connsiteY16" fmla="*/ 62887 h 165794"/>
                    <a:gd name="connsiteX17" fmla="*/ 61855 w 89725"/>
                    <a:gd name="connsiteY17" fmla="*/ 62696 h 165794"/>
                    <a:gd name="connsiteX18" fmla="*/ 58769 w 89725"/>
                    <a:gd name="connsiteY18" fmla="*/ 39074 h 165794"/>
                    <a:gd name="connsiteX19" fmla="*/ 49682 w 89725"/>
                    <a:gd name="connsiteY19" fmla="*/ 30559 h 165794"/>
                    <a:gd name="connsiteX20" fmla="*/ 34785 w 89725"/>
                    <a:gd name="connsiteY20" fmla="*/ 34940 h 165794"/>
                    <a:gd name="connsiteX21" fmla="*/ 27622 w 89725"/>
                    <a:gd name="connsiteY21" fmla="*/ 39131 h 165794"/>
                    <a:gd name="connsiteX22" fmla="*/ 27622 w 89725"/>
                    <a:gd name="connsiteY22" fmla="*/ 126676 h 165794"/>
                    <a:gd name="connsiteX23" fmla="*/ 27556 w 89725"/>
                    <a:gd name="connsiteY23" fmla="*/ 126676 h 16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725" h="165794">
                      <a:moveTo>
                        <a:pt x="57" y="165795"/>
                      </a:moveTo>
                      <a:lnTo>
                        <a:pt x="57" y="31540"/>
                      </a:lnTo>
                      <a:lnTo>
                        <a:pt x="38005" y="9337"/>
                      </a:lnTo>
                      <a:cubicBezTo>
                        <a:pt x="49187" y="2793"/>
                        <a:pt x="58645" y="-293"/>
                        <a:pt x="66304" y="22"/>
                      </a:cubicBezTo>
                      <a:cubicBezTo>
                        <a:pt x="74028" y="384"/>
                        <a:pt x="79838" y="4403"/>
                        <a:pt x="83791" y="12052"/>
                      </a:cubicBezTo>
                      <a:cubicBezTo>
                        <a:pt x="87754" y="19700"/>
                        <a:pt x="89725" y="31235"/>
                        <a:pt x="89725" y="46599"/>
                      </a:cubicBezTo>
                      <a:lnTo>
                        <a:pt x="89725" y="46780"/>
                      </a:lnTo>
                      <a:cubicBezTo>
                        <a:pt x="89725" y="62020"/>
                        <a:pt x="87754" y="75841"/>
                        <a:pt x="83791" y="88242"/>
                      </a:cubicBezTo>
                      <a:cubicBezTo>
                        <a:pt x="79838" y="100644"/>
                        <a:pt x="73971" y="111502"/>
                        <a:pt x="66304" y="120875"/>
                      </a:cubicBezTo>
                      <a:cubicBezTo>
                        <a:pt x="58645" y="130190"/>
                        <a:pt x="49187" y="138029"/>
                        <a:pt x="37938" y="144383"/>
                      </a:cubicBezTo>
                      <a:lnTo>
                        <a:pt x="0" y="165728"/>
                      </a:lnTo>
                      <a:lnTo>
                        <a:pt x="57" y="165795"/>
                      </a:lnTo>
                      <a:close/>
                      <a:moveTo>
                        <a:pt x="27556" y="126676"/>
                      </a:moveTo>
                      <a:lnTo>
                        <a:pt x="34728" y="122609"/>
                      </a:lnTo>
                      <a:cubicBezTo>
                        <a:pt x="40662" y="119208"/>
                        <a:pt x="45663" y="114950"/>
                        <a:pt x="49682" y="109835"/>
                      </a:cubicBezTo>
                      <a:cubicBezTo>
                        <a:pt x="53702" y="104654"/>
                        <a:pt x="56731" y="98301"/>
                        <a:pt x="58769" y="90585"/>
                      </a:cubicBezTo>
                      <a:cubicBezTo>
                        <a:pt x="60808" y="82870"/>
                        <a:pt x="61855" y="73679"/>
                        <a:pt x="61855" y="62887"/>
                      </a:cubicBezTo>
                      <a:lnTo>
                        <a:pt x="61855" y="62696"/>
                      </a:lnTo>
                      <a:cubicBezTo>
                        <a:pt x="61855" y="52085"/>
                        <a:pt x="60808" y="44256"/>
                        <a:pt x="58769" y="39074"/>
                      </a:cubicBezTo>
                      <a:cubicBezTo>
                        <a:pt x="56664" y="33950"/>
                        <a:pt x="53635" y="31054"/>
                        <a:pt x="49682" y="30559"/>
                      </a:cubicBezTo>
                      <a:cubicBezTo>
                        <a:pt x="45729" y="29997"/>
                        <a:pt x="40719" y="31483"/>
                        <a:pt x="34785" y="34940"/>
                      </a:cubicBezTo>
                      <a:lnTo>
                        <a:pt x="27622" y="39131"/>
                      </a:lnTo>
                      <a:lnTo>
                        <a:pt x="27622" y="126676"/>
                      </a:lnTo>
                      <a:lnTo>
                        <a:pt x="27556" y="126676"/>
                      </a:lnTo>
                      <a:close/>
                    </a:path>
                  </a:pathLst>
                </a:custGeom>
                <a:solidFill>
                  <a:srgbClr val="000000"/>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66" name="Vrije vorm 65">
                  <a:extLst>
                    <a:ext uri="{FF2B5EF4-FFF2-40B4-BE49-F238E27FC236}">
                      <a16:creationId xmlns:a16="http://schemas.microsoft.com/office/drawing/2014/main" id="{930916B4-6DCD-A7D3-0E9E-D18A673CE4DA}"/>
                    </a:ext>
                  </a:extLst>
                </p:cNvPr>
                <p:cNvSpPr/>
                <p:nvPr/>
              </p:nvSpPr>
              <p:spPr>
                <a:xfrm>
                  <a:off x="6437032" y="4327026"/>
                  <a:ext cx="28175" cy="151038"/>
                </a:xfrm>
                <a:custGeom>
                  <a:avLst/>
                  <a:gdLst>
                    <a:gd name="connsiteX0" fmla="*/ 14088 w 28175"/>
                    <a:gd name="connsiteY0" fmla="*/ 31233 h 151038"/>
                    <a:gd name="connsiteX1" fmla="*/ 4134 w 28175"/>
                    <a:gd name="connsiteY1" fmla="*/ 32709 h 151038"/>
                    <a:gd name="connsiteX2" fmla="*/ 0 w 28175"/>
                    <a:gd name="connsiteY2" fmla="*/ 24813 h 151038"/>
                    <a:gd name="connsiteX3" fmla="*/ 4134 w 28175"/>
                    <a:gd name="connsiteY3" fmla="*/ 12288 h 151038"/>
                    <a:gd name="connsiteX4" fmla="*/ 14088 w 28175"/>
                    <a:gd name="connsiteY4" fmla="*/ 2229 h 151038"/>
                    <a:gd name="connsiteX5" fmla="*/ 24099 w 28175"/>
                    <a:gd name="connsiteY5" fmla="*/ 629 h 151038"/>
                    <a:gd name="connsiteX6" fmla="*/ 28175 w 28175"/>
                    <a:gd name="connsiteY6" fmla="*/ 8401 h 151038"/>
                    <a:gd name="connsiteX7" fmla="*/ 24099 w 28175"/>
                    <a:gd name="connsiteY7" fmla="*/ 21108 h 151038"/>
                    <a:gd name="connsiteX8" fmla="*/ 14088 w 28175"/>
                    <a:gd name="connsiteY8" fmla="*/ 31233 h 151038"/>
                    <a:gd name="connsiteX9" fmla="*/ 867 w 28175"/>
                    <a:gd name="connsiteY9" fmla="*/ 151038 h 151038"/>
                    <a:gd name="connsiteX10" fmla="*/ 867 w 28175"/>
                    <a:gd name="connsiteY10" fmla="*/ 49426 h 151038"/>
                    <a:gd name="connsiteX11" fmla="*/ 27308 w 28175"/>
                    <a:gd name="connsiteY11" fmla="*/ 34071 h 151038"/>
                    <a:gd name="connsiteX12" fmla="*/ 27308 w 28175"/>
                    <a:gd name="connsiteY12" fmla="*/ 136113 h 151038"/>
                    <a:gd name="connsiteX13" fmla="*/ 867 w 28175"/>
                    <a:gd name="connsiteY13" fmla="*/ 150981 h 151038"/>
                    <a:gd name="connsiteX14" fmla="*/ 867 w 28175"/>
                    <a:gd name="connsiteY14" fmla="*/ 151038 h 1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175" h="151038">
                      <a:moveTo>
                        <a:pt x="14088" y="31233"/>
                      </a:moveTo>
                      <a:cubicBezTo>
                        <a:pt x="10259" y="33452"/>
                        <a:pt x="6915" y="33947"/>
                        <a:pt x="4134" y="32709"/>
                      </a:cubicBezTo>
                      <a:cubicBezTo>
                        <a:pt x="1353" y="31480"/>
                        <a:pt x="0" y="28823"/>
                        <a:pt x="0" y="24813"/>
                      </a:cubicBezTo>
                      <a:cubicBezTo>
                        <a:pt x="0" y="20803"/>
                        <a:pt x="1353" y="16736"/>
                        <a:pt x="4134" y="12288"/>
                      </a:cubicBezTo>
                      <a:cubicBezTo>
                        <a:pt x="6915" y="7849"/>
                        <a:pt x="10192" y="4458"/>
                        <a:pt x="14088" y="2229"/>
                      </a:cubicBezTo>
                      <a:cubicBezTo>
                        <a:pt x="17983" y="10"/>
                        <a:pt x="21384" y="-609"/>
                        <a:pt x="24099" y="629"/>
                      </a:cubicBezTo>
                      <a:cubicBezTo>
                        <a:pt x="26822" y="1924"/>
                        <a:pt x="28175" y="4515"/>
                        <a:pt x="28175" y="8401"/>
                      </a:cubicBezTo>
                      <a:cubicBezTo>
                        <a:pt x="28175" y="12288"/>
                        <a:pt x="26822" y="16669"/>
                        <a:pt x="24099" y="21108"/>
                      </a:cubicBezTo>
                      <a:cubicBezTo>
                        <a:pt x="21384" y="25556"/>
                        <a:pt x="18040" y="28890"/>
                        <a:pt x="14088" y="31233"/>
                      </a:cubicBezTo>
                      <a:close/>
                      <a:moveTo>
                        <a:pt x="867" y="151038"/>
                      </a:moveTo>
                      <a:lnTo>
                        <a:pt x="867" y="49426"/>
                      </a:lnTo>
                      <a:lnTo>
                        <a:pt x="27308" y="34071"/>
                      </a:lnTo>
                      <a:lnTo>
                        <a:pt x="27308" y="136113"/>
                      </a:lnTo>
                      <a:lnTo>
                        <a:pt x="867" y="150981"/>
                      </a:lnTo>
                      <a:lnTo>
                        <a:pt x="867" y="151038"/>
                      </a:lnTo>
                      <a:close/>
                    </a:path>
                  </a:pathLst>
                </a:custGeom>
                <a:solidFill>
                  <a:srgbClr val="000000"/>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67" name="Vrije vorm 66">
                  <a:extLst>
                    <a:ext uri="{FF2B5EF4-FFF2-40B4-BE49-F238E27FC236}">
                      <a16:creationId xmlns:a16="http://schemas.microsoft.com/office/drawing/2014/main" id="{565EDFF7-BB10-E18E-CD65-35E253DC2199}"/>
                    </a:ext>
                  </a:extLst>
                </p:cNvPr>
                <p:cNvSpPr/>
                <p:nvPr/>
              </p:nvSpPr>
              <p:spPr>
                <a:xfrm>
                  <a:off x="6478124" y="4318779"/>
                  <a:ext cx="79409" cy="169962"/>
                </a:xfrm>
                <a:custGeom>
                  <a:avLst/>
                  <a:gdLst>
                    <a:gd name="connsiteX0" fmla="*/ 0 w 79409"/>
                    <a:gd name="connsiteY0" fmla="*/ 169962 h 169962"/>
                    <a:gd name="connsiteX1" fmla="*/ 0 w 79409"/>
                    <a:gd name="connsiteY1" fmla="*/ 34288 h 169962"/>
                    <a:gd name="connsiteX2" fmla="*/ 26575 w 79409"/>
                    <a:gd name="connsiteY2" fmla="*/ 18867 h 169962"/>
                    <a:gd name="connsiteX3" fmla="*/ 26575 w 79409"/>
                    <a:gd name="connsiteY3" fmla="*/ 33307 h 169962"/>
                    <a:gd name="connsiteX4" fmla="*/ 27127 w 79409"/>
                    <a:gd name="connsiteY4" fmla="*/ 32993 h 169962"/>
                    <a:gd name="connsiteX5" fmla="*/ 32137 w 79409"/>
                    <a:gd name="connsiteY5" fmla="*/ 21648 h 169962"/>
                    <a:gd name="connsiteX6" fmla="*/ 39681 w 79409"/>
                    <a:gd name="connsiteY6" fmla="*/ 11714 h 169962"/>
                    <a:gd name="connsiteX7" fmla="*/ 49625 w 79409"/>
                    <a:gd name="connsiteY7" fmla="*/ 3999 h 169962"/>
                    <a:gd name="connsiteX8" fmla="*/ 65637 w 79409"/>
                    <a:gd name="connsiteY8" fmla="*/ 550 h 169962"/>
                    <a:gd name="connsiteX9" fmla="*/ 75829 w 79409"/>
                    <a:gd name="connsiteY9" fmla="*/ 12266 h 169962"/>
                    <a:gd name="connsiteX10" fmla="*/ 79410 w 79409"/>
                    <a:gd name="connsiteY10" fmla="*/ 39660 h 169962"/>
                    <a:gd name="connsiteX11" fmla="*/ 79410 w 79409"/>
                    <a:gd name="connsiteY11" fmla="*/ 39841 h 169962"/>
                    <a:gd name="connsiteX12" fmla="*/ 75829 w 79409"/>
                    <a:gd name="connsiteY12" fmla="*/ 71560 h 169962"/>
                    <a:gd name="connsiteX13" fmla="*/ 65513 w 79409"/>
                    <a:gd name="connsiteY13" fmla="*/ 94934 h 169962"/>
                    <a:gd name="connsiteX14" fmla="*/ 49320 w 79409"/>
                    <a:gd name="connsiteY14" fmla="*/ 109869 h 169962"/>
                    <a:gd name="connsiteX15" fmla="*/ 39681 w 79409"/>
                    <a:gd name="connsiteY15" fmla="*/ 113450 h 169962"/>
                    <a:gd name="connsiteX16" fmla="*/ 32194 w 79409"/>
                    <a:gd name="connsiteY16" fmla="*/ 112212 h 169962"/>
                    <a:gd name="connsiteX17" fmla="*/ 27070 w 79409"/>
                    <a:gd name="connsiteY17" fmla="*/ 106230 h 169962"/>
                    <a:gd name="connsiteX18" fmla="*/ 26575 w 79409"/>
                    <a:gd name="connsiteY18" fmla="*/ 106478 h 169962"/>
                    <a:gd name="connsiteX19" fmla="*/ 26575 w 79409"/>
                    <a:gd name="connsiteY19" fmla="*/ 155094 h 169962"/>
                    <a:gd name="connsiteX20" fmla="*/ 0 w 79409"/>
                    <a:gd name="connsiteY20" fmla="*/ 169896 h 169962"/>
                    <a:gd name="connsiteX21" fmla="*/ 0 w 79409"/>
                    <a:gd name="connsiteY21" fmla="*/ 169962 h 169962"/>
                    <a:gd name="connsiteX22" fmla="*/ 39310 w 79409"/>
                    <a:gd name="connsiteY22" fmla="*/ 92162 h 169962"/>
                    <a:gd name="connsiteX23" fmla="*/ 46415 w 79409"/>
                    <a:gd name="connsiteY23" fmla="*/ 84942 h 169962"/>
                    <a:gd name="connsiteX24" fmla="*/ 50797 w 79409"/>
                    <a:gd name="connsiteY24" fmla="*/ 72788 h 169962"/>
                    <a:gd name="connsiteX25" fmla="*/ 52283 w 79409"/>
                    <a:gd name="connsiteY25" fmla="*/ 55643 h 169962"/>
                    <a:gd name="connsiteX26" fmla="*/ 52283 w 79409"/>
                    <a:gd name="connsiteY26" fmla="*/ 55453 h 169962"/>
                    <a:gd name="connsiteX27" fmla="*/ 50797 w 79409"/>
                    <a:gd name="connsiteY27" fmla="*/ 39965 h 169962"/>
                    <a:gd name="connsiteX28" fmla="*/ 46472 w 79409"/>
                    <a:gd name="connsiteY28" fmla="*/ 32688 h 169962"/>
                    <a:gd name="connsiteX29" fmla="*/ 39367 w 79409"/>
                    <a:gd name="connsiteY29" fmla="*/ 33555 h 169962"/>
                    <a:gd name="connsiteX30" fmla="*/ 32013 w 79409"/>
                    <a:gd name="connsiteY30" fmla="*/ 41451 h 169962"/>
                    <a:gd name="connsiteX31" fmla="*/ 27937 w 79409"/>
                    <a:gd name="connsiteY31" fmla="*/ 54034 h 169962"/>
                    <a:gd name="connsiteX32" fmla="*/ 26641 w 79409"/>
                    <a:gd name="connsiteY32" fmla="*/ 70388 h 169962"/>
                    <a:gd name="connsiteX33" fmla="*/ 26641 w 79409"/>
                    <a:gd name="connsiteY33" fmla="*/ 70512 h 169962"/>
                    <a:gd name="connsiteX34" fmla="*/ 27870 w 79409"/>
                    <a:gd name="connsiteY34" fmla="*/ 85066 h 169962"/>
                    <a:gd name="connsiteX35" fmla="*/ 31956 w 79409"/>
                    <a:gd name="connsiteY35" fmla="*/ 92905 h 169962"/>
                    <a:gd name="connsiteX36" fmla="*/ 39367 w 79409"/>
                    <a:gd name="connsiteY36" fmla="*/ 92286 h 169962"/>
                    <a:gd name="connsiteX37" fmla="*/ 39310 w 79409"/>
                    <a:gd name="connsiteY37" fmla="*/ 92162 h 16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409" h="169962">
                      <a:moveTo>
                        <a:pt x="0" y="169962"/>
                      </a:moveTo>
                      <a:lnTo>
                        <a:pt x="0" y="34288"/>
                      </a:lnTo>
                      <a:lnTo>
                        <a:pt x="26575" y="18867"/>
                      </a:lnTo>
                      <a:lnTo>
                        <a:pt x="26575" y="33307"/>
                      </a:lnTo>
                      <a:lnTo>
                        <a:pt x="27127" y="32993"/>
                      </a:lnTo>
                      <a:cubicBezTo>
                        <a:pt x="28365" y="29049"/>
                        <a:pt x="30032" y="25220"/>
                        <a:pt x="32137" y="21648"/>
                      </a:cubicBezTo>
                      <a:cubicBezTo>
                        <a:pt x="34242" y="18067"/>
                        <a:pt x="36709" y="14733"/>
                        <a:pt x="39681" y="11714"/>
                      </a:cubicBezTo>
                      <a:cubicBezTo>
                        <a:pt x="42643" y="8685"/>
                        <a:pt x="45920" y="6094"/>
                        <a:pt x="49625" y="3999"/>
                      </a:cubicBezTo>
                      <a:cubicBezTo>
                        <a:pt x="55864" y="360"/>
                        <a:pt x="61246" y="-812"/>
                        <a:pt x="65637" y="550"/>
                      </a:cubicBezTo>
                      <a:cubicBezTo>
                        <a:pt x="70018" y="1903"/>
                        <a:pt x="73418" y="5789"/>
                        <a:pt x="75829" y="12266"/>
                      </a:cubicBezTo>
                      <a:cubicBezTo>
                        <a:pt x="78238" y="18743"/>
                        <a:pt x="79410" y="27935"/>
                        <a:pt x="79410" y="39660"/>
                      </a:cubicBezTo>
                      <a:lnTo>
                        <a:pt x="79410" y="39841"/>
                      </a:lnTo>
                      <a:cubicBezTo>
                        <a:pt x="79410" y="51747"/>
                        <a:pt x="78238" y="62301"/>
                        <a:pt x="75829" y="71560"/>
                      </a:cubicBezTo>
                      <a:cubicBezTo>
                        <a:pt x="73418" y="80808"/>
                        <a:pt x="70018" y="88581"/>
                        <a:pt x="65513" y="94934"/>
                      </a:cubicBezTo>
                      <a:cubicBezTo>
                        <a:pt x="61055" y="101296"/>
                        <a:pt x="55616" y="106288"/>
                        <a:pt x="49320" y="109869"/>
                      </a:cubicBezTo>
                      <a:cubicBezTo>
                        <a:pt x="45796" y="111841"/>
                        <a:pt x="42577" y="113079"/>
                        <a:pt x="39681" y="113450"/>
                      </a:cubicBezTo>
                      <a:cubicBezTo>
                        <a:pt x="36776" y="113812"/>
                        <a:pt x="34299" y="113450"/>
                        <a:pt x="32194" y="112212"/>
                      </a:cubicBezTo>
                      <a:cubicBezTo>
                        <a:pt x="30099" y="110983"/>
                        <a:pt x="28365" y="109002"/>
                        <a:pt x="27070" y="106230"/>
                      </a:cubicBezTo>
                      <a:lnTo>
                        <a:pt x="26575" y="106478"/>
                      </a:lnTo>
                      <a:lnTo>
                        <a:pt x="26575" y="155094"/>
                      </a:lnTo>
                      <a:lnTo>
                        <a:pt x="0" y="169896"/>
                      </a:lnTo>
                      <a:lnTo>
                        <a:pt x="0" y="169962"/>
                      </a:lnTo>
                      <a:close/>
                      <a:moveTo>
                        <a:pt x="39310" y="92162"/>
                      </a:moveTo>
                      <a:cubicBezTo>
                        <a:pt x="42091" y="90562"/>
                        <a:pt x="44434" y="88152"/>
                        <a:pt x="46415" y="84942"/>
                      </a:cubicBezTo>
                      <a:cubicBezTo>
                        <a:pt x="48330" y="81732"/>
                        <a:pt x="49816" y="77665"/>
                        <a:pt x="50797" y="72788"/>
                      </a:cubicBezTo>
                      <a:cubicBezTo>
                        <a:pt x="51787" y="67911"/>
                        <a:pt x="52283" y="62177"/>
                        <a:pt x="52283" y="55643"/>
                      </a:cubicBezTo>
                      <a:lnTo>
                        <a:pt x="52283" y="55453"/>
                      </a:lnTo>
                      <a:cubicBezTo>
                        <a:pt x="52283" y="48918"/>
                        <a:pt x="51787" y="43728"/>
                        <a:pt x="50797" y="39965"/>
                      </a:cubicBezTo>
                      <a:cubicBezTo>
                        <a:pt x="49816" y="36203"/>
                        <a:pt x="48387" y="33736"/>
                        <a:pt x="46472" y="32688"/>
                      </a:cubicBezTo>
                      <a:cubicBezTo>
                        <a:pt x="44558" y="31574"/>
                        <a:pt x="42215" y="31888"/>
                        <a:pt x="39367" y="33555"/>
                      </a:cubicBezTo>
                      <a:cubicBezTo>
                        <a:pt x="36338" y="35279"/>
                        <a:pt x="33871" y="37936"/>
                        <a:pt x="32013" y="41451"/>
                      </a:cubicBezTo>
                      <a:cubicBezTo>
                        <a:pt x="30156" y="44966"/>
                        <a:pt x="28803" y="49157"/>
                        <a:pt x="27937" y="54034"/>
                      </a:cubicBezTo>
                      <a:cubicBezTo>
                        <a:pt x="27070" y="58910"/>
                        <a:pt x="26641" y="64397"/>
                        <a:pt x="26641" y="70388"/>
                      </a:cubicBezTo>
                      <a:lnTo>
                        <a:pt x="26641" y="70512"/>
                      </a:lnTo>
                      <a:cubicBezTo>
                        <a:pt x="26641" y="76303"/>
                        <a:pt x="27070" y="81180"/>
                        <a:pt x="27870" y="85066"/>
                      </a:cubicBezTo>
                      <a:cubicBezTo>
                        <a:pt x="28737" y="88952"/>
                        <a:pt x="30099" y="91543"/>
                        <a:pt x="31956" y="92905"/>
                      </a:cubicBezTo>
                      <a:cubicBezTo>
                        <a:pt x="33871" y="94200"/>
                        <a:pt x="36338" y="94010"/>
                        <a:pt x="39367" y="92286"/>
                      </a:cubicBezTo>
                      <a:lnTo>
                        <a:pt x="39310" y="92162"/>
                      </a:lnTo>
                      <a:close/>
                    </a:path>
                  </a:pathLst>
                </a:custGeom>
                <a:solidFill>
                  <a:srgbClr val="000000"/>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68" name="Vrije vorm 67">
                  <a:extLst>
                    <a:ext uri="{FF2B5EF4-FFF2-40B4-BE49-F238E27FC236}">
                      <a16:creationId xmlns:a16="http://schemas.microsoft.com/office/drawing/2014/main" id="{47FFFE57-02E5-15CC-220E-4A44CEA66CAE}"/>
                    </a:ext>
                  </a:extLst>
                </p:cNvPr>
                <p:cNvSpPr/>
                <p:nvPr/>
              </p:nvSpPr>
              <p:spPr>
                <a:xfrm>
                  <a:off x="6568906" y="4249235"/>
                  <a:ext cx="26641" cy="155105"/>
                </a:xfrm>
                <a:custGeom>
                  <a:avLst/>
                  <a:gdLst>
                    <a:gd name="connsiteX0" fmla="*/ 0 w 26641"/>
                    <a:gd name="connsiteY0" fmla="*/ 155105 h 155105"/>
                    <a:gd name="connsiteX1" fmla="*/ 0 w 26641"/>
                    <a:gd name="connsiteY1" fmla="*/ 15611 h 155105"/>
                    <a:gd name="connsiteX2" fmla="*/ 26642 w 26641"/>
                    <a:gd name="connsiteY2" fmla="*/ 0 h 155105"/>
                    <a:gd name="connsiteX3" fmla="*/ 26642 w 26641"/>
                    <a:gd name="connsiteY3" fmla="*/ 140113 h 155105"/>
                    <a:gd name="connsiteX4" fmla="*/ 0 w 26641"/>
                    <a:gd name="connsiteY4" fmla="*/ 155105 h 155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1" h="155105">
                      <a:moveTo>
                        <a:pt x="0" y="155105"/>
                      </a:moveTo>
                      <a:lnTo>
                        <a:pt x="0" y="15611"/>
                      </a:lnTo>
                      <a:lnTo>
                        <a:pt x="26642" y="0"/>
                      </a:lnTo>
                      <a:lnTo>
                        <a:pt x="26642" y="140113"/>
                      </a:lnTo>
                      <a:lnTo>
                        <a:pt x="0" y="155105"/>
                      </a:lnTo>
                      <a:close/>
                    </a:path>
                  </a:pathLst>
                </a:custGeom>
                <a:solidFill>
                  <a:srgbClr val="000000"/>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69" name="Vrije vorm 68">
                  <a:extLst>
                    <a:ext uri="{FF2B5EF4-FFF2-40B4-BE49-F238E27FC236}">
                      <a16:creationId xmlns:a16="http://schemas.microsoft.com/office/drawing/2014/main" id="{F7AC7CB7-C3DB-5AAC-4B2F-1BC05A054C1C}"/>
                    </a:ext>
                  </a:extLst>
                </p:cNvPr>
                <p:cNvSpPr/>
                <p:nvPr/>
              </p:nvSpPr>
              <p:spPr>
                <a:xfrm>
                  <a:off x="6606863" y="4247359"/>
                  <a:ext cx="79657" cy="121468"/>
                </a:xfrm>
                <a:custGeom>
                  <a:avLst/>
                  <a:gdLst>
                    <a:gd name="connsiteX0" fmla="*/ 39738 w 79657"/>
                    <a:gd name="connsiteY0" fmla="*/ 115271 h 121468"/>
                    <a:gd name="connsiteX1" fmla="*/ 18164 w 79657"/>
                    <a:gd name="connsiteY1" fmla="*/ 121319 h 121468"/>
                    <a:gd name="connsiteX2" fmla="*/ 4629 w 79657"/>
                    <a:gd name="connsiteY2" fmla="*/ 110766 h 121468"/>
                    <a:gd name="connsiteX3" fmla="*/ 0 w 79657"/>
                    <a:gd name="connsiteY3" fmla="*/ 83496 h 121468"/>
                    <a:gd name="connsiteX4" fmla="*/ 0 w 79657"/>
                    <a:gd name="connsiteY4" fmla="*/ 83315 h 121468"/>
                    <a:gd name="connsiteX5" fmla="*/ 4753 w 79657"/>
                    <a:gd name="connsiteY5" fmla="*/ 51044 h 121468"/>
                    <a:gd name="connsiteX6" fmla="*/ 18412 w 79657"/>
                    <a:gd name="connsiteY6" fmla="*/ 24888 h 121468"/>
                    <a:gd name="connsiteX7" fmla="*/ 39919 w 79657"/>
                    <a:gd name="connsiteY7" fmla="*/ 6200 h 121468"/>
                    <a:gd name="connsiteX8" fmla="*/ 61246 w 79657"/>
                    <a:gd name="connsiteY8" fmla="*/ 152 h 121468"/>
                    <a:gd name="connsiteX9" fmla="*/ 74895 w 79657"/>
                    <a:gd name="connsiteY9" fmla="*/ 10696 h 121468"/>
                    <a:gd name="connsiteX10" fmla="*/ 79658 w 79657"/>
                    <a:gd name="connsiteY10" fmla="*/ 37843 h 121468"/>
                    <a:gd name="connsiteX11" fmla="*/ 79658 w 79657"/>
                    <a:gd name="connsiteY11" fmla="*/ 38033 h 121468"/>
                    <a:gd name="connsiteX12" fmla="*/ 75019 w 79657"/>
                    <a:gd name="connsiteY12" fmla="*/ 70913 h 121468"/>
                    <a:gd name="connsiteX13" fmla="*/ 61484 w 79657"/>
                    <a:gd name="connsiteY13" fmla="*/ 96945 h 121468"/>
                    <a:gd name="connsiteX14" fmla="*/ 39862 w 79657"/>
                    <a:gd name="connsiteY14" fmla="*/ 115271 h 121468"/>
                    <a:gd name="connsiteX15" fmla="*/ 39738 w 79657"/>
                    <a:gd name="connsiteY15" fmla="*/ 115271 h 121468"/>
                    <a:gd name="connsiteX16" fmla="*/ 39738 w 79657"/>
                    <a:gd name="connsiteY16" fmla="*/ 92630 h 121468"/>
                    <a:gd name="connsiteX17" fmla="*/ 46777 w 79657"/>
                    <a:gd name="connsiteY17" fmla="*/ 85287 h 121468"/>
                    <a:gd name="connsiteX18" fmla="*/ 51102 w 79657"/>
                    <a:gd name="connsiteY18" fmla="*/ 72399 h 121468"/>
                    <a:gd name="connsiteX19" fmla="*/ 52530 w 79657"/>
                    <a:gd name="connsiteY19" fmla="*/ 53454 h 121468"/>
                    <a:gd name="connsiteX20" fmla="*/ 52530 w 79657"/>
                    <a:gd name="connsiteY20" fmla="*/ 53273 h 121468"/>
                    <a:gd name="connsiteX21" fmla="*/ 51102 w 79657"/>
                    <a:gd name="connsiteY21" fmla="*/ 36176 h 121468"/>
                    <a:gd name="connsiteX22" fmla="*/ 46777 w 79657"/>
                    <a:gd name="connsiteY22" fmla="*/ 28279 h 121468"/>
                    <a:gd name="connsiteX23" fmla="*/ 39862 w 79657"/>
                    <a:gd name="connsiteY23" fmla="*/ 28898 h 121468"/>
                    <a:gd name="connsiteX24" fmla="*/ 32747 w 79657"/>
                    <a:gd name="connsiteY24" fmla="*/ 36366 h 121468"/>
                    <a:gd name="connsiteX25" fmla="*/ 28423 w 79657"/>
                    <a:gd name="connsiteY25" fmla="*/ 49196 h 121468"/>
                    <a:gd name="connsiteX26" fmla="*/ 27003 w 79657"/>
                    <a:gd name="connsiteY26" fmla="*/ 67827 h 121468"/>
                    <a:gd name="connsiteX27" fmla="*/ 27003 w 79657"/>
                    <a:gd name="connsiteY27" fmla="*/ 68018 h 121468"/>
                    <a:gd name="connsiteX28" fmla="*/ 28489 w 79657"/>
                    <a:gd name="connsiteY28" fmla="*/ 85229 h 121468"/>
                    <a:gd name="connsiteX29" fmla="*/ 32814 w 79657"/>
                    <a:gd name="connsiteY29" fmla="*/ 93183 h 121468"/>
                    <a:gd name="connsiteX30" fmla="*/ 39738 w 79657"/>
                    <a:gd name="connsiteY30" fmla="*/ 92630 h 1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657" h="121468">
                      <a:moveTo>
                        <a:pt x="39738" y="115271"/>
                      </a:moveTo>
                      <a:cubicBezTo>
                        <a:pt x="31270" y="120024"/>
                        <a:pt x="24098" y="122062"/>
                        <a:pt x="18164" y="121319"/>
                      </a:cubicBezTo>
                      <a:cubicBezTo>
                        <a:pt x="12230" y="120577"/>
                        <a:pt x="7725" y="117062"/>
                        <a:pt x="4629" y="110766"/>
                      </a:cubicBezTo>
                      <a:cubicBezTo>
                        <a:pt x="1543" y="104479"/>
                        <a:pt x="0" y="95345"/>
                        <a:pt x="0" y="83496"/>
                      </a:cubicBezTo>
                      <a:lnTo>
                        <a:pt x="0" y="83315"/>
                      </a:lnTo>
                      <a:cubicBezTo>
                        <a:pt x="0" y="71656"/>
                        <a:pt x="1600" y="60921"/>
                        <a:pt x="4753" y="51044"/>
                      </a:cubicBezTo>
                      <a:cubicBezTo>
                        <a:pt x="7906" y="41176"/>
                        <a:pt x="12478" y="32480"/>
                        <a:pt x="18412" y="24888"/>
                      </a:cubicBezTo>
                      <a:cubicBezTo>
                        <a:pt x="24346" y="17297"/>
                        <a:pt x="31518" y="11068"/>
                        <a:pt x="39919" y="6200"/>
                      </a:cubicBezTo>
                      <a:cubicBezTo>
                        <a:pt x="48206" y="1381"/>
                        <a:pt x="55312" y="-591"/>
                        <a:pt x="61246" y="152"/>
                      </a:cubicBezTo>
                      <a:cubicBezTo>
                        <a:pt x="67170" y="895"/>
                        <a:pt x="71752" y="4410"/>
                        <a:pt x="74895" y="10696"/>
                      </a:cubicBezTo>
                      <a:cubicBezTo>
                        <a:pt x="78048" y="16992"/>
                        <a:pt x="79658" y="26060"/>
                        <a:pt x="79658" y="37843"/>
                      </a:cubicBezTo>
                      <a:lnTo>
                        <a:pt x="79658" y="38033"/>
                      </a:lnTo>
                      <a:cubicBezTo>
                        <a:pt x="79658" y="50063"/>
                        <a:pt x="78114" y="60979"/>
                        <a:pt x="75019" y="70913"/>
                      </a:cubicBezTo>
                      <a:cubicBezTo>
                        <a:pt x="71933" y="80781"/>
                        <a:pt x="67418" y="89487"/>
                        <a:pt x="61484" y="96945"/>
                      </a:cubicBezTo>
                      <a:cubicBezTo>
                        <a:pt x="55559" y="104413"/>
                        <a:pt x="48320" y="110518"/>
                        <a:pt x="39862" y="115271"/>
                      </a:cubicBezTo>
                      <a:lnTo>
                        <a:pt x="39738" y="115271"/>
                      </a:lnTo>
                      <a:close/>
                      <a:moveTo>
                        <a:pt x="39738" y="92630"/>
                      </a:moveTo>
                      <a:cubicBezTo>
                        <a:pt x="42453" y="91087"/>
                        <a:pt x="44806" y="88620"/>
                        <a:pt x="46777" y="85287"/>
                      </a:cubicBezTo>
                      <a:cubicBezTo>
                        <a:pt x="48758" y="81953"/>
                        <a:pt x="50178" y="77638"/>
                        <a:pt x="51102" y="72399"/>
                      </a:cubicBezTo>
                      <a:cubicBezTo>
                        <a:pt x="52035" y="67151"/>
                        <a:pt x="52530" y="60855"/>
                        <a:pt x="52530" y="53454"/>
                      </a:cubicBezTo>
                      <a:lnTo>
                        <a:pt x="52530" y="53273"/>
                      </a:lnTo>
                      <a:cubicBezTo>
                        <a:pt x="52530" y="45986"/>
                        <a:pt x="52035" y="40309"/>
                        <a:pt x="51102" y="36176"/>
                      </a:cubicBezTo>
                      <a:cubicBezTo>
                        <a:pt x="50120" y="32051"/>
                        <a:pt x="48692" y="29451"/>
                        <a:pt x="46777" y="28279"/>
                      </a:cubicBezTo>
                      <a:cubicBezTo>
                        <a:pt x="44863" y="27174"/>
                        <a:pt x="42577" y="27355"/>
                        <a:pt x="39862" y="28898"/>
                      </a:cubicBezTo>
                      <a:cubicBezTo>
                        <a:pt x="37138" y="30442"/>
                        <a:pt x="34728" y="32975"/>
                        <a:pt x="32747" y="36366"/>
                      </a:cubicBezTo>
                      <a:cubicBezTo>
                        <a:pt x="30832" y="39700"/>
                        <a:pt x="29356" y="44015"/>
                        <a:pt x="28423" y="49196"/>
                      </a:cubicBezTo>
                      <a:cubicBezTo>
                        <a:pt x="27442" y="54378"/>
                        <a:pt x="27003" y="60607"/>
                        <a:pt x="27003" y="67827"/>
                      </a:cubicBezTo>
                      <a:lnTo>
                        <a:pt x="27003" y="68018"/>
                      </a:lnTo>
                      <a:cubicBezTo>
                        <a:pt x="27003" y="75352"/>
                        <a:pt x="27499" y="81095"/>
                        <a:pt x="28489" y="85229"/>
                      </a:cubicBezTo>
                      <a:cubicBezTo>
                        <a:pt x="29480" y="89363"/>
                        <a:pt x="30899" y="92011"/>
                        <a:pt x="32814" y="93183"/>
                      </a:cubicBezTo>
                      <a:cubicBezTo>
                        <a:pt x="34728" y="94354"/>
                        <a:pt x="37014" y="94173"/>
                        <a:pt x="39738" y="92630"/>
                      </a:cubicBezTo>
                      <a:close/>
                    </a:path>
                  </a:pathLst>
                </a:custGeom>
                <a:solidFill>
                  <a:srgbClr val="000000"/>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70" name="Vrije vorm 69">
                  <a:extLst>
                    <a:ext uri="{FF2B5EF4-FFF2-40B4-BE49-F238E27FC236}">
                      <a16:creationId xmlns:a16="http://schemas.microsoft.com/office/drawing/2014/main" id="{EE23090D-DC1F-13A9-CA5B-044959BF2F27}"/>
                    </a:ext>
                  </a:extLst>
                </p:cNvPr>
                <p:cNvSpPr/>
                <p:nvPr/>
              </p:nvSpPr>
              <p:spPr>
                <a:xfrm>
                  <a:off x="6697827" y="4164936"/>
                  <a:ext cx="120138" cy="166795"/>
                </a:xfrm>
                <a:custGeom>
                  <a:avLst/>
                  <a:gdLst>
                    <a:gd name="connsiteX0" fmla="*/ 0 w 120138"/>
                    <a:gd name="connsiteY0" fmla="*/ 166795 h 166795"/>
                    <a:gd name="connsiteX1" fmla="*/ 0 w 120138"/>
                    <a:gd name="connsiteY1" fmla="*/ 60801 h 166795"/>
                    <a:gd name="connsiteX2" fmla="*/ 26565 w 120138"/>
                    <a:gd name="connsiteY2" fmla="*/ 45380 h 166795"/>
                    <a:gd name="connsiteX3" fmla="*/ 26565 w 120138"/>
                    <a:gd name="connsiteY3" fmla="*/ 60372 h 166795"/>
                    <a:gd name="connsiteX4" fmla="*/ 27127 w 120138"/>
                    <a:gd name="connsiteY4" fmla="*/ 60058 h 166795"/>
                    <a:gd name="connsiteX5" fmla="*/ 35471 w 120138"/>
                    <a:gd name="connsiteY5" fmla="*/ 42970 h 166795"/>
                    <a:gd name="connsiteX6" fmla="*/ 49311 w 120138"/>
                    <a:gd name="connsiteY6" fmla="*/ 30445 h 166795"/>
                    <a:gd name="connsiteX7" fmla="*/ 59074 w 120138"/>
                    <a:gd name="connsiteY7" fmla="*/ 26873 h 166795"/>
                    <a:gd name="connsiteX8" fmla="*/ 66494 w 120138"/>
                    <a:gd name="connsiteY8" fmla="*/ 28530 h 166795"/>
                    <a:gd name="connsiteX9" fmla="*/ 71247 w 120138"/>
                    <a:gd name="connsiteY9" fmla="*/ 35322 h 166795"/>
                    <a:gd name="connsiteX10" fmla="*/ 71809 w 120138"/>
                    <a:gd name="connsiteY10" fmla="*/ 35007 h 166795"/>
                    <a:gd name="connsiteX11" fmla="*/ 77057 w 120138"/>
                    <a:gd name="connsiteY11" fmla="*/ 22615 h 166795"/>
                    <a:gd name="connsiteX12" fmla="*/ 84973 w 120138"/>
                    <a:gd name="connsiteY12" fmla="*/ 11938 h 166795"/>
                    <a:gd name="connsiteX13" fmla="*/ 95479 w 120138"/>
                    <a:gd name="connsiteY13" fmla="*/ 3737 h 166795"/>
                    <a:gd name="connsiteX14" fmla="*/ 108699 w 120138"/>
                    <a:gd name="connsiteY14" fmla="*/ 155 h 166795"/>
                    <a:gd name="connsiteX15" fmla="*/ 117167 w 120138"/>
                    <a:gd name="connsiteY15" fmla="*/ 6813 h 166795"/>
                    <a:gd name="connsiteX16" fmla="*/ 120139 w 120138"/>
                    <a:gd name="connsiteY16" fmla="*/ 22739 h 166795"/>
                    <a:gd name="connsiteX17" fmla="*/ 120139 w 120138"/>
                    <a:gd name="connsiteY17" fmla="*/ 99301 h 166795"/>
                    <a:gd name="connsiteX18" fmla="*/ 93564 w 120138"/>
                    <a:gd name="connsiteY18" fmla="*/ 114227 h 166795"/>
                    <a:gd name="connsiteX19" fmla="*/ 93564 w 120138"/>
                    <a:gd name="connsiteY19" fmla="*/ 43399 h 166795"/>
                    <a:gd name="connsiteX20" fmla="*/ 92507 w 120138"/>
                    <a:gd name="connsiteY20" fmla="*/ 36493 h 166795"/>
                    <a:gd name="connsiteX21" fmla="*/ 89354 w 120138"/>
                    <a:gd name="connsiteY21" fmla="*/ 33474 h 166795"/>
                    <a:gd name="connsiteX22" fmla="*/ 83982 w 120138"/>
                    <a:gd name="connsiteY22" fmla="*/ 34893 h 166795"/>
                    <a:gd name="connsiteX23" fmla="*/ 78239 w 120138"/>
                    <a:gd name="connsiteY23" fmla="*/ 40075 h 166795"/>
                    <a:gd name="connsiteX24" fmla="*/ 74647 w 120138"/>
                    <a:gd name="connsiteY24" fmla="*/ 47352 h 166795"/>
                    <a:gd name="connsiteX25" fmla="*/ 73409 w 120138"/>
                    <a:gd name="connsiteY25" fmla="*/ 55991 h 166795"/>
                    <a:gd name="connsiteX26" fmla="*/ 73409 w 120138"/>
                    <a:gd name="connsiteY26" fmla="*/ 125581 h 166795"/>
                    <a:gd name="connsiteX27" fmla="*/ 46968 w 120138"/>
                    <a:gd name="connsiteY27" fmla="*/ 140449 h 166795"/>
                    <a:gd name="connsiteX28" fmla="*/ 46968 w 120138"/>
                    <a:gd name="connsiteY28" fmla="*/ 70050 h 166795"/>
                    <a:gd name="connsiteX29" fmla="*/ 45911 w 120138"/>
                    <a:gd name="connsiteY29" fmla="*/ 63268 h 166795"/>
                    <a:gd name="connsiteX30" fmla="*/ 42758 w 120138"/>
                    <a:gd name="connsiteY30" fmla="*/ 60306 h 166795"/>
                    <a:gd name="connsiteX31" fmla="*/ 37443 w 120138"/>
                    <a:gd name="connsiteY31" fmla="*/ 61668 h 166795"/>
                    <a:gd name="connsiteX32" fmla="*/ 31699 w 120138"/>
                    <a:gd name="connsiteY32" fmla="*/ 66850 h 166795"/>
                    <a:gd name="connsiteX33" fmla="*/ 27994 w 120138"/>
                    <a:gd name="connsiteY33" fmla="*/ 74184 h 166795"/>
                    <a:gd name="connsiteX34" fmla="*/ 26756 w 120138"/>
                    <a:gd name="connsiteY34" fmla="*/ 82823 h 166795"/>
                    <a:gd name="connsiteX35" fmla="*/ 26756 w 120138"/>
                    <a:gd name="connsiteY35" fmla="*/ 151803 h 166795"/>
                    <a:gd name="connsiteX36" fmla="*/ 124 w 120138"/>
                    <a:gd name="connsiteY36" fmla="*/ 166795 h 166795"/>
                    <a:gd name="connsiteX37" fmla="*/ 0 w 120138"/>
                    <a:gd name="connsiteY37" fmla="*/ 166795 h 16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0138" h="166795">
                      <a:moveTo>
                        <a:pt x="0" y="166795"/>
                      </a:moveTo>
                      <a:lnTo>
                        <a:pt x="0" y="60801"/>
                      </a:lnTo>
                      <a:lnTo>
                        <a:pt x="26565" y="45380"/>
                      </a:lnTo>
                      <a:lnTo>
                        <a:pt x="26565" y="60372"/>
                      </a:lnTo>
                      <a:lnTo>
                        <a:pt x="27127" y="60058"/>
                      </a:lnTo>
                      <a:cubicBezTo>
                        <a:pt x="28918" y="53886"/>
                        <a:pt x="31699" y="48152"/>
                        <a:pt x="35471" y="42970"/>
                      </a:cubicBezTo>
                      <a:cubicBezTo>
                        <a:pt x="39243" y="37789"/>
                        <a:pt x="43815" y="33598"/>
                        <a:pt x="49311" y="30445"/>
                      </a:cubicBezTo>
                      <a:cubicBezTo>
                        <a:pt x="52892" y="28349"/>
                        <a:pt x="56169" y="27178"/>
                        <a:pt x="59074" y="26873"/>
                      </a:cubicBezTo>
                      <a:cubicBezTo>
                        <a:pt x="61979" y="26559"/>
                        <a:pt x="64456" y="27111"/>
                        <a:pt x="66494" y="28530"/>
                      </a:cubicBezTo>
                      <a:cubicBezTo>
                        <a:pt x="68532" y="29950"/>
                        <a:pt x="70142" y="32236"/>
                        <a:pt x="71247" y="35322"/>
                      </a:cubicBezTo>
                      <a:lnTo>
                        <a:pt x="71809" y="35007"/>
                      </a:lnTo>
                      <a:cubicBezTo>
                        <a:pt x="73105" y="30693"/>
                        <a:pt x="74838" y="26559"/>
                        <a:pt x="77057" y="22615"/>
                      </a:cubicBezTo>
                      <a:cubicBezTo>
                        <a:pt x="79286" y="18729"/>
                        <a:pt x="81877" y="15148"/>
                        <a:pt x="84973" y="11938"/>
                      </a:cubicBezTo>
                      <a:cubicBezTo>
                        <a:pt x="88059" y="8728"/>
                        <a:pt x="91526" y="5956"/>
                        <a:pt x="95479" y="3737"/>
                      </a:cubicBezTo>
                      <a:cubicBezTo>
                        <a:pt x="100603" y="775"/>
                        <a:pt x="105051" y="-464"/>
                        <a:pt x="108699" y="155"/>
                      </a:cubicBezTo>
                      <a:cubicBezTo>
                        <a:pt x="112348" y="775"/>
                        <a:pt x="115186" y="2994"/>
                        <a:pt x="117167" y="6813"/>
                      </a:cubicBezTo>
                      <a:cubicBezTo>
                        <a:pt x="119148" y="10643"/>
                        <a:pt x="120139" y="16015"/>
                        <a:pt x="120139" y="22739"/>
                      </a:cubicBezTo>
                      <a:lnTo>
                        <a:pt x="120139" y="99301"/>
                      </a:lnTo>
                      <a:lnTo>
                        <a:pt x="93564" y="114227"/>
                      </a:lnTo>
                      <a:lnTo>
                        <a:pt x="93564" y="43399"/>
                      </a:lnTo>
                      <a:cubicBezTo>
                        <a:pt x="93564" y="40503"/>
                        <a:pt x="93193" y="38217"/>
                        <a:pt x="92507" y="36493"/>
                      </a:cubicBezTo>
                      <a:cubicBezTo>
                        <a:pt x="91764" y="34769"/>
                        <a:pt x="90716" y="33779"/>
                        <a:pt x="89354" y="33474"/>
                      </a:cubicBezTo>
                      <a:cubicBezTo>
                        <a:pt x="87935" y="33160"/>
                        <a:pt x="86144" y="33655"/>
                        <a:pt x="83982" y="34893"/>
                      </a:cubicBezTo>
                      <a:cubicBezTo>
                        <a:pt x="81696" y="36188"/>
                        <a:pt x="79781" y="37912"/>
                        <a:pt x="78239" y="40075"/>
                      </a:cubicBezTo>
                      <a:cubicBezTo>
                        <a:pt x="76686" y="42227"/>
                        <a:pt x="75514" y="44637"/>
                        <a:pt x="74647" y="47352"/>
                      </a:cubicBezTo>
                      <a:cubicBezTo>
                        <a:pt x="73781" y="50124"/>
                        <a:pt x="73409" y="52962"/>
                        <a:pt x="73409" y="55991"/>
                      </a:cubicBezTo>
                      <a:lnTo>
                        <a:pt x="73409" y="125581"/>
                      </a:lnTo>
                      <a:lnTo>
                        <a:pt x="46968" y="140449"/>
                      </a:lnTo>
                      <a:lnTo>
                        <a:pt x="46968" y="70050"/>
                      </a:lnTo>
                      <a:cubicBezTo>
                        <a:pt x="46968" y="67221"/>
                        <a:pt x="46596" y="64935"/>
                        <a:pt x="45911" y="63268"/>
                      </a:cubicBezTo>
                      <a:cubicBezTo>
                        <a:pt x="45234" y="61601"/>
                        <a:pt x="44187" y="60611"/>
                        <a:pt x="42758" y="60306"/>
                      </a:cubicBezTo>
                      <a:cubicBezTo>
                        <a:pt x="41338" y="60001"/>
                        <a:pt x="39548" y="60496"/>
                        <a:pt x="37443" y="61668"/>
                      </a:cubicBezTo>
                      <a:cubicBezTo>
                        <a:pt x="35223" y="62963"/>
                        <a:pt x="33309" y="64687"/>
                        <a:pt x="31699" y="66850"/>
                      </a:cubicBezTo>
                      <a:cubicBezTo>
                        <a:pt x="30089" y="69002"/>
                        <a:pt x="28861" y="71469"/>
                        <a:pt x="27994" y="74184"/>
                      </a:cubicBezTo>
                      <a:cubicBezTo>
                        <a:pt x="27127" y="76898"/>
                        <a:pt x="26756" y="79803"/>
                        <a:pt x="26756" y="82823"/>
                      </a:cubicBezTo>
                      <a:lnTo>
                        <a:pt x="26756" y="151803"/>
                      </a:lnTo>
                      <a:lnTo>
                        <a:pt x="124" y="166795"/>
                      </a:lnTo>
                      <a:lnTo>
                        <a:pt x="0" y="166795"/>
                      </a:lnTo>
                      <a:close/>
                    </a:path>
                  </a:pathLst>
                </a:custGeom>
                <a:solidFill>
                  <a:srgbClr val="000000"/>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71" name="Vrije vorm 70">
                  <a:extLst>
                    <a:ext uri="{FF2B5EF4-FFF2-40B4-BE49-F238E27FC236}">
                      <a16:creationId xmlns:a16="http://schemas.microsoft.com/office/drawing/2014/main" id="{02D67CF0-A917-4882-DF8A-91EE3A5BB3FE}"/>
                    </a:ext>
                  </a:extLst>
                </p:cNvPr>
                <p:cNvSpPr/>
                <p:nvPr/>
              </p:nvSpPr>
              <p:spPr>
                <a:xfrm>
                  <a:off x="6828282" y="4118978"/>
                  <a:ext cx="73723" cy="130486"/>
                </a:xfrm>
                <a:custGeom>
                  <a:avLst/>
                  <a:gdLst>
                    <a:gd name="connsiteX0" fmla="*/ 25517 w 73723"/>
                    <a:gd name="connsiteY0" fmla="*/ 126676 h 130486"/>
                    <a:gd name="connsiteX1" fmla="*/ 12240 w 73723"/>
                    <a:gd name="connsiteY1" fmla="*/ 130439 h 130486"/>
                    <a:gd name="connsiteX2" fmla="*/ 3277 w 73723"/>
                    <a:gd name="connsiteY2" fmla="*/ 124952 h 130486"/>
                    <a:gd name="connsiteX3" fmla="*/ 0 w 73723"/>
                    <a:gd name="connsiteY3" fmla="*/ 110455 h 130486"/>
                    <a:gd name="connsiteX4" fmla="*/ 0 w 73723"/>
                    <a:gd name="connsiteY4" fmla="*/ 110265 h 130486"/>
                    <a:gd name="connsiteX5" fmla="*/ 3581 w 73723"/>
                    <a:gd name="connsiteY5" fmla="*/ 91453 h 130486"/>
                    <a:gd name="connsiteX6" fmla="*/ 15021 w 73723"/>
                    <a:gd name="connsiteY6" fmla="*/ 72822 h 130486"/>
                    <a:gd name="connsiteX7" fmla="*/ 35785 w 73723"/>
                    <a:gd name="connsiteY7" fmla="*/ 54924 h 130486"/>
                    <a:gd name="connsiteX8" fmla="*/ 60684 w 73723"/>
                    <a:gd name="connsiteY8" fmla="*/ 38332 h 130486"/>
                    <a:gd name="connsiteX9" fmla="*/ 60684 w 73723"/>
                    <a:gd name="connsiteY9" fmla="*/ 56534 h 130486"/>
                    <a:gd name="connsiteX10" fmla="*/ 39738 w 73723"/>
                    <a:gd name="connsiteY10" fmla="*/ 70603 h 130486"/>
                    <a:gd name="connsiteX11" fmla="*/ 29785 w 73723"/>
                    <a:gd name="connsiteY11" fmla="*/ 80652 h 130486"/>
                    <a:gd name="connsiteX12" fmla="*/ 26327 w 73723"/>
                    <a:gd name="connsiteY12" fmla="*/ 92624 h 130486"/>
                    <a:gd name="connsiteX13" fmla="*/ 26327 w 73723"/>
                    <a:gd name="connsiteY13" fmla="*/ 92748 h 130486"/>
                    <a:gd name="connsiteX14" fmla="*/ 29108 w 73723"/>
                    <a:gd name="connsiteY14" fmla="*/ 100149 h 130486"/>
                    <a:gd name="connsiteX15" fmla="*/ 35900 w 73723"/>
                    <a:gd name="connsiteY15" fmla="*/ 99168 h 130486"/>
                    <a:gd name="connsiteX16" fmla="*/ 41710 w 73723"/>
                    <a:gd name="connsiteY16" fmla="*/ 94168 h 130486"/>
                    <a:gd name="connsiteX17" fmla="*/ 45796 w 73723"/>
                    <a:gd name="connsiteY17" fmla="*/ 86767 h 130486"/>
                    <a:gd name="connsiteX18" fmla="*/ 47339 w 73723"/>
                    <a:gd name="connsiteY18" fmla="*/ 77689 h 130486"/>
                    <a:gd name="connsiteX19" fmla="*/ 47339 w 73723"/>
                    <a:gd name="connsiteY19" fmla="*/ 37903 h 130486"/>
                    <a:gd name="connsiteX20" fmla="*/ 44682 w 73723"/>
                    <a:gd name="connsiteY20" fmla="*/ 29636 h 130486"/>
                    <a:gd name="connsiteX21" fmla="*/ 37452 w 73723"/>
                    <a:gd name="connsiteY21" fmla="*/ 30379 h 130486"/>
                    <a:gd name="connsiteX22" fmla="*/ 30223 w 73723"/>
                    <a:gd name="connsiteY22" fmla="*/ 37589 h 130486"/>
                    <a:gd name="connsiteX23" fmla="*/ 27251 w 73723"/>
                    <a:gd name="connsiteY23" fmla="*/ 49010 h 130486"/>
                    <a:gd name="connsiteX24" fmla="*/ 27127 w 73723"/>
                    <a:gd name="connsiteY24" fmla="*/ 51105 h 130486"/>
                    <a:gd name="connsiteX25" fmla="*/ 2781 w 73723"/>
                    <a:gd name="connsiteY25" fmla="*/ 65050 h 130486"/>
                    <a:gd name="connsiteX26" fmla="*/ 2905 w 73723"/>
                    <a:gd name="connsiteY26" fmla="*/ 62145 h 130486"/>
                    <a:gd name="connsiteX27" fmla="*/ 7230 w 73723"/>
                    <a:gd name="connsiteY27" fmla="*/ 41666 h 130486"/>
                    <a:gd name="connsiteX28" fmla="*/ 19222 w 73723"/>
                    <a:gd name="connsiteY28" fmla="*/ 22416 h 130486"/>
                    <a:gd name="connsiteX29" fmla="*/ 38195 w 73723"/>
                    <a:gd name="connsiteY29" fmla="*/ 6995 h 130486"/>
                    <a:gd name="connsiteX30" fmla="*/ 57598 w 73723"/>
                    <a:gd name="connsiteY30" fmla="*/ 23 h 130486"/>
                    <a:gd name="connsiteX31" fmla="*/ 69647 w 73723"/>
                    <a:gd name="connsiteY31" fmla="*/ 5328 h 130486"/>
                    <a:gd name="connsiteX32" fmla="*/ 73723 w 73723"/>
                    <a:gd name="connsiteY32" fmla="*/ 22540 h 130486"/>
                    <a:gd name="connsiteX33" fmla="*/ 73723 w 73723"/>
                    <a:gd name="connsiteY33" fmla="*/ 97749 h 130486"/>
                    <a:gd name="connsiteX34" fmla="*/ 47149 w 73723"/>
                    <a:gd name="connsiteY34" fmla="*/ 112675 h 130486"/>
                    <a:gd name="connsiteX35" fmla="*/ 47149 w 73723"/>
                    <a:gd name="connsiteY35" fmla="*/ 100092 h 130486"/>
                    <a:gd name="connsiteX36" fmla="*/ 46654 w 73723"/>
                    <a:gd name="connsiteY36" fmla="*/ 100340 h 130486"/>
                    <a:gd name="connsiteX37" fmla="*/ 41834 w 73723"/>
                    <a:gd name="connsiteY37" fmla="*/ 110703 h 130486"/>
                    <a:gd name="connsiteX38" fmla="*/ 34728 w 73723"/>
                    <a:gd name="connsiteY38" fmla="*/ 119647 h 130486"/>
                    <a:gd name="connsiteX39" fmla="*/ 25337 w 73723"/>
                    <a:gd name="connsiteY39" fmla="*/ 126619 h 130486"/>
                    <a:gd name="connsiteX40" fmla="*/ 25517 w 73723"/>
                    <a:gd name="connsiteY40" fmla="*/ 126676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3723" h="130486">
                      <a:moveTo>
                        <a:pt x="25517" y="126676"/>
                      </a:moveTo>
                      <a:cubicBezTo>
                        <a:pt x="20517" y="129515"/>
                        <a:pt x="16068" y="130753"/>
                        <a:pt x="12240" y="130439"/>
                      </a:cubicBezTo>
                      <a:cubicBezTo>
                        <a:pt x="8401" y="130134"/>
                        <a:pt x="5439" y="128343"/>
                        <a:pt x="3277" y="124952"/>
                      </a:cubicBezTo>
                      <a:cubicBezTo>
                        <a:pt x="1114" y="121619"/>
                        <a:pt x="0" y="116808"/>
                        <a:pt x="0" y="110455"/>
                      </a:cubicBezTo>
                      <a:lnTo>
                        <a:pt x="0" y="110265"/>
                      </a:lnTo>
                      <a:cubicBezTo>
                        <a:pt x="0" y="104035"/>
                        <a:pt x="1171" y="97749"/>
                        <a:pt x="3581" y="91453"/>
                      </a:cubicBezTo>
                      <a:cubicBezTo>
                        <a:pt x="5991" y="85157"/>
                        <a:pt x="9763" y="78928"/>
                        <a:pt x="15021" y="72822"/>
                      </a:cubicBezTo>
                      <a:cubicBezTo>
                        <a:pt x="20212" y="66716"/>
                        <a:pt x="27127" y="60725"/>
                        <a:pt x="35785" y="54924"/>
                      </a:cubicBezTo>
                      <a:lnTo>
                        <a:pt x="60684" y="38332"/>
                      </a:lnTo>
                      <a:lnTo>
                        <a:pt x="60684" y="56534"/>
                      </a:lnTo>
                      <a:lnTo>
                        <a:pt x="39738" y="70603"/>
                      </a:lnTo>
                      <a:cubicBezTo>
                        <a:pt x="35414" y="73565"/>
                        <a:pt x="32071" y="76889"/>
                        <a:pt x="29785" y="80652"/>
                      </a:cubicBezTo>
                      <a:cubicBezTo>
                        <a:pt x="27499" y="84414"/>
                        <a:pt x="26327" y="88367"/>
                        <a:pt x="26327" y="92624"/>
                      </a:cubicBezTo>
                      <a:lnTo>
                        <a:pt x="26327" y="92748"/>
                      </a:lnTo>
                      <a:cubicBezTo>
                        <a:pt x="26327" y="96882"/>
                        <a:pt x="27251" y="99349"/>
                        <a:pt x="29108" y="100149"/>
                      </a:cubicBezTo>
                      <a:cubicBezTo>
                        <a:pt x="30956" y="101016"/>
                        <a:pt x="33242" y="100645"/>
                        <a:pt x="35900" y="99168"/>
                      </a:cubicBezTo>
                      <a:cubicBezTo>
                        <a:pt x="38072" y="97930"/>
                        <a:pt x="40043" y="96263"/>
                        <a:pt x="41710" y="94168"/>
                      </a:cubicBezTo>
                      <a:cubicBezTo>
                        <a:pt x="43444" y="92072"/>
                        <a:pt x="44806" y="89605"/>
                        <a:pt x="45796" y="86767"/>
                      </a:cubicBezTo>
                      <a:cubicBezTo>
                        <a:pt x="46844" y="83928"/>
                        <a:pt x="47339" y="80899"/>
                        <a:pt x="47339" y="77689"/>
                      </a:cubicBezTo>
                      <a:lnTo>
                        <a:pt x="47339" y="37903"/>
                      </a:lnTo>
                      <a:cubicBezTo>
                        <a:pt x="47339" y="33646"/>
                        <a:pt x="46472" y="30864"/>
                        <a:pt x="44682" y="29636"/>
                      </a:cubicBezTo>
                      <a:cubicBezTo>
                        <a:pt x="42891" y="28398"/>
                        <a:pt x="40481" y="28645"/>
                        <a:pt x="37452" y="30379"/>
                      </a:cubicBezTo>
                      <a:cubicBezTo>
                        <a:pt x="34423" y="32103"/>
                        <a:pt x="32013" y="34513"/>
                        <a:pt x="30223" y="37589"/>
                      </a:cubicBezTo>
                      <a:cubicBezTo>
                        <a:pt x="28423" y="40618"/>
                        <a:pt x="27499" y="44438"/>
                        <a:pt x="27251" y="49010"/>
                      </a:cubicBezTo>
                      <a:lnTo>
                        <a:pt x="27127" y="51105"/>
                      </a:lnTo>
                      <a:lnTo>
                        <a:pt x="2781" y="65050"/>
                      </a:lnTo>
                      <a:lnTo>
                        <a:pt x="2905" y="62145"/>
                      </a:lnTo>
                      <a:cubicBezTo>
                        <a:pt x="3029" y="55296"/>
                        <a:pt x="4448" y="48448"/>
                        <a:pt x="7230" y="41666"/>
                      </a:cubicBezTo>
                      <a:cubicBezTo>
                        <a:pt x="10011" y="34875"/>
                        <a:pt x="14030" y="28464"/>
                        <a:pt x="19222" y="22416"/>
                      </a:cubicBezTo>
                      <a:cubicBezTo>
                        <a:pt x="24470" y="16434"/>
                        <a:pt x="30775" y="11252"/>
                        <a:pt x="38195" y="6995"/>
                      </a:cubicBezTo>
                      <a:cubicBezTo>
                        <a:pt x="45606" y="2737"/>
                        <a:pt x="52283" y="203"/>
                        <a:pt x="57598" y="23"/>
                      </a:cubicBezTo>
                      <a:cubicBezTo>
                        <a:pt x="62912" y="-225"/>
                        <a:pt x="66932" y="1566"/>
                        <a:pt x="69647" y="5328"/>
                      </a:cubicBezTo>
                      <a:cubicBezTo>
                        <a:pt x="72361" y="9090"/>
                        <a:pt x="73723" y="14824"/>
                        <a:pt x="73723" y="22540"/>
                      </a:cubicBezTo>
                      <a:lnTo>
                        <a:pt x="73723" y="97749"/>
                      </a:lnTo>
                      <a:lnTo>
                        <a:pt x="47149" y="112675"/>
                      </a:lnTo>
                      <a:lnTo>
                        <a:pt x="47149" y="100092"/>
                      </a:lnTo>
                      <a:lnTo>
                        <a:pt x="46654" y="100340"/>
                      </a:lnTo>
                      <a:cubicBezTo>
                        <a:pt x="45425" y="104035"/>
                        <a:pt x="43815" y="107493"/>
                        <a:pt x="41834" y="110703"/>
                      </a:cubicBezTo>
                      <a:cubicBezTo>
                        <a:pt x="39862" y="113970"/>
                        <a:pt x="37452" y="116932"/>
                        <a:pt x="34728" y="119647"/>
                      </a:cubicBezTo>
                      <a:cubicBezTo>
                        <a:pt x="31947" y="122362"/>
                        <a:pt x="28861" y="124705"/>
                        <a:pt x="25337" y="126619"/>
                      </a:cubicBezTo>
                      <a:lnTo>
                        <a:pt x="25517" y="126676"/>
                      </a:lnTo>
                      <a:close/>
                    </a:path>
                  </a:pathLst>
                </a:custGeom>
                <a:solidFill>
                  <a:srgbClr val="000000"/>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grpSp>
              <p:nvGrpSpPr>
                <p:cNvPr id="72" name="Graphic 4">
                  <a:extLst>
                    <a:ext uri="{FF2B5EF4-FFF2-40B4-BE49-F238E27FC236}">
                      <a16:creationId xmlns:a16="http://schemas.microsoft.com/office/drawing/2014/main" id="{0EB4994F-6B95-5904-C57C-149BEF32C5F7}"/>
                    </a:ext>
                  </a:extLst>
                </p:cNvPr>
                <p:cNvGrpSpPr/>
                <p:nvPr/>
              </p:nvGrpSpPr>
              <p:grpSpPr>
                <a:xfrm>
                  <a:off x="6686550" y="2390775"/>
                  <a:ext cx="209550" cy="209550"/>
                  <a:chOff x="6686550" y="2390775"/>
                  <a:chExt cx="209550" cy="209550"/>
                </a:xfrm>
              </p:grpSpPr>
              <p:sp>
                <p:nvSpPr>
                  <p:cNvPr id="73" name="Vrije vorm 72">
                    <a:extLst>
                      <a:ext uri="{FF2B5EF4-FFF2-40B4-BE49-F238E27FC236}">
                        <a16:creationId xmlns:a16="http://schemas.microsoft.com/office/drawing/2014/main" id="{31428F94-4DFC-64C4-6D4F-D6AA8D80FAE6}"/>
                      </a:ext>
                    </a:extLst>
                  </p:cNvPr>
                  <p:cNvSpPr/>
                  <p:nvPr/>
                </p:nvSpPr>
                <p:spPr>
                  <a:xfrm>
                    <a:off x="6702761" y="2406986"/>
                    <a:ext cx="177136" cy="177136"/>
                  </a:xfrm>
                  <a:custGeom>
                    <a:avLst/>
                    <a:gdLst>
                      <a:gd name="connsiteX0" fmla="*/ 88563 w 177136"/>
                      <a:gd name="connsiteY0" fmla="*/ 177136 h 177136"/>
                      <a:gd name="connsiteX1" fmla="*/ 177137 w 177136"/>
                      <a:gd name="connsiteY1" fmla="*/ 88563 h 177136"/>
                      <a:gd name="connsiteX2" fmla="*/ 88563 w 177136"/>
                      <a:gd name="connsiteY2" fmla="*/ 0 h 177136"/>
                      <a:gd name="connsiteX3" fmla="*/ 0 w 177136"/>
                      <a:gd name="connsiteY3" fmla="*/ 88563 h 177136"/>
                      <a:gd name="connsiteX4" fmla="*/ 88563 w 177136"/>
                      <a:gd name="connsiteY4" fmla="*/ 177136 h 177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36" h="177136">
                        <a:moveTo>
                          <a:pt x="88563" y="177136"/>
                        </a:moveTo>
                        <a:cubicBezTo>
                          <a:pt x="137484" y="177136"/>
                          <a:pt x="177137" y="137484"/>
                          <a:pt x="177137" y="88563"/>
                        </a:cubicBezTo>
                        <a:cubicBezTo>
                          <a:pt x="177137" y="39653"/>
                          <a:pt x="137484" y="0"/>
                          <a:pt x="88563" y="0"/>
                        </a:cubicBezTo>
                        <a:cubicBezTo>
                          <a:pt x="39653" y="0"/>
                          <a:pt x="0" y="39653"/>
                          <a:pt x="0" y="88563"/>
                        </a:cubicBezTo>
                        <a:cubicBezTo>
                          <a:pt x="0" y="137484"/>
                          <a:pt x="39653" y="177136"/>
                          <a:pt x="88563" y="177136"/>
                        </a:cubicBezTo>
                        <a:close/>
                      </a:path>
                    </a:pathLst>
                  </a:custGeom>
                  <a:solidFill>
                    <a:srgbClr val="F4D74B"/>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74" name="Vrije vorm 73">
                    <a:extLst>
                      <a:ext uri="{FF2B5EF4-FFF2-40B4-BE49-F238E27FC236}">
                        <a16:creationId xmlns:a16="http://schemas.microsoft.com/office/drawing/2014/main" id="{78877B06-AECA-C358-900D-91D60D44D692}"/>
                      </a:ext>
                    </a:extLst>
                  </p:cNvPr>
                  <p:cNvSpPr/>
                  <p:nvPr/>
                </p:nvSpPr>
                <p:spPr>
                  <a:xfrm>
                    <a:off x="6686550" y="2390775"/>
                    <a:ext cx="209550" cy="209550"/>
                  </a:xfrm>
                  <a:custGeom>
                    <a:avLst/>
                    <a:gdLst>
                      <a:gd name="connsiteX0" fmla="*/ 104775 w 209550"/>
                      <a:gd name="connsiteY0" fmla="*/ 209550 h 209550"/>
                      <a:gd name="connsiteX1" fmla="*/ 0 w 209550"/>
                      <a:gd name="connsiteY1" fmla="*/ 104775 h 209550"/>
                      <a:gd name="connsiteX2" fmla="*/ 104775 w 209550"/>
                      <a:gd name="connsiteY2" fmla="*/ 0 h 209550"/>
                      <a:gd name="connsiteX3" fmla="*/ 209550 w 209550"/>
                      <a:gd name="connsiteY3" fmla="*/ 104775 h 209550"/>
                      <a:gd name="connsiteX4" fmla="*/ 104775 w 209550"/>
                      <a:gd name="connsiteY4" fmla="*/ 209550 h 209550"/>
                      <a:gd name="connsiteX5" fmla="*/ 104775 w 209550"/>
                      <a:gd name="connsiteY5" fmla="*/ 32414 h 209550"/>
                      <a:gd name="connsiteX6" fmla="*/ 32414 w 209550"/>
                      <a:gd name="connsiteY6" fmla="*/ 104775 h 209550"/>
                      <a:gd name="connsiteX7" fmla="*/ 104775 w 209550"/>
                      <a:gd name="connsiteY7" fmla="*/ 177136 h 209550"/>
                      <a:gd name="connsiteX8" fmla="*/ 177136 w 209550"/>
                      <a:gd name="connsiteY8" fmla="*/ 104775 h 209550"/>
                      <a:gd name="connsiteX9" fmla="*/ 104775 w 209550"/>
                      <a:gd name="connsiteY9" fmla="*/ 32414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09550">
                        <a:moveTo>
                          <a:pt x="104775" y="209550"/>
                        </a:moveTo>
                        <a:cubicBezTo>
                          <a:pt x="47006" y="209550"/>
                          <a:pt x="0" y="162544"/>
                          <a:pt x="0" y="104775"/>
                        </a:cubicBezTo>
                        <a:cubicBezTo>
                          <a:pt x="0" y="47006"/>
                          <a:pt x="47006" y="0"/>
                          <a:pt x="104775" y="0"/>
                        </a:cubicBezTo>
                        <a:cubicBezTo>
                          <a:pt x="162544" y="0"/>
                          <a:pt x="209550" y="47006"/>
                          <a:pt x="209550" y="104775"/>
                        </a:cubicBezTo>
                        <a:cubicBezTo>
                          <a:pt x="209550" y="162544"/>
                          <a:pt x="162544" y="209550"/>
                          <a:pt x="104775" y="209550"/>
                        </a:cubicBezTo>
                        <a:close/>
                        <a:moveTo>
                          <a:pt x="104775" y="32414"/>
                        </a:moveTo>
                        <a:cubicBezTo>
                          <a:pt x="64903" y="32414"/>
                          <a:pt x="32414" y="64903"/>
                          <a:pt x="32414" y="104775"/>
                        </a:cubicBezTo>
                        <a:cubicBezTo>
                          <a:pt x="32414" y="144647"/>
                          <a:pt x="64903" y="177136"/>
                          <a:pt x="104775" y="177136"/>
                        </a:cubicBezTo>
                        <a:cubicBezTo>
                          <a:pt x="144647" y="177136"/>
                          <a:pt x="177136" y="144647"/>
                          <a:pt x="177136" y="104775"/>
                        </a:cubicBezTo>
                        <a:cubicBezTo>
                          <a:pt x="177136" y="64903"/>
                          <a:pt x="144647" y="32414"/>
                          <a:pt x="104775" y="32414"/>
                        </a:cubicBezTo>
                        <a:close/>
                      </a:path>
                    </a:pathLst>
                  </a:custGeom>
                  <a:solidFill>
                    <a:srgbClr val="000000"/>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grpSp>
          </p:grpSp>
          <p:grpSp>
            <p:nvGrpSpPr>
              <p:cNvPr id="17" name="Graphic 4">
                <a:extLst>
                  <a:ext uri="{FF2B5EF4-FFF2-40B4-BE49-F238E27FC236}">
                    <a16:creationId xmlns:a16="http://schemas.microsoft.com/office/drawing/2014/main" id="{EAC7A227-B517-7638-3B91-9A1DFD059536}"/>
                  </a:ext>
                </a:extLst>
              </p:cNvPr>
              <p:cNvGrpSpPr/>
              <p:nvPr/>
            </p:nvGrpSpPr>
            <p:grpSpPr>
              <a:xfrm>
                <a:off x="6753225" y="1114415"/>
                <a:ext cx="904827" cy="1085859"/>
                <a:chOff x="6753225" y="1114415"/>
                <a:chExt cx="904827" cy="1085859"/>
              </a:xfrm>
            </p:grpSpPr>
            <p:sp>
              <p:nvSpPr>
                <p:cNvPr id="18" name="Vrije vorm 17">
                  <a:extLst>
                    <a:ext uri="{FF2B5EF4-FFF2-40B4-BE49-F238E27FC236}">
                      <a16:creationId xmlns:a16="http://schemas.microsoft.com/office/drawing/2014/main" id="{063C341D-84CE-B1C7-475A-2F7AF46C5DC8}"/>
                    </a:ext>
                  </a:extLst>
                </p:cNvPr>
                <p:cNvSpPr/>
                <p:nvPr/>
              </p:nvSpPr>
              <p:spPr>
                <a:xfrm>
                  <a:off x="6929285" y="1239998"/>
                  <a:ext cx="644793" cy="856195"/>
                </a:xfrm>
                <a:custGeom>
                  <a:avLst/>
                  <a:gdLst>
                    <a:gd name="connsiteX0" fmla="*/ 106889 w 644793"/>
                    <a:gd name="connsiteY0" fmla="*/ 835003 h 856195"/>
                    <a:gd name="connsiteX1" fmla="*/ 0 w 644793"/>
                    <a:gd name="connsiteY1" fmla="*/ 773205 h 856195"/>
                    <a:gd name="connsiteX2" fmla="*/ 361188 w 644793"/>
                    <a:gd name="connsiteY2" fmla="*/ 634197 h 856195"/>
                    <a:gd name="connsiteX3" fmla="*/ 528580 w 644793"/>
                    <a:gd name="connsiteY3" fmla="*/ 120400 h 856195"/>
                    <a:gd name="connsiteX4" fmla="*/ 445827 w 644793"/>
                    <a:gd name="connsiteY4" fmla="*/ 0 h 856195"/>
                    <a:gd name="connsiteX5" fmla="*/ 558194 w 644793"/>
                    <a:gd name="connsiteY5" fmla="*/ 65088 h 856195"/>
                    <a:gd name="connsiteX6" fmla="*/ 618211 w 644793"/>
                    <a:gd name="connsiteY6" fmla="*/ 429543 h 856195"/>
                    <a:gd name="connsiteX7" fmla="*/ 256184 w 644793"/>
                    <a:gd name="connsiteY7" fmla="*/ 845614 h 856195"/>
                    <a:gd name="connsiteX8" fmla="*/ 106937 w 644793"/>
                    <a:gd name="connsiteY8" fmla="*/ 835051 h 856195"/>
                    <a:gd name="connsiteX9" fmla="*/ 106889 w 644793"/>
                    <a:gd name="connsiteY9" fmla="*/ 835003 h 85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4793" h="856195">
                      <a:moveTo>
                        <a:pt x="106889" y="835003"/>
                      </a:moveTo>
                      <a:lnTo>
                        <a:pt x="0" y="773205"/>
                      </a:lnTo>
                      <a:cubicBezTo>
                        <a:pt x="125339" y="843862"/>
                        <a:pt x="281464" y="725571"/>
                        <a:pt x="361188" y="634197"/>
                      </a:cubicBezTo>
                      <a:cubicBezTo>
                        <a:pt x="472640" y="506962"/>
                        <a:pt x="570805" y="289621"/>
                        <a:pt x="528580" y="120400"/>
                      </a:cubicBezTo>
                      <a:cubicBezTo>
                        <a:pt x="516141" y="70660"/>
                        <a:pt x="490995" y="26624"/>
                        <a:pt x="445827" y="0"/>
                      </a:cubicBezTo>
                      <a:lnTo>
                        <a:pt x="558194" y="65088"/>
                      </a:lnTo>
                      <a:cubicBezTo>
                        <a:pt x="670903" y="136802"/>
                        <a:pt x="653253" y="318215"/>
                        <a:pt x="618211" y="429543"/>
                      </a:cubicBezTo>
                      <a:cubicBezTo>
                        <a:pt x="566423" y="594554"/>
                        <a:pt x="426463" y="794256"/>
                        <a:pt x="256184" y="845614"/>
                      </a:cubicBezTo>
                      <a:cubicBezTo>
                        <a:pt x="205940" y="860835"/>
                        <a:pt x="153810" y="861540"/>
                        <a:pt x="106937" y="835051"/>
                      </a:cubicBezTo>
                      <a:lnTo>
                        <a:pt x="106889" y="835003"/>
                      </a:lnTo>
                      <a:close/>
                    </a:path>
                  </a:pathLst>
                </a:custGeom>
                <a:solidFill>
                  <a:srgbClr val="000000"/>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19" name="Vrije vorm 18">
                  <a:extLst>
                    <a:ext uri="{FF2B5EF4-FFF2-40B4-BE49-F238E27FC236}">
                      <a16:creationId xmlns:a16="http://schemas.microsoft.com/office/drawing/2014/main" id="{8DD4B21C-843E-16D2-8A1D-87B166FB2AA1}"/>
                    </a:ext>
                  </a:extLst>
                </p:cNvPr>
                <p:cNvSpPr/>
                <p:nvPr/>
              </p:nvSpPr>
              <p:spPr>
                <a:xfrm>
                  <a:off x="6915651" y="1226278"/>
                  <a:ext cx="672232" cy="883594"/>
                </a:xfrm>
                <a:custGeom>
                  <a:avLst/>
                  <a:gdLst>
                    <a:gd name="connsiteX0" fmla="*/ 127400 w 672232"/>
                    <a:gd name="connsiteY0" fmla="*/ 836970 h 883594"/>
                    <a:gd name="connsiteX1" fmla="*/ 265998 w 672232"/>
                    <a:gd name="connsiteY1" fmla="*/ 846133 h 883594"/>
                    <a:gd name="connsiteX2" fmla="*/ 618861 w 672232"/>
                    <a:gd name="connsiteY2" fmla="*/ 439006 h 883594"/>
                    <a:gd name="connsiteX3" fmla="*/ 564550 w 672232"/>
                    <a:gd name="connsiteY3" fmla="*/ 90257 h 883594"/>
                    <a:gd name="connsiteX4" fmla="*/ 533222 w 672232"/>
                    <a:gd name="connsiteY4" fmla="*/ 72141 h 883594"/>
                    <a:gd name="connsiteX5" fmla="*/ 555472 w 672232"/>
                    <a:gd name="connsiteY5" fmla="*/ 130700 h 883594"/>
                    <a:gd name="connsiteX6" fmla="*/ 385203 w 672232"/>
                    <a:gd name="connsiteY6" fmla="*/ 656909 h 883594"/>
                    <a:gd name="connsiteX7" fmla="*/ 101635 w 672232"/>
                    <a:gd name="connsiteY7" fmla="*/ 822054 h 883594"/>
                    <a:gd name="connsiteX8" fmla="*/ 127400 w 672232"/>
                    <a:gd name="connsiteY8" fmla="*/ 836922 h 883594"/>
                    <a:gd name="connsiteX9" fmla="*/ 127400 w 672232"/>
                    <a:gd name="connsiteY9" fmla="*/ 836970 h 883594"/>
                    <a:gd name="connsiteX10" fmla="*/ 202923 w 672232"/>
                    <a:gd name="connsiteY10" fmla="*/ 883595 h 883594"/>
                    <a:gd name="connsiteX11" fmla="*/ 113903 w 672232"/>
                    <a:gd name="connsiteY11" fmla="*/ 860696 h 883594"/>
                    <a:gd name="connsiteX12" fmla="*/ 113684 w 672232"/>
                    <a:gd name="connsiteY12" fmla="*/ 860563 h 883594"/>
                    <a:gd name="connsiteX13" fmla="*/ 6794 w 672232"/>
                    <a:gd name="connsiteY13" fmla="*/ 798765 h 883594"/>
                    <a:gd name="connsiteX14" fmla="*/ 1803 w 672232"/>
                    <a:gd name="connsiteY14" fmla="*/ 780163 h 883594"/>
                    <a:gd name="connsiteX15" fmla="*/ 20244 w 672232"/>
                    <a:gd name="connsiteY15" fmla="*/ 775038 h 883594"/>
                    <a:gd name="connsiteX16" fmla="*/ 364610 w 672232"/>
                    <a:gd name="connsiteY16" fmla="*/ 638926 h 883594"/>
                    <a:gd name="connsiteX17" fmla="*/ 528974 w 672232"/>
                    <a:gd name="connsiteY17" fmla="*/ 137320 h 883594"/>
                    <a:gd name="connsiteX18" fmla="*/ 452488 w 672232"/>
                    <a:gd name="connsiteY18" fmla="*/ 25430 h 883594"/>
                    <a:gd name="connsiteX19" fmla="*/ 447621 w 672232"/>
                    <a:gd name="connsiteY19" fmla="*/ 6833 h 883594"/>
                    <a:gd name="connsiteX20" fmla="*/ 466328 w 672232"/>
                    <a:gd name="connsiteY20" fmla="*/ 1833 h 883594"/>
                    <a:gd name="connsiteX21" fmla="*/ 578694 w 672232"/>
                    <a:gd name="connsiteY21" fmla="*/ 66924 h 883594"/>
                    <a:gd name="connsiteX22" fmla="*/ 644979 w 672232"/>
                    <a:gd name="connsiteY22" fmla="*/ 447292 h 883594"/>
                    <a:gd name="connsiteX23" fmla="*/ 273885 w 672232"/>
                    <a:gd name="connsiteY23" fmla="*/ 872279 h 883594"/>
                    <a:gd name="connsiteX24" fmla="*/ 202961 w 672232"/>
                    <a:gd name="connsiteY24" fmla="*/ 883547 h 883594"/>
                    <a:gd name="connsiteX25" fmla="*/ 202923 w 672232"/>
                    <a:gd name="connsiteY25" fmla="*/ 883595 h 8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2232" h="883594">
                      <a:moveTo>
                        <a:pt x="127400" y="836970"/>
                      </a:moveTo>
                      <a:cubicBezTo>
                        <a:pt x="166605" y="858944"/>
                        <a:pt x="213172" y="862059"/>
                        <a:pt x="265998" y="846133"/>
                      </a:cubicBezTo>
                      <a:cubicBezTo>
                        <a:pt x="429180" y="796831"/>
                        <a:pt x="566950" y="604055"/>
                        <a:pt x="618861" y="439006"/>
                      </a:cubicBezTo>
                      <a:cubicBezTo>
                        <a:pt x="656847" y="318257"/>
                        <a:pt x="665429" y="154389"/>
                        <a:pt x="564550" y="90257"/>
                      </a:cubicBezTo>
                      <a:lnTo>
                        <a:pt x="533222" y="72141"/>
                      </a:lnTo>
                      <a:cubicBezTo>
                        <a:pt x="542595" y="89600"/>
                        <a:pt x="550176" y="109079"/>
                        <a:pt x="555472" y="130700"/>
                      </a:cubicBezTo>
                      <a:cubicBezTo>
                        <a:pt x="599725" y="307942"/>
                        <a:pt x="498265" y="527560"/>
                        <a:pt x="385203" y="656909"/>
                      </a:cubicBezTo>
                      <a:cubicBezTo>
                        <a:pt x="312309" y="740253"/>
                        <a:pt x="204495" y="819596"/>
                        <a:pt x="101635" y="822054"/>
                      </a:cubicBezTo>
                      <a:lnTo>
                        <a:pt x="127400" y="836922"/>
                      </a:lnTo>
                      <a:lnTo>
                        <a:pt x="127400" y="836970"/>
                      </a:lnTo>
                      <a:close/>
                      <a:moveTo>
                        <a:pt x="202923" y="883595"/>
                      </a:moveTo>
                      <a:cubicBezTo>
                        <a:pt x="170634" y="883595"/>
                        <a:pt x="140935" y="875917"/>
                        <a:pt x="113903" y="860696"/>
                      </a:cubicBezTo>
                      <a:cubicBezTo>
                        <a:pt x="113903" y="860696"/>
                        <a:pt x="113817" y="860696"/>
                        <a:pt x="113684" y="860563"/>
                      </a:cubicBezTo>
                      <a:lnTo>
                        <a:pt x="6794" y="798765"/>
                      </a:lnTo>
                      <a:cubicBezTo>
                        <a:pt x="308" y="795031"/>
                        <a:pt x="-1921" y="786792"/>
                        <a:pt x="1803" y="780163"/>
                      </a:cubicBezTo>
                      <a:cubicBezTo>
                        <a:pt x="5527" y="773676"/>
                        <a:pt x="13890" y="771352"/>
                        <a:pt x="20244" y="775038"/>
                      </a:cubicBezTo>
                      <a:cubicBezTo>
                        <a:pt x="139439" y="842313"/>
                        <a:pt x="292763" y="720993"/>
                        <a:pt x="364610" y="638926"/>
                      </a:cubicBezTo>
                      <a:cubicBezTo>
                        <a:pt x="476491" y="510853"/>
                        <a:pt x="569017" y="297502"/>
                        <a:pt x="528974" y="137320"/>
                      </a:cubicBezTo>
                      <a:cubicBezTo>
                        <a:pt x="516096" y="85476"/>
                        <a:pt x="490340" y="47843"/>
                        <a:pt x="452488" y="25430"/>
                      </a:cubicBezTo>
                      <a:cubicBezTo>
                        <a:pt x="446002" y="21571"/>
                        <a:pt x="443897" y="13236"/>
                        <a:pt x="447621" y="6833"/>
                      </a:cubicBezTo>
                      <a:cubicBezTo>
                        <a:pt x="451440" y="210"/>
                        <a:pt x="459717" y="-1896"/>
                        <a:pt x="466328" y="1833"/>
                      </a:cubicBezTo>
                      <a:lnTo>
                        <a:pt x="578694" y="66924"/>
                      </a:lnTo>
                      <a:cubicBezTo>
                        <a:pt x="693032" y="139692"/>
                        <a:pt x="685851" y="317248"/>
                        <a:pt x="644979" y="447292"/>
                      </a:cubicBezTo>
                      <a:cubicBezTo>
                        <a:pt x="590877" y="619190"/>
                        <a:pt x="446135" y="820339"/>
                        <a:pt x="273885" y="872279"/>
                      </a:cubicBezTo>
                      <a:cubicBezTo>
                        <a:pt x="249044" y="879823"/>
                        <a:pt x="225479" y="883547"/>
                        <a:pt x="202961" y="883547"/>
                      </a:cubicBezTo>
                      <a:lnTo>
                        <a:pt x="202923" y="883595"/>
                      </a:lnTo>
                      <a:close/>
                    </a:path>
                  </a:pathLst>
                </a:custGeom>
                <a:solidFill>
                  <a:srgbClr val="000000"/>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20" name="Vrije vorm 19">
                  <a:extLst>
                    <a:ext uri="{FF2B5EF4-FFF2-40B4-BE49-F238E27FC236}">
                      <a16:creationId xmlns:a16="http://schemas.microsoft.com/office/drawing/2014/main" id="{651CDF34-12DA-10F1-AB7A-F18BCEEFFDA4}"/>
                    </a:ext>
                  </a:extLst>
                </p:cNvPr>
                <p:cNvSpPr/>
                <p:nvPr/>
              </p:nvSpPr>
              <p:spPr>
                <a:xfrm>
                  <a:off x="6914216" y="1266491"/>
                  <a:ext cx="622582" cy="804940"/>
                </a:xfrm>
                <a:custGeom>
                  <a:avLst/>
                  <a:gdLst>
                    <a:gd name="connsiteX0" fmla="*/ 311296 w 622582"/>
                    <a:gd name="connsiteY0" fmla="*/ 42510 h 804940"/>
                    <a:gd name="connsiteX1" fmla="*/ 0 w 622582"/>
                    <a:gd name="connsiteY1" fmla="*/ 582454 h 804940"/>
                    <a:gd name="connsiteX2" fmla="*/ 311296 w 622582"/>
                    <a:gd name="connsiteY2" fmla="*/ 762372 h 804940"/>
                    <a:gd name="connsiteX3" fmla="*/ 622583 w 622582"/>
                    <a:gd name="connsiteY3" fmla="*/ 222561 h 804940"/>
                    <a:gd name="connsiteX4" fmla="*/ 311296 w 622582"/>
                    <a:gd name="connsiteY4" fmla="*/ 42558 h 804940"/>
                    <a:gd name="connsiteX5" fmla="*/ 311296 w 622582"/>
                    <a:gd name="connsiteY5" fmla="*/ 42510 h 80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582" h="804940">
                      <a:moveTo>
                        <a:pt x="311296" y="42510"/>
                      </a:moveTo>
                      <a:cubicBezTo>
                        <a:pt x="139398" y="141989"/>
                        <a:pt x="0" y="383629"/>
                        <a:pt x="0" y="582454"/>
                      </a:cubicBezTo>
                      <a:cubicBezTo>
                        <a:pt x="0" y="781279"/>
                        <a:pt x="139398" y="861717"/>
                        <a:pt x="311296" y="762372"/>
                      </a:cubicBezTo>
                      <a:cubicBezTo>
                        <a:pt x="483194" y="663026"/>
                        <a:pt x="622583" y="421300"/>
                        <a:pt x="622583" y="222561"/>
                      </a:cubicBezTo>
                      <a:cubicBezTo>
                        <a:pt x="622583" y="23824"/>
                        <a:pt x="483194" y="-56838"/>
                        <a:pt x="311296" y="42558"/>
                      </a:cubicBezTo>
                      <a:lnTo>
                        <a:pt x="311296" y="42510"/>
                      </a:lnTo>
                      <a:close/>
                    </a:path>
                  </a:pathLst>
                </a:custGeom>
                <a:solidFill>
                  <a:srgbClr val="FFFFFF"/>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21" name="Vrije vorm 20">
                  <a:extLst>
                    <a:ext uri="{FF2B5EF4-FFF2-40B4-BE49-F238E27FC236}">
                      <a16:creationId xmlns:a16="http://schemas.microsoft.com/office/drawing/2014/main" id="{FDCB482A-72A3-9558-9AC3-0BB1CDE17635}"/>
                    </a:ext>
                  </a:extLst>
                </p:cNvPr>
                <p:cNvSpPr/>
                <p:nvPr/>
              </p:nvSpPr>
              <p:spPr>
                <a:xfrm>
                  <a:off x="6900643" y="1252649"/>
                  <a:ext cx="649919" cy="832582"/>
                </a:xfrm>
                <a:custGeom>
                  <a:avLst/>
                  <a:gdLst>
                    <a:gd name="connsiteX0" fmla="*/ 463915 w 649919"/>
                    <a:gd name="connsiteY0" fmla="*/ 27447 h 832582"/>
                    <a:gd name="connsiteX1" fmla="*/ 331699 w 649919"/>
                    <a:gd name="connsiteY1" fmla="*/ 68240 h 832582"/>
                    <a:gd name="connsiteX2" fmla="*/ 27242 w 649919"/>
                    <a:gd name="connsiteY2" fmla="*/ 596334 h 832582"/>
                    <a:gd name="connsiteX3" fmla="*/ 111528 w 649919"/>
                    <a:gd name="connsiteY3" fmla="*/ 786263 h 832582"/>
                    <a:gd name="connsiteX4" fmla="*/ 318126 w 649919"/>
                    <a:gd name="connsiteY4" fmla="*/ 764508 h 832582"/>
                    <a:gd name="connsiteX5" fmla="*/ 622583 w 649919"/>
                    <a:gd name="connsiteY5" fmla="*/ 236404 h 832582"/>
                    <a:gd name="connsiteX6" fmla="*/ 538210 w 649919"/>
                    <a:gd name="connsiteY6" fmla="*/ 46485 h 832582"/>
                    <a:gd name="connsiteX7" fmla="*/ 463915 w 649919"/>
                    <a:gd name="connsiteY7" fmla="*/ 27447 h 832582"/>
                    <a:gd name="connsiteX8" fmla="*/ 185823 w 649919"/>
                    <a:gd name="connsiteY8" fmla="*/ 832583 h 832582"/>
                    <a:gd name="connsiteX9" fmla="*/ 97946 w 649919"/>
                    <a:gd name="connsiteY9" fmla="*/ 809904 h 832582"/>
                    <a:gd name="connsiteX10" fmla="*/ 0 w 649919"/>
                    <a:gd name="connsiteY10" fmla="*/ 596296 h 832582"/>
                    <a:gd name="connsiteX11" fmla="*/ 318164 w 649919"/>
                    <a:gd name="connsiteY11" fmla="*/ 44599 h 832582"/>
                    <a:gd name="connsiteX12" fmla="*/ 551831 w 649919"/>
                    <a:gd name="connsiteY12" fmla="*/ 22754 h 832582"/>
                    <a:gd name="connsiteX13" fmla="*/ 649919 w 649919"/>
                    <a:gd name="connsiteY13" fmla="*/ 236366 h 832582"/>
                    <a:gd name="connsiteX14" fmla="*/ 331794 w 649919"/>
                    <a:gd name="connsiteY14" fmla="*/ 788063 h 832582"/>
                    <a:gd name="connsiteX15" fmla="*/ 185871 w 649919"/>
                    <a:gd name="connsiteY15" fmla="*/ 832583 h 832582"/>
                    <a:gd name="connsiteX16" fmla="*/ 185823 w 649919"/>
                    <a:gd name="connsiteY16" fmla="*/ 832583 h 83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9919" h="832582">
                      <a:moveTo>
                        <a:pt x="463915" y="27447"/>
                      </a:moveTo>
                      <a:cubicBezTo>
                        <a:pt x="423653" y="27447"/>
                        <a:pt x="378619" y="41044"/>
                        <a:pt x="331699" y="68240"/>
                      </a:cubicBezTo>
                      <a:cubicBezTo>
                        <a:pt x="163744" y="165261"/>
                        <a:pt x="27242" y="402120"/>
                        <a:pt x="27242" y="596334"/>
                      </a:cubicBezTo>
                      <a:cubicBezTo>
                        <a:pt x="27242" y="687355"/>
                        <a:pt x="57207" y="754764"/>
                        <a:pt x="111528" y="786263"/>
                      </a:cubicBezTo>
                      <a:cubicBezTo>
                        <a:pt x="165983" y="817753"/>
                        <a:pt x="239449" y="809952"/>
                        <a:pt x="318126" y="764508"/>
                      </a:cubicBezTo>
                      <a:cubicBezTo>
                        <a:pt x="485947" y="667353"/>
                        <a:pt x="622583" y="430495"/>
                        <a:pt x="622583" y="236404"/>
                      </a:cubicBezTo>
                      <a:cubicBezTo>
                        <a:pt x="622583" y="145307"/>
                        <a:pt x="592531" y="77889"/>
                        <a:pt x="538210" y="46485"/>
                      </a:cubicBezTo>
                      <a:cubicBezTo>
                        <a:pt x="516265" y="33719"/>
                        <a:pt x="491204" y="27447"/>
                        <a:pt x="463915" y="27447"/>
                      </a:cubicBezTo>
                      <a:close/>
                      <a:moveTo>
                        <a:pt x="185823" y="832583"/>
                      </a:moveTo>
                      <a:cubicBezTo>
                        <a:pt x="153800" y="832583"/>
                        <a:pt x="124187" y="825125"/>
                        <a:pt x="97946" y="809904"/>
                      </a:cubicBezTo>
                      <a:cubicBezTo>
                        <a:pt x="34823" y="773280"/>
                        <a:pt x="0" y="697395"/>
                        <a:pt x="0" y="596296"/>
                      </a:cubicBezTo>
                      <a:cubicBezTo>
                        <a:pt x="0" y="393385"/>
                        <a:pt x="142627" y="145964"/>
                        <a:pt x="318164" y="44599"/>
                      </a:cubicBezTo>
                      <a:cubicBezTo>
                        <a:pt x="405555" y="-6064"/>
                        <a:pt x="488575" y="-13871"/>
                        <a:pt x="551831" y="22754"/>
                      </a:cubicBezTo>
                      <a:cubicBezTo>
                        <a:pt x="614953" y="59248"/>
                        <a:pt x="649919" y="135124"/>
                        <a:pt x="649919" y="236366"/>
                      </a:cubicBezTo>
                      <a:cubicBezTo>
                        <a:pt x="649919" y="439181"/>
                        <a:pt x="507149" y="686603"/>
                        <a:pt x="331794" y="788063"/>
                      </a:cubicBezTo>
                      <a:cubicBezTo>
                        <a:pt x="280578" y="817581"/>
                        <a:pt x="230905" y="832583"/>
                        <a:pt x="185871" y="832583"/>
                      </a:cubicBezTo>
                      <a:lnTo>
                        <a:pt x="185823" y="832583"/>
                      </a:lnTo>
                      <a:close/>
                    </a:path>
                  </a:pathLst>
                </a:custGeom>
                <a:solidFill>
                  <a:srgbClr val="000000"/>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22" name="Vrije vorm 21">
                  <a:extLst>
                    <a:ext uri="{FF2B5EF4-FFF2-40B4-BE49-F238E27FC236}">
                      <a16:creationId xmlns:a16="http://schemas.microsoft.com/office/drawing/2014/main" id="{2EE333F3-85D6-5927-5F17-0FCF915F82DF}"/>
                    </a:ext>
                  </a:extLst>
                </p:cNvPr>
                <p:cNvSpPr/>
                <p:nvPr/>
              </p:nvSpPr>
              <p:spPr>
                <a:xfrm>
                  <a:off x="6767326" y="1128256"/>
                  <a:ext cx="757604" cy="1028679"/>
                </a:xfrm>
                <a:custGeom>
                  <a:avLst/>
                  <a:gdLst>
                    <a:gd name="connsiteX0" fmla="*/ 384806 w 757604"/>
                    <a:gd name="connsiteY0" fmla="*/ 52927 h 1028679"/>
                    <a:gd name="connsiteX1" fmla="*/ 650582 w 757604"/>
                    <a:gd name="connsiteY1" fmla="*/ 22223 h 1028679"/>
                    <a:gd name="connsiteX2" fmla="*/ 757605 w 757604"/>
                    <a:gd name="connsiteY2" fmla="*/ 84069 h 1028679"/>
                    <a:gd name="connsiteX3" fmla="*/ 316426 w 757604"/>
                    <a:gd name="connsiteY3" fmla="*/ 264908 h 1028679"/>
                    <a:gd name="connsiteX4" fmla="*/ 114476 w 757604"/>
                    <a:gd name="connsiteY4" fmla="*/ 868193 h 1028679"/>
                    <a:gd name="connsiteX5" fmla="*/ 213041 w 757604"/>
                    <a:gd name="connsiteY5" fmla="*/ 1028680 h 1028679"/>
                    <a:gd name="connsiteX6" fmla="*/ 93579 w 757604"/>
                    <a:gd name="connsiteY6" fmla="*/ 958242 h 1028679"/>
                    <a:gd name="connsiteX7" fmla="*/ 29885 w 757604"/>
                    <a:gd name="connsiteY7" fmla="*/ 530236 h 1028679"/>
                    <a:gd name="connsiteX8" fmla="*/ 384806 w 757604"/>
                    <a:gd name="connsiteY8" fmla="*/ 52927 h 102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7604" h="1028679">
                      <a:moveTo>
                        <a:pt x="384806" y="52927"/>
                      </a:moveTo>
                      <a:cubicBezTo>
                        <a:pt x="463263" y="8670"/>
                        <a:pt x="565419" y="-23524"/>
                        <a:pt x="650582" y="22223"/>
                      </a:cubicBezTo>
                      <a:lnTo>
                        <a:pt x="757605" y="84069"/>
                      </a:lnTo>
                      <a:cubicBezTo>
                        <a:pt x="600204" y="5600"/>
                        <a:pt x="413590" y="151222"/>
                        <a:pt x="316426" y="264908"/>
                      </a:cubicBezTo>
                      <a:cubicBezTo>
                        <a:pt x="186314" y="417156"/>
                        <a:pt x="74519" y="666206"/>
                        <a:pt x="114476" y="868193"/>
                      </a:cubicBezTo>
                      <a:cubicBezTo>
                        <a:pt x="127354" y="933849"/>
                        <a:pt x="156263" y="991046"/>
                        <a:pt x="213041" y="1028680"/>
                      </a:cubicBezTo>
                      <a:cubicBezTo>
                        <a:pt x="187505" y="1014030"/>
                        <a:pt x="113114" y="973025"/>
                        <a:pt x="93579" y="958242"/>
                      </a:cubicBezTo>
                      <a:cubicBezTo>
                        <a:pt x="-29084" y="865383"/>
                        <a:pt x="-9015" y="658967"/>
                        <a:pt x="29885" y="530236"/>
                      </a:cubicBezTo>
                      <a:cubicBezTo>
                        <a:pt x="86178" y="343556"/>
                        <a:pt x="215585" y="153196"/>
                        <a:pt x="384806" y="52927"/>
                      </a:cubicBezTo>
                      <a:close/>
                    </a:path>
                  </a:pathLst>
                </a:custGeom>
                <a:solidFill>
                  <a:srgbClr val="000000"/>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23" name="Vrije vorm 22">
                  <a:extLst>
                    <a:ext uri="{FF2B5EF4-FFF2-40B4-BE49-F238E27FC236}">
                      <a16:creationId xmlns:a16="http://schemas.microsoft.com/office/drawing/2014/main" id="{FCB59C50-64BD-DB80-4B72-0EE30CB3328B}"/>
                    </a:ext>
                  </a:extLst>
                </p:cNvPr>
                <p:cNvSpPr/>
                <p:nvPr/>
              </p:nvSpPr>
              <p:spPr>
                <a:xfrm>
                  <a:off x="6753225" y="1114415"/>
                  <a:ext cx="785386" cy="1056207"/>
                </a:xfrm>
                <a:custGeom>
                  <a:avLst/>
                  <a:gdLst>
                    <a:gd name="connsiteX0" fmla="*/ 405784 w 785386"/>
                    <a:gd name="connsiteY0" fmla="*/ 78611 h 1056207"/>
                    <a:gd name="connsiteX1" fmla="*/ 57083 w 785386"/>
                    <a:gd name="connsiteY1" fmla="*/ 547887 h 1056207"/>
                    <a:gd name="connsiteX2" fmla="*/ 115919 w 785386"/>
                    <a:gd name="connsiteY2" fmla="*/ 961158 h 1056207"/>
                    <a:gd name="connsiteX3" fmla="*/ 152009 w 785386"/>
                    <a:gd name="connsiteY3" fmla="*/ 983837 h 1056207"/>
                    <a:gd name="connsiteX4" fmla="*/ 115128 w 785386"/>
                    <a:gd name="connsiteY4" fmla="*/ 884577 h 1056207"/>
                    <a:gd name="connsiteX5" fmla="*/ 320230 w 785386"/>
                    <a:gd name="connsiteY5" fmla="*/ 269805 h 1056207"/>
                    <a:gd name="connsiteX6" fmla="*/ 682952 w 785386"/>
                    <a:gd name="connsiteY6" fmla="*/ 62469 h 1056207"/>
                    <a:gd name="connsiteX7" fmla="*/ 657977 w 785386"/>
                    <a:gd name="connsiteY7" fmla="*/ 47951 h 1056207"/>
                    <a:gd name="connsiteX8" fmla="*/ 405784 w 785386"/>
                    <a:gd name="connsiteY8" fmla="*/ 78655 h 1056207"/>
                    <a:gd name="connsiteX9" fmla="*/ 405784 w 785386"/>
                    <a:gd name="connsiteY9" fmla="*/ 78611 h 1056207"/>
                    <a:gd name="connsiteX10" fmla="*/ 227142 w 785386"/>
                    <a:gd name="connsiteY10" fmla="*/ 1056208 h 1056207"/>
                    <a:gd name="connsiteX11" fmla="*/ 220303 w 785386"/>
                    <a:gd name="connsiteY11" fmla="*/ 1054370 h 1056207"/>
                    <a:gd name="connsiteX12" fmla="*/ 196653 w 785386"/>
                    <a:gd name="connsiteY12" fmla="*/ 1040901 h 1056207"/>
                    <a:gd name="connsiteX13" fmla="*/ 99488 w 785386"/>
                    <a:gd name="connsiteY13" fmla="*/ 982913 h 1056207"/>
                    <a:gd name="connsiteX14" fmla="*/ 30975 w 785386"/>
                    <a:gd name="connsiteY14" fmla="*/ 540001 h 1056207"/>
                    <a:gd name="connsiteX15" fmla="*/ 391944 w 785386"/>
                    <a:gd name="connsiteY15" fmla="*/ 55013 h 1056207"/>
                    <a:gd name="connsiteX16" fmla="*/ 392163 w 785386"/>
                    <a:gd name="connsiteY16" fmla="*/ 54794 h 1056207"/>
                    <a:gd name="connsiteX17" fmla="*/ 671169 w 785386"/>
                    <a:gd name="connsiteY17" fmla="*/ 24090 h 1056207"/>
                    <a:gd name="connsiteX18" fmla="*/ 778535 w 785386"/>
                    <a:gd name="connsiteY18" fmla="*/ 86155 h 1056207"/>
                    <a:gd name="connsiteX19" fmla="*/ 783755 w 785386"/>
                    <a:gd name="connsiteY19" fmla="*/ 104402 h 1056207"/>
                    <a:gd name="connsiteX20" fmla="*/ 765657 w 785386"/>
                    <a:gd name="connsiteY20" fmla="*/ 110235 h 1056207"/>
                    <a:gd name="connsiteX21" fmla="*/ 340947 w 785386"/>
                    <a:gd name="connsiteY21" fmla="*/ 287569 h 1056207"/>
                    <a:gd name="connsiteX22" fmla="*/ 141894 w 785386"/>
                    <a:gd name="connsiteY22" fmla="*/ 879357 h 1056207"/>
                    <a:gd name="connsiteX23" fmla="*/ 234629 w 785386"/>
                    <a:gd name="connsiteY23" fmla="*/ 1031119 h 1056207"/>
                    <a:gd name="connsiteX24" fmla="*/ 238572 w 785386"/>
                    <a:gd name="connsiteY24" fmla="*/ 1049721 h 1056207"/>
                    <a:gd name="connsiteX25" fmla="*/ 227095 w 785386"/>
                    <a:gd name="connsiteY25" fmla="*/ 1056208 h 1056207"/>
                    <a:gd name="connsiteX26" fmla="*/ 227142 w 785386"/>
                    <a:gd name="connsiteY26" fmla="*/ 1056208 h 105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5386" h="1056207">
                      <a:moveTo>
                        <a:pt x="405784" y="78611"/>
                      </a:moveTo>
                      <a:cubicBezTo>
                        <a:pt x="250231" y="170897"/>
                        <a:pt x="116614" y="350691"/>
                        <a:pt x="57083" y="547887"/>
                      </a:cubicBezTo>
                      <a:cubicBezTo>
                        <a:pt x="15164" y="686409"/>
                        <a:pt x="5562" y="877738"/>
                        <a:pt x="115919" y="961158"/>
                      </a:cubicBezTo>
                      <a:cubicBezTo>
                        <a:pt x="122396" y="966159"/>
                        <a:pt x="136112" y="974541"/>
                        <a:pt x="152009" y="983837"/>
                      </a:cubicBezTo>
                      <a:cubicBezTo>
                        <a:pt x="134969" y="955938"/>
                        <a:pt x="122748" y="923048"/>
                        <a:pt x="115128" y="884577"/>
                      </a:cubicBezTo>
                      <a:cubicBezTo>
                        <a:pt x="73904" y="675398"/>
                        <a:pt x="192538" y="419243"/>
                        <a:pt x="320230" y="269805"/>
                      </a:cubicBezTo>
                      <a:cubicBezTo>
                        <a:pt x="411699" y="162783"/>
                        <a:pt x="550878" y="58083"/>
                        <a:pt x="682952" y="62469"/>
                      </a:cubicBezTo>
                      <a:lnTo>
                        <a:pt x="657977" y="47951"/>
                      </a:lnTo>
                      <a:cubicBezTo>
                        <a:pt x="574310" y="2993"/>
                        <a:pt x="474697" y="39837"/>
                        <a:pt x="405784" y="78655"/>
                      </a:cubicBezTo>
                      <a:lnTo>
                        <a:pt x="405784" y="78611"/>
                      </a:lnTo>
                      <a:close/>
                      <a:moveTo>
                        <a:pt x="227142" y="1056208"/>
                      </a:moveTo>
                      <a:cubicBezTo>
                        <a:pt x="224818" y="1056208"/>
                        <a:pt x="222494" y="1055636"/>
                        <a:pt x="220303" y="1054370"/>
                      </a:cubicBezTo>
                      <a:lnTo>
                        <a:pt x="196653" y="1040901"/>
                      </a:lnTo>
                      <a:cubicBezTo>
                        <a:pt x="162306" y="1021470"/>
                        <a:pt x="115300" y="994981"/>
                        <a:pt x="99488" y="982913"/>
                      </a:cubicBezTo>
                      <a:cubicBezTo>
                        <a:pt x="-21946" y="891073"/>
                        <a:pt x="-15593" y="694001"/>
                        <a:pt x="30975" y="540001"/>
                      </a:cubicBezTo>
                      <a:cubicBezTo>
                        <a:pt x="92392" y="336385"/>
                        <a:pt x="230733" y="150545"/>
                        <a:pt x="391944" y="55013"/>
                      </a:cubicBezTo>
                      <a:cubicBezTo>
                        <a:pt x="391944" y="55013"/>
                        <a:pt x="392163" y="54882"/>
                        <a:pt x="392163" y="54794"/>
                      </a:cubicBezTo>
                      <a:cubicBezTo>
                        <a:pt x="467030" y="12598"/>
                        <a:pt x="576234" y="-26921"/>
                        <a:pt x="671169" y="24090"/>
                      </a:cubicBezTo>
                      <a:lnTo>
                        <a:pt x="778535" y="86155"/>
                      </a:lnTo>
                      <a:cubicBezTo>
                        <a:pt x="784936" y="89883"/>
                        <a:pt x="787260" y="97910"/>
                        <a:pt x="783755" y="104402"/>
                      </a:cubicBezTo>
                      <a:cubicBezTo>
                        <a:pt x="780154" y="111025"/>
                        <a:pt x="772144" y="113482"/>
                        <a:pt x="765657" y="110235"/>
                      </a:cubicBezTo>
                      <a:cubicBezTo>
                        <a:pt x="624297" y="39706"/>
                        <a:pt x="448542" y="161729"/>
                        <a:pt x="340947" y="287569"/>
                      </a:cubicBezTo>
                      <a:cubicBezTo>
                        <a:pt x="217331" y="432139"/>
                        <a:pt x="102422" y="678999"/>
                        <a:pt x="141894" y="879357"/>
                      </a:cubicBezTo>
                      <a:cubicBezTo>
                        <a:pt x="155695" y="949185"/>
                        <a:pt x="186004" y="998925"/>
                        <a:pt x="234629" y="1031119"/>
                      </a:cubicBezTo>
                      <a:cubicBezTo>
                        <a:pt x="240763" y="1035196"/>
                        <a:pt x="242516" y="1043444"/>
                        <a:pt x="238572" y="1049721"/>
                      </a:cubicBezTo>
                      <a:cubicBezTo>
                        <a:pt x="236029" y="1053884"/>
                        <a:pt x="231610" y="1056208"/>
                        <a:pt x="227095" y="1056208"/>
                      </a:cubicBezTo>
                      <a:lnTo>
                        <a:pt x="227142" y="1056208"/>
                      </a:lnTo>
                      <a:close/>
                    </a:path>
                  </a:pathLst>
                </a:custGeom>
                <a:solidFill>
                  <a:srgbClr val="000000"/>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24" name="Vrije vorm 23">
                  <a:extLst>
                    <a:ext uri="{FF2B5EF4-FFF2-40B4-BE49-F238E27FC236}">
                      <a16:creationId xmlns:a16="http://schemas.microsoft.com/office/drawing/2014/main" id="{80F5EAB4-F162-C9FA-6418-707EEE2556F7}"/>
                    </a:ext>
                  </a:extLst>
                </p:cNvPr>
                <p:cNvSpPr/>
                <p:nvPr/>
              </p:nvSpPr>
              <p:spPr>
                <a:xfrm>
                  <a:off x="6873916" y="1190336"/>
                  <a:ext cx="770477" cy="996139"/>
                </a:xfrm>
                <a:custGeom>
                  <a:avLst/>
                  <a:gdLst>
                    <a:gd name="connsiteX0" fmla="*/ 608209 w 770477"/>
                    <a:gd name="connsiteY0" fmla="*/ 111464 h 996139"/>
                    <a:gd name="connsiteX1" fmla="*/ 505835 w 770477"/>
                    <a:gd name="connsiteY1" fmla="*/ 91463 h 996139"/>
                    <a:gd name="connsiteX2" fmla="*/ 385239 w 770477"/>
                    <a:gd name="connsiteY2" fmla="*/ 133524 h 996139"/>
                    <a:gd name="connsiteX3" fmla="*/ 264633 w 770477"/>
                    <a:gd name="connsiteY3" fmla="*/ 230812 h 996139"/>
                    <a:gd name="connsiteX4" fmla="*/ 162258 w 770477"/>
                    <a:gd name="connsiteY4" fmla="*/ 369239 h 996139"/>
                    <a:gd name="connsiteX5" fmla="*/ 93879 w 770477"/>
                    <a:gd name="connsiteY5" fmla="*/ 527192 h 996139"/>
                    <a:gd name="connsiteX6" fmla="*/ 69961 w 770477"/>
                    <a:gd name="connsiteY6" fmla="*/ 680354 h 996139"/>
                    <a:gd name="connsiteX7" fmla="*/ 93879 w 770477"/>
                    <a:gd name="connsiteY7" fmla="*/ 805980 h 996139"/>
                    <a:gd name="connsiteX8" fmla="*/ 162258 w 770477"/>
                    <a:gd name="connsiteY8" fmla="*/ 884666 h 996139"/>
                    <a:gd name="connsiteX9" fmla="*/ 264633 w 770477"/>
                    <a:gd name="connsiteY9" fmla="*/ 904754 h 996139"/>
                    <a:gd name="connsiteX10" fmla="*/ 385239 w 770477"/>
                    <a:gd name="connsiteY10" fmla="*/ 862558 h 996139"/>
                    <a:gd name="connsiteX11" fmla="*/ 505835 w 770477"/>
                    <a:gd name="connsiteY11" fmla="*/ 765270 h 996139"/>
                    <a:gd name="connsiteX12" fmla="*/ 608209 w 770477"/>
                    <a:gd name="connsiteY12" fmla="*/ 626976 h 996139"/>
                    <a:gd name="connsiteX13" fmla="*/ 676685 w 770477"/>
                    <a:gd name="connsiteY13" fmla="*/ 469023 h 996139"/>
                    <a:gd name="connsiteX14" fmla="*/ 700469 w 770477"/>
                    <a:gd name="connsiteY14" fmla="*/ 315861 h 996139"/>
                    <a:gd name="connsiteX15" fmla="*/ 676685 w 770477"/>
                    <a:gd name="connsiteY15" fmla="*/ 190236 h 996139"/>
                    <a:gd name="connsiteX16" fmla="*/ 608209 w 770477"/>
                    <a:gd name="connsiteY16" fmla="*/ 111464 h 996139"/>
                    <a:gd name="connsiteX17" fmla="*/ 112805 w 770477"/>
                    <a:gd name="connsiteY17" fmla="*/ 340645 h 996139"/>
                    <a:gd name="connsiteX18" fmla="*/ 385239 w 770477"/>
                    <a:gd name="connsiteY18" fmla="*/ 52644 h 996139"/>
                    <a:gd name="connsiteX19" fmla="*/ 657673 w 770477"/>
                    <a:gd name="connsiteY19" fmla="*/ 25669 h 996139"/>
                    <a:gd name="connsiteX20" fmla="*/ 770477 w 770477"/>
                    <a:gd name="connsiteY20" fmla="*/ 275418 h 996139"/>
                    <a:gd name="connsiteX21" fmla="*/ 657673 w 770477"/>
                    <a:gd name="connsiteY21" fmla="*/ 655570 h 996139"/>
                    <a:gd name="connsiteX22" fmla="*/ 385239 w 770477"/>
                    <a:gd name="connsiteY22" fmla="*/ 943435 h 996139"/>
                    <a:gd name="connsiteX23" fmla="*/ 112805 w 770477"/>
                    <a:gd name="connsiteY23" fmla="*/ 970505 h 996139"/>
                    <a:gd name="connsiteX24" fmla="*/ 0 w 770477"/>
                    <a:gd name="connsiteY24" fmla="*/ 720750 h 996139"/>
                    <a:gd name="connsiteX25" fmla="*/ 112805 w 770477"/>
                    <a:gd name="connsiteY25" fmla="*/ 340598 h 996139"/>
                    <a:gd name="connsiteX26" fmla="*/ 112805 w 770477"/>
                    <a:gd name="connsiteY26" fmla="*/ 340645 h 99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0477" h="996139">
                      <a:moveTo>
                        <a:pt x="608209" y="111464"/>
                      </a:moveTo>
                      <a:cubicBezTo>
                        <a:pt x="579082" y="94620"/>
                        <a:pt x="544392" y="87646"/>
                        <a:pt x="505835" y="91463"/>
                      </a:cubicBezTo>
                      <a:cubicBezTo>
                        <a:pt x="468687" y="95191"/>
                        <a:pt x="428082" y="108873"/>
                        <a:pt x="385239" y="133524"/>
                      </a:cubicBezTo>
                      <a:cubicBezTo>
                        <a:pt x="342529" y="158260"/>
                        <a:pt x="301781" y="191646"/>
                        <a:pt x="264633" y="230812"/>
                      </a:cubicBezTo>
                      <a:cubicBezTo>
                        <a:pt x="226133" y="271608"/>
                        <a:pt x="191519" y="318795"/>
                        <a:pt x="162258" y="369239"/>
                      </a:cubicBezTo>
                      <a:cubicBezTo>
                        <a:pt x="133264" y="419684"/>
                        <a:pt x="109823" y="473367"/>
                        <a:pt x="93879" y="527192"/>
                      </a:cubicBezTo>
                      <a:cubicBezTo>
                        <a:pt x="78457" y="578904"/>
                        <a:pt x="69961" y="630967"/>
                        <a:pt x="69961" y="680354"/>
                      </a:cubicBezTo>
                      <a:cubicBezTo>
                        <a:pt x="69961" y="729741"/>
                        <a:pt x="78457" y="771937"/>
                        <a:pt x="93879" y="805980"/>
                      </a:cubicBezTo>
                      <a:cubicBezTo>
                        <a:pt x="109776" y="841289"/>
                        <a:pt x="133217" y="867911"/>
                        <a:pt x="162258" y="884666"/>
                      </a:cubicBezTo>
                      <a:cubicBezTo>
                        <a:pt x="191519" y="901506"/>
                        <a:pt x="226086" y="908611"/>
                        <a:pt x="264633" y="904754"/>
                      </a:cubicBezTo>
                      <a:cubicBezTo>
                        <a:pt x="301781" y="901029"/>
                        <a:pt x="342529" y="887294"/>
                        <a:pt x="385239" y="862558"/>
                      </a:cubicBezTo>
                      <a:cubicBezTo>
                        <a:pt x="428082" y="837822"/>
                        <a:pt x="468687" y="804570"/>
                        <a:pt x="505835" y="765270"/>
                      </a:cubicBezTo>
                      <a:cubicBezTo>
                        <a:pt x="544392" y="724484"/>
                        <a:pt x="579082" y="677421"/>
                        <a:pt x="608209" y="626976"/>
                      </a:cubicBezTo>
                      <a:cubicBezTo>
                        <a:pt x="637347" y="576532"/>
                        <a:pt x="660826" y="522849"/>
                        <a:pt x="676685" y="469023"/>
                      </a:cubicBezTo>
                      <a:cubicBezTo>
                        <a:pt x="692020" y="417179"/>
                        <a:pt x="700469" y="365248"/>
                        <a:pt x="700469" y="315861"/>
                      </a:cubicBezTo>
                      <a:cubicBezTo>
                        <a:pt x="700469" y="266474"/>
                        <a:pt x="692020" y="224278"/>
                        <a:pt x="676685" y="190236"/>
                      </a:cubicBezTo>
                      <a:cubicBezTo>
                        <a:pt x="660778" y="154889"/>
                        <a:pt x="637347" y="128304"/>
                        <a:pt x="608209" y="111464"/>
                      </a:cubicBezTo>
                      <a:close/>
                      <a:moveTo>
                        <a:pt x="112805" y="340645"/>
                      </a:moveTo>
                      <a:cubicBezTo>
                        <a:pt x="182547" y="219763"/>
                        <a:pt x="278873" y="114141"/>
                        <a:pt x="385239" y="52644"/>
                      </a:cubicBezTo>
                      <a:cubicBezTo>
                        <a:pt x="491690" y="-8806"/>
                        <a:pt x="588016" y="-14640"/>
                        <a:pt x="657673" y="25669"/>
                      </a:cubicBezTo>
                      <a:cubicBezTo>
                        <a:pt x="727415" y="66022"/>
                        <a:pt x="770477" y="152345"/>
                        <a:pt x="770477" y="275418"/>
                      </a:cubicBezTo>
                      <a:cubicBezTo>
                        <a:pt x="770477" y="398500"/>
                        <a:pt x="727415" y="534603"/>
                        <a:pt x="657673" y="655570"/>
                      </a:cubicBezTo>
                      <a:cubicBezTo>
                        <a:pt x="588016" y="776414"/>
                        <a:pt x="491690" y="881941"/>
                        <a:pt x="385239" y="943435"/>
                      </a:cubicBezTo>
                      <a:cubicBezTo>
                        <a:pt x="278921" y="1005023"/>
                        <a:pt x="182585" y="1010719"/>
                        <a:pt x="112805" y="970505"/>
                      </a:cubicBezTo>
                      <a:cubicBezTo>
                        <a:pt x="43015" y="930147"/>
                        <a:pt x="0" y="843832"/>
                        <a:pt x="0" y="720750"/>
                      </a:cubicBezTo>
                      <a:cubicBezTo>
                        <a:pt x="0" y="597677"/>
                        <a:pt x="43062" y="461479"/>
                        <a:pt x="112805" y="340598"/>
                      </a:cubicBezTo>
                      <a:lnTo>
                        <a:pt x="112805" y="340645"/>
                      </a:lnTo>
                      <a:close/>
                    </a:path>
                  </a:pathLst>
                </a:custGeom>
                <a:solidFill>
                  <a:srgbClr val="00AF81"/>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25" name="Vrije vorm 24">
                  <a:extLst>
                    <a:ext uri="{FF2B5EF4-FFF2-40B4-BE49-F238E27FC236}">
                      <a16:creationId xmlns:a16="http://schemas.microsoft.com/office/drawing/2014/main" id="{648EAA35-E297-600C-260C-E3135DED2382}"/>
                    </a:ext>
                  </a:extLst>
                </p:cNvPr>
                <p:cNvSpPr/>
                <p:nvPr/>
              </p:nvSpPr>
              <p:spPr>
                <a:xfrm>
                  <a:off x="6860238" y="1176523"/>
                  <a:ext cx="797814" cy="1023751"/>
                </a:xfrm>
                <a:custGeom>
                  <a:avLst/>
                  <a:gdLst>
                    <a:gd name="connsiteX0" fmla="*/ 539839 w 797814"/>
                    <a:gd name="connsiteY0" fmla="*/ 117956 h 1023751"/>
                    <a:gd name="connsiteX1" fmla="*/ 520913 w 797814"/>
                    <a:gd name="connsiteY1" fmla="*/ 118876 h 1023751"/>
                    <a:gd name="connsiteX2" fmla="*/ 405784 w 797814"/>
                    <a:gd name="connsiteY2" fmla="*/ 159234 h 1023751"/>
                    <a:gd name="connsiteX3" fmla="*/ 288208 w 797814"/>
                    <a:gd name="connsiteY3" fmla="*/ 254065 h 1023751"/>
                    <a:gd name="connsiteX4" fmla="*/ 187805 w 797814"/>
                    <a:gd name="connsiteY4" fmla="*/ 389901 h 1023751"/>
                    <a:gd name="connsiteX5" fmla="*/ 120606 w 797814"/>
                    <a:gd name="connsiteY5" fmla="*/ 544825 h 1023751"/>
                    <a:gd name="connsiteX6" fmla="*/ 97384 w 797814"/>
                    <a:gd name="connsiteY6" fmla="*/ 694177 h 1023751"/>
                    <a:gd name="connsiteX7" fmla="*/ 120034 w 797814"/>
                    <a:gd name="connsiteY7" fmla="*/ 814221 h 1023751"/>
                    <a:gd name="connsiteX8" fmla="*/ 182852 w 797814"/>
                    <a:gd name="connsiteY8" fmla="*/ 886725 h 1023751"/>
                    <a:gd name="connsiteX9" fmla="*/ 276997 w 797814"/>
                    <a:gd name="connsiteY9" fmla="*/ 904975 h 1023751"/>
                    <a:gd name="connsiteX10" fmla="*/ 392249 w 797814"/>
                    <a:gd name="connsiteY10" fmla="*/ 864617 h 1023751"/>
                    <a:gd name="connsiteX11" fmla="*/ 509740 w 797814"/>
                    <a:gd name="connsiteY11" fmla="*/ 769701 h 1023751"/>
                    <a:gd name="connsiteX12" fmla="*/ 610143 w 797814"/>
                    <a:gd name="connsiteY12" fmla="*/ 633950 h 1023751"/>
                    <a:gd name="connsiteX13" fmla="*/ 677342 w 797814"/>
                    <a:gd name="connsiteY13" fmla="*/ 479026 h 1023751"/>
                    <a:gd name="connsiteX14" fmla="*/ 700650 w 797814"/>
                    <a:gd name="connsiteY14" fmla="*/ 329674 h 1023751"/>
                    <a:gd name="connsiteX15" fmla="*/ 678047 w 797814"/>
                    <a:gd name="connsiteY15" fmla="*/ 209631 h 1023751"/>
                    <a:gd name="connsiteX16" fmla="*/ 615144 w 797814"/>
                    <a:gd name="connsiteY16" fmla="*/ 137126 h 1023751"/>
                    <a:gd name="connsiteX17" fmla="*/ 539925 w 797814"/>
                    <a:gd name="connsiteY17" fmla="*/ 117956 h 1023751"/>
                    <a:gd name="connsiteX18" fmla="*/ 539839 w 797814"/>
                    <a:gd name="connsiteY18" fmla="*/ 117956 h 1023751"/>
                    <a:gd name="connsiteX19" fmla="*/ 257985 w 797814"/>
                    <a:gd name="connsiteY19" fmla="*/ 933226 h 1023751"/>
                    <a:gd name="connsiteX20" fmla="*/ 169098 w 797814"/>
                    <a:gd name="connsiteY20" fmla="*/ 910328 h 1023751"/>
                    <a:gd name="connsiteX21" fmla="*/ 95155 w 797814"/>
                    <a:gd name="connsiteY21" fmla="*/ 825498 h 1023751"/>
                    <a:gd name="connsiteX22" fmla="*/ 69961 w 797814"/>
                    <a:gd name="connsiteY22" fmla="*/ 694177 h 1023751"/>
                    <a:gd name="connsiteX23" fmla="*/ 94450 w 797814"/>
                    <a:gd name="connsiteY23" fmla="*/ 537062 h 1023751"/>
                    <a:gd name="connsiteX24" fmla="*/ 164192 w 797814"/>
                    <a:gd name="connsiteY24" fmla="*/ 376213 h 1023751"/>
                    <a:gd name="connsiteX25" fmla="*/ 268453 w 797814"/>
                    <a:gd name="connsiteY25" fmla="*/ 235243 h 1023751"/>
                    <a:gd name="connsiteX26" fmla="*/ 392164 w 797814"/>
                    <a:gd name="connsiteY26" fmla="*/ 135631 h 1023751"/>
                    <a:gd name="connsiteX27" fmla="*/ 518103 w 797814"/>
                    <a:gd name="connsiteY27" fmla="*/ 91727 h 1023751"/>
                    <a:gd name="connsiteX28" fmla="*/ 628593 w 797814"/>
                    <a:gd name="connsiteY28" fmla="*/ 113439 h 1023751"/>
                    <a:gd name="connsiteX29" fmla="*/ 702755 w 797814"/>
                    <a:gd name="connsiteY29" fmla="*/ 198401 h 1023751"/>
                    <a:gd name="connsiteX30" fmla="*/ 727815 w 797814"/>
                    <a:gd name="connsiteY30" fmla="*/ 329722 h 1023751"/>
                    <a:gd name="connsiteX31" fmla="*/ 703326 w 797814"/>
                    <a:gd name="connsiteY31" fmla="*/ 486837 h 1023751"/>
                    <a:gd name="connsiteX32" fmla="*/ 633584 w 797814"/>
                    <a:gd name="connsiteY32" fmla="*/ 647676 h 1023751"/>
                    <a:gd name="connsiteX33" fmla="*/ 529324 w 797814"/>
                    <a:gd name="connsiteY33" fmla="*/ 788522 h 1023751"/>
                    <a:gd name="connsiteX34" fmla="*/ 405699 w 797814"/>
                    <a:gd name="connsiteY34" fmla="*/ 888258 h 1023751"/>
                    <a:gd name="connsiteX35" fmla="*/ 279664 w 797814"/>
                    <a:gd name="connsiteY35" fmla="*/ 932216 h 1023751"/>
                    <a:gd name="connsiteX36" fmla="*/ 257937 w 797814"/>
                    <a:gd name="connsiteY36" fmla="*/ 933264 h 1023751"/>
                    <a:gd name="connsiteX37" fmla="*/ 257985 w 797814"/>
                    <a:gd name="connsiteY37" fmla="*/ 933226 h 1023751"/>
                    <a:gd name="connsiteX38" fmla="*/ 570938 w 797814"/>
                    <a:gd name="connsiteY38" fmla="*/ 27294 h 1023751"/>
                    <a:gd name="connsiteX39" fmla="*/ 664512 w 797814"/>
                    <a:gd name="connsiteY39" fmla="*/ 51242 h 1023751"/>
                    <a:gd name="connsiteX40" fmla="*/ 770611 w 797814"/>
                    <a:gd name="connsiteY40" fmla="*/ 289241 h 1023751"/>
                    <a:gd name="connsiteX41" fmla="*/ 659521 w 797814"/>
                    <a:gd name="connsiteY41" fmla="*/ 662544 h 1023751"/>
                    <a:gd name="connsiteX42" fmla="*/ 392211 w 797814"/>
                    <a:gd name="connsiteY42" fmla="*/ 945542 h 1023751"/>
                    <a:gd name="connsiteX43" fmla="*/ 133350 w 797814"/>
                    <a:gd name="connsiteY43" fmla="*/ 972526 h 1023751"/>
                    <a:gd name="connsiteX44" fmla="*/ 27384 w 797814"/>
                    <a:gd name="connsiteY44" fmla="*/ 734611 h 1023751"/>
                    <a:gd name="connsiteX45" fmla="*/ 138341 w 797814"/>
                    <a:gd name="connsiteY45" fmla="*/ 361212 h 1023751"/>
                    <a:gd name="connsiteX46" fmla="*/ 405784 w 797814"/>
                    <a:gd name="connsiteY46" fmla="*/ 78349 h 1023751"/>
                    <a:gd name="connsiteX47" fmla="*/ 570938 w 797814"/>
                    <a:gd name="connsiteY47" fmla="*/ 27337 h 1023751"/>
                    <a:gd name="connsiteX48" fmla="*/ 570938 w 797814"/>
                    <a:gd name="connsiteY48" fmla="*/ 27294 h 1023751"/>
                    <a:gd name="connsiteX49" fmla="*/ 226924 w 797814"/>
                    <a:gd name="connsiteY49" fmla="*/ 1023751 h 1023751"/>
                    <a:gd name="connsiteX50" fmla="*/ 119767 w 797814"/>
                    <a:gd name="connsiteY50" fmla="*/ 996205 h 1023751"/>
                    <a:gd name="connsiteX51" fmla="*/ 0 w 797814"/>
                    <a:gd name="connsiteY51" fmla="*/ 734611 h 1023751"/>
                    <a:gd name="connsiteX52" fmla="*/ 114776 w 797814"/>
                    <a:gd name="connsiteY52" fmla="*/ 347619 h 1023751"/>
                    <a:gd name="connsiteX53" fmla="*/ 392164 w 797814"/>
                    <a:gd name="connsiteY53" fmla="*/ 54620 h 1023751"/>
                    <a:gd name="connsiteX54" fmla="*/ 678180 w 797814"/>
                    <a:gd name="connsiteY54" fmla="*/ 27644 h 1023751"/>
                    <a:gd name="connsiteX55" fmla="*/ 797814 w 797814"/>
                    <a:gd name="connsiteY55" fmla="*/ 289241 h 1023751"/>
                    <a:gd name="connsiteX56" fmla="*/ 683124 w 797814"/>
                    <a:gd name="connsiteY56" fmla="*/ 676232 h 1023751"/>
                    <a:gd name="connsiteX57" fmla="*/ 405746 w 797814"/>
                    <a:gd name="connsiteY57" fmla="*/ 969097 h 1023751"/>
                    <a:gd name="connsiteX58" fmla="*/ 226876 w 797814"/>
                    <a:gd name="connsiteY58" fmla="*/ 1023713 h 1023751"/>
                    <a:gd name="connsiteX59" fmla="*/ 226924 w 797814"/>
                    <a:gd name="connsiteY59" fmla="*/ 1023751 h 102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97814" h="1023751">
                      <a:moveTo>
                        <a:pt x="539839" y="117956"/>
                      </a:moveTo>
                      <a:cubicBezTo>
                        <a:pt x="533705" y="117956"/>
                        <a:pt x="527304" y="118175"/>
                        <a:pt x="520913" y="118876"/>
                      </a:cubicBezTo>
                      <a:cubicBezTo>
                        <a:pt x="484594" y="122477"/>
                        <a:pt x="445827" y="136069"/>
                        <a:pt x="405784" y="159234"/>
                      </a:cubicBezTo>
                      <a:cubicBezTo>
                        <a:pt x="365179" y="182694"/>
                        <a:pt x="325707" y="214669"/>
                        <a:pt x="288208" y="254065"/>
                      </a:cubicBezTo>
                      <a:cubicBezTo>
                        <a:pt x="250755" y="293803"/>
                        <a:pt x="216932" y="339504"/>
                        <a:pt x="187805" y="389901"/>
                      </a:cubicBezTo>
                      <a:cubicBezTo>
                        <a:pt x="158801" y="440212"/>
                        <a:pt x="136160" y="492409"/>
                        <a:pt x="120606" y="544825"/>
                      </a:cubicBezTo>
                      <a:cubicBezTo>
                        <a:pt x="105185" y="597022"/>
                        <a:pt x="97384" y="647200"/>
                        <a:pt x="97384" y="694177"/>
                      </a:cubicBezTo>
                      <a:cubicBezTo>
                        <a:pt x="97384" y="741145"/>
                        <a:pt x="104918" y="780845"/>
                        <a:pt x="120034" y="814221"/>
                      </a:cubicBezTo>
                      <a:cubicBezTo>
                        <a:pt x="134664" y="846634"/>
                        <a:pt x="155915" y="871066"/>
                        <a:pt x="182852" y="886725"/>
                      </a:cubicBezTo>
                      <a:cubicBezTo>
                        <a:pt x="210017" y="902298"/>
                        <a:pt x="241554" y="908442"/>
                        <a:pt x="276997" y="904975"/>
                      </a:cubicBezTo>
                      <a:cubicBezTo>
                        <a:pt x="313306" y="901374"/>
                        <a:pt x="352082" y="887782"/>
                        <a:pt x="392249" y="864617"/>
                      </a:cubicBezTo>
                      <a:cubicBezTo>
                        <a:pt x="432864" y="841024"/>
                        <a:pt x="472459" y="809096"/>
                        <a:pt x="509740" y="769701"/>
                      </a:cubicBezTo>
                      <a:cubicBezTo>
                        <a:pt x="547326" y="729962"/>
                        <a:pt x="581101" y="684261"/>
                        <a:pt x="610143" y="633950"/>
                      </a:cubicBezTo>
                      <a:cubicBezTo>
                        <a:pt x="639147" y="583639"/>
                        <a:pt x="661797" y="531442"/>
                        <a:pt x="677342" y="479026"/>
                      </a:cubicBezTo>
                      <a:cubicBezTo>
                        <a:pt x="692763" y="426963"/>
                        <a:pt x="700650" y="376785"/>
                        <a:pt x="700650" y="329674"/>
                      </a:cubicBezTo>
                      <a:cubicBezTo>
                        <a:pt x="700650" y="282573"/>
                        <a:pt x="692982" y="242873"/>
                        <a:pt x="678047" y="209631"/>
                      </a:cubicBezTo>
                      <a:cubicBezTo>
                        <a:pt x="663283" y="177084"/>
                        <a:pt x="642166" y="152700"/>
                        <a:pt x="615144" y="137126"/>
                      </a:cubicBezTo>
                      <a:cubicBezTo>
                        <a:pt x="593103" y="124315"/>
                        <a:pt x="567785" y="117956"/>
                        <a:pt x="539925" y="117956"/>
                      </a:cubicBezTo>
                      <a:lnTo>
                        <a:pt x="539839" y="117956"/>
                      </a:lnTo>
                      <a:close/>
                      <a:moveTo>
                        <a:pt x="257985" y="933226"/>
                      </a:moveTo>
                      <a:cubicBezTo>
                        <a:pt x="225343" y="933226"/>
                        <a:pt x="195558" y="925549"/>
                        <a:pt x="169098" y="910328"/>
                      </a:cubicBezTo>
                      <a:cubicBezTo>
                        <a:pt x="137074" y="891859"/>
                        <a:pt x="112233" y="863265"/>
                        <a:pt x="95155" y="825498"/>
                      </a:cubicBezTo>
                      <a:cubicBezTo>
                        <a:pt x="78457" y="788522"/>
                        <a:pt x="69961" y="744478"/>
                        <a:pt x="69961" y="694177"/>
                      </a:cubicBezTo>
                      <a:cubicBezTo>
                        <a:pt x="69961" y="643866"/>
                        <a:pt x="78200" y="591802"/>
                        <a:pt x="94450" y="537062"/>
                      </a:cubicBezTo>
                      <a:cubicBezTo>
                        <a:pt x="110614" y="482541"/>
                        <a:pt x="134055" y="428410"/>
                        <a:pt x="164192" y="376213"/>
                      </a:cubicBezTo>
                      <a:cubicBezTo>
                        <a:pt x="194377" y="324016"/>
                        <a:pt x="229419" y="276601"/>
                        <a:pt x="268453" y="235243"/>
                      </a:cubicBezTo>
                      <a:cubicBezTo>
                        <a:pt x="307658" y="193972"/>
                        <a:pt x="349234" y="160367"/>
                        <a:pt x="392164" y="135631"/>
                      </a:cubicBezTo>
                      <a:cubicBezTo>
                        <a:pt x="435445" y="110544"/>
                        <a:pt x="477936" y="95762"/>
                        <a:pt x="518103" y="91727"/>
                      </a:cubicBezTo>
                      <a:cubicBezTo>
                        <a:pt x="559413" y="87560"/>
                        <a:pt x="596694" y="94973"/>
                        <a:pt x="628593" y="113439"/>
                      </a:cubicBezTo>
                      <a:cubicBezTo>
                        <a:pt x="660740" y="132040"/>
                        <a:pt x="685715" y="160501"/>
                        <a:pt x="702755" y="198401"/>
                      </a:cubicBezTo>
                      <a:cubicBezTo>
                        <a:pt x="719357" y="235110"/>
                        <a:pt x="727815" y="279277"/>
                        <a:pt x="727815" y="329722"/>
                      </a:cubicBezTo>
                      <a:cubicBezTo>
                        <a:pt x="727815" y="380166"/>
                        <a:pt x="719576" y="432363"/>
                        <a:pt x="703326" y="486837"/>
                      </a:cubicBezTo>
                      <a:cubicBezTo>
                        <a:pt x="687200" y="541358"/>
                        <a:pt x="663769" y="595479"/>
                        <a:pt x="633584" y="647676"/>
                      </a:cubicBezTo>
                      <a:cubicBezTo>
                        <a:pt x="603618" y="699740"/>
                        <a:pt x="568443" y="747288"/>
                        <a:pt x="529324" y="788522"/>
                      </a:cubicBezTo>
                      <a:cubicBezTo>
                        <a:pt x="490338" y="829794"/>
                        <a:pt x="448675" y="863351"/>
                        <a:pt x="405699" y="888258"/>
                      </a:cubicBezTo>
                      <a:cubicBezTo>
                        <a:pt x="362198" y="913347"/>
                        <a:pt x="319792" y="928130"/>
                        <a:pt x="279664" y="932216"/>
                      </a:cubicBezTo>
                      <a:cubicBezTo>
                        <a:pt x="272215" y="932912"/>
                        <a:pt x="265033" y="933264"/>
                        <a:pt x="257937" y="933264"/>
                      </a:cubicBezTo>
                      <a:lnTo>
                        <a:pt x="257985" y="933226"/>
                      </a:lnTo>
                      <a:close/>
                      <a:moveTo>
                        <a:pt x="570938" y="27294"/>
                      </a:moveTo>
                      <a:cubicBezTo>
                        <a:pt x="605285" y="27294"/>
                        <a:pt x="636870" y="35320"/>
                        <a:pt x="664512" y="51242"/>
                      </a:cubicBezTo>
                      <a:cubicBezTo>
                        <a:pt x="732892" y="90762"/>
                        <a:pt x="770611" y="175236"/>
                        <a:pt x="770611" y="289241"/>
                      </a:cubicBezTo>
                      <a:cubicBezTo>
                        <a:pt x="770611" y="403236"/>
                        <a:pt x="731139" y="538415"/>
                        <a:pt x="659521" y="662544"/>
                      </a:cubicBezTo>
                      <a:cubicBezTo>
                        <a:pt x="587893" y="786674"/>
                        <a:pt x="492966" y="887211"/>
                        <a:pt x="392211" y="945542"/>
                      </a:cubicBezTo>
                      <a:cubicBezTo>
                        <a:pt x="293637" y="1002482"/>
                        <a:pt x="201730" y="1012045"/>
                        <a:pt x="133350" y="972526"/>
                      </a:cubicBezTo>
                      <a:cubicBezTo>
                        <a:pt x="64970" y="932997"/>
                        <a:pt x="27384" y="848520"/>
                        <a:pt x="27384" y="734611"/>
                      </a:cubicBezTo>
                      <a:cubicBezTo>
                        <a:pt x="27384" y="620701"/>
                        <a:pt x="66723" y="485437"/>
                        <a:pt x="138341" y="361212"/>
                      </a:cubicBezTo>
                      <a:cubicBezTo>
                        <a:pt x="209969" y="237082"/>
                        <a:pt x="304895" y="136688"/>
                        <a:pt x="405784" y="78349"/>
                      </a:cubicBezTo>
                      <a:cubicBezTo>
                        <a:pt x="464401" y="44531"/>
                        <a:pt x="520608" y="27337"/>
                        <a:pt x="570938" y="27337"/>
                      </a:cubicBezTo>
                      <a:lnTo>
                        <a:pt x="570938" y="27294"/>
                      </a:lnTo>
                      <a:close/>
                      <a:moveTo>
                        <a:pt x="226924" y="1023751"/>
                      </a:moveTo>
                      <a:cubicBezTo>
                        <a:pt x="187805" y="1023751"/>
                        <a:pt x="151705" y="1014674"/>
                        <a:pt x="119767" y="996205"/>
                      </a:cubicBezTo>
                      <a:cubicBezTo>
                        <a:pt x="42453" y="951552"/>
                        <a:pt x="0" y="858702"/>
                        <a:pt x="0" y="734611"/>
                      </a:cubicBezTo>
                      <a:cubicBezTo>
                        <a:pt x="0" y="610528"/>
                        <a:pt x="40872" y="475788"/>
                        <a:pt x="114776" y="347619"/>
                      </a:cubicBezTo>
                      <a:cubicBezTo>
                        <a:pt x="188719" y="219318"/>
                        <a:pt x="287246" y="115281"/>
                        <a:pt x="392164" y="54620"/>
                      </a:cubicBezTo>
                      <a:cubicBezTo>
                        <a:pt x="499310" y="-7314"/>
                        <a:pt x="600990" y="-16963"/>
                        <a:pt x="678180" y="27644"/>
                      </a:cubicBezTo>
                      <a:cubicBezTo>
                        <a:pt x="755361" y="72253"/>
                        <a:pt x="797814" y="165111"/>
                        <a:pt x="797814" y="289241"/>
                      </a:cubicBezTo>
                      <a:cubicBezTo>
                        <a:pt x="797814" y="413370"/>
                        <a:pt x="757076" y="547940"/>
                        <a:pt x="683124" y="676232"/>
                      </a:cubicBezTo>
                      <a:cubicBezTo>
                        <a:pt x="609181" y="804400"/>
                        <a:pt x="510664" y="908442"/>
                        <a:pt x="405746" y="969097"/>
                      </a:cubicBezTo>
                      <a:cubicBezTo>
                        <a:pt x="342833" y="1005464"/>
                        <a:pt x="282035" y="1023713"/>
                        <a:pt x="226876" y="1023713"/>
                      </a:cubicBezTo>
                      <a:lnTo>
                        <a:pt x="226924" y="1023751"/>
                      </a:lnTo>
                      <a:close/>
                    </a:path>
                  </a:pathLst>
                </a:custGeom>
                <a:solidFill>
                  <a:srgbClr val="000000"/>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26" name="Vrije vorm 25">
                  <a:extLst>
                    <a:ext uri="{FF2B5EF4-FFF2-40B4-BE49-F238E27FC236}">
                      <a16:creationId xmlns:a16="http://schemas.microsoft.com/office/drawing/2014/main" id="{442C193A-3EBC-4EAB-E803-34D5CC7520FA}"/>
                    </a:ext>
                  </a:extLst>
                </p:cNvPr>
                <p:cNvSpPr/>
                <p:nvPr/>
              </p:nvSpPr>
              <p:spPr>
                <a:xfrm>
                  <a:off x="7034202" y="1415576"/>
                  <a:ext cx="418490" cy="452704"/>
                </a:xfrm>
                <a:custGeom>
                  <a:avLst/>
                  <a:gdLst>
                    <a:gd name="connsiteX0" fmla="*/ 418490 w 418490"/>
                    <a:gd name="connsiteY0" fmla="*/ 22850 h 452704"/>
                    <a:gd name="connsiteX1" fmla="*/ 215046 w 418490"/>
                    <a:gd name="connsiteY1" fmla="*/ 452704 h 452704"/>
                    <a:gd name="connsiteX2" fmla="*/ 215008 w 418490"/>
                    <a:gd name="connsiteY2" fmla="*/ 452704 h 452704"/>
                    <a:gd name="connsiteX3" fmla="*/ 0 w 418490"/>
                    <a:gd name="connsiteY3" fmla="*/ 391249 h 452704"/>
                    <a:gd name="connsiteX4" fmla="*/ 38595 w 418490"/>
                    <a:gd name="connsiteY4" fmla="*/ 309401 h 452704"/>
                    <a:gd name="connsiteX5" fmla="*/ 173698 w 418490"/>
                    <a:gd name="connsiteY5" fmla="*/ 348005 h 452704"/>
                    <a:gd name="connsiteX6" fmla="*/ 338404 w 418490"/>
                    <a:gd name="connsiteY6" fmla="*/ 0 h 452704"/>
                    <a:gd name="connsiteX7" fmla="*/ 418490 w 418490"/>
                    <a:gd name="connsiteY7" fmla="*/ 22850 h 45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490" h="452704">
                      <a:moveTo>
                        <a:pt x="418490" y="22850"/>
                      </a:moveTo>
                      <a:lnTo>
                        <a:pt x="215046" y="452704"/>
                      </a:lnTo>
                      <a:lnTo>
                        <a:pt x="215008" y="452704"/>
                      </a:lnTo>
                      <a:lnTo>
                        <a:pt x="0" y="391249"/>
                      </a:lnTo>
                      <a:lnTo>
                        <a:pt x="38595" y="309401"/>
                      </a:lnTo>
                      <a:lnTo>
                        <a:pt x="173698" y="348005"/>
                      </a:lnTo>
                      <a:lnTo>
                        <a:pt x="338404" y="0"/>
                      </a:lnTo>
                      <a:lnTo>
                        <a:pt x="418490" y="22850"/>
                      </a:lnTo>
                      <a:close/>
                    </a:path>
                  </a:pathLst>
                </a:custGeom>
                <a:solidFill>
                  <a:srgbClr val="00AF81"/>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sp>
              <p:nvSpPr>
                <p:cNvPr id="27" name="Vrije vorm 26">
                  <a:extLst>
                    <a:ext uri="{FF2B5EF4-FFF2-40B4-BE49-F238E27FC236}">
                      <a16:creationId xmlns:a16="http://schemas.microsoft.com/office/drawing/2014/main" id="{EE1673FB-9DD9-D98E-3E3C-5D25198E0C70}"/>
                    </a:ext>
                  </a:extLst>
                </p:cNvPr>
                <p:cNvSpPr/>
                <p:nvPr/>
              </p:nvSpPr>
              <p:spPr>
                <a:xfrm>
                  <a:off x="7019450" y="1400685"/>
                  <a:ext cx="447943" cy="482348"/>
                </a:xfrm>
                <a:custGeom>
                  <a:avLst/>
                  <a:gdLst>
                    <a:gd name="connsiteX0" fmla="*/ 412479 w 447943"/>
                    <a:gd name="connsiteY0" fmla="*/ 47219 h 482348"/>
                    <a:gd name="connsiteX1" fmla="*/ 361225 w 447943"/>
                    <a:gd name="connsiteY1" fmla="*/ 32484 h 482348"/>
                    <a:gd name="connsiteX2" fmla="*/ 196509 w 447943"/>
                    <a:gd name="connsiteY2" fmla="*/ 380527 h 482348"/>
                    <a:gd name="connsiteX3" fmla="*/ 61406 w 447943"/>
                    <a:gd name="connsiteY3" fmla="*/ 341884 h 482348"/>
                    <a:gd name="connsiteX4" fmla="*/ 35651 w 447943"/>
                    <a:gd name="connsiteY4" fmla="*/ 396672 h 482348"/>
                    <a:gd name="connsiteX5" fmla="*/ 221741 w 447943"/>
                    <a:gd name="connsiteY5" fmla="*/ 449793 h 482348"/>
                    <a:gd name="connsiteX6" fmla="*/ 412479 w 447943"/>
                    <a:gd name="connsiteY6" fmla="*/ 47181 h 482348"/>
                    <a:gd name="connsiteX7" fmla="*/ 412479 w 447943"/>
                    <a:gd name="connsiteY7" fmla="*/ 47219 h 482348"/>
                    <a:gd name="connsiteX8" fmla="*/ 180526 w 447943"/>
                    <a:gd name="connsiteY8" fmla="*/ 345180 h 482348"/>
                    <a:gd name="connsiteX9" fmla="*/ 339803 w 447943"/>
                    <a:gd name="connsiteY9" fmla="*/ 8576 h 482348"/>
                    <a:gd name="connsiteX10" fmla="*/ 357329 w 447943"/>
                    <a:gd name="connsiteY10" fmla="*/ 642 h 482348"/>
                    <a:gd name="connsiteX11" fmla="*/ 437234 w 447943"/>
                    <a:gd name="connsiteY11" fmla="*/ 23406 h 482348"/>
                    <a:gd name="connsiteX12" fmla="*/ 446521 w 447943"/>
                    <a:gd name="connsiteY12" fmla="*/ 44066 h 482348"/>
                    <a:gd name="connsiteX13" fmla="*/ 243077 w 447943"/>
                    <a:gd name="connsiteY13" fmla="*/ 473872 h 482348"/>
                    <a:gd name="connsiteX14" fmla="*/ 225598 w 447943"/>
                    <a:gd name="connsiteY14" fmla="*/ 481806 h 482348"/>
                    <a:gd name="connsiteX15" fmla="*/ 10724 w 447943"/>
                    <a:gd name="connsiteY15" fmla="*/ 420361 h 482348"/>
                    <a:gd name="connsiteX16" fmla="*/ 1399 w 447943"/>
                    <a:gd name="connsiteY16" fmla="*/ 399825 h 482348"/>
                    <a:gd name="connsiteX17" fmla="*/ 39985 w 447943"/>
                    <a:gd name="connsiteY17" fmla="*/ 317986 h 482348"/>
                    <a:gd name="connsiteX18" fmla="*/ 57463 w 447943"/>
                    <a:gd name="connsiteY18" fmla="*/ 310042 h 482348"/>
                    <a:gd name="connsiteX19" fmla="*/ 180526 w 447943"/>
                    <a:gd name="connsiteY19" fmla="*/ 345132 h 482348"/>
                    <a:gd name="connsiteX20" fmla="*/ 180526 w 447943"/>
                    <a:gd name="connsiteY20" fmla="*/ 345180 h 48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7943" h="482348">
                      <a:moveTo>
                        <a:pt x="412479" y="47219"/>
                      </a:moveTo>
                      <a:lnTo>
                        <a:pt x="361225" y="32484"/>
                      </a:lnTo>
                      <a:lnTo>
                        <a:pt x="196509" y="380527"/>
                      </a:lnTo>
                      <a:lnTo>
                        <a:pt x="61406" y="341884"/>
                      </a:lnTo>
                      <a:lnTo>
                        <a:pt x="35651" y="396672"/>
                      </a:lnTo>
                      <a:lnTo>
                        <a:pt x="221741" y="449793"/>
                      </a:lnTo>
                      <a:cubicBezTo>
                        <a:pt x="285348" y="315614"/>
                        <a:pt x="348918" y="181398"/>
                        <a:pt x="412479" y="47181"/>
                      </a:cubicBezTo>
                      <a:lnTo>
                        <a:pt x="412479" y="47219"/>
                      </a:lnTo>
                      <a:close/>
                      <a:moveTo>
                        <a:pt x="180526" y="345180"/>
                      </a:moveTo>
                      <a:lnTo>
                        <a:pt x="339803" y="8576"/>
                      </a:lnTo>
                      <a:cubicBezTo>
                        <a:pt x="342956" y="1908"/>
                        <a:pt x="349966" y="-1511"/>
                        <a:pt x="357329" y="642"/>
                      </a:cubicBezTo>
                      <a:lnTo>
                        <a:pt x="437234" y="23406"/>
                      </a:lnTo>
                      <a:cubicBezTo>
                        <a:pt x="446121" y="25997"/>
                        <a:pt x="450369" y="35684"/>
                        <a:pt x="446521" y="44066"/>
                      </a:cubicBezTo>
                      <a:lnTo>
                        <a:pt x="243077" y="473872"/>
                      </a:lnTo>
                      <a:cubicBezTo>
                        <a:pt x="240228" y="480359"/>
                        <a:pt x="232427" y="483740"/>
                        <a:pt x="225598" y="481806"/>
                      </a:cubicBezTo>
                      <a:lnTo>
                        <a:pt x="10724" y="420361"/>
                      </a:lnTo>
                      <a:cubicBezTo>
                        <a:pt x="1875" y="417941"/>
                        <a:pt x="-2421" y="408073"/>
                        <a:pt x="1399" y="399825"/>
                      </a:cubicBezTo>
                      <a:lnTo>
                        <a:pt x="39985" y="317986"/>
                      </a:lnTo>
                      <a:cubicBezTo>
                        <a:pt x="43147" y="311319"/>
                        <a:pt x="50195" y="307899"/>
                        <a:pt x="57463" y="310042"/>
                      </a:cubicBezTo>
                      <a:lnTo>
                        <a:pt x="180526" y="345132"/>
                      </a:lnTo>
                      <a:lnTo>
                        <a:pt x="180526" y="345180"/>
                      </a:lnTo>
                      <a:close/>
                    </a:path>
                  </a:pathLst>
                </a:custGeom>
                <a:solidFill>
                  <a:srgbClr val="000000"/>
                </a:solidFill>
                <a:ln w="9525" cap="flat">
                  <a:noFill/>
                  <a:prstDash val="solid"/>
                  <a:miter/>
                </a:ln>
              </p:spPr>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Light"/>
                    <a:ea typeface="+mn-ea"/>
                    <a:cs typeface="+mn-cs"/>
                  </a:endParaRPr>
                </a:p>
              </p:txBody>
            </p:sp>
          </p:grpSp>
        </p:grpSp>
        <p:pic>
          <p:nvPicPr>
            <p:cNvPr id="9" name="Picture 8" descr="Microcredentials | TU Delft Online">
              <a:extLst>
                <a:ext uri="{FF2B5EF4-FFF2-40B4-BE49-F238E27FC236}">
                  <a16:creationId xmlns:a16="http://schemas.microsoft.com/office/drawing/2014/main" id="{0DEE5C1D-74DD-5589-A602-0368713203D7}"/>
                </a:ext>
              </a:extLst>
            </p:cNvPr>
            <p:cNvPicPr>
              <a:picLocks noChangeAspect="1" noChangeArrowheads="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sharpenSoften amount="25000"/>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691318" y="5309297"/>
              <a:ext cx="595772" cy="866967"/>
            </a:xfrm>
            <a:prstGeom prst="rect">
              <a:avLst/>
            </a:prstGeom>
            <a:noFill/>
            <a:scene3d>
              <a:camera prst="isometricRightUp"/>
              <a:lightRig rig="threePt" dir="t"/>
            </a:scene3d>
            <a:extLst>
              <a:ext uri="{909E8E84-426E-40DD-AFC4-6F175D3DCCD1}">
                <a14:hiddenFill xmlns:a14="http://schemas.microsoft.com/office/drawing/2010/main">
                  <a:solidFill>
                    <a:srgbClr val="FFFFFF"/>
                  </a:solidFill>
                </a14:hiddenFill>
              </a:ext>
            </a:extLst>
          </p:spPr>
        </p:pic>
        <p:cxnSp>
          <p:nvCxnSpPr>
            <p:cNvPr id="10" name="Rechte verbindingslijn 9">
              <a:extLst>
                <a:ext uri="{FF2B5EF4-FFF2-40B4-BE49-F238E27FC236}">
                  <a16:creationId xmlns:a16="http://schemas.microsoft.com/office/drawing/2014/main" id="{943392ED-B8E7-5416-CC5E-2C25EB190AA3}"/>
                </a:ext>
              </a:extLst>
            </p:cNvPr>
            <p:cNvCxnSpPr>
              <a:cxnSpLocks/>
            </p:cNvCxnSpPr>
            <p:nvPr/>
          </p:nvCxnSpPr>
          <p:spPr>
            <a:xfrm flipV="1">
              <a:off x="8775503" y="5705143"/>
              <a:ext cx="54930" cy="133282"/>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1" name="Rechte verbindingslijn 10">
              <a:extLst>
                <a:ext uri="{FF2B5EF4-FFF2-40B4-BE49-F238E27FC236}">
                  <a16:creationId xmlns:a16="http://schemas.microsoft.com/office/drawing/2014/main" id="{C9C81C65-1F1C-FC1C-C870-D79870F058D9}"/>
                </a:ext>
              </a:extLst>
            </p:cNvPr>
            <p:cNvCxnSpPr>
              <a:cxnSpLocks/>
            </p:cNvCxnSpPr>
            <p:nvPr/>
          </p:nvCxnSpPr>
          <p:spPr>
            <a:xfrm flipV="1">
              <a:off x="11774832" y="5153103"/>
              <a:ext cx="54930" cy="133282"/>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grpSp>
      <p:sp>
        <p:nvSpPr>
          <p:cNvPr id="95" name="Afgeronde rechthoek 94">
            <a:extLst>
              <a:ext uri="{FF2B5EF4-FFF2-40B4-BE49-F238E27FC236}">
                <a16:creationId xmlns:a16="http://schemas.microsoft.com/office/drawing/2014/main" id="{3E2C114B-0799-6F50-CDA5-FA64ED329318}"/>
              </a:ext>
            </a:extLst>
          </p:cNvPr>
          <p:cNvSpPr/>
          <p:nvPr/>
        </p:nvSpPr>
        <p:spPr>
          <a:xfrm>
            <a:off x="9226894" y="1469011"/>
            <a:ext cx="1596018" cy="4336477"/>
          </a:xfrm>
          <a:prstGeom prst="roundRect">
            <a:avLst>
              <a:gd name="adj" fmla="val 20633"/>
            </a:avLst>
          </a:prstGeom>
          <a:solidFill>
            <a:srgbClr val="FDE5D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t"/>
          <a:lstStyle/>
          <a:p>
            <a:pPr lvl="0" algn="ctr">
              <a:lnSpc>
                <a:spcPct val="90000"/>
              </a:lnSpc>
              <a:buClr>
                <a:srgbClr val="2CA055"/>
              </a:buClr>
              <a:buSzPct val="100000"/>
              <a:defRPr/>
            </a:pPr>
            <a:endParaRPr lang="en-GB" sz="2400" b="1">
              <a:solidFill>
                <a:srgbClr val="000000"/>
              </a:solidFill>
              <a:latin typeface="Calibri" panose="020F0502020204030204" pitchFamily="34" charset="0"/>
              <a:cs typeface="Calibri" panose="020F0502020204030204" pitchFamily="34" charset="0"/>
            </a:endParaRPr>
          </a:p>
        </p:txBody>
      </p:sp>
      <p:sp>
        <p:nvSpPr>
          <p:cNvPr id="91" name="Oval Callout 90">
            <a:extLst>
              <a:ext uri="{FF2B5EF4-FFF2-40B4-BE49-F238E27FC236}">
                <a16:creationId xmlns:a16="http://schemas.microsoft.com/office/drawing/2014/main" id="{15BA2CF1-4BCF-A6D4-F282-E20A2ED66D31}"/>
              </a:ext>
            </a:extLst>
          </p:cNvPr>
          <p:cNvSpPr/>
          <p:nvPr/>
        </p:nvSpPr>
        <p:spPr>
          <a:xfrm>
            <a:off x="9475721" y="2476764"/>
            <a:ext cx="1043544" cy="705995"/>
          </a:xfrm>
          <a:prstGeom prst="wedgeEllipseCallout">
            <a:avLst>
              <a:gd name="adj1" fmla="val 65271"/>
              <a:gd name="adj2" fmla="val 604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4400" b="1" i="0" u="none" strike="noStrike" kern="1200" cap="none" spc="0" normalizeH="0" baseline="0" noProof="0">
                <a:ln>
                  <a:noFill/>
                </a:ln>
                <a:solidFill>
                  <a:srgbClr val="FFFFFF"/>
                </a:solidFill>
                <a:effectLst/>
                <a:uLnTx/>
                <a:uFillTx/>
                <a:latin typeface="Calibri Light"/>
                <a:ea typeface="+mn-ea"/>
                <a:cs typeface="+mn-cs"/>
              </a:rPr>
              <a:t>Q</a:t>
            </a:r>
          </a:p>
        </p:txBody>
      </p:sp>
      <p:sp>
        <p:nvSpPr>
          <p:cNvPr id="92" name="Oval Callout 91">
            <a:extLst>
              <a:ext uri="{FF2B5EF4-FFF2-40B4-BE49-F238E27FC236}">
                <a16:creationId xmlns:a16="http://schemas.microsoft.com/office/drawing/2014/main" id="{382DD7DD-2E31-FEE0-74B0-C598CD272DA3}"/>
              </a:ext>
            </a:extLst>
          </p:cNvPr>
          <p:cNvSpPr/>
          <p:nvPr/>
        </p:nvSpPr>
        <p:spPr>
          <a:xfrm>
            <a:off x="9532962" y="3909750"/>
            <a:ext cx="1043544" cy="705995"/>
          </a:xfrm>
          <a:prstGeom prst="wedgeEllipseCallout">
            <a:avLst>
              <a:gd name="adj1" fmla="val -57052"/>
              <a:gd name="adj2" fmla="val 392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90000"/>
              </a:lnSpc>
              <a:spcBef>
                <a:spcPts val="200"/>
              </a:spcBef>
              <a:spcAft>
                <a:spcPts val="200"/>
              </a:spcAft>
              <a:buClrTx/>
              <a:buSzTx/>
              <a:buFontTx/>
              <a:buNone/>
              <a:tabLst/>
              <a:defRPr/>
            </a:pPr>
            <a:r>
              <a:rPr kumimoji="0" lang="en-GB" sz="4400" b="1" i="0" u="none" strike="noStrike" kern="1200" cap="none" spc="0" normalizeH="0" baseline="0" noProof="0">
                <a:ln>
                  <a:noFill/>
                </a:ln>
                <a:solidFill>
                  <a:srgbClr val="FFFFFF"/>
                </a:solidFill>
                <a:effectLst/>
                <a:uLnTx/>
                <a:uFillTx/>
                <a:latin typeface="Calibri Light"/>
                <a:ea typeface="+mn-ea"/>
                <a:cs typeface="+mn-cs"/>
              </a:rPr>
              <a:t>A</a:t>
            </a:r>
          </a:p>
        </p:txBody>
      </p:sp>
      <p:sp>
        <p:nvSpPr>
          <p:cNvPr id="93" name="TextBox 92">
            <a:extLst>
              <a:ext uri="{FF2B5EF4-FFF2-40B4-BE49-F238E27FC236}">
                <a16:creationId xmlns:a16="http://schemas.microsoft.com/office/drawing/2014/main" id="{A20B84A5-69EE-F81B-C517-EAE33A5D777B}"/>
              </a:ext>
            </a:extLst>
          </p:cNvPr>
          <p:cNvSpPr txBox="1"/>
          <p:nvPr/>
        </p:nvSpPr>
        <p:spPr>
          <a:xfrm>
            <a:off x="9896159" y="3298109"/>
            <a:ext cx="396662" cy="512251"/>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3600" b="1" i="0" u="none" strike="noStrike" kern="1200" cap="none" spc="0" normalizeH="0" baseline="0" noProof="0">
                <a:ln>
                  <a:noFill/>
                </a:ln>
                <a:solidFill>
                  <a:srgbClr val="000000"/>
                </a:solidFill>
                <a:effectLst/>
                <a:uLnTx/>
                <a:uFillTx/>
                <a:latin typeface="Calibri Light"/>
                <a:ea typeface="+mn-ea"/>
                <a:cs typeface="+mn-cs"/>
              </a:rPr>
              <a:t>&amp;</a:t>
            </a:r>
          </a:p>
        </p:txBody>
      </p:sp>
    </p:spTree>
    <p:extLst>
      <p:ext uri="{BB962C8B-B14F-4D97-AF65-F5344CB8AC3E}">
        <p14:creationId xmlns:p14="http://schemas.microsoft.com/office/powerpoint/2010/main" val="335750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3F314-184A-933C-E5FF-0947B21BDE2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BA0AC62-90F3-9A59-9316-E86BD02D45D5}"/>
              </a:ext>
            </a:extLst>
          </p:cNvPr>
          <p:cNvSpPr>
            <a:spLocks noGrp="1"/>
          </p:cNvSpPr>
          <p:nvPr>
            <p:ph type="title"/>
          </p:nvPr>
        </p:nvSpPr>
        <p:spPr/>
        <p:txBody>
          <a:bodyPr>
            <a:normAutofit/>
          </a:bodyPr>
          <a:lstStyle/>
          <a:p>
            <a:r>
              <a:rPr lang="nl-NL" sz="3200"/>
              <a:t>A wallet (</a:t>
            </a:r>
            <a:r>
              <a:rPr lang="nl-NL" sz="3200" err="1"/>
              <a:t>and</a:t>
            </a:r>
            <a:r>
              <a:rPr lang="nl-NL" sz="3200"/>
              <a:t> </a:t>
            </a:r>
            <a:r>
              <a:rPr lang="nl-NL" sz="3200" err="1"/>
              <a:t>vault</a:t>
            </a:r>
            <a:r>
              <a:rPr lang="nl-NL" sz="3200"/>
              <a:t>) supports </a:t>
            </a:r>
            <a:r>
              <a:rPr lang="nl-NL" sz="3200" err="1"/>
              <a:t>various</a:t>
            </a:r>
            <a:r>
              <a:rPr lang="nl-NL" sz="3200"/>
              <a:t> </a:t>
            </a:r>
            <a:r>
              <a:rPr lang="nl-NL" sz="3200" err="1"/>
              <a:t>educational</a:t>
            </a:r>
            <a:r>
              <a:rPr lang="nl-NL" sz="3200"/>
              <a:t> </a:t>
            </a:r>
            <a:r>
              <a:rPr lang="nl-NL" sz="3200" err="1"/>
              <a:t>use</a:t>
            </a:r>
            <a:r>
              <a:rPr lang="nl-NL" sz="3200"/>
              <a:t> cases</a:t>
            </a:r>
          </a:p>
        </p:txBody>
      </p:sp>
      <p:sp>
        <p:nvSpPr>
          <p:cNvPr id="6" name="Tijdelijke aanduiding voor dianummer 8">
            <a:extLst>
              <a:ext uri="{FF2B5EF4-FFF2-40B4-BE49-F238E27FC236}">
                <a16:creationId xmlns:a16="http://schemas.microsoft.com/office/drawing/2014/main" id="{3E57469B-E073-9E4E-22EB-DFD95FC9D312}"/>
              </a:ext>
            </a:extLst>
          </p:cNvPr>
          <p:cNvSpPr txBox="1">
            <a:spLocks/>
          </p:cNvSpPr>
          <p:nvPr/>
        </p:nvSpPr>
        <p:spPr>
          <a:xfrm>
            <a:off x="11408520" y="6356350"/>
            <a:ext cx="583007" cy="36512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2F05E57-D13E-5242-8D2B-C77D2BCD4BFD}" type="slidenum">
              <a:rPr lang="nl-NL" smtClean="0">
                <a:solidFill>
                  <a:schemeClr val="bg1">
                    <a:lumMod val="50000"/>
                  </a:schemeClr>
                </a:solidFill>
                <a:latin typeface="Calibri" panose="020F0502020204030204" pitchFamily="34" charset="0"/>
                <a:cs typeface="Calibri" panose="020F0502020204030204" pitchFamily="34" charset="0"/>
              </a:rPr>
              <a:pPr algn="r"/>
              <a:t>20</a:t>
            </a:fld>
            <a:endParaRPr lang="nl-NL">
              <a:solidFill>
                <a:schemeClr val="bg1">
                  <a:lumMod val="50000"/>
                </a:schemeClr>
              </a:solidFill>
              <a:latin typeface="Calibri" panose="020F0502020204030204" pitchFamily="34" charset="0"/>
              <a:cs typeface="Calibri" panose="020F0502020204030204" pitchFamily="34" charset="0"/>
            </a:endParaRPr>
          </a:p>
        </p:txBody>
      </p:sp>
      <p:graphicFrame>
        <p:nvGraphicFramePr>
          <p:cNvPr id="4" name="Tabel 3">
            <a:extLst>
              <a:ext uri="{FF2B5EF4-FFF2-40B4-BE49-F238E27FC236}">
                <a16:creationId xmlns:a16="http://schemas.microsoft.com/office/drawing/2014/main" id="{D76E92E9-EDDF-1389-F0A9-A66F3CE2CE90}"/>
              </a:ext>
            </a:extLst>
          </p:cNvPr>
          <p:cNvGraphicFramePr>
            <a:graphicFrameLocks noGrp="1"/>
          </p:cNvGraphicFramePr>
          <p:nvPr>
            <p:extLst>
              <p:ext uri="{D42A27DB-BD31-4B8C-83A1-F6EECF244321}">
                <p14:modId xmlns:p14="http://schemas.microsoft.com/office/powerpoint/2010/main" val="2067108391"/>
              </p:ext>
            </p:extLst>
          </p:nvPr>
        </p:nvGraphicFramePr>
        <p:xfrm>
          <a:off x="904973" y="2701536"/>
          <a:ext cx="10879995" cy="3579362"/>
        </p:xfrm>
        <a:graphic>
          <a:graphicData uri="http://schemas.openxmlformats.org/drawingml/2006/table">
            <a:tbl>
              <a:tblPr bandRow="1">
                <a:tableStyleId>{21E4AEA4-8DFA-4A89-87EB-49C32662AFE0}</a:tableStyleId>
              </a:tblPr>
              <a:tblGrid>
                <a:gridCol w="2175999">
                  <a:extLst>
                    <a:ext uri="{9D8B030D-6E8A-4147-A177-3AD203B41FA5}">
                      <a16:colId xmlns:a16="http://schemas.microsoft.com/office/drawing/2014/main" val="2393054018"/>
                    </a:ext>
                  </a:extLst>
                </a:gridCol>
                <a:gridCol w="2175999">
                  <a:extLst>
                    <a:ext uri="{9D8B030D-6E8A-4147-A177-3AD203B41FA5}">
                      <a16:colId xmlns:a16="http://schemas.microsoft.com/office/drawing/2014/main" val="1616195186"/>
                    </a:ext>
                  </a:extLst>
                </a:gridCol>
                <a:gridCol w="2175999">
                  <a:extLst>
                    <a:ext uri="{9D8B030D-6E8A-4147-A177-3AD203B41FA5}">
                      <a16:colId xmlns:a16="http://schemas.microsoft.com/office/drawing/2014/main" val="247190974"/>
                    </a:ext>
                  </a:extLst>
                </a:gridCol>
                <a:gridCol w="2175999">
                  <a:extLst>
                    <a:ext uri="{9D8B030D-6E8A-4147-A177-3AD203B41FA5}">
                      <a16:colId xmlns:a16="http://schemas.microsoft.com/office/drawing/2014/main" val="1680474545"/>
                    </a:ext>
                  </a:extLst>
                </a:gridCol>
                <a:gridCol w="2175999">
                  <a:extLst>
                    <a:ext uri="{9D8B030D-6E8A-4147-A177-3AD203B41FA5}">
                      <a16:colId xmlns:a16="http://schemas.microsoft.com/office/drawing/2014/main" val="3807129968"/>
                    </a:ext>
                  </a:extLst>
                </a:gridCol>
              </a:tblGrid>
              <a:tr h="3579362">
                <a:tc>
                  <a:txBody>
                    <a:bodyPr/>
                    <a:lstStyle/>
                    <a:p>
                      <a:pPr marL="95250" indent="-95250" algn="l" fontAlgn="t">
                        <a:spcBef>
                          <a:spcPts val="0"/>
                        </a:spcBef>
                        <a:spcAft>
                          <a:spcPts val="600"/>
                        </a:spcAft>
                        <a:buClr>
                          <a:schemeClr val="accent2"/>
                        </a:buClr>
                        <a:buFont typeface="Arial" panose="020B0604020202020204" pitchFamily="34" charset="0"/>
                        <a:buChar char="•"/>
                        <a:tabLst/>
                      </a:pPr>
                      <a:endParaRPr lang="nl-NL" sz="1200">
                        <a:effectLst/>
                        <a:latin typeface="Calibri" panose="020F0502020204030204" pitchFamily="34" charset="0"/>
                        <a:cs typeface="Calibri" panose="020F0502020204030204" pitchFamily="34" charset="0"/>
                      </a:endParaRPr>
                    </a:p>
                  </a:txBody>
                  <a:tcPr marL="72000" marR="36000" marT="180000" marB="66675"/>
                </a:tc>
                <a:tc>
                  <a:txBody>
                    <a:bodyPr/>
                    <a:lstStyle/>
                    <a:p>
                      <a:pPr marL="95250" indent="-95250" algn="l" fontAlgn="t">
                        <a:spcBef>
                          <a:spcPts val="0"/>
                        </a:spcBef>
                        <a:spcAft>
                          <a:spcPts val="600"/>
                        </a:spcAft>
                        <a:buClr>
                          <a:schemeClr val="accent2"/>
                        </a:buClr>
                        <a:buFont typeface="Arial" panose="020B0604020202020204" pitchFamily="34" charset="0"/>
                        <a:buChar char="•"/>
                        <a:tabLst/>
                      </a:pPr>
                      <a:endParaRPr lang="nl-NL" sz="1200">
                        <a:effectLst/>
                        <a:latin typeface="Calibri" panose="020F0502020204030204" pitchFamily="34" charset="0"/>
                        <a:cs typeface="Calibri" panose="020F0502020204030204" pitchFamily="34" charset="0"/>
                      </a:endParaRPr>
                    </a:p>
                  </a:txBody>
                  <a:tcPr marL="72000" marR="36000" marT="180000" marB="66675"/>
                </a:tc>
                <a:tc>
                  <a:txBody>
                    <a:bodyPr/>
                    <a:lstStyle/>
                    <a:p>
                      <a:pPr marL="95250" marR="0" lvl="0" indent="-95250" algn="l" defTabSz="914400" rtl="0" eaLnBrk="1" fontAlgn="t" latinLnBrk="0" hangingPunct="1">
                        <a:lnSpc>
                          <a:spcPct val="100000"/>
                        </a:lnSpc>
                        <a:spcBef>
                          <a:spcPts val="0"/>
                        </a:spcBef>
                        <a:spcAft>
                          <a:spcPts val="600"/>
                        </a:spcAft>
                        <a:buClr>
                          <a:schemeClr val="accent2"/>
                        </a:buClr>
                        <a:buSzTx/>
                        <a:buFont typeface="Arial" panose="020B0604020202020204" pitchFamily="34" charset="0"/>
                        <a:buChar char="•"/>
                        <a:tabLst/>
                        <a:defRPr/>
                      </a:pPr>
                      <a:endParaRPr lang="nl-NL" sz="1200">
                        <a:effectLst/>
                        <a:latin typeface="Calibri" panose="020F0502020204030204" pitchFamily="34" charset="0"/>
                        <a:cs typeface="Calibri" panose="020F0502020204030204" pitchFamily="34" charset="0"/>
                      </a:endParaRPr>
                    </a:p>
                  </a:txBody>
                  <a:tcPr marL="72000" marR="36000" marT="180000" marB="66675"/>
                </a:tc>
                <a:tc>
                  <a:txBody>
                    <a:bodyPr/>
                    <a:lstStyle/>
                    <a:p>
                      <a:pPr marL="95250" marR="0" lvl="0" indent="-95250" algn="l" defTabSz="914400" rtl="0" eaLnBrk="1" fontAlgn="t" latinLnBrk="0" hangingPunct="1">
                        <a:lnSpc>
                          <a:spcPct val="100000"/>
                        </a:lnSpc>
                        <a:spcBef>
                          <a:spcPts val="0"/>
                        </a:spcBef>
                        <a:spcAft>
                          <a:spcPts val="600"/>
                        </a:spcAft>
                        <a:buClr>
                          <a:schemeClr val="accent2"/>
                        </a:buClr>
                        <a:buSzTx/>
                        <a:buFont typeface="Arial" panose="020B0604020202020204" pitchFamily="34" charset="0"/>
                        <a:buChar char="•"/>
                        <a:tabLst/>
                        <a:defRPr/>
                      </a:pPr>
                      <a:endParaRPr lang="nl-NL" sz="1000">
                        <a:effectLst/>
                        <a:latin typeface="Calibri" panose="020F0502020204030204" pitchFamily="34" charset="0"/>
                        <a:cs typeface="Calibri" panose="020F0502020204030204" pitchFamily="34" charset="0"/>
                      </a:endParaRPr>
                    </a:p>
                  </a:txBody>
                  <a:tcPr marL="72000" marR="36000" marT="180000" marB="66675"/>
                </a:tc>
                <a:tc>
                  <a:txBody>
                    <a:bodyPr/>
                    <a:lstStyle/>
                    <a:p>
                      <a:pPr marL="95250" indent="-95250" algn="l" fontAlgn="t">
                        <a:spcBef>
                          <a:spcPts val="0"/>
                        </a:spcBef>
                        <a:spcAft>
                          <a:spcPts val="600"/>
                        </a:spcAft>
                        <a:buClr>
                          <a:schemeClr val="accent2"/>
                        </a:buClr>
                        <a:buFont typeface="Arial" panose="020B0604020202020204" pitchFamily="34" charset="0"/>
                        <a:buChar char="•"/>
                        <a:tabLst/>
                      </a:pPr>
                      <a:endParaRPr lang="nl-NL" sz="1200">
                        <a:effectLst/>
                        <a:latin typeface="Calibri" panose="020F0502020204030204" pitchFamily="34" charset="0"/>
                        <a:cs typeface="Calibri" panose="020F0502020204030204" pitchFamily="34" charset="0"/>
                      </a:endParaRPr>
                    </a:p>
                  </a:txBody>
                  <a:tcPr marL="72000" marR="36000" marT="180000" marB="66675"/>
                </a:tc>
                <a:extLst>
                  <a:ext uri="{0D108BD9-81ED-4DB2-BD59-A6C34878D82A}">
                    <a16:rowId xmlns:a16="http://schemas.microsoft.com/office/drawing/2014/main" val="438915490"/>
                  </a:ext>
                </a:extLst>
              </a:tr>
            </a:tbl>
          </a:graphicData>
        </a:graphic>
      </p:graphicFrame>
      <p:grpSp>
        <p:nvGrpSpPr>
          <p:cNvPr id="5" name="Groep 4">
            <a:extLst>
              <a:ext uri="{FF2B5EF4-FFF2-40B4-BE49-F238E27FC236}">
                <a16:creationId xmlns:a16="http://schemas.microsoft.com/office/drawing/2014/main" id="{B1F5C37D-C20C-B0ED-C1E8-8285E45745FD}"/>
              </a:ext>
            </a:extLst>
          </p:cNvPr>
          <p:cNvGrpSpPr/>
          <p:nvPr/>
        </p:nvGrpSpPr>
        <p:grpSpPr>
          <a:xfrm>
            <a:off x="3195127" y="1299508"/>
            <a:ext cx="2000511" cy="1457878"/>
            <a:chOff x="3195127" y="1299508"/>
            <a:chExt cx="2000511" cy="1457878"/>
          </a:xfrm>
        </p:grpSpPr>
        <p:sp>
          <p:nvSpPr>
            <p:cNvPr id="7" name="Rechthoek 6">
              <a:extLst>
                <a:ext uri="{FF2B5EF4-FFF2-40B4-BE49-F238E27FC236}">
                  <a16:creationId xmlns:a16="http://schemas.microsoft.com/office/drawing/2014/main" id="{EBD6C20C-EACC-A52D-FC65-EEF96AC3F48A}"/>
                </a:ext>
              </a:extLst>
            </p:cNvPr>
            <p:cNvSpPr/>
            <p:nvPr/>
          </p:nvSpPr>
          <p:spPr>
            <a:xfrm rot="53623" flipH="1">
              <a:off x="3195127" y="1299508"/>
              <a:ext cx="2000511" cy="1457878"/>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nl-NL" sz="1400" b="1">
                <a:solidFill>
                  <a:schemeClr val="tx1"/>
                </a:solidFill>
                <a:latin typeface="Calibri" panose="020F0502020204030204" pitchFamily="34" charset="0"/>
                <a:cs typeface="Calibri" panose="020F0502020204030204" pitchFamily="34" charset="0"/>
              </a:endParaRPr>
            </a:p>
          </p:txBody>
        </p:sp>
        <p:sp>
          <p:nvSpPr>
            <p:cNvPr id="8" name="Rechthoek 7">
              <a:extLst>
                <a:ext uri="{FF2B5EF4-FFF2-40B4-BE49-F238E27FC236}">
                  <a16:creationId xmlns:a16="http://schemas.microsoft.com/office/drawing/2014/main" id="{32C42FB8-C5C4-717E-2937-63A8C1FCEF04}"/>
                </a:ext>
              </a:extLst>
            </p:cNvPr>
            <p:cNvSpPr/>
            <p:nvPr/>
          </p:nvSpPr>
          <p:spPr>
            <a:xfrm rot="53623" flipH="1">
              <a:off x="3321642" y="1433343"/>
              <a:ext cx="1743487" cy="1193161"/>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t"/>
            <a:lstStyle/>
            <a:p>
              <a:pPr algn="ctr"/>
              <a:r>
                <a:rPr lang="nl-NL" sz="1400" b="1" err="1">
                  <a:solidFill>
                    <a:schemeClr val="tx1"/>
                  </a:solidFill>
                  <a:latin typeface="Calibri" panose="020F0502020204030204" pitchFamily="34" charset="0"/>
                  <a:cs typeface="Calibri" panose="020F0502020204030204" pitchFamily="34" charset="0"/>
                </a:rPr>
                <a:t>Registration</a:t>
              </a:r>
              <a:r>
                <a:rPr lang="nl-NL" sz="1400" b="1">
                  <a:solidFill>
                    <a:schemeClr val="tx1"/>
                  </a:solidFill>
                  <a:latin typeface="Calibri" panose="020F0502020204030204" pitchFamily="34" charset="0"/>
                  <a:cs typeface="Calibri" panose="020F0502020204030204" pitchFamily="34" charset="0"/>
                </a:rPr>
                <a:t> &amp; access</a:t>
              </a:r>
            </a:p>
          </p:txBody>
        </p:sp>
        <p:pic>
          <p:nvPicPr>
            <p:cNvPr id="9" name="Graphic 8" descr="Ontgrendelen met effen opvulling">
              <a:extLst>
                <a:ext uri="{FF2B5EF4-FFF2-40B4-BE49-F238E27FC236}">
                  <a16:creationId xmlns:a16="http://schemas.microsoft.com/office/drawing/2014/main" id="{A70ABB10-E9F1-94E1-77FE-6F0A222F81E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175404" y="1778800"/>
              <a:ext cx="651270" cy="651270"/>
            </a:xfrm>
            <a:prstGeom prst="rect">
              <a:avLst/>
            </a:prstGeom>
          </p:spPr>
        </p:pic>
        <p:pic>
          <p:nvPicPr>
            <p:cNvPr id="10" name="Graphic 9" descr="Werknemersbadge met effen opvulling">
              <a:extLst>
                <a:ext uri="{FF2B5EF4-FFF2-40B4-BE49-F238E27FC236}">
                  <a16:creationId xmlns:a16="http://schemas.microsoft.com/office/drawing/2014/main" id="{58C00DB9-32C6-C073-BC98-0DBDEAD93E2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560167" y="1773081"/>
              <a:ext cx="633218" cy="633218"/>
            </a:xfrm>
            <a:prstGeom prst="rect">
              <a:avLst/>
            </a:prstGeom>
          </p:spPr>
        </p:pic>
      </p:grpSp>
      <p:grpSp>
        <p:nvGrpSpPr>
          <p:cNvPr id="11" name="Groep 10">
            <a:extLst>
              <a:ext uri="{FF2B5EF4-FFF2-40B4-BE49-F238E27FC236}">
                <a16:creationId xmlns:a16="http://schemas.microsoft.com/office/drawing/2014/main" id="{ECCF4DA8-2AC4-B973-B134-FEEB97197F08}"/>
              </a:ext>
            </a:extLst>
          </p:cNvPr>
          <p:cNvGrpSpPr/>
          <p:nvPr/>
        </p:nvGrpSpPr>
        <p:grpSpPr>
          <a:xfrm>
            <a:off x="5382047" y="1310832"/>
            <a:ext cx="2000511" cy="1457878"/>
            <a:chOff x="5382047" y="1310832"/>
            <a:chExt cx="2000511" cy="1457878"/>
          </a:xfrm>
        </p:grpSpPr>
        <p:sp>
          <p:nvSpPr>
            <p:cNvPr id="12" name="Rechthoek 11">
              <a:extLst>
                <a:ext uri="{FF2B5EF4-FFF2-40B4-BE49-F238E27FC236}">
                  <a16:creationId xmlns:a16="http://schemas.microsoft.com/office/drawing/2014/main" id="{5991FF94-A773-EFB6-1035-9A1D705EDB15}"/>
                </a:ext>
              </a:extLst>
            </p:cNvPr>
            <p:cNvSpPr/>
            <p:nvPr/>
          </p:nvSpPr>
          <p:spPr>
            <a:xfrm rot="360000" flipH="1">
              <a:off x="5382047" y="1310832"/>
              <a:ext cx="2000511" cy="1457878"/>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nl-NL" sz="1400" b="1">
                <a:solidFill>
                  <a:schemeClr val="tx1"/>
                </a:solidFill>
                <a:latin typeface="Calibri" panose="020F0502020204030204" pitchFamily="34" charset="0"/>
                <a:cs typeface="Calibri" panose="020F0502020204030204" pitchFamily="34" charset="0"/>
              </a:endParaRPr>
            </a:p>
          </p:txBody>
        </p:sp>
        <p:sp>
          <p:nvSpPr>
            <p:cNvPr id="13" name="Rechthoek 12">
              <a:extLst>
                <a:ext uri="{FF2B5EF4-FFF2-40B4-BE49-F238E27FC236}">
                  <a16:creationId xmlns:a16="http://schemas.microsoft.com/office/drawing/2014/main" id="{52B8E944-719C-D897-2FFB-E3E83BE032F6}"/>
                </a:ext>
              </a:extLst>
            </p:cNvPr>
            <p:cNvSpPr/>
            <p:nvPr/>
          </p:nvSpPr>
          <p:spPr>
            <a:xfrm rot="360000" flipH="1">
              <a:off x="5508439" y="1444484"/>
              <a:ext cx="1743487" cy="1193161"/>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t"/>
            <a:lstStyle/>
            <a:p>
              <a:pPr algn="ctr"/>
              <a:r>
                <a:rPr lang="nl-NL" sz="1400" b="1">
                  <a:solidFill>
                    <a:schemeClr val="tx1"/>
                  </a:solidFill>
                  <a:latin typeface="Calibri" panose="020F0502020204030204" pitchFamily="34" charset="0"/>
                  <a:cs typeface="Calibri" panose="020F0502020204030204" pitchFamily="34" charset="0"/>
                </a:rPr>
                <a:t>Teaching &amp; </a:t>
              </a:r>
              <a:r>
                <a:rPr lang="nl-NL" sz="1400" b="1" err="1">
                  <a:solidFill>
                    <a:schemeClr val="tx1"/>
                  </a:solidFill>
                  <a:latin typeface="Calibri" panose="020F0502020204030204" pitchFamily="34" charset="0"/>
                  <a:cs typeface="Calibri" panose="020F0502020204030204" pitchFamily="34" charset="0"/>
                </a:rPr>
                <a:t>learning</a:t>
              </a:r>
              <a:endParaRPr lang="nl-NL" sz="1400" b="1">
                <a:solidFill>
                  <a:schemeClr val="tx1"/>
                </a:solidFill>
                <a:latin typeface="Calibri" panose="020F0502020204030204" pitchFamily="34" charset="0"/>
                <a:cs typeface="Calibri" panose="020F0502020204030204" pitchFamily="34" charset="0"/>
              </a:endParaRPr>
            </a:p>
          </p:txBody>
        </p:sp>
        <p:grpSp>
          <p:nvGrpSpPr>
            <p:cNvPr id="14" name="Groep 13">
              <a:extLst>
                <a:ext uri="{FF2B5EF4-FFF2-40B4-BE49-F238E27FC236}">
                  <a16:creationId xmlns:a16="http://schemas.microsoft.com/office/drawing/2014/main" id="{01648E93-B3B3-19CA-0FE1-DB505D1FE256}"/>
                </a:ext>
              </a:extLst>
            </p:cNvPr>
            <p:cNvGrpSpPr/>
            <p:nvPr/>
          </p:nvGrpSpPr>
          <p:grpSpPr>
            <a:xfrm rot="405022">
              <a:off x="5873899" y="1810786"/>
              <a:ext cx="606907" cy="534053"/>
              <a:chOff x="4308954" y="2843066"/>
              <a:chExt cx="1227550" cy="1080190"/>
            </a:xfrm>
          </p:grpSpPr>
          <p:sp>
            <p:nvSpPr>
              <p:cNvPr id="16" name="Afgeronde rechthoek 15">
                <a:extLst>
                  <a:ext uri="{FF2B5EF4-FFF2-40B4-BE49-F238E27FC236}">
                    <a16:creationId xmlns:a16="http://schemas.microsoft.com/office/drawing/2014/main" id="{F63090B4-BEB9-942D-2B6D-200D6DE41D14}"/>
                  </a:ext>
                </a:extLst>
              </p:cNvPr>
              <p:cNvSpPr/>
              <p:nvPr/>
            </p:nvSpPr>
            <p:spPr>
              <a:xfrm>
                <a:off x="4308954" y="2962405"/>
                <a:ext cx="1227550" cy="724439"/>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Vrije vorm 16">
                <a:extLst>
                  <a:ext uri="{FF2B5EF4-FFF2-40B4-BE49-F238E27FC236}">
                    <a16:creationId xmlns:a16="http://schemas.microsoft.com/office/drawing/2014/main" id="{37C284F2-4278-6D65-2686-B37A6E6175D6}"/>
                  </a:ext>
                </a:extLst>
              </p:cNvPr>
              <p:cNvSpPr/>
              <p:nvPr/>
            </p:nvSpPr>
            <p:spPr>
              <a:xfrm>
                <a:off x="4509218" y="2843066"/>
                <a:ext cx="818460" cy="1080190"/>
              </a:xfrm>
              <a:custGeom>
                <a:avLst/>
                <a:gdLst>
                  <a:gd name="connsiteX0" fmla="*/ 1580120 w 1580169"/>
                  <a:gd name="connsiteY0" fmla="*/ 1381834 h 1952445"/>
                  <a:gd name="connsiteX1" fmla="*/ 1487916 w 1580169"/>
                  <a:gd name="connsiteY1" fmla="*/ 1196634 h 1952445"/>
                  <a:gd name="connsiteX2" fmla="*/ 1253034 w 1580169"/>
                  <a:gd name="connsiteY2" fmla="*/ 1063958 h 1952445"/>
                  <a:gd name="connsiteX3" fmla="*/ 1252713 w 1580169"/>
                  <a:gd name="connsiteY3" fmla="*/ 1063810 h 1952445"/>
                  <a:gd name="connsiteX4" fmla="*/ 1252713 w 1580169"/>
                  <a:gd name="connsiteY4" fmla="*/ 1063810 h 1952445"/>
                  <a:gd name="connsiteX5" fmla="*/ 1252071 w 1580169"/>
                  <a:gd name="connsiteY5" fmla="*/ 1063563 h 1952445"/>
                  <a:gd name="connsiteX6" fmla="*/ 1214858 w 1580169"/>
                  <a:gd name="connsiteY6" fmla="*/ 1048747 h 1952445"/>
                  <a:gd name="connsiteX7" fmla="*/ 1052278 w 1580169"/>
                  <a:gd name="connsiteY7" fmla="*/ 984075 h 1952445"/>
                  <a:gd name="connsiteX8" fmla="*/ 1036993 w 1580169"/>
                  <a:gd name="connsiteY8" fmla="*/ 961258 h 1952445"/>
                  <a:gd name="connsiteX9" fmla="*/ 1036993 w 1580169"/>
                  <a:gd name="connsiteY9" fmla="*/ 900661 h 1952445"/>
                  <a:gd name="connsiteX10" fmla="*/ 1185276 w 1580169"/>
                  <a:gd name="connsiteY10" fmla="*/ 592638 h 1952445"/>
                  <a:gd name="connsiteX11" fmla="*/ 1185276 w 1580169"/>
                  <a:gd name="connsiteY11" fmla="*/ 555598 h 1952445"/>
                  <a:gd name="connsiteX12" fmla="*/ 1225649 w 1580169"/>
                  <a:gd name="connsiteY12" fmla="*/ 416056 h 1952445"/>
                  <a:gd name="connsiteX13" fmla="*/ 977605 w 1580169"/>
                  <a:gd name="connsiteY13" fmla="*/ 46596 h 1952445"/>
                  <a:gd name="connsiteX14" fmla="*/ 941380 w 1580169"/>
                  <a:gd name="connsiteY14" fmla="*/ 49831 h 1952445"/>
                  <a:gd name="connsiteX15" fmla="*/ 916440 w 1580169"/>
                  <a:gd name="connsiteY15" fmla="*/ 67116 h 1952445"/>
                  <a:gd name="connsiteX16" fmla="*/ 888858 w 1580169"/>
                  <a:gd name="connsiteY16" fmla="*/ 29410 h 1952445"/>
                  <a:gd name="connsiteX17" fmla="*/ 853226 w 1580169"/>
                  <a:gd name="connsiteY17" fmla="*/ 6717 h 1952445"/>
                  <a:gd name="connsiteX18" fmla="*/ 775417 w 1580169"/>
                  <a:gd name="connsiteY18" fmla="*/ 0 h 1952445"/>
                  <a:gd name="connsiteX19" fmla="*/ 398993 w 1580169"/>
                  <a:gd name="connsiteY19" fmla="*/ 237055 h 1952445"/>
                  <a:gd name="connsiteX20" fmla="*/ 394400 w 1580169"/>
                  <a:gd name="connsiteY20" fmla="*/ 568883 h 1952445"/>
                  <a:gd name="connsiteX21" fmla="*/ 395092 w 1580169"/>
                  <a:gd name="connsiteY21" fmla="*/ 574068 h 1952445"/>
                  <a:gd name="connsiteX22" fmla="*/ 395092 w 1580169"/>
                  <a:gd name="connsiteY22" fmla="*/ 592638 h 1952445"/>
                  <a:gd name="connsiteX23" fmla="*/ 543004 w 1580169"/>
                  <a:gd name="connsiteY23" fmla="*/ 900488 h 1952445"/>
                  <a:gd name="connsiteX24" fmla="*/ 543004 w 1580169"/>
                  <a:gd name="connsiteY24" fmla="*/ 961135 h 1952445"/>
                  <a:gd name="connsiteX25" fmla="*/ 528188 w 1580169"/>
                  <a:gd name="connsiteY25" fmla="*/ 983779 h 1952445"/>
                  <a:gd name="connsiteX26" fmla="*/ 361089 w 1580169"/>
                  <a:gd name="connsiteY26" fmla="*/ 1050302 h 1952445"/>
                  <a:gd name="connsiteX27" fmla="*/ 322988 w 1580169"/>
                  <a:gd name="connsiteY27" fmla="*/ 1065464 h 1952445"/>
                  <a:gd name="connsiteX28" fmla="*/ 116552 w 1580169"/>
                  <a:gd name="connsiteY28" fmla="*/ 1177472 h 1952445"/>
                  <a:gd name="connsiteX29" fmla="*/ 188162 w 1580169"/>
                  <a:gd name="connsiteY29" fmla="*/ 1249083 h 1952445"/>
                  <a:gd name="connsiteX30" fmla="*/ 222437 w 1580169"/>
                  <a:gd name="connsiteY30" fmla="*/ 1283406 h 1952445"/>
                  <a:gd name="connsiteX31" fmla="*/ 188706 w 1580169"/>
                  <a:gd name="connsiteY31" fmla="*/ 1318372 h 1952445"/>
                  <a:gd name="connsiteX32" fmla="*/ 153394 w 1580169"/>
                  <a:gd name="connsiteY32" fmla="*/ 1354918 h 1952445"/>
                  <a:gd name="connsiteX33" fmla="*/ 152925 w 1580169"/>
                  <a:gd name="connsiteY33" fmla="*/ 1355387 h 1952445"/>
                  <a:gd name="connsiteX34" fmla="*/ 152456 w 1580169"/>
                  <a:gd name="connsiteY34" fmla="*/ 1355856 h 1952445"/>
                  <a:gd name="connsiteX35" fmla="*/ 98872 w 1580169"/>
                  <a:gd name="connsiteY35" fmla="*/ 1377735 h 1952445"/>
                  <a:gd name="connsiteX36" fmla="*/ 92773 w 1580169"/>
                  <a:gd name="connsiteY36" fmla="*/ 1377513 h 1952445"/>
                  <a:gd name="connsiteX37" fmla="*/ 75487 w 1580169"/>
                  <a:gd name="connsiteY37" fmla="*/ 1394798 h 1952445"/>
                  <a:gd name="connsiteX38" fmla="*/ 312295 w 1580169"/>
                  <a:gd name="connsiteY38" fmla="*/ 1632890 h 1952445"/>
                  <a:gd name="connsiteX39" fmla="*/ 312357 w 1580169"/>
                  <a:gd name="connsiteY39" fmla="*/ 1758294 h 1952445"/>
                  <a:gd name="connsiteX40" fmla="*/ 186953 w 1580169"/>
                  <a:gd name="connsiteY40" fmla="*/ 1758356 h 1952445"/>
                  <a:gd name="connsiteX41" fmla="*/ 0 w 1580169"/>
                  <a:gd name="connsiteY41" fmla="*/ 1572071 h 1952445"/>
                  <a:gd name="connsiteX42" fmla="*/ 0 w 1580169"/>
                  <a:gd name="connsiteY42" fmla="*/ 1816780 h 1952445"/>
                  <a:gd name="connsiteX43" fmla="*/ 21977 w 1580169"/>
                  <a:gd name="connsiteY43" fmla="*/ 1831448 h 1952445"/>
                  <a:gd name="connsiteX44" fmla="*/ 797024 w 1580169"/>
                  <a:gd name="connsiteY44" fmla="*/ 1952445 h 1952445"/>
                  <a:gd name="connsiteX45" fmla="*/ 1560415 w 1580169"/>
                  <a:gd name="connsiteY45" fmla="*/ 1829868 h 1952445"/>
                  <a:gd name="connsiteX46" fmla="*/ 1580170 w 1580169"/>
                  <a:gd name="connsiteY46" fmla="*/ 1815052 h 1952445"/>
                  <a:gd name="connsiteX47" fmla="*/ 493865 w 1580169"/>
                  <a:gd name="connsiteY47" fmla="*/ 592638 h 1952445"/>
                  <a:gd name="connsiteX48" fmla="*/ 493865 w 1580169"/>
                  <a:gd name="connsiteY48" fmla="*/ 508681 h 1952445"/>
                  <a:gd name="connsiteX49" fmla="*/ 973704 w 1580169"/>
                  <a:gd name="connsiteY49" fmla="*/ 305579 h 1952445"/>
                  <a:gd name="connsiteX50" fmla="*/ 1086503 w 1580169"/>
                  <a:gd name="connsiteY50" fmla="*/ 472480 h 1952445"/>
                  <a:gd name="connsiteX51" fmla="*/ 1086503 w 1580169"/>
                  <a:gd name="connsiteY51" fmla="*/ 592638 h 1952445"/>
                  <a:gd name="connsiteX52" fmla="*/ 790184 w 1580169"/>
                  <a:gd name="connsiteY52" fmla="*/ 888957 h 1952445"/>
                  <a:gd name="connsiteX53" fmla="*/ 493865 w 1580169"/>
                  <a:gd name="connsiteY53" fmla="*/ 592638 h 1952445"/>
                  <a:gd name="connsiteX54" fmla="*/ 691164 w 1580169"/>
                  <a:gd name="connsiteY54" fmla="*/ 1559403 h 1952445"/>
                  <a:gd name="connsiteX55" fmla="*/ 415908 w 1580169"/>
                  <a:gd name="connsiteY55" fmla="*/ 1134803 h 1952445"/>
                  <a:gd name="connsiteX56" fmla="*/ 516829 w 1580169"/>
                  <a:gd name="connsiteY56" fmla="*/ 1094627 h 1952445"/>
                  <a:gd name="connsiteX57" fmla="*/ 691164 w 1580169"/>
                  <a:gd name="connsiteY57" fmla="*/ 1164385 h 1952445"/>
                  <a:gd name="connsiteX58" fmla="*/ 789937 w 1580169"/>
                  <a:gd name="connsiteY58" fmla="*/ 1097639 h 1952445"/>
                  <a:gd name="connsiteX59" fmla="*/ 620912 w 1580169"/>
                  <a:gd name="connsiteY59" fmla="*/ 1030029 h 1952445"/>
                  <a:gd name="connsiteX60" fmla="*/ 641777 w 1580169"/>
                  <a:gd name="connsiteY60" fmla="*/ 961135 h 1952445"/>
                  <a:gd name="connsiteX61" fmla="*/ 641777 w 1580169"/>
                  <a:gd name="connsiteY61" fmla="*/ 958666 h 1952445"/>
                  <a:gd name="connsiteX62" fmla="*/ 938244 w 1580169"/>
                  <a:gd name="connsiteY62" fmla="*/ 958666 h 1952445"/>
                  <a:gd name="connsiteX63" fmla="*/ 938244 w 1580169"/>
                  <a:gd name="connsiteY63" fmla="*/ 961135 h 1952445"/>
                  <a:gd name="connsiteX64" fmla="*/ 959085 w 1580169"/>
                  <a:gd name="connsiteY64" fmla="*/ 1029881 h 1952445"/>
                  <a:gd name="connsiteX65" fmla="*/ 888710 w 1580169"/>
                  <a:gd name="connsiteY65" fmla="*/ 1557427 h 1952445"/>
                  <a:gd name="connsiteX66" fmla="*/ 888710 w 1580169"/>
                  <a:gd name="connsiteY66" fmla="*/ 1164385 h 1952445"/>
                  <a:gd name="connsiteX67" fmla="*/ 1063167 w 1580169"/>
                  <a:gd name="connsiteY67" fmla="*/ 1094602 h 1952445"/>
                  <a:gd name="connsiteX68" fmla="*/ 1160632 w 1580169"/>
                  <a:gd name="connsiteY68" fmla="*/ 1133420 h 1952445"/>
                  <a:gd name="connsiteX0" fmla="*/ 1580120 w 1580170"/>
                  <a:gd name="connsiteY0" fmla="*/ 1381834 h 1952445"/>
                  <a:gd name="connsiteX1" fmla="*/ 1487916 w 1580170"/>
                  <a:gd name="connsiteY1" fmla="*/ 1196634 h 1952445"/>
                  <a:gd name="connsiteX2" fmla="*/ 1253034 w 1580170"/>
                  <a:gd name="connsiteY2" fmla="*/ 1063958 h 1952445"/>
                  <a:gd name="connsiteX3" fmla="*/ 1252713 w 1580170"/>
                  <a:gd name="connsiteY3" fmla="*/ 1063810 h 1952445"/>
                  <a:gd name="connsiteX4" fmla="*/ 1252713 w 1580170"/>
                  <a:gd name="connsiteY4" fmla="*/ 1063810 h 1952445"/>
                  <a:gd name="connsiteX5" fmla="*/ 1252071 w 1580170"/>
                  <a:gd name="connsiteY5" fmla="*/ 1063563 h 1952445"/>
                  <a:gd name="connsiteX6" fmla="*/ 1214858 w 1580170"/>
                  <a:gd name="connsiteY6" fmla="*/ 1048747 h 1952445"/>
                  <a:gd name="connsiteX7" fmla="*/ 1052278 w 1580170"/>
                  <a:gd name="connsiteY7" fmla="*/ 984075 h 1952445"/>
                  <a:gd name="connsiteX8" fmla="*/ 1036993 w 1580170"/>
                  <a:gd name="connsiteY8" fmla="*/ 961258 h 1952445"/>
                  <a:gd name="connsiteX9" fmla="*/ 1036993 w 1580170"/>
                  <a:gd name="connsiteY9" fmla="*/ 900661 h 1952445"/>
                  <a:gd name="connsiteX10" fmla="*/ 1185276 w 1580170"/>
                  <a:gd name="connsiteY10" fmla="*/ 592638 h 1952445"/>
                  <a:gd name="connsiteX11" fmla="*/ 1185276 w 1580170"/>
                  <a:gd name="connsiteY11" fmla="*/ 555598 h 1952445"/>
                  <a:gd name="connsiteX12" fmla="*/ 1225649 w 1580170"/>
                  <a:gd name="connsiteY12" fmla="*/ 416056 h 1952445"/>
                  <a:gd name="connsiteX13" fmla="*/ 977605 w 1580170"/>
                  <a:gd name="connsiteY13" fmla="*/ 46596 h 1952445"/>
                  <a:gd name="connsiteX14" fmla="*/ 941380 w 1580170"/>
                  <a:gd name="connsiteY14" fmla="*/ 49831 h 1952445"/>
                  <a:gd name="connsiteX15" fmla="*/ 916440 w 1580170"/>
                  <a:gd name="connsiteY15" fmla="*/ 67116 h 1952445"/>
                  <a:gd name="connsiteX16" fmla="*/ 888858 w 1580170"/>
                  <a:gd name="connsiteY16" fmla="*/ 29410 h 1952445"/>
                  <a:gd name="connsiteX17" fmla="*/ 853226 w 1580170"/>
                  <a:gd name="connsiteY17" fmla="*/ 6717 h 1952445"/>
                  <a:gd name="connsiteX18" fmla="*/ 775417 w 1580170"/>
                  <a:gd name="connsiteY18" fmla="*/ 0 h 1952445"/>
                  <a:gd name="connsiteX19" fmla="*/ 398993 w 1580170"/>
                  <a:gd name="connsiteY19" fmla="*/ 237055 h 1952445"/>
                  <a:gd name="connsiteX20" fmla="*/ 394400 w 1580170"/>
                  <a:gd name="connsiteY20" fmla="*/ 568883 h 1952445"/>
                  <a:gd name="connsiteX21" fmla="*/ 395092 w 1580170"/>
                  <a:gd name="connsiteY21" fmla="*/ 574068 h 1952445"/>
                  <a:gd name="connsiteX22" fmla="*/ 395092 w 1580170"/>
                  <a:gd name="connsiteY22" fmla="*/ 592638 h 1952445"/>
                  <a:gd name="connsiteX23" fmla="*/ 543004 w 1580170"/>
                  <a:gd name="connsiteY23" fmla="*/ 900488 h 1952445"/>
                  <a:gd name="connsiteX24" fmla="*/ 543004 w 1580170"/>
                  <a:gd name="connsiteY24" fmla="*/ 961135 h 1952445"/>
                  <a:gd name="connsiteX25" fmla="*/ 528188 w 1580170"/>
                  <a:gd name="connsiteY25" fmla="*/ 983779 h 1952445"/>
                  <a:gd name="connsiteX26" fmla="*/ 361089 w 1580170"/>
                  <a:gd name="connsiteY26" fmla="*/ 1050302 h 1952445"/>
                  <a:gd name="connsiteX27" fmla="*/ 322988 w 1580170"/>
                  <a:gd name="connsiteY27" fmla="*/ 1065464 h 1952445"/>
                  <a:gd name="connsiteX28" fmla="*/ 116552 w 1580170"/>
                  <a:gd name="connsiteY28" fmla="*/ 1177472 h 1952445"/>
                  <a:gd name="connsiteX29" fmla="*/ 188162 w 1580170"/>
                  <a:gd name="connsiteY29" fmla="*/ 1249083 h 1952445"/>
                  <a:gd name="connsiteX30" fmla="*/ 222437 w 1580170"/>
                  <a:gd name="connsiteY30" fmla="*/ 1283406 h 1952445"/>
                  <a:gd name="connsiteX31" fmla="*/ 188706 w 1580170"/>
                  <a:gd name="connsiteY31" fmla="*/ 1318372 h 1952445"/>
                  <a:gd name="connsiteX32" fmla="*/ 153394 w 1580170"/>
                  <a:gd name="connsiteY32" fmla="*/ 1354918 h 1952445"/>
                  <a:gd name="connsiteX33" fmla="*/ 152925 w 1580170"/>
                  <a:gd name="connsiteY33" fmla="*/ 1355387 h 1952445"/>
                  <a:gd name="connsiteX34" fmla="*/ 152456 w 1580170"/>
                  <a:gd name="connsiteY34" fmla="*/ 1355856 h 1952445"/>
                  <a:gd name="connsiteX35" fmla="*/ 98872 w 1580170"/>
                  <a:gd name="connsiteY35" fmla="*/ 1377735 h 1952445"/>
                  <a:gd name="connsiteX36" fmla="*/ 92773 w 1580170"/>
                  <a:gd name="connsiteY36" fmla="*/ 1377513 h 1952445"/>
                  <a:gd name="connsiteX37" fmla="*/ 75487 w 1580170"/>
                  <a:gd name="connsiteY37" fmla="*/ 1394798 h 1952445"/>
                  <a:gd name="connsiteX38" fmla="*/ 312295 w 1580170"/>
                  <a:gd name="connsiteY38" fmla="*/ 1632890 h 1952445"/>
                  <a:gd name="connsiteX39" fmla="*/ 312357 w 1580170"/>
                  <a:gd name="connsiteY39" fmla="*/ 1758294 h 1952445"/>
                  <a:gd name="connsiteX40" fmla="*/ 30377 w 1580170"/>
                  <a:gd name="connsiteY40" fmla="*/ 1432679 h 1952445"/>
                  <a:gd name="connsiteX41" fmla="*/ 0 w 1580170"/>
                  <a:gd name="connsiteY41" fmla="*/ 1572071 h 1952445"/>
                  <a:gd name="connsiteX42" fmla="*/ 0 w 1580170"/>
                  <a:gd name="connsiteY42" fmla="*/ 1816780 h 1952445"/>
                  <a:gd name="connsiteX43" fmla="*/ 21977 w 1580170"/>
                  <a:gd name="connsiteY43" fmla="*/ 1831448 h 1952445"/>
                  <a:gd name="connsiteX44" fmla="*/ 797024 w 1580170"/>
                  <a:gd name="connsiteY44" fmla="*/ 1952445 h 1952445"/>
                  <a:gd name="connsiteX45" fmla="*/ 1560415 w 1580170"/>
                  <a:gd name="connsiteY45" fmla="*/ 1829868 h 1952445"/>
                  <a:gd name="connsiteX46" fmla="*/ 1580170 w 1580170"/>
                  <a:gd name="connsiteY46" fmla="*/ 1815052 h 1952445"/>
                  <a:gd name="connsiteX47" fmla="*/ 1580120 w 1580170"/>
                  <a:gd name="connsiteY47" fmla="*/ 1381834 h 1952445"/>
                  <a:gd name="connsiteX48" fmla="*/ 493865 w 1580170"/>
                  <a:gd name="connsiteY48" fmla="*/ 592638 h 1952445"/>
                  <a:gd name="connsiteX49" fmla="*/ 493865 w 1580170"/>
                  <a:gd name="connsiteY49" fmla="*/ 508681 h 1952445"/>
                  <a:gd name="connsiteX50" fmla="*/ 973704 w 1580170"/>
                  <a:gd name="connsiteY50" fmla="*/ 305579 h 1952445"/>
                  <a:gd name="connsiteX51" fmla="*/ 1086503 w 1580170"/>
                  <a:gd name="connsiteY51" fmla="*/ 472480 h 1952445"/>
                  <a:gd name="connsiteX52" fmla="*/ 1086503 w 1580170"/>
                  <a:gd name="connsiteY52" fmla="*/ 592638 h 1952445"/>
                  <a:gd name="connsiteX53" fmla="*/ 790184 w 1580170"/>
                  <a:gd name="connsiteY53" fmla="*/ 888957 h 1952445"/>
                  <a:gd name="connsiteX54" fmla="*/ 493865 w 1580170"/>
                  <a:gd name="connsiteY54" fmla="*/ 592638 h 1952445"/>
                  <a:gd name="connsiteX55" fmla="*/ 691164 w 1580170"/>
                  <a:gd name="connsiteY55" fmla="*/ 1559403 h 1952445"/>
                  <a:gd name="connsiteX56" fmla="*/ 415908 w 1580170"/>
                  <a:gd name="connsiteY56" fmla="*/ 1134803 h 1952445"/>
                  <a:gd name="connsiteX57" fmla="*/ 516829 w 1580170"/>
                  <a:gd name="connsiteY57" fmla="*/ 1094627 h 1952445"/>
                  <a:gd name="connsiteX58" fmla="*/ 691164 w 1580170"/>
                  <a:gd name="connsiteY58" fmla="*/ 1164385 h 1952445"/>
                  <a:gd name="connsiteX59" fmla="*/ 691164 w 1580170"/>
                  <a:gd name="connsiteY59" fmla="*/ 1559403 h 1952445"/>
                  <a:gd name="connsiteX60" fmla="*/ 789937 w 1580170"/>
                  <a:gd name="connsiteY60" fmla="*/ 1097639 h 1952445"/>
                  <a:gd name="connsiteX61" fmla="*/ 620912 w 1580170"/>
                  <a:gd name="connsiteY61" fmla="*/ 1030029 h 1952445"/>
                  <a:gd name="connsiteX62" fmla="*/ 641777 w 1580170"/>
                  <a:gd name="connsiteY62" fmla="*/ 961135 h 1952445"/>
                  <a:gd name="connsiteX63" fmla="*/ 641777 w 1580170"/>
                  <a:gd name="connsiteY63" fmla="*/ 958666 h 1952445"/>
                  <a:gd name="connsiteX64" fmla="*/ 938244 w 1580170"/>
                  <a:gd name="connsiteY64" fmla="*/ 958666 h 1952445"/>
                  <a:gd name="connsiteX65" fmla="*/ 938244 w 1580170"/>
                  <a:gd name="connsiteY65" fmla="*/ 961135 h 1952445"/>
                  <a:gd name="connsiteX66" fmla="*/ 959085 w 1580170"/>
                  <a:gd name="connsiteY66" fmla="*/ 1029881 h 1952445"/>
                  <a:gd name="connsiteX67" fmla="*/ 789937 w 1580170"/>
                  <a:gd name="connsiteY67" fmla="*/ 1097639 h 1952445"/>
                  <a:gd name="connsiteX68" fmla="*/ 888710 w 1580170"/>
                  <a:gd name="connsiteY68" fmla="*/ 1557427 h 1952445"/>
                  <a:gd name="connsiteX69" fmla="*/ 888710 w 1580170"/>
                  <a:gd name="connsiteY69" fmla="*/ 1164385 h 1952445"/>
                  <a:gd name="connsiteX70" fmla="*/ 1063167 w 1580170"/>
                  <a:gd name="connsiteY70" fmla="*/ 1094602 h 1952445"/>
                  <a:gd name="connsiteX71" fmla="*/ 1160632 w 1580170"/>
                  <a:gd name="connsiteY71" fmla="*/ 1133420 h 1952445"/>
                  <a:gd name="connsiteX72" fmla="*/ 888710 w 1580170"/>
                  <a:gd name="connsiteY72" fmla="*/ 1557427 h 1952445"/>
                  <a:gd name="connsiteX0" fmla="*/ 1580120 w 1580170"/>
                  <a:gd name="connsiteY0" fmla="*/ 1381834 h 1952445"/>
                  <a:gd name="connsiteX1" fmla="*/ 1487916 w 1580170"/>
                  <a:gd name="connsiteY1" fmla="*/ 1196634 h 1952445"/>
                  <a:gd name="connsiteX2" fmla="*/ 1253034 w 1580170"/>
                  <a:gd name="connsiteY2" fmla="*/ 1063958 h 1952445"/>
                  <a:gd name="connsiteX3" fmla="*/ 1252713 w 1580170"/>
                  <a:gd name="connsiteY3" fmla="*/ 1063810 h 1952445"/>
                  <a:gd name="connsiteX4" fmla="*/ 1252713 w 1580170"/>
                  <a:gd name="connsiteY4" fmla="*/ 1063810 h 1952445"/>
                  <a:gd name="connsiteX5" fmla="*/ 1252071 w 1580170"/>
                  <a:gd name="connsiteY5" fmla="*/ 1063563 h 1952445"/>
                  <a:gd name="connsiteX6" fmla="*/ 1214858 w 1580170"/>
                  <a:gd name="connsiteY6" fmla="*/ 1048747 h 1952445"/>
                  <a:gd name="connsiteX7" fmla="*/ 1052278 w 1580170"/>
                  <a:gd name="connsiteY7" fmla="*/ 984075 h 1952445"/>
                  <a:gd name="connsiteX8" fmla="*/ 1036993 w 1580170"/>
                  <a:gd name="connsiteY8" fmla="*/ 961258 h 1952445"/>
                  <a:gd name="connsiteX9" fmla="*/ 1036993 w 1580170"/>
                  <a:gd name="connsiteY9" fmla="*/ 900661 h 1952445"/>
                  <a:gd name="connsiteX10" fmla="*/ 1185276 w 1580170"/>
                  <a:gd name="connsiteY10" fmla="*/ 592638 h 1952445"/>
                  <a:gd name="connsiteX11" fmla="*/ 1185276 w 1580170"/>
                  <a:gd name="connsiteY11" fmla="*/ 555598 h 1952445"/>
                  <a:gd name="connsiteX12" fmla="*/ 1225649 w 1580170"/>
                  <a:gd name="connsiteY12" fmla="*/ 416056 h 1952445"/>
                  <a:gd name="connsiteX13" fmla="*/ 977605 w 1580170"/>
                  <a:gd name="connsiteY13" fmla="*/ 46596 h 1952445"/>
                  <a:gd name="connsiteX14" fmla="*/ 941380 w 1580170"/>
                  <a:gd name="connsiteY14" fmla="*/ 49831 h 1952445"/>
                  <a:gd name="connsiteX15" fmla="*/ 916440 w 1580170"/>
                  <a:gd name="connsiteY15" fmla="*/ 67116 h 1952445"/>
                  <a:gd name="connsiteX16" fmla="*/ 888858 w 1580170"/>
                  <a:gd name="connsiteY16" fmla="*/ 29410 h 1952445"/>
                  <a:gd name="connsiteX17" fmla="*/ 853226 w 1580170"/>
                  <a:gd name="connsiteY17" fmla="*/ 6717 h 1952445"/>
                  <a:gd name="connsiteX18" fmla="*/ 775417 w 1580170"/>
                  <a:gd name="connsiteY18" fmla="*/ 0 h 1952445"/>
                  <a:gd name="connsiteX19" fmla="*/ 398993 w 1580170"/>
                  <a:gd name="connsiteY19" fmla="*/ 237055 h 1952445"/>
                  <a:gd name="connsiteX20" fmla="*/ 394400 w 1580170"/>
                  <a:gd name="connsiteY20" fmla="*/ 568883 h 1952445"/>
                  <a:gd name="connsiteX21" fmla="*/ 395092 w 1580170"/>
                  <a:gd name="connsiteY21" fmla="*/ 574068 h 1952445"/>
                  <a:gd name="connsiteX22" fmla="*/ 395092 w 1580170"/>
                  <a:gd name="connsiteY22" fmla="*/ 592638 h 1952445"/>
                  <a:gd name="connsiteX23" fmla="*/ 543004 w 1580170"/>
                  <a:gd name="connsiteY23" fmla="*/ 900488 h 1952445"/>
                  <a:gd name="connsiteX24" fmla="*/ 543004 w 1580170"/>
                  <a:gd name="connsiteY24" fmla="*/ 961135 h 1952445"/>
                  <a:gd name="connsiteX25" fmla="*/ 528188 w 1580170"/>
                  <a:gd name="connsiteY25" fmla="*/ 983779 h 1952445"/>
                  <a:gd name="connsiteX26" fmla="*/ 361089 w 1580170"/>
                  <a:gd name="connsiteY26" fmla="*/ 1050302 h 1952445"/>
                  <a:gd name="connsiteX27" fmla="*/ 322988 w 1580170"/>
                  <a:gd name="connsiteY27" fmla="*/ 1065464 h 1952445"/>
                  <a:gd name="connsiteX28" fmla="*/ 116552 w 1580170"/>
                  <a:gd name="connsiteY28" fmla="*/ 1177472 h 1952445"/>
                  <a:gd name="connsiteX29" fmla="*/ 62902 w 1580170"/>
                  <a:gd name="connsiteY29" fmla="*/ 1274135 h 1952445"/>
                  <a:gd name="connsiteX30" fmla="*/ 222437 w 1580170"/>
                  <a:gd name="connsiteY30" fmla="*/ 1283406 h 1952445"/>
                  <a:gd name="connsiteX31" fmla="*/ 188706 w 1580170"/>
                  <a:gd name="connsiteY31" fmla="*/ 1318372 h 1952445"/>
                  <a:gd name="connsiteX32" fmla="*/ 153394 w 1580170"/>
                  <a:gd name="connsiteY32" fmla="*/ 1354918 h 1952445"/>
                  <a:gd name="connsiteX33" fmla="*/ 152925 w 1580170"/>
                  <a:gd name="connsiteY33" fmla="*/ 1355387 h 1952445"/>
                  <a:gd name="connsiteX34" fmla="*/ 152456 w 1580170"/>
                  <a:gd name="connsiteY34" fmla="*/ 1355856 h 1952445"/>
                  <a:gd name="connsiteX35" fmla="*/ 98872 w 1580170"/>
                  <a:gd name="connsiteY35" fmla="*/ 1377735 h 1952445"/>
                  <a:gd name="connsiteX36" fmla="*/ 92773 w 1580170"/>
                  <a:gd name="connsiteY36" fmla="*/ 1377513 h 1952445"/>
                  <a:gd name="connsiteX37" fmla="*/ 75487 w 1580170"/>
                  <a:gd name="connsiteY37" fmla="*/ 1394798 h 1952445"/>
                  <a:gd name="connsiteX38" fmla="*/ 312295 w 1580170"/>
                  <a:gd name="connsiteY38" fmla="*/ 1632890 h 1952445"/>
                  <a:gd name="connsiteX39" fmla="*/ 312357 w 1580170"/>
                  <a:gd name="connsiteY39" fmla="*/ 1758294 h 1952445"/>
                  <a:gd name="connsiteX40" fmla="*/ 30377 w 1580170"/>
                  <a:gd name="connsiteY40" fmla="*/ 1432679 h 1952445"/>
                  <a:gd name="connsiteX41" fmla="*/ 0 w 1580170"/>
                  <a:gd name="connsiteY41" fmla="*/ 1572071 h 1952445"/>
                  <a:gd name="connsiteX42" fmla="*/ 0 w 1580170"/>
                  <a:gd name="connsiteY42" fmla="*/ 1816780 h 1952445"/>
                  <a:gd name="connsiteX43" fmla="*/ 21977 w 1580170"/>
                  <a:gd name="connsiteY43" fmla="*/ 1831448 h 1952445"/>
                  <a:gd name="connsiteX44" fmla="*/ 797024 w 1580170"/>
                  <a:gd name="connsiteY44" fmla="*/ 1952445 h 1952445"/>
                  <a:gd name="connsiteX45" fmla="*/ 1560415 w 1580170"/>
                  <a:gd name="connsiteY45" fmla="*/ 1829868 h 1952445"/>
                  <a:gd name="connsiteX46" fmla="*/ 1580170 w 1580170"/>
                  <a:gd name="connsiteY46" fmla="*/ 1815052 h 1952445"/>
                  <a:gd name="connsiteX47" fmla="*/ 1580120 w 1580170"/>
                  <a:gd name="connsiteY47" fmla="*/ 1381834 h 1952445"/>
                  <a:gd name="connsiteX48" fmla="*/ 493865 w 1580170"/>
                  <a:gd name="connsiteY48" fmla="*/ 592638 h 1952445"/>
                  <a:gd name="connsiteX49" fmla="*/ 493865 w 1580170"/>
                  <a:gd name="connsiteY49" fmla="*/ 508681 h 1952445"/>
                  <a:gd name="connsiteX50" fmla="*/ 973704 w 1580170"/>
                  <a:gd name="connsiteY50" fmla="*/ 305579 h 1952445"/>
                  <a:gd name="connsiteX51" fmla="*/ 1086503 w 1580170"/>
                  <a:gd name="connsiteY51" fmla="*/ 472480 h 1952445"/>
                  <a:gd name="connsiteX52" fmla="*/ 1086503 w 1580170"/>
                  <a:gd name="connsiteY52" fmla="*/ 592638 h 1952445"/>
                  <a:gd name="connsiteX53" fmla="*/ 790184 w 1580170"/>
                  <a:gd name="connsiteY53" fmla="*/ 888957 h 1952445"/>
                  <a:gd name="connsiteX54" fmla="*/ 493865 w 1580170"/>
                  <a:gd name="connsiteY54" fmla="*/ 592638 h 1952445"/>
                  <a:gd name="connsiteX55" fmla="*/ 691164 w 1580170"/>
                  <a:gd name="connsiteY55" fmla="*/ 1559403 h 1952445"/>
                  <a:gd name="connsiteX56" fmla="*/ 415908 w 1580170"/>
                  <a:gd name="connsiteY56" fmla="*/ 1134803 h 1952445"/>
                  <a:gd name="connsiteX57" fmla="*/ 516829 w 1580170"/>
                  <a:gd name="connsiteY57" fmla="*/ 1094627 h 1952445"/>
                  <a:gd name="connsiteX58" fmla="*/ 691164 w 1580170"/>
                  <a:gd name="connsiteY58" fmla="*/ 1164385 h 1952445"/>
                  <a:gd name="connsiteX59" fmla="*/ 691164 w 1580170"/>
                  <a:gd name="connsiteY59" fmla="*/ 1559403 h 1952445"/>
                  <a:gd name="connsiteX60" fmla="*/ 789937 w 1580170"/>
                  <a:gd name="connsiteY60" fmla="*/ 1097639 h 1952445"/>
                  <a:gd name="connsiteX61" fmla="*/ 620912 w 1580170"/>
                  <a:gd name="connsiteY61" fmla="*/ 1030029 h 1952445"/>
                  <a:gd name="connsiteX62" fmla="*/ 641777 w 1580170"/>
                  <a:gd name="connsiteY62" fmla="*/ 961135 h 1952445"/>
                  <a:gd name="connsiteX63" fmla="*/ 641777 w 1580170"/>
                  <a:gd name="connsiteY63" fmla="*/ 958666 h 1952445"/>
                  <a:gd name="connsiteX64" fmla="*/ 938244 w 1580170"/>
                  <a:gd name="connsiteY64" fmla="*/ 958666 h 1952445"/>
                  <a:gd name="connsiteX65" fmla="*/ 938244 w 1580170"/>
                  <a:gd name="connsiteY65" fmla="*/ 961135 h 1952445"/>
                  <a:gd name="connsiteX66" fmla="*/ 959085 w 1580170"/>
                  <a:gd name="connsiteY66" fmla="*/ 1029881 h 1952445"/>
                  <a:gd name="connsiteX67" fmla="*/ 789937 w 1580170"/>
                  <a:gd name="connsiteY67" fmla="*/ 1097639 h 1952445"/>
                  <a:gd name="connsiteX68" fmla="*/ 888710 w 1580170"/>
                  <a:gd name="connsiteY68" fmla="*/ 1557427 h 1952445"/>
                  <a:gd name="connsiteX69" fmla="*/ 888710 w 1580170"/>
                  <a:gd name="connsiteY69" fmla="*/ 1164385 h 1952445"/>
                  <a:gd name="connsiteX70" fmla="*/ 1063167 w 1580170"/>
                  <a:gd name="connsiteY70" fmla="*/ 1094602 h 1952445"/>
                  <a:gd name="connsiteX71" fmla="*/ 1160632 w 1580170"/>
                  <a:gd name="connsiteY71" fmla="*/ 1133420 h 1952445"/>
                  <a:gd name="connsiteX72" fmla="*/ 888710 w 1580170"/>
                  <a:gd name="connsiteY72" fmla="*/ 1557427 h 1952445"/>
                  <a:gd name="connsiteX0" fmla="*/ 1580120 w 1580170"/>
                  <a:gd name="connsiteY0" fmla="*/ 1381834 h 1952445"/>
                  <a:gd name="connsiteX1" fmla="*/ 1487916 w 1580170"/>
                  <a:gd name="connsiteY1" fmla="*/ 1196634 h 1952445"/>
                  <a:gd name="connsiteX2" fmla="*/ 1253034 w 1580170"/>
                  <a:gd name="connsiteY2" fmla="*/ 1063958 h 1952445"/>
                  <a:gd name="connsiteX3" fmla="*/ 1252713 w 1580170"/>
                  <a:gd name="connsiteY3" fmla="*/ 1063810 h 1952445"/>
                  <a:gd name="connsiteX4" fmla="*/ 1252713 w 1580170"/>
                  <a:gd name="connsiteY4" fmla="*/ 1063810 h 1952445"/>
                  <a:gd name="connsiteX5" fmla="*/ 1252071 w 1580170"/>
                  <a:gd name="connsiteY5" fmla="*/ 1063563 h 1952445"/>
                  <a:gd name="connsiteX6" fmla="*/ 1214858 w 1580170"/>
                  <a:gd name="connsiteY6" fmla="*/ 1048747 h 1952445"/>
                  <a:gd name="connsiteX7" fmla="*/ 1052278 w 1580170"/>
                  <a:gd name="connsiteY7" fmla="*/ 984075 h 1952445"/>
                  <a:gd name="connsiteX8" fmla="*/ 1036993 w 1580170"/>
                  <a:gd name="connsiteY8" fmla="*/ 961258 h 1952445"/>
                  <a:gd name="connsiteX9" fmla="*/ 1036993 w 1580170"/>
                  <a:gd name="connsiteY9" fmla="*/ 900661 h 1952445"/>
                  <a:gd name="connsiteX10" fmla="*/ 1185276 w 1580170"/>
                  <a:gd name="connsiteY10" fmla="*/ 592638 h 1952445"/>
                  <a:gd name="connsiteX11" fmla="*/ 1185276 w 1580170"/>
                  <a:gd name="connsiteY11" fmla="*/ 555598 h 1952445"/>
                  <a:gd name="connsiteX12" fmla="*/ 1225649 w 1580170"/>
                  <a:gd name="connsiteY12" fmla="*/ 416056 h 1952445"/>
                  <a:gd name="connsiteX13" fmla="*/ 977605 w 1580170"/>
                  <a:gd name="connsiteY13" fmla="*/ 46596 h 1952445"/>
                  <a:gd name="connsiteX14" fmla="*/ 941380 w 1580170"/>
                  <a:gd name="connsiteY14" fmla="*/ 49831 h 1952445"/>
                  <a:gd name="connsiteX15" fmla="*/ 916440 w 1580170"/>
                  <a:gd name="connsiteY15" fmla="*/ 67116 h 1952445"/>
                  <a:gd name="connsiteX16" fmla="*/ 888858 w 1580170"/>
                  <a:gd name="connsiteY16" fmla="*/ 29410 h 1952445"/>
                  <a:gd name="connsiteX17" fmla="*/ 853226 w 1580170"/>
                  <a:gd name="connsiteY17" fmla="*/ 6717 h 1952445"/>
                  <a:gd name="connsiteX18" fmla="*/ 775417 w 1580170"/>
                  <a:gd name="connsiteY18" fmla="*/ 0 h 1952445"/>
                  <a:gd name="connsiteX19" fmla="*/ 398993 w 1580170"/>
                  <a:gd name="connsiteY19" fmla="*/ 237055 h 1952445"/>
                  <a:gd name="connsiteX20" fmla="*/ 394400 w 1580170"/>
                  <a:gd name="connsiteY20" fmla="*/ 568883 h 1952445"/>
                  <a:gd name="connsiteX21" fmla="*/ 395092 w 1580170"/>
                  <a:gd name="connsiteY21" fmla="*/ 574068 h 1952445"/>
                  <a:gd name="connsiteX22" fmla="*/ 395092 w 1580170"/>
                  <a:gd name="connsiteY22" fmla="*/ 592638 h 1952445"/>
                  <a:gd name="connsiteX23" fmla="*/ 543004 w 1580170"/>
                  <a:gd name="connsiteY23" fmla="*/ 900488 h 1952445"/>
                  <a:gd name="connsiteX24" fmla="*/ 543004 w 1580170"/>
                  <a:gd name="connsiteY24" fmla="*/ 961135 h 1952445"/>
                  <a:gd name="connsiteX25" fmla="*/ 528188 w 1580170"/>
                  <a:gd name="connsiteY25" fmla="*/ 983779 h 1952445"/>
                  <a:gd name="connsiteX26" fmla="*/ 361089 w 1580170"/>
                  <a:gd name="connsiteY26" fmla="*/ 1050302 h 1952445"/>
                  <a:gd name="connsiteX27" fmla="*/ 322988 w 1580170"/>
                  <a:gd name="connsiteY27" fmla="*/ 1065464 h 1952445"/>
                  <a:gd name="connsiteX28" fmla="*/ 116552 w 1580170"/>
                  <a:gd name="connsiteY28" fmla="*/ 1177472 h 1952445"/>
                  <a:gd name="connsiteX29" fmla="*/ 62902 w 1580170"/>
                  <a:gd name="connsiteY29" fmla="*/ 1274135 h 1952445"/>
                  <a:gd name="connsiteX30" fmla="*/ 188706 w 1580170"/>
                  <a:gd name="connsiteY30" fmla="*/ 1318372 h 1952445"/>
                  <a:gd name="connsiteX31" fmla="*/ 153394 w 1580170"/>
                  <a:gd name="connsiteY31" fmla="*/ 1354918 h 1952445"/>
                  <a:gd name="connsiteX32" fmla="*/ 152925 w 1580170"/>
                  <a:gd name="connsiteY32" fmla="*/ 1355387 h 1952445"/>
                  <a:gd name="connsiteX33" fmla="*/ 152456 w 1580170"/>
                  <a:gd name="connsiteY33" fmla="*/ 1355856 h 1952445"/>
                  <a:gd name="connsiteX34" fmla="*/ 98872 w 1580170"/>
                  <a:gd name="connsiteY34" fmla="*/ 1377735 h 1952445"/>
                  <a:gd name="connsiteX35" fmla="*/ 92773 w 1580170"/>
                  <a:gd name="connsiteY35" fmla="*/ 1377513 h 1952445"/>
                  <a:gd name="connsiteX36" fmla="*/ 75487 w 1580170"/>
                  <a:gd name="connsiteY36" fmla="*/ 1394798 h 1952445"/>
                  <a:gd name="connsiteX37" fmla="*/ 312295 w 1580170"/>
                  <a:gd name="connsiteY37" fmla="*/ 1632890 h 1952445"/>
                  <a:gd name="connsiteX38" fmla="*/ 312357 w 1580170"/>
                  <a:gd name="connsiteY38" fmla="*/ 1758294 h 1952445"/>
                  <a:gd name="connsiteX39" fmla="*/ 30377 w 1580170"/>
                  <a:gd name="connsiteY39" fmla="*/ 1432679 h 1952445"/>
                  <a:gd name="connsiteX40" fmla="*/ 0 w 1580170"/>
                  <a:gd name="connsiteY40" fmla="*/ 1572071 h 1952445"/>
                  <a:gd name="connsiteX41" fmla="*/ 0 w 1580170"/>
                  <a:gd name="connsiteY41" fmla="*/ 1816780 h 1952445"/>
                  <a:gd name="connsiteX42" fmla="*/ 21977 w 1580170"/>
                  <a:gd name="connsiteY42" fmla="*/ 1831448 h 1952445"/>
                  <a:gd name="connsiteX43" fmla="*/ 797024 w 1580170"/>
                  <a:gd name="connsiteY43" fmla="*/ 1952445 h 1952445"/>
                  <a:gd name="connsiteX44" fmla="*/ 1560415 w 1580170"/>
                  <a:gd name="connsiteY44" fmla="*/ 1829868 h 1952445"/>
                  <a:gd name="connsiteX45" fmla="*/ 1580170 w 1580170"/>
                  <a:gd name="connsiteY45" fmla="*/ 1815052 h 1952445"/>
                  <a:gd name="connsiteX46" fmla="*/ 1580120 w 1580170"/>
                  <a:gd name="connsiteY46" fmla="*/ 1381834 h 1952445"/>
                  <a:gd name="connsiteX47" fmla="*/ 493865 w 1580170"/>
                  <a:gd name="connsiteY47" fmla="*/ 592638 h 1952445"/>
                  <a:gd name="connsiteX48" fmla="*/ 493865 w 1580170"/>
                  <a:gd name="connsiteY48" fmla="*/ 508681 h 1952445"/>
                  <a:gd name="connsiteX49" fmla="*/ 973704 w 1580170"/>
                  <a:gd name="connsiteY49" fmla="*/ 305579 h 1952445"/>
                  <a:gd name="connsiteX50" fmla="*/ 1086503 w 1580170"/>
                  <a:gd name="connsiteY50" fmla="*/ 472480 h 1952445"/>
                  <a:gd name="connsiteX51" fmla="*/ 1086503 w 1580170"/>
                  <a:gd name="connsiteY51" fmla="*/ 592638 h 1952445"/>
                  <a:gd name="connsiteX52" fmla="*/ 790184 w 1580170"/>
                  <a:gd name="connsiteY52" fmla="*/ 888957 h 1952445"/>
                  <a:gd name="connsiteX53" fmla="*/ 493865 w 1580170"/>
                  <a:gd name="connsiteY53" fmla="*/ 592638 h 1952445"/>
                  <a:gd name="connsiteX54" fmla="*/ 691164 w 1580170"/>
                  <a:gd name="connsiteY54" fmla="*/ 1559403 h 1952445"/>
                  <a:gd name="connsiteX55" fmla="*/ 415908 w 1580170"/>
                  <a:gd name="connsiteY55" fmla="*/ 1134803 h 1952445"/>
                  <a:gd name="connsiteX56" fmla="*/ 516829 w 1580170"/>
                  <a:gd name="connsiteY56" fmla="*/ 1094627 h 1952445"/>
                  <a:gd name="connsiteX57" fmla="*/ 691164 w 1580170"/>
                  <a:gd name="connsiteY57" fmla="*/ 1164385 h 1952445"/>
                  <a:gd name="connsiteX58" fmla="*/ 691164 w 1580170"/>
                  <a:gd name="connsiteY58" fmla="*/ 1559403 h 1952445"/>
                  <a:gd name="connsiteX59" fmla="*/ 789937 w 1580170"/>
                  <a:gd name="connsiteY59" fmla="*/ 1097639 h 1952445"/>
                  <a:gd name="connsiteX60" fmla="*/ 620912 w 1580170"/>
                  <a:gd name="connsiteY60" fmla="*/ 1030029 h 1952445"/>
                  <a:gd name="connsiteX61" fmla="*/ 641777 w 1580170"/>
                  <a:gd name="connsiteY61" fmla="*/ 961135 h 1952445"/>
                  <a:gd name="connsiteX62" fmla="*/ 641777 w 1580170"/>
                  <a:gd name="connsiteY62" fmla="*/ 958666 h 1952445"/>
                  <a:gd name="connsiteX63" fmla="*/ 938244 w 1580170"/>
                  <a:gd name="connsiteY63" fmla="*/ 958666 h 1952445"/>
                  <a:gd name="connsiteX64" fmla="*/ 938244 w 1580170"/>
                  <a:gd name="connsiteY64" fmla="*/ 961135 h 1952445"/>
                  <a:gd name="connsiteX65" fmla="*/ 959085 w 1580170"/>
                  <a:gd name="connsiteY65" fmla="*/ 1029881 h 1952445"/>
                  <a:gd name="connsiteX66" fmla="*/ 789937 w 1580170"/>
                  <a:gd name="connsiteY66" fmla="*/ 1097639 h 1952445"/>
                  <a:gd name="connsiteX67" fmla="*/ 888710 w 1580170"/>
                  <a:gd name="connsiteY67" fmla="*/ 1557427 h 1952445"/>
                  <a:gd name="connsiteX68" fmla="*/ 888710 w 1580170"/>
                  <a:gd name="connsiteY68" fmla="*/ 1164385 h 1952445"/>
                  <a:gd name="connsiteX69" fmla="*/ 1063167 w 1580170"/>
                  <a:gd name="connsiteY69" fmla="*/ 1094602 h 1952445"/>
                  <a:gd name="connsiteX70" fmla="*/ 1160632 w 1580170"/>
                  <a:gd name="connsiteY70" fmla="*/ 1133420 h 1952445"/>
                  <a:gd name="connsiteX71" fmla="*/ 888710 w 1580170"/>
                  <a:gd name="connsiteY71" fmla="*/ 1557427 h 1952445"/>
                  <a:gd name="connsiteX0" fmla="*/ 1580120 w 1580170"/>
                  <a:gd name="connsiteY0" fmla="*/ 1381834 h 1952445"/>
                  <a:gd name="connsiteX1" fmla="*/ 1487916 w 1580170"/>
                  <a:gd name="connsiteY1" fmla="*/ 1196634 h 1952445"/>
                  <a:gd name="connsiteX2" fmla="*/ 1253034 w 1580170"/>
                  <a:gd name="connsiteY2" fmla="*/ 1063958 h 1952445"/>
                  <a:gd name="connsiteX3" fmla="*/ 1252713 w 1580170"/>
                  <a:gd name="connsiteY3" fmla="*/ 1063810 h 1952445"/>
                  <a:gd name="connsiteX4" fmla="*/ 1252713 w 1580170"/>
                  <a:gd name="connsiteY4" fmla="*/ 1063810 h 1952445"/>
                  <a:gd name="connsiteX5" fmla="*/ 1252071 w 1580170"/>
                  <a:gd name="connsiteY5" fmla="*/ 1063563 h 1952445"/>
                  <a:gd name="connsiteX6" fmla="*/ 1214858 w 1580170"/>
                  <a:gd name="connsiteY6" fmla="*/ 1048747 h 1952445"/>
                  <a:gd name="connsiteX7" fmla="*/ 1052278 w 1580170"/>
                  <a:gd name="connsiteY7" fmla="*/ 984075 h 1952445"/>
                  <a:gd name="connsiteX8" fmla="*/ 1036993 w 1580170"/>
                  <a:gd name="connsiteY8" fmla="*/ 961258 h 1952445"/>
                  <a:gd name="connsiteX9" fmla="*/ 1036993 w 1580170"/>
                  <a:gd name="connsiteY9" fmla="*/ 900661 h 1952445"/>
                  <a:gd name="connsiteX10" fmla="*/ 1185276 w 1580170"/>
                  <a:gd name="connsiteY10" fmla="*/ 592638 h 1952445"/>
                  <a:gd name="connsiteX11" fmla="*/ 1185276 w 1580170"/>
                  <a:gd name="connsiteY11" fmla="*/ 555598 h 1952445"/>
                  <a:gd name="connsiteX12" fmla="*/ 1225649 w 1580170"/>
                  <a:gd name="connsiteY12" fmla="*/ 416056 h 1952445"/>
                  <a:gd name="connsiteX13" fmla="*/ 977605 w 1580170"/>
                  <a:gd name="connsiteY13" fmla="*/ 46596 h 1952445"/>
                  <a:gd name="connsiteX14" fmla="*/ 941380 w 1580170"/>
                  <a:gd name="connsiteY14" fmla="*/ 49831 h 1952445"/>
                  <a:gd name="connsiteX15" fmla="*/ 916440 w 1580170"/>
                  <a:gd name="connsiteY15" fmla="*/ 67116 h 1952445"/>
                  <a:gd name="connsiteX16" fmla="*/ 888858 w 1580170"/>
                  <a:gd name="connsiteY16" fmla="*/ 29410 h 1952445"/>
                  <a:gd name="connsiteX17" fmla="*/ 853226 w 1580170"/>
                  <a:gd name="connsiteY17" fmla="*/ 6717 h 1952445"/>
                  <a:gd name="connsiteX18" fmla="*/ 775417 w 1580170"/>
                  <a:gd name="connsiteY18" fmla="*/ 0 h 1952445"/>
                  <a:gd name="connsiteX19" fmla="*/ 398993 w 1580170"/>
                  <a:gd name="connsiteY19" fmla="*/ 237055 h 1952445"/>
                  <a:gd name="connsiteX20" fmla="*/ 394400 w 1580170"/>
                  <a:gd name="connsiteY20" fmla="*/ 568883 h 1952445"/>
                  <a:gd name="connsiteX21" fmla="*/ 395092 w 1580170"/>
                  <a:gd name="connsiteY21" fmla="*/ 574068 h 1952445"/>
                  <a:gd name="connsiteX22" fmla="*/ 395092 w 1580170"/>
                  <a:gd name="connsiteY22" fmla="*/ 592638 h 1952445"/>
                  <a:gd name="connsiteX23" fmla="*/ 543004 w 1580170"/>
                  <a:gd name="connsiteY23" fmla="*/ 900488 h 1952445"/>
                  <a:gd name="connsiteX24" fmla="*/ 543004 w 1580170"/>
                  <a:gd name="connsiteY24" fmla="*/ 961135 h 1952445"/>
                  <a:gd name="connsiteX25" fmla="*/ 528188 w 1580170"/>
                  <a:gd name="connsiteY25" fmla="*/ 983779 h 1952445"/>
                  <a:gd name="connsiteX26" fmla="*/ 361089 w 1580170"/>
                  <a:gd name="connsiteY26" fmla="*/ 1050302 h 1952445"/>
                  <a:gd name="connsiteX27" fmla="*/ 322988 w 1580170"/>
                  <a:gd name="connsiteY27" fmla="*/ 1065464 h 1952445"/>
                  <a:gd name="connsiteX28" fmla="*/ 116552 w 1580170"/>
                  <a:gd name="connsiteY28" fmla="*/ 1177472 h 1952445"/>
                  <a:gd name="connsiteX29" fmla="*/ 62902 w 1580170"/>
                  <a:gd name="connsiteY29" fmla="*/ 1274135 h 1952445"/>
                  <a:gd name="connsiteX30" fmla="*/ 153394 w 1580170"/>
                  <a:gd name="connsiteY30" fmla="*/ 1354918 h 1952445"/>
                  <a:gd name="connsiteX31" fmla="*/ 152925 w 1580170"/>
                  <a:gd name="connsiteY31" fmla="*/ 1355387 h 1952445"/>
                  <a:gd name="connsiteX32" fmla="*/ 152456 w 1580170"/>
                  <a:gd name="connsiteY32" fmla="*/ 1355856 h 1952445"/>
                  <a:gd name="connsiteX33" fmla="*/ 98872 w 1580170"/>
                  <a:gd name="connsiteY33" fmla="*/ 1377735 h 1952445"/>
                  <a:gd name="connsiteX34" fmla="*/ 92773 w 1580170"/>
                  <a:gd name="connsiteY34" fmla="*/ 1377513 h 1952445"/>
                  <a:gd name="connsiteX35" fmla="*/ 75487 w 1580170"/>
                  <a:gd name="connsiteY35" fmla="*/ 1394798 h 1952445"/>
                  <a:gd name="connsiteX36" fmla="*/ 312295 w 1580170"/>
                  <a:gd name="connsiteY36" fmla="*/ 1632890 h 1952445"/>
                  <a:gd name="connsiteX37" fmla="*/ 312357 w 1580170"/>
                  <a:gd name="connsiteY37" fmla="*/ 1758294 h 1952445"/>
                  <a:gd name="connsiteX38" fmla="*/ 30377 w 1580170"/>
                  <a:gd name="connsiteY38" fmla="*/ 1432679 h 1952445"/>
                  <a:gd name="connsiteX39" fmla="*/ 0 w 1580170"/>
                  <a:gd name="connsiteY39" fmla="*/ 1572071 h 1952445"/>
                  <a:gd name="connsiteX40" fmla="*/ 0 w 1580170"/>
                  <a:gd name="connsiteY40" fmla="*/ 1816780 h 1952445"/>
                  <a:gd name="connsiteX41" fmla="*/ 21977 w 1580170"/>
                  <a:gd name="connsiteY41" fmla="*/ 1831448 h 1952445"/>
                  <a:gd name="connsiteX42" fmla="*/ 797024 w 1580170"/>
                  <a:gd name="connsiteY42" fmla="*/ 1952445 h 1952445"/>
                  <a:gd name="connsiteX43" fmla="*/ 1560415 w 1580170"/>
                  <a:gd name="connsiteY43" fmla="*/ 1829868 h 1952445"/>
                  <a:gd name="connsiteX44" fmla="*/ 1580170 w 1580170"/>
                  <a:gd name="connsiteY44" fmla="*/ 1815052 h 1952445"/>
                  <a:gd name="connsiteX45" fmla="*/ 1580120 w 1580170"/>
                  <a:gd name="connsiteY45" fmla="*/ 1381834 h 1952445"/>
                  <a:gd name="connsiteX46" fmla="*/ 493865 w 1580170"/>
                  <a:gd name="connsiteY46" fmla="*/ 592638 h 1952445"/>
                  <a:gd name="connsiteX47" fmla="*/ 493865 w 1580170"/>
                  <a:gd name="connsiteY47" fmla="*/ 508681 h 1952445"/>
                  <a:gd name="connsiteX48" fmla="*/ 973704 w 1580170"/>
                  <a:gd name="connsiteY48" fmla="*/ 305579 h 1952445"/>
                  <a:gd name="connsiteX49" fmla="*/ 1086503 w 1580170"/>
                  <a:gd name="connsiteY49" fmla="*/ 472480 h 1952445"/>
                  <a:gd name="connsiteX50" fmla="*/ 1086503 w 1580170"/>
                  <a:gd name="connsiteY50" fmla="*/ 592638 h 1952445"/>
                  <a:gd name="connsiteX51" fmla="*/ 790184 w 1580170"/>
                  <a:gd name="connsiteY51" fmla="*/ 888957 h 1952445"/>
                  <a:gd name="connsiteX52" fmla="*/ 493865 w 1580170"/>
                  <a:gd name="connsiteY52" fmla="*/ 592638 h 1952445"/>
                  <a:gd name="connsiteX53" fmla="*/ 691164 w 1580170"/>
                  <a:gd name="connsiteY53" fmla="*/ 1559403 h 1952445"/>
                  <a:gd name="connsiteX54" fmla="*/ 415908 w 1580170"/>
                  <a:gd name="connsiteY54" fmla="*/ 1134803 h 1952445"/>
                  <a:gd name="connsiteX55" fmla="*/ 516829 w 1580170"/>
                  <a:gd name="connsiteY55" fmla="*/ 1094627 h 1952445"/>
                  <a:gd name="connsiteX56" fmla="*/ 691164 w 1580170"/>
                  <a:gd name="connsiteY56" fmla="*/ 1164385 h 1952445"/>
                  <a:gd name="connsiteX57" fmla="*/ 691164 w 1580170"/>
                  <a:gd name="connsiteY57" fmla="*/ 1559403 h 1952445"/>
                  <a:gd name="connsiteX58" fmla="*/ 789937 w 1580170"/>
                  <a:gd name="connsiteY58" fmla="*/ 1097639 h 1952445"/>
                  <a:gd name="connsiteX59" fmla="*/ 620912 w 1580170"/>
                  <a:gd name="connsiteY59" fmla="*/ 1030029 h 1952445"/>
                  <a:gd name="connsiteX60" fmla="*/ 641777 w 1580170"/>
                  <a:gd name="connsiteY60" fmla="*/ 961135 h 1952445"/>
                  <a:gd name="connsiteX61" fmla="*/ 641777 w 1580170"/>
                  <a:gd name="connsiteY61" fmla="*/ 958666 h 1952445"/>
                  <a:gd name="connsiteX62" fmla="*/ 938244 w 1580170"/>
                  <a:gd name="connsiteY62" fmla="*/ 958666 h 1952445"/>
                  <a:gd name="connsiteX63" fmla="*/ 938244 w 1580170"/>
                  <a:gd name="connsiteY63" fmla="*/ 961135 h 1952445"/>
                  <a:gd name="connsiteX64" fmla="*/ 959085 w 1580170"/>
                  <a:gd name="connsiteY64" fmla="*/ 1029881 h 1952445"/>
                  <a:gd name="connsiteX65" fmla="*/ 789937 w 1580170"/>
                  <a:gd name="connsiteY65" fmla="*/ 1097639 h 1952445"/>
                  <a:gd name="connsiteX66" fmla="*/ 888710 w 1580170"/>
                  <a:gd name="connsiteY66" fmla="*/ 1557427 h 1952445"/>
                  <a:gd name="connsiteX67" fmla="*/ 888710 w 1580170"/>
                  <a:gd name="connsiteY67" fmla="*/ 1164385 h 1952445"/>
                  <a:gd name="connsiteX68" fmla="*/ 1063167 w 1580170"/>
                  <a:gd name="connsiteY68" fmla="*/ 1094602 h 1952445"/>
                  <a:gd name="connsiteX69" fmla="*/ 1160632 w 1580170"/>
                  <a:gd name="connsiteY69" fmla="*/ 1133420 h 1952445"/>
                  <a:gd name="connsiteX70" fmla="*/ 888710 w 1580170"/>
                  <a:gd name="connsiteY70" fmla="*/ 1557427 h 1952445"/>
                  <a:gd name="connsiteX0" fmla="*/ 1580120 w 1580170"/>
                  <a:gd name="connsiteY0" fmla="*/ 1381834 h 1952445"/>
                  <a:gd name="connsiteX1" fmla="*/ 1487916 w 1580170"/>
                  <a:gd name="connsiteY1" fmla="*/ 1196634 h 1952445"/>
                  <a:gd name="connsiteX2" fmla="*/ 1253034 w 1580170"/>
                  <a:gd name="connsiteY2" fmla="*/ 1063958 h 1952445"/>
                  <a:gd name="connsiteX3" fmla="*/ 1252713 w 1580170"/>
                  <a:gd name="connsiteY3" fmla="*/ 1063810 h 1952445"/>
                  <a:gd name="connsiteX4" fmla="*/ 1252713 w 1580170"/>
                  <a:gd name="connsiteY4" fmla="*/ 1063810 h 1952445"/>
                  <a:gd name="connsiteX5" fmla="*/ 1252071 w 1580170"/>
                  <a:gd name="connsiteY5" fmla="*/ 1063563 h 1952445"/>
                  <a:gd name="connsiteX6" fmla="*/ 1214858 w 1580170"/>
                  <a:gd name="connsiteY6" fmla="*/ 1048747 h 1952445"/>
                  <a:gd name="connsiteX7" fmla="*/ 1052278 w 1580170"/>
                  <a:gd name="connsiteY7" fmla="*/ 984075 h 1952445"/>
                  <a:gd name="connsiteX8" fmla="*/ 1036993 w 1580170"/>
                  <a:gd name="connsiteY8" fmla="*/ 961258 h 1952445"/>
                  <a:gd name="connsiteX9" fmla="*/ 1036993 w 1580170"/>
                  <a:gd name="connsiteY9" fmla="*/ 900661 h 1952445"/>
                  <a:gd name="connsiteX10" fmla="*/ 1185276 w 1580170"/>
                  <a:gd name="connsiteY10" fmla="*/ 592638 h 1952445"/>
                  <a:gd name="connsiteX11" fmla="*/ 1185276 w 1580170"/>
                  <a:gd name="connsiteY11" fmla="*/ 555598 h 1952445"/>
                  <a:gd name="connsiteX12" fmla="*/ 1225649 w 1580170"/>
                  <a:gd name="connsiteY12" fmla="*/ 416056 h 1952445"/>
                  <a:gd name="connsiteX13" fmla="*/ 977605 w 1580170"/>
                  <a:gd name="connsiteY13" fmla="*/ 46596 h 1952445"/>
                  <a:gd name="connsiteX14" fmla="*/ 941380 w 1580170"/>
                  <a:gd name="connsiteY14" fmla="*/ 49831 h 1952445"/>
                  <a:gd name="connsiteX15" fmla="*/ 916440 w 1580170"/>
                  <a:gd name="connsiteY15" fmla="*/ 67116 h 1952445"/>
                  <a:gd name="connsiteX16" fmla="*/ 888858 w 1580170"/>
                  <a:gd name="connsiteY16" fmla="*/ 29410 h 1952445"/>
                  <a:gd name="connsiteX17" fmla="*/ 853226 w 1580170"/>
                  <a:gd name="connsiteY17" fmla="*/ 6717 h 1952445"/>
                  <a:gd name="connsiteX18" fmla="*/ 775417 w 1580170"/>
                  <a:gd name="connsiteY18" fmla="*/ 0 h 1952445"/>
                  <a:gd name="connsiteX19" fmla="*/ 398993 w 1580170"/>
                  <a:gd name="connsiteY19" fmla="*/ 237055 h 1952445"/>
                  <a:gd name="connsiteX20" fmla="*/ 394400 w 1580170"/>
                  <a:gd name="connsiteY20" fmla="*/ 568883 h 1952445"/>
                  <a:gd name="connsiteX21" fmla="*/ 395092 w 1580170"/>
                  <a:gd name="connsiteY21" fmla="*/ 574068 h 1952445"/>
                  <a:gd name="connsiteX22" fmla="*/ 395092 w 1580170"/>
                  <a:gd name="connsiteY22" fmla="*/ 592638 h 1952445"/>
                  <a:gd name="connsiteX23" fmla="*/ 543004 w 1580170"/>
                  <a:gd name="connsiteY23" fmla="*/ 900488 h 1952445"/>
                  <a:gd name="connsiteX24" fmla="*/ 543004 w 1580170"/>
                  <a:gd name="connsiteY24" fmla="*/ 961135 h 1952445"/>
                  <a:gd name="connsiteX25" fmla="*/ 528188 w 1580170"/>
                  <a:gd name="connsiteY25" fmla="*/ 983779 h 1952445"/>
                  <a:gd name="connsiteX26" fmla="*/ 361089 w 1580170"/>
                  <a:gd name="connsiteY26" fmla="*/ 1050302 h 1952445"/>
                  <a:gd name="connsiteX27" fmla="*/ 322988 w 1580170"/>
                  <a:gd name="connsiteY27" fmla="*/ 1065464 h 1952445"/>
                  <a:gd name="connsiteX28" fmla="*/ 116552 w 1580170"/>
                  <a:gd name="connsiteY28" fmla="*/ 1177472 h 1952445"/>
                  <a:gd name="connsiteX29" fmla="*/ 62902 w 1580170"/>
                  <a:gd name="connsiteY29" fmla="*/ 1274135 h 1952445"/>
                  <a:gd name="connsiteX30" fmla="*/ 153394 w 1580170"/>
                  <a:gd name="connsiteY30" fmla="*/ 1354918 h 1952445"/>
                  <a:gd name="connsiteX31" fmla="*/ 152925 w 1580170"/>
                  <a:gd name="connsiteY31" fmla="*/ 1355387 h 1952445"/>
                  <a:gd name="connsiteX32" fmla="*/ 98872 w 1580170"/>
                  <a:gd name="connsiteY32" fmla="*/ 1377735 h 1952445"/>
                  <a:gd name="connsiteX33" fmla="*/ 92773 w 1580170"/>
                  <a:gd name="connsiteY33" fmla="*/ 1377513 h 1952445"/>
                  <a:gd name="connsiteX34" fmla="*/ 75487 w 1580170"/>
                  <a:gd name="connsiteY34" fmla="*/ 1394798 h 1952445"/>
                  <a:gd name="connsiteX35" fmla="*/ 312295 w 1580170"/>
                  <a:gd name="connsiteY35" fmla="*/ 1632890 h 1952445"/>
                  <a:gd name="connsiteX36" fmla="*/ 312357 w 1580170"/>
                  <a:gd name="connsiteY36" fmla="*/ 1758294 h 1952445"/>
                  <a:gd name="connsiteX37" fmla="*/ 30377 w 1580170"/>
                  <a:gd name="connsiteY37" fmla="*/ 1432679 h 1952445"/>
                  <a:gd name="connsiteX38" fmla="*/ 0 w 1580170"/>
                  <a:gd name="connsiteY38" fmla="*/ 1572071 h 1952445"/>
                  <a:gd name="connsiteX39" fmla="*/ 0 w 1580170"/>
                  <a:gd name="connsiteY39" fmla="*/ 1816780 h 1952445"/>
                  <a:gd name="connsiteX40" fmla="*/ 21977 w 1580170"/>
                  <a:gd name="connsiteY40" fmla="*/ 1831448 h 1952445"/>
                  <a:gd name="connsiteX41" fmla="*/ 797024 w 1580170"/>
                  <a:gd name="connsiteY41" fmla="*/ 1952445 h 1952445"/>
                  <a:gd name="connsiteX42" fmla="*/ 1560415 w 1580170"/>
                  <a:gd name="connsiteY42" fmla="*/ 1829868 h 1952445"/>
                  <a:gd name="connsiteX43" fmla="*/ 1580170 w 1580170"/>
                  <a:gd name="connsiteY43" fmla="*/ 1815052 h 1952445"/>
                  <a:gd name="connsiteX44" fmla="*/ 1580120 w 1580170"/>
                  <a:gd name="connsiteY44" fmla="*/ 1381834 h 1952445"/>
                  <a:gd name="connsiteX45" fmla="*/ 493865 w 1580170"/>
                  <a:gd name="connsiteY45" fmla="*/ 592638 h 1952445"/>
                  <a:gd name="connsiteX46" fmla="*/ 493865 w 1580170"/>
                  <a:gd name="connsiteY46" fmla="*/ 508681 h 1952445"/>
                  <a:gd name="connsiteX47" fmla="*/ 973704 w 1580170"/>
                  <a:gd name="connsiteY47" fmla="*/ 305579 h 1952445"/>
                  <a:gd name="connsiteX48" fmla="*/ 1086503 w 1580170"/>
                  <a:gd name="connsiteY48" fmla="*/ 472480 h 1952445"/>
                  <a:gd name="connsiteX49" fmla="*/ 1086503 w 1580170"/>
                  <a:gd name="connsiteY49" fmla="*/ 592638 h 1952445"/>
                  <a:gd name="connsiteX50" fmla="*/ 790184 w 1580170"/>
                  <a:gd name="connsiteY50" fmla="*/ 888957 h 1952445"/>
                  <a:gd name="connsiteX51" fmla="*/ 493865 w 1580170"/>
                  <a:gd name="connsiteY51" fmla="*/ 592638 h 1952445"/>
                  <a:gd name="connsiteX52" fmla="*/ 691164 w 1580170"/>
                  <a:gd name="connsiteY52" fmla="*/ 1559403 h 1952445"/>
                  <a:gd name="connsiteX53" fmla="*/ 415908 w 1580170"/>
                  <a:gd name="connsiteY53" fmla="*/ 1134803 h 1952445"/>
                  <a:gd name="connsiteX54" fmla="*/ 516829 w 1580170"/>
                  <a:gd name="connsiteY54" fmla="*/ 1094627 h 1952445"/>
                  <a:gd name="connsiteX55" fmla="*/ 691164 w 1580170"/>
                  <a:gd name="connsiteY55" fmla="*/ 1164385 h 1952445"/>
                  <a:gd name="connsiteX56" fmla="*/ 691164 w 1580170"/>
                  <a:gd name="connsiteY56" fmla="*/ 1559403 h 1952445"/>
                  <a:gd name="connsiteX57" fmla="*/ 789937 w 1580170"/>
                  <a:gd name="connsiteY57" fmla="*/ 1097639 h 1952445"/>
                  <a:gd name="connsiteX58" fmla="*/ 620912 w 1580170"/>
                  <a:gd name="connsiteY58" fmla="*/ 1030029 h 1952445"/>
                  <a:gd name="connsiteX59" fmla="*/ 641777 w 1580170"/>
                  <a:gd name="connsiteY59" fmla="*/ 961135 h 1952445"/>
                  <a:gd name="connsiteX60" fmla="*/ 641777 w 1580170"/>
                  <a:gd name="connsiteY60" fmla="*/ 958666 h 1952445"/>
                  <a:gd name="connsiteX61" fmla="*/ 938244 w 1580170"/>
                  <a:gd name="connsiteY61" fmla="*/ 958666 h 1952445"/>
                  <a:gd name="connsiteX62" fmla="*/ 938244 w 1580170"/>
                  <a:gd name="connsiteY62" fmla="*/ 961135 h 1952445"/>
                  <a:gd name="connsiteX63" fmla="*/ 959085 w 1580170"/>
                  <a:gd name="connsiteY63" fmla="*/ 1029881 h 1952445"/>
                  <a:gd name="connsiteX64" fmla="*/ 789937 w 1580170"/>
                  <a:gd name="connsiteY64" fmla="*/ 1097639 h 1952445"/>
                  <a:gd name="connsiteX65" fmla="*/ 888710 w 1580170"/>
                  <a:gd name="connsiteY65" fmla="*/ 1557427 h 1952445"/>
                  <a:gd name="connsiteX66" fmla="*/ 888710 w 1580170"/>
                  <a:gd name="connsiteY66" fmla="*/ 1164385 h 1952445"/>
                  <a:gd name="connsiteX67" fmla="*/ 1063167 w 1580170"/>
                  <a:gd name="connsiteY67" fmla="*/ 1094602 h 1952445"/>
                  <a:gd name="connsiteX68" fmla="*/ 1160632 w 1580170"/>
                  <a:gd name="connsiteY68" fmla="*/ 1133420 h 1952445"/>
                  <a:gd name="connsiteX69" fmla="*/ 888710 w 1580170"/>
                  <a:gd name="connsiteY69" fmla="*/ 1557427 h 1952445"/>
                  <a:gd name="connsiteX0" fmla="*/ 1580120 w 1580170"/>
                  <a:gd name="connsiteY0" fmla="*/ 1381834 h 1952445"/>
                  <a:gd name="connsiteX1" fmla="*/ 1487916 w 1580170"/>
                  <a:gd name="connsiteY1" fmla="*/ 1196634 h 1952445"/>
                  <a:gd name="connsiteX2" fmla="*/ 1253034 w 1580170"/>
                  <a:gd name="connsiteY2" fmla="*/ 1063958 h 1952445"/>
                  <a:gd name="connsiteX3" fmla="*/ 1252713 w 1580170"/>
                  <a:gd name="connsiteY3" fmla="*/ 1063810 h 1952445"/>
                  <a:gd name="connsiteX4" fmla="*/ 1252713 w 1580170"/>
                  <a:gd name="connsiteY4" fmla="*/ 1063810 h 1952445"/>
                  <a:gd name="connsiteX5" fmla="*/ 1252071 w 1580170"/>
                  <a:gd name="connsiteY5" fmla="*/ 1063563 h 1952445"/>
                  <a:gd name="connsiteX6" fmla="*/ 1214858 w 1580170"/>
                  <a:gd name="connsiteY6" fmla="*/ 1048747 h 1952445"/>
                  <a:gd name="connsiteX7" fmla="*/ 1052278 w 1580170"/>
                  <a:gd name="connsiteY7" fmla="*/ 984075 h 1952445"/>
                  <a:gd name="connsiteX8" fmla="*/ 1036993 w 1580170"/>
                  <a:gd name="connsiteY8" fmla="*/ 961258 h 1952445"/>
                  <a:gd name="connsiteX9" fmla="*/ 1036993 w 1580170"/>
                  <a:gd name="connsiteY9" fmla="*/ 900661 h 1952445"/>
                  <a:gd name="connsiteX10" fmla="*/ 1185276 w 1580170"/>
                  <a:gd name="connsiteY10" fmla="*/ 592638 h 1952445"/>
                  <a:gd name="connsiteX11" fmla="*/ 1185276 w 1580170"/>
                  <a:gd name="connsiteY11" fmla="*/ 555598 h 1952445"/>
                  <a:gd name="connsiteX12" fmla="*/ 1225649 w 1580170"/>
                  <a:gd name="connsiteY12" fmla="*/ 416056 h 1952445"/>
                  <a:gd name="connsiteX13" fmla="*/ 977605 w 1580170"/>
                  <a:gd name="connsiteY13" fmla="*/ 46596 h 1952445"/>
                  <a:gd name="connsiteX14" fmla="*/ 941380 w 1580170"/>
                  <a:gd name="connsiteY14" fmla="*/ 49831 h 1952445"/>
                  <a:gd name="connsiteX15" fmla="*/ 916440 w 1580170"/>
                  <a:gd name="connsiteY15" fmla="*/ 67116 h 1952445"/>
                  <a:gd name="connsiteX16" fmla="*/ 888858 w 1580170"/>
                  <a:gd name="connsiteY16" fmla="*/ 29410 h 1952445"/>
                  <a:gd name="connsiteX17" fmla="*/ 853226 w 1580170"/>
                  <a:gd name="connsiteY17" fmla="*/ 6717 h 1952445"/>
                  <a:gd name="connsiteX18" fmla="*/ 775417 w 1580170"/>
                  <a:gd name="connsiteY18" fmla="*/ 0 h 1952445"/>
                  <a:gd name="connsiteX19" fmla="*/ 398993 w 1580170"/>
                  <a:gd name="connsiteY19" fmla="*/ 237055 h 1952445"/>
                  <a:gd name="connsiteX20" fmla="*/ 394400 w 1580170"/>
                  <a:gd name="connsiteY20" fmla="*/ 568883 h 1952445"/>
                  <a:gd name="connsiteX21" fmla="*/ 395092 w 1580170"/>
                  <a:gd name="connsiteY21" fmla="*/ 574068 h 1952445"/>
                  <a:gd name="connsiteX22" fmla="*/ 395092 w 1580170"/>
                  <a:gd name="connsiteY22" fmla="*/ 592638 h 1952445"/>
                  <a:gd name="connsiteX23" fmla="*/ 543004 w 1580170"/>
                  <a:gd name="connsiteY23" fmla="*/ 900488 h 1952445"/>
                  <a:gd name="connsiteX24" fmla="*/ 543004 w 1580170"/>
                  <a:gd name="connsiteY24" fmla="*/ 961135 h 1952445"/>
                  <a:gd name="connsiteX25" fmla="*/ 528188 w 1580170"/>
                  <a:gd name="connsiteY25" fmla="*/ 983779 h 1952445"/>
                  <a:gd name="connsiteX26" fmla="*/ 361089 w 1580170"/>
                  <a:gd name="connsiteY26" fmla="*/ 1050302 h 1952445"/>
                  <a:gd name="connsiteX27" fmla="*/ 322988 w 1580170"/>
                  <a:gd name="connsiteY27" fmla="*/ 1065464 h 1952445"/>
                  <a:gd name="connsiteX28" fmla="*/ 116552 w 1580170"/>
                  <a:gd name="connsiteY28" fmla="*/ 1177472 h 1952445"/>
                  <a:gd name="connsiteX29" fmla="*/ 62902 w 1580170"/>
                  <a:gd name="connsiteY29" fmla="*/ 1274135 h 1952445"/>
                  <a:gd name="connsiteX30" fmla="*/ 153394 w 1580170"/>
                  <a:gd name="connsiteY30" fmla="*/ 1354918 h 1952445"/>
                  <a:gd name="connsiteX31" fmla="*/ 98872 w 1580170"/>
                  <a:gd name="connsiteY31" fmla="*/ 1377735 h 1952445"/>
                  <a:gd name="connsiteX32" fmla="*/ 92773 w 1580170"/>
                  <a:gd name="connsiteY32" fmla="*/ 1377513 h 1952445"/>
                  <a:gd name="connsiteX33" fmla="*/ 75487 w 1580170"/>
                  <a:gd name="connsiteY33" fmla="*/ 1394798 h 1952445"/>
                  <a:gd name="connsiteX34" fmla="*/ 312295 w 1580170"/>
                  <a:gd name="connsiteY34" fmla="*/ 1632890 h 1952445"/>
                  <a:gd name="connsiteX35" fmla="*/ 312357 w 1580170"/>
                  <a:gd name="connsiteY35" fmla="*/ 1758294 h 1952445"/>
                  <a:gd name="connsiteX36" fmla="*/ 30377 w 1580170"/>
                  <a:gd name="connsiteY36" fmla="*/ 1432679 h 1952445"/>
                  <a:gd name="connsiteX37" fmla="*/ 0 w 1580170"/>
                  <a:gd name="connsiteY37" fmla="*/ 1572071 h 1952445"/>
                  <a:gd name="connsiteX38" fmla="*/ 0 w 1580170"/>
                  <a:gd name="connsiteY38" fmla="*/ 1816780 h 1952445"/>
                  <a:gd name="connsiteX39" fmla="*/ 21977 w 1580170"/>
                  <a:gd name="connsiteY39" fmla="*/ 1831448 h 1952445"/>
                  <a:gd name="connsiteX40" fmla="*/ 797024 w 1580170"/>
                  <a:gd name="connsiteY40" fmla="*/ 1952445 h 1952445"/>
                  <a:gd name="connsiteX41" fmla="*/ 1560415 w 1580170"/>
                  <a:gd name="connsiteY41" fmla="*/ 1829868 h 1952445"/>
                  <a:gd name="connsiteX42" fmla="*/ 1580170 w 1580170"/>
                  <a:gd name="connsiteY42" fmla="*/ 1815052 h 1952445"/>
                  <a:gd name="connsiteX43" fmla="*/ 1580120 w 1580170"/>
                  <a:gd name="connsiteY43" fmla="*/ 1381834 h 1952445"/>
                  <a:gd name="connsiteX44" fmla="*/ 493865 w 1580170"/>
                  <a:gd name="connsiteY44" fmla="*/ 592638 h 1952445"/>
                  <a:gd name="connsiteX45" fmla="*/ 493865 w 1580170"/>
                  <a:gd name="connsiteY45" fmla="*/ 508681 h 1952445"/>
                  <a:gd name="connsiteX46" fmla="*/ 973704 w 1580170"/>
                  <a:gd name="connsiteY46" fmla="*/ 305579 h 1952445"/>
                  <a:gd name="connsiteX47" fmla="*/ 1086503 w 1580170"/>
                  <a:gd name="connsiteY47" fmla="*/ 472480 h 1952445"/>
                  <a:gd name="connsiteX48" fmla="*/ 1086503 w 1580170"/>
                  <a:gd name="connsiteY48" fmla="*/ 592638 h 1952445"/>
                  <a:gd name="connsiteX49" fmla="*/ 790184 w 1580170"/>
                  <a:gd name="connsiteY49" fmla="*/ 888957 h 1952445"/>
                  <a:gd name="connsiteX50" fmla="*/ 493865 w 1580170"/>
                  <a:gd name="connsiteY50" fmla="*/ 592638 h 1952445"/>
                  <a:gd name="connsiteX51" fmla="*/ 691164 w 1580170"/>
                  <a:gd name="connsiteY51" fmla="*/ 1559403 h 1952445"/>
                  <a:gd name="connsiteX52" fmla="*/ 415908 w 1580170"/>
                  <a:gd name="connsiteY52" fmla="*/ 1134803 h 1952445"/>
                  <a:gd name="connsiteX53" fmla="*/ 516829 w 1580170"/>
                  <a:gd name="connsiteY53" fmla="*/ 1094627 h 1952445"/>
                  <a:gd name="connsiteX54" fmla="*/ 691164 w 1580170"/>
                  <a:gd name="connsiteY54" fmla="*/ 1164385 h 1952445"/>
                  <a:gd name="connsiteX55" fmla="*/ 691164 w 1580170"/>
                  <a:gd name="connsiteY55" fmla="*/ 1559403 h 1952445"/>
                  <a:gd name="connsiteX56" fmla="*/ 789937 w 1580170"/>
                  <a:gd name="connsiteY56" fmla="*/ 1097639 h 1952445"/>
                  <a:gd name="connsiteX57" fmla="*/ 620912 w 1580170"/>
                  <a:gd name="connsiteY57" fmla="*/ 1030029 h 1952445"/>
                  <a:gd name="connsiteX58" fmla="*/ 641777 w 1580170"/>
                  <a:gd name="connsiteY58" fmla="*/ 961135 h 1952445"/>
                  <a:gd name="connsiteX59" fmla="*/ 641777 w 1580170"/>
                  <a:gd name="connsiteY59" fmla="*/ 958666 h 1952445"/>
                  <a:gd name="connsiteX60" fmla="*/ 938244 w 1580170"/>
                  <a:gd name="connsiteY60" fmla="*/ 958666 h 1952445"/>
                  <a:gd name="connsiteX61" fmla="*/ 938244 w 1580170"/>
                  <a:gd name="connsiteY61" fmla="*/ 961135 h 1952445"/>
                  <a:gd name="connsiteX62" fmla="*/ 959085 w 1580170"/>
                  <a:gd name="connsiteY62" fmla="*/ 1029881 h 1952445"/>
                  <a:gd name="connsiteX63" fmla="*/ 789937 w 1580170"/>
                  <a:gd name="connsiteY63" fmla="*/ 1097639 h 1952445"/>
                  <a:gd name="connsiteX64" fmla="*/ 888710 w 1580170"/>
                  <a:gd name="connsiteY64" fmla="*/ 1557427 h 1952445"/>
                  <a:gd name="connsiteX65" fmla="*/ 888710 w 1580170"/>
                  <a:gd name="connsiteY65" fmla="*/ 1164385 h 1952445"/>
                  <a:gd name="connsiteX66" fmla="*/ 1063167 w 1580170"/>
                  <a:gd name="connsiteY66" fmla="*/ 1094602 h 1952445"/>
                  <a:gd name="connsiteX67" fmla="*/ 1160632 w 1580170"/>
                  <a:gd name="connsiteY67" fmla="*/ 1133420 h 1952445"/>
                  <a:gd name="connsiteX68" fmla="*/ 888710 w 1580170"/>
                  <a:gd name="connsiteY68" fmla="*/ 1557427 h 1952445"/>
                  <a:gd name="connsiteX0" fmla="*/ 1580120 w 1580170"/>
                  <a:gd name="connsiteY0" fmla="*/ 1381834 h 1952445"/>
                  <a:gd name="connsiteX1" fmla="*/ 1487916 w 1580170"/>
                  <a:gd name="connsiteY1" fmla="*/ 1196634 h 1952445"/>
                  <a:gd name="connsiteX2" fmla="*/ 1253034 w 1580170"/>
                  <a:gd name="connsiteY2" fmla="*/ 1063958 h 1952445"/>
                  <a:gd name="connsiteX3" fmla="*/ 1252713 w 1580170"/>
                  <a:gd name="connsiteY3" fmla="*/ 1063810 h 1952445"/>
                  <a:gd name="connsiteX4" fmla="*/ 1252713 w 1580170"/>
                  <a:gd name="connsiteY4" fmla="*/ 1063810 h 1952445"/>
                  <a:gd name="connsiteX5" fmla="*/ 1252071 w 1580170"/>
                  <a:gd name="connsiteY5" fmla="*/ 1063563 h 1952445"/>
                  <a:gd name="connsiteX6" fmla="*/ 1214858 w 1580170"/>
                  <a:gd name="connsiteY6" fmla="*/ 1048747 h 1952445"/>
                  <a:gd name="connsiteX7" fmla="*/ 1052278 w 1580170"/>
                  <a:gd name="connsiteY7" fmla="*/ 984075 h 1952445"/>
                  <a:gd name="connsiteX8" fmla="*/ 1036993 w 1580170"/>
                  <a:gd name="connsiteY8" fmla="*/ 961258 h 1952445"/>
                  <a:gd name="connsiteX9" fmla="*/ 1036993 w 1580170"/>
                  <a:gd name="connsiteY9" fmla="*/ 900661 h 1952445"/>
                  <a:gd name="connsiteX10" fmla="*/ 1185276 w 1580170"/>
                  <a:gd name="connsiteY10" fmla="*/ 592638 h 1952445"/>
                  <a:gd name="connsiteX11" fmla="*/ 1185276 w 1580170"/>
                  <a:gd name="connsiteY11" fmla="*/ 555598 h 1952445"/>
                  <a:gd name="connsiteX12" fmla="*/ 1225649 w 1580170"/>
                  <a:gd name="connsiteY12" fmla="*/ 416056 h 1952445"/>
                  <a:gd name="connsiteX13" fmla="*/ 977605 w 1580170"/>
                  <a:gd name="connsiteY13" fmla="*/ 46596 h 1952445"/>
                  <a:gd name="connsiteX14" fmla="*/ 941380 w 1580170"/>
                  <a:gd name="connsiteY14" fmla="*/ 49831 h 1952445"/>
                  <a:gd name="connsiteX15" fmla="*/ 916440 w 1580170"/>
                  <a:gd name="connsiteY15" fmla="*/ 67116 h 1952445"/>
                  <a:gd name="connsiteX16" fmla="*/ 888858 w 1580170"/>
                  <a:gd name="connsiteY16" fmla="*/ 29410 h 1952445"/>
                  <a:gd name="connsiteX17" fmla="*/ 853226 w 1580170"/>
                  <a:gd name="connsiteY17" fmla="*/ 6717 h 1952445"/>
                  <a:gd name="connsiteX18" fmla="*/ 775417 w 1580170"/>
                  <a:gd name="connsiteY18" fmla="*/ 0 h 1952445"/>
                  <a:gd name="connsiteX19" fmla="*/ 398993 w 1580170"/>
                  <a:gd name="connsiteY19" fmla="*/ 237055 h 1952445"/>
                  <a:gd name="connsiteX20" fmla="*/ 394400 w 1580170"/>
                  <a:gd name="connsiteY20" fmla="*/ 568883 h 1952445"/>
                  <a:gd name="connsiteX21" fmla="*/ 395092 w 1580170"/>
                  <a:gd name="connsiteY21" fmla="*/ 574068 h 1952445"/>
                  <a:gd name="connsiteX22" fmla="*/ 395092 w 1580170"/>
                  <a:gd name="connsiteY22" fmla="*/ 592638 h 1952445"/>
                  <a:gd name="connsiteX23" fmla="*/ 543004 w 1580170"/>
                  <a:gd name="connsiteY23" fmla="*/ 900488 h 1952445"/>
                  <a:gd name="connsiteX24" fmla="*/ 543004 w 1580170"/>
                  <a:gd name="connsiteY24" fmla="*/ 961135 h 1952445"/>
                  <a:gd name="connsiteX25" fmla="*/ 528188 w 1580170"/>
                  <a:gd name="connsiteY25" fmla="*/ 983779 h 1952445"/>
                  <a:gd name="connsiteX26" fmla="*/ 361089 w 1580170"/>
                  <a:gd name="connsiteY26" fmla="*/ 1050302 h 1952445"/>
                  <a:gd name="connsiteX27" fmla="*/ 322988 w 1580170"/>
                  <a:gd name="connsiteY27" fmla="*/ 1065464 h 1952445"/>
                  <a:gd name="connsiteX28" fmla="*/ 116552 w 1580170"/>
                  <a:gd name="connsiteY28" fmla="*/ 1177472 h 1952445"/>
                  <a:gd name="connsiteX29" fmla="*/ 62902 w 1580170"/>
                  <a:gd name="connsiteY29" fmla="*/ 1274135 h 1952445"/>
                  <a:gd name="connsiteX30" fmla="*/ 98872 w 1580170"/>
                  <a:gd name="connsiteY30" fmla="*/ 1377735 h 1952445"/>
                  <a:gd name="connsiteX31" fmla="*/ 92773 w 1580170"/>
                  <a:gd name="connsiteY31" fmla="*/ 1377513 h 1952445"/>
                  <a:gd name="connsiteX32" fmla="*/ 75487 w 1580170"/>
                  <a:gd name="connsiteY32" fmla="*/ 1394798 h 1952445"/>
                  <a:gd name="connsiteX33" fmla="*/ 312295 w 1580170"/>
                  <a:gd name="connsiteY33" fmla="*/ 1632890 h 1952445"/>
                  <a:gd name="connsiteX34" fmla="*/ 312357 w 1580170"/>
                  <a:gd name="connsiteY34" fmla="*/ 1758294 h 1952445"/>
                  <a:gd name="connsiteX35" fmla="*/ 30377 w 1580170"/>
                  <a:gd name="connsiteY35" fmla="*/ 1432679 h 1952445"/>
                  <a:gd name="connsiteX36" fmla="*/ 0 w 1580170"/>
                  <a:gd name="connsiteY36" fmla="*/ 1572071 h 1952445"/>
                  <a:gd name="connsiteX37" fmla="*/ 0 w 1580170"/>
                  <a:gd name="connsiteY37" fmla="*/ 1816780 h 1952445"/>
                  <a:gd name="connsiteX38" fmla="*/ 21977 w 1580170"/>
                  <a:gd name="connsiteY38" fmla="*/ 1831448 h 1952445"/>
                  <a:gd name="connsiteX39" fmla="*/ 797024 w 1580170"/>
                  <a:gd name="connsiteY39" fmla="*/ 1952445 h 1952445"/>
                  <a:gd name="connsiteX40" fmla="*/ 1560415 w 1580170"/>
                  <a:gd name="connsiteY40" fmla="*/ 1829868 h 1952445"/>
                  <a:gd name="connsiteX41" fmla="*/ 1580170 w 1580170"/>
                  <a:gd name="connsiteY41" fmla="*/ 1815052 h 1952445"/>
                  <a:gd name="connsiteX42" fmla="*/ 1580120 w 1580170"/>
                  <a:gd name="connsiteY42" fmla="*/ 1381834 h 1952445"/>
                  <a:gd name="connsiteX43" fmla="*/ 493865 w 1580170"/>
                  <a:gd name="connsiteY43" fmla="*/ 592638 h 1952445"/>
                  <a:gd name="connsiteX44" fmla="*/ 493865 w 1580170"/>
                  <a:gd name="connsiteY44" fmla="*/ 508681 h 1952445"/>
                  <a:gd name="connsiteX45" fmla="*/ 973704 w 1580170"/>
                  <a:gd name="connsiteY45" fmla="*/ 305579 h 1952445"/>
                  <a:gd name="connsiteX46" fmla="*/ 1086503 w 1580170"/>
                  <a:gd name="connsiteY46" fmla="*/ 472480 h 1952445"/>
                  <a:gd name="connsiteX47" fmla="*/ 1086503 w 1580170"/>
                  <a:gd name="connsiteY47" fmla="*/ 592638 h 1952445"/>
                  <a:gd name="connsiteX48" fmla="*/ 790184 w 1580170"/>
                  <a:gd name="connsiteY48" fmla="*/ 888957 h 1952445"/>
                  <a:gd name="connsiteX49" fmla="*/ 493865 w 1580170"/>
                  <a:gd name="connsiteY49" fmla="*/ 592638 h 1952445"/>
                  <a:gd name="connsiteX50" fmla="*/ 691164 w 1580170"/>
                  <a:gd name="connsiteY50" fmla="*/ 1559403 h 1952445"/>
                  <a:gd name="connsiteX51" fmla="*/ 415908 w 1580170"/>
                  <a:gd name="connsiteY51" fmla="*/ 1134803 h 1952445"/>
                  <a:gd name="connsiteX52" fmla="*/ 516829 w 1580170"/>
                  <a:gd name="connsiteY52" fmla="*/ 1094627 h 1952445"/>
                  <a:gd name="connsiteX53" fmla="*/ 691164 w 1580170"/>
                  <a:gd name="connsiteY53" fmla="*/ 1164385 h 1952445"/>
                  <a:gd name="connsiteX54" fmla="*/ 691164 w 1580170"/>
                  <a:gd name="connsiteY54" fmla="*/ 1559403 h 1952445"/>
                  <a:gd name="connsiteX55" fmla="*/ 789937 w 1580170"/>
                  <a:gd name="connsiteY55" fmla="*/ 1097639 h 1952445"/>
                  <a:gd name="connsiteX56" fmla="*/ 620912 w 1580170"/>
                  <a:gd name="connsiteY56" fmla="*/ 1030029 h 1952445"/>
                  <a:gd name="connsiteX57" fmla="*/ 641777 w 1580170"/>
                  <a:gd name="connsiteY57" fmla="*/ 961135 h 1952445"/>
                  <a:gd name="connsiteX58" fmla="*/ 641777 w 1580170"/>
                  <a:gd name="connsiteY58" fmla="*/ 958666 h 1952445"/>
                  <a:gd name="connsiteX59" fmla="*/ 938244 w 1580170"/>
                  <a:gd name="connsiteY59" fmla="*/ 958666 h 1952445"/>
                  <a:gd name="connsiteX60" fmla="*/ 938244 w 1580170"/>
                  <a:gd name="connsiteY60" fmla="*/ 961135 h 1952445"/>
                  <a:gd name="connsiteX61" fmla="*/ 959085 w 1580170"/>
                  <a:gd name="connsiteY61" fmla="*/ 1029881 h 1952445"/>
                  <a:gd name="connsiteX62" fmla="*/ 789937 w 1580170"/>
                  <a:gd name="connsiteY62" fmla="*/ 1097639 h 1952445"/>
                  <a:gd name="connsiteX63" fmla="*/ 888710 w 1580170"/>
                  <a:gd name="connsiteY63" fmla="*/ 1557427 h 1952445"/>
                  <a:gd name="connsiteX64" fmla="*/ 888710 w 1580170"/>
                  <a:gd name="connsiteY64" fmla="*/ 1164385 h 1952445"/>
                  <a:gd name="connsiteX65" fmla="*/ 1063167 w 1580170"/>
                  <a:gd name="connsiteY65" fmla="*/ 1094602 h 1952445"/>
                  <a:gd name="connsiteX66" fmla="*/ 1160632 w 1580170"/>
                  <a:gd name="connsiteY66" fmla="*/ 1133420 h 1952445"/>
                  <a:gd name="connsiteX67" fmla="*/ 888710 w 1580170"/>
                  <a:gd name="connsiteY67" fmla="*/ 1557427 h 1952445"/>
                  <a:gd name="connsiteX0" fmla="*/ 1580120 w 1580170"/>
                  <a:gd name="connsiteY0" fmla="*/ 1381834 h 1952445"/>
                  <a:gd name="connsiteX1" fmla="*/ 1487916 w 1580170"/>
                  <a:gd name="connsiteY1" fmla="*/ 1196634 h 1952445"/>
                  <a:gd name="connsiteX2" fmla="*/ 1253034 w 1580170"/>
                  <a:gd name="connsiteY2" fmla="*/ 1063958 h 1952445"/>
                  <a:gd name="connsiteX3" fmla="*/ 1252713 w 1580170"/>
                  <a:gd name="connsiteY3" fmla="*/ 1063810 h 1952445"/>
                  <a:gd name="connsiteX4" fmla="*/ 1252713 w 1580170"/>
                  <a:gd name="connsiteY4" fmla="*/ 1063810 h 1952445"/>
                  <a:gd name="connsiteX5" fmla="*/ 1252071 w 1580170"/>
                  <a:gd name="connsiteY5" fmla="*/ 1063563 h 1952445"/>
                  <a:gd name="connsiteX6" fmla="*/ 1214858 w 1580170"/>
                  <a:gd name="connsiteY6" fmla="*/ 1048747 h 1952445"/>
                  <a:gd name="connsiteX7" fmla="*/ 1052278 w 1580170"/>
                  <a:gd name="connsiteY7" fmla="*/ 984075 h 1952445"/>
                  <a:gd name="connsiteX8" fmla="*/ 1036993 w 1580170"/>
                  <a:gd name="connsiteY8" fmla="*/ 961258 h 1952445"/>
                  <a:gd name="connsiteX9" fmla="*/ 1036993 w 1580170"/>
                  <a:gd name="connsiteY9" fmla="*/ 900661 h 1952445"/>
                  <a:gd name="connsiteX10" fmla="*/ 1185276 w 1580170"/>
                  <a:gd name="connsiteY10" fmla="*/ 592638 h 1952445"/>
                  <a:gd name="connsiteX11" fmla="*/ 1185276 w 1580170"/>
                  <a:gd name="connsiteY11" fmla="*/ 555598 h 1952445"/>
                  <a:gd name="connsiteX12" fmla="*/ 1225649 w 1580170"/>
                  <a:gd name="connsiteY12" fmla="*/ 416056 h 1952445"/>
                  <a:gd name="connsiteX13" fmla="*/ 977605 w 1580170"/>
                  <a:gd name="connsiteY13" fmla="*/ 46596 h 1952445"/>
                  <a:gd name="connsiteX14" fmla="*/ 941380 w 1580170"/>
                  <a:gd name="connsiteY14" fmla="*/ 49831 h 1952445"/>
                  <a:gd name="connsiteX15" fmla="*/ 916440 w 1580170"/>
                  <a:gd name="connsiteY15" fmla="*/ 67116 h 1952445"/>
                  <a:gd name="connsiteX16" fmla="*/ 888858 w 1580170"/>
                  <a:gd name="connsiteY16" fmla="*/ 29410 h 1952445"/>
                  <a:gd name="connsiteX17" fmla="*/ 853226 w 1580170"/>
                  <a:gd name="connsiteY17" fmla="*/ 6717 h 1952445"/>
                  <a:gd name="connsiteX18" fmla="*/ 775417 w 1580170"/>
                  <a:gd name="connsiteY18" fmla="*/ 0 h 1952445"/>
                  <a:gd name="connsiteX19" fmla="*/ 398993 w 1580170"/>
                  <a:gd name="connsiteY19" fmla="*/ 237055 h 1952445"/>
                  <a:gd name="connsiteX20" fmla="*/ 394400 w 1580170"/>
                  <a:gd name="connsiteY20" fmla="*/ 568883 h 1952445"/>
                  <a:gd name="connsiteX21" fmla="*/ 395092 w 1580170"/>
                  <a:gd name="connsiteY21" fmla="*/ 574068 h 1952445"/>
                  <a:gd name="connsiteX22" fmla="*/ 395092 w 1580170"/>
                  <a:gd name="connsiteY22" fmla="*/ 592638 h 1952445"/>
                  <a:gd name="connsiteX23" fmla="*/ 543004 w 1580170"/>
                  <a:gd name="connsiteY23" fmla="*/ 900488 h 1952445"/>
                  <a:gd name="connsiteX24" fmla="*/ 543004 w 1580170"/>
                  <a:gd name="connsiteY24" fmla="*/ 961135 h 1952445"/>
                  <a:gd name="connsiteX25" fmla="*/ 528188 w 1580170"/>
                  <a:gd name="connsiteY25" fmla="*/ 983779 h 1952445"/>
                  <a:gd name="connsiteX26" fmla="*/ 361089 w 1580170"/>
                  <a:gd name="connsiteY26" fmla="*/ 1050302 h 1952445"/>
                  <a:gd name="connsiteX27" fmla="*/ 322988 w 1580170"/>
                  <a:gd name="connsiteY27" fmla="*/ 1065464 h 1952445"/>
                  <a:gd name="connsiteX28" fmla="*/ 116552 w 1580170"/>
                  <a:gd name="connsiteY28" fmla="*/ 1177472 h 1952445"/>
                  <a:gd name="connsiteX29" fmla="*/ 62902 w 1580170"/>
                  <a:gd name="connsiteY29" fmla="*/ 1274135 h 1952445"/>
                  <a:gd name="connsiteX30" fmla="*/ 98872 w 1580170"/>
                  <a:gd name="connsiteY30" fmla="*/ 1377735 h 1952445"/>
                  <a:gd name="connsiteX31" fmla="*/ 92773 w 1580170"/>
                  <a:gd name="connsiteY31" fmla="*/ 1377513 h 1952445"/>
                  <a:gd name="connsiteX32" fmla="*/ 312295 w 1580170"/>
                  <a:gd name="connsiteY32" fmla="*/ 1632890 h 1952445"/>
                  <a:gd name="connsiteX33" fmla="*/ 312357 w 1580170"/>
                  <a:gd name="connsiteY33" fmla="*/ 1758294 h 1952445"/>
                  <a:gd name="connsiteX34" fmla="*/ 30377 w 1580170"/>
                  <a:gd name="connsiteY34" fmla="*/ 1432679 h 1952445"/>
                  <a:gd name="connsiteX35" fmla="*/ 0 w 1580170"/>
                  <a:gd name="connsiteY35" fmla="*/ 1572071 h 1952445"/>
                  <a:gd name="connsiteX36" fmla="*/ 0 w 1580170"/>
                  <a:gd name="connsiteY36" fmla="*/ 1816780 h 1952445"/>
                  <a:gd name="connsiteX37" fmla="*/ 21977 w 1580170"/>
                  <a:gd name="connsiteY37" fmla="*/ 1831448 h 1952445"/>
                  <a:gd name="connsiteX38" fmla="*/ 797024 w 1580170"/>
                  <a:gd name="connsiteY38" fmla="*/ 1952445 h 1952445"/>
                  <a:gd name="connsiteX39" fmla="*/ 1560415 w 1580170"/>
                  <a:gd name="connsiteY39" fmla="*/ 1829868 h 1952445"/>
                  <a:gd name="connsiteX40" fmla="*/ 1580170 w 1580170"/>
                  <a:gd name="connsiteY40" fmla="*/ 1815052 h 1952445"/>
                  <a:gd name="connsiteX41" fmla="*/ 1580120 w 1580170"/>
                  <a:gd name="connsiteY41" fmla="*/ 1381834 h 1952445"/>
                  <a:gd name="connsiteX42" fmla="*/ 493865 w 1580170"/>
                  <a:gd name="connsiteY42" fmla="*/ 592638 h 1952445"/>
                  <a:gd name="connsiteX43" fmla="*/ 493865 w 1580170"/>
                  <a:gd name="connsiteY43" fmla="*/ 508681 h 1952445"/>
                  <a:gd name="connsiteX44" fmla="*/ 973704 w 1580170"/>
                  <a:gd name="connsiteY44" fmla="*/ 305579 h 1952445"/>
                  <a:gd name="connsiteX45" fmla="*/ 1086503 w 1580170"/>
                  <a:gd name="connsiteY45" fmla="*/ 472480 h 1952445"/>
                  <a:gd name="connsiteX46" fmla="*/ 1086503 w 1580170"/>
                  <a:gd name="connsiteY46" fmla="*/ 592638 h 1952445"/>
                  <a:gd name="connsiteX47" fmla="*/ 790184 w 1580170"/>
                  <a:gd name="connsiteY47" fmla="*/ 888957 h 1952445"/>
                  <a:gd name="connsiteX48" fmla="*/ 493865 w 1580170"/>
                  <a:gd name="connsiteY48" fmla="*/ 592638 h 1952445"/>
                  <a:gd name="connsiteX49" fmla="*/ 691164 w 1580170"/>
                  <a:gd name="connsiteY49" fmla="*/ 1559403 h 1952445"/>
                  <a:gd name="connsiteX50" fmla="*/ 415908 w 1580170"/>
                  <a:gd name="connsiteY50" fmla="*/ 1134803 h 1952445"/>
                  <a:gd name="connsiteX51" fmla="*/ 516829 w 1580170"/>
                  <a:gd name="connsiteY51" fmla="*/ 1094627 h 1952445"/>
                  <a:gd name="connsiteX52" fmla="*/ 691164 w 1580170"/>
                  <a:gd name="connsiteY52" fmla="*/ 1164385 h 1952445"/>
                  <a:gd name="connsiteX53" fmla="*/ 691164 w 1580170"/>
                  <a:gd name="connsiteY53" fmla="*/ 1559403 h 1952445"/>
                  <a:gd name="connsiteX54" fmla="*/ 789937 w 1580170"/>
                  <a:gd name="connsiteY54" fmla="*/ 1097639 h 1952445"/>
                  <a:gd name="connsiteX55" fmla="*/ 620912 w 1580170"/>
                  <a:gd name="connsiteY55" fmla="*/ 1030029 h 1952445"/>
                  <a:gd name="connsiteX56" fmla="*/ 641777 w 1580170"/>
                  <a:gd name="connsiteY56" fmla="*/ 961135 h 1952445"/>
                  <a:gd name="connsiteX57" fmla="*/ 641777 w 1580170"/>
                  <a:gd name="connsiteY57" fmla="*/ 958666 h 1952445"/>
                  <a:gd name="connsiteX58" fmla="*/ 938244 w 1580170"/>
                  <a:gd name="connsiteY58" fmla="*/ 958666 h 1952445"/>
                  <a:gd name="connsiteX59" fmla="*/ 938244 w 1580170"/>
                  <a:gd name="connsiteY59" fmla="*/ 961135 h 1952445"/>
                  <a:gd name="connsiteX60" fmla="*/ 959085 w 1580170"/>
                  <a:gd name="connsiteY60" fmla="*/ 1029881 h 1952445"/>
                  <a:gd name="connsiteX61" fmla="*/ 789937 w 1580170"/>
                  <a:gd name="connsiteY61" fmla="*/ 1097639 h 1952445"/>
                  <a:gd name="connsiteX62" fmla="*/ 888710 w 1580170"/>
                  <a:gd name="connsiteY62" fmla="*/ 1557427 h 1952445"/>
                  <a:gd name="connsiteX63" fmla="*/ 888710 w 1580170"/>
                  <a:gd name="connsiteY63" fmla="*/ 1164385 h 1952445"/>
                  <a:gd name="connsiteX64" fmla="*/ 1063167 w 1580170"/>
                  <a:gd name="connsiteY64" fmla="*/ 1094602 h 1952445"/>
                  <a:gd name="connsiteX65" fmla="*/ 1160632 w 1580170"/>
                  <a:gd name="connsiteY65" fmla="*/ 1133420 h 1952445"/>
                  <a:gd name="connsiteX66" fmla="*/ 888710 w 1580170"/>
                  <a:gd name="connsiteY66" fmla="*/ 1557427 h 1952445"/>
                  <a:gd name="connsiteX0" fmla="*/ 1580120 w 1580170"/>
                  <a:gd name="connsiteY0" fmla="*/ 1381834 h 1952445"/>
                  <a:gd name="connsiteX1" fmla="*/ 1487916 w 1580170"/>
                  <a:gd name="connsiteY1" fmla="*/ 1196634 h 1952445"/>
                  <a:gd name="connsiteX2" fmla="*/ 1253034 w 1580170"/>
                  <a:gd name="connsiteY2" fmla="*/ 1063958 h 1952445"/>
                  <a:gd name="connsiteX3" fmla="*/ 1252713 w 1580170"/>
                  <a:gd name="connsiteY3" fmla="*/ 1063810 h 1952445"/>
                  <a:gd name="connsiteX4" fmla="*/ 1252713 w 1580170"/>
                  <a:gd name="connsiteY4" fmla="*/ 1063810 h 1952445"/>
                  <a:gd name="connsiteX5" fmla="*/ 1252071 w 1580170"/>
                  <a:gd name="connsiteY5" fmla="*/ 1063563 h 1952445"/>
                  <a:gd name="connsiteX6" fmla="*/ 1214858 w 1580170"/>
                  <a:gd name="connsiteY6" fmla="*/ 1048747 h 1952445"/>
                  <a:gd name="connsiteX7" fmla="*/ 1052278 w 1580170"/>
                  <a:gd name="connsiteY7" fmla="*/ 984075 h 1952445"/>
                  <a:gd name="connsiteX8" fmla="*/ 1036993 w 1580170"/>
                  <a:gd name="connsiteY8" fmla="*/ 961258 h 1952445"/>
                  <a:gd name="connsiteX9" fmla="*/ 1036993 w 1580170"/>
                  <a:gd name="connsiteY9" fmla="*/ 900661 h 1952445"/>
                  <a:gd name="connsiteX10" fmla="*/ 1185276 w 1580170"/>
                  <a:gd name="connsiteY10" fmla="*/ 592638 h 1952445"/>
                  <a:gd name="connsiteX11" fmla="*/ 1185276 w 1580170"/>
                  <a:gd name="connsiteY11" fmla="*/ 555598 h 1952445"/>
                  <a:gd name="connsiteX12" fmla="*/ 1225649 w 1580170"/>
                  <a:gd name="connsiteY12" fmla="*/ 416056 h 1952445"/>
                  <a:gd name="connsiteX13" fmla="*/ 977605 w 1580170"/>
                  <a:gd name="connsiteY13" fmla="*/ 46596 h 1952445"/>
                  <a:gd name="connsiteX14" fmla="*/ 941380 w 1580170"/>
                  <a:gd name="connsiteY14" fmla="*/ 49831 h 1952445"/>
                  <a:gd name="connsiteX15" fmla="*/ 916440 w 1580170"/>
                  <a:gd name="connsiteY15" fmla="*/ 67116 h 1952445"/>
                  <a:gd name="connsiteX16" fmla="*/ 888858 w 1580170"/>
                  <a:gd name="connsiteY16" fmla="*/ 29410 h 1952445"/>
                  <a:gd name="connsiteX17" fmla="*/ 853226 w 1580170"/>
                  <a:gd name="connsiteY17" fmla="*/ 6717 h 1952445"/>
                  <a:gd name="connsiteX18" fmla="*/ 775417 w 1580170"/>
                  <a:gd name="connsiteY18" fmla="*/ 0 h 1952445"/>
                  <a:gd name="connsiteX19" fmla="*/ 398993 w 1580170"/>
                  <a:gd name="connsiteY19" fmla="*/ 237055 h 1952445"/>
                  <a:gd name="connsiteX20" fmla="*/ 394400 w 1580170"/>
                  <a:gd name="connsiteY20" fmla="*/ 568883 h 1952445"/>
                  <a:gd name="connsiteX21" fmla="*/ 395092 w 1580170"/>
                  <a:gd name="connsiteY21" fmla="*/ 574068 h 1952445"/>
                  <a:gd name="connsiteX22" fmla="*/ 395092 w 1580170"/>
                  <a:gd name="connsiteY22" fmla="*/ 592638 h 1952445"/>
                  <a:gd name="connsiteX23" fmla="*/ 543004 w 1580170"/>
                  <a:gd name="connsiteY23" fmla="*/ 900488 h 1952445"/>
                  <a:gd name="connsiteX24" fmla="*/ 543004 w 1580170"/>
                  <a:gd name="connsiteY24" fmla="*/ 961135 h 1952445"/>
                  <a:gd name="connsiteX25" fmla="*/ 528188 w 1580170"/>
                  <a:gd name="connsiteY25" fmla="*/ 983779 h 1952445"/>
                  <a:gd name="connsiteX26" fmla="*/ 361089 w 1580170"/>
                  <a:gd name="connsiteY26" fmla="*/ 1050302 h 1952445"/>
                  <a:gd name="connsiteX27" fmla="*/ 322988 w 1580170"/>
                  <a:gd name="connsiteY27" fmla="*/ 1065464 h 1952445"/>
                  <a:gd name="connsiteX28" fmla="*/ 116552 w 1580170"/>
                  <a:gd name="connsiteY28" fmla="*/ 1177472 h 1952445"/>
                  <a:gd name="connsiteX29" fmla="*/ 62902 w 1580170"/>
                  <a:gd name="connsiteY29" fmla="*/ 1274135 h 1952445"/>
                  <a:gd name="connsiteX30" fmla="*/ 98872 w 1580170"/>
                  <a:gd name="connsiteY30" fmla="*/ 1377735 h 1952445"/>
                  <a:gd name="connsiteX31" fmla="*/ 312295 w 1580170"/>
                  <a:gd name="connsiteY31" fmla="*/ 1632890 h 1952445"/>
                  <a:gd name="connsiteX32" fmla="*/ 312357 w 1580170"/>
                  <a:gd name="connsiteY32" fmla="*/ 1758294 h 1952445"/>
                  <a:gd name="connsiteX33" fmla="*/ 30377 w 1580170"/>
                  <a:gd name="connsiteY33" fmla="*/ 1432679 h 1952445"/>
                  <a:gd name="connsiteX34" fmla="*/ 0 w 1580170"/>
                  <a:gd name="connsiteY34" fmla="*/ 1572071 h 1952445"/>
                  <a:gd name="connsiteX35" fmla="*/ 0 w 1580170"/>
                  <a:gd name="connsiteY35" fmla="*/ 1816780 h 1952445"/>
                  <a:gd name="connsiteX36" fmla="*/ 21977 w 1580170"/>
                  <a:gd name="connsiteY36" fmla="*/ 1831448 h 1952445"/>
                  <a:gd name="connsiteX37" fmla="*/ 797024 w 1580170"/>
                  <a:gd name="connsiteY37" fmla="*/ 1952445 h 1952445"/>
                  <a:gd name="connsiteX38" fmla="*/ 1560415 w 1580170"/>
                  <a:gd name="connsiteY38" fmla="*/ 1829868 h 1952445"/>
                  <a:gd name="connsiteX39" fmla="*/ 1580170 w 1580170"/>
                  <a:gd name="connsiteY39" fmla="*/ 1815052 h 1952445"/>
                  <a:gd name="connsiteX40" fmla="*/ 1580120 w 1580170"/>
                  <a:gd name="connsiteY40" fmla="*/ 1381834 h 1952445"/>
                  <a:gd name="connsiteX41" fmla="*/ 493865 w 1580170"/>
                  <a:gd name="connsiteY41" fmla="*/ 592638 h 1952445"/>
                  <a:gd name="connsiteX42" fmla="*/ 493865 w 1580170"/>
                  <a:gd name="connsiteY42" fmla="*/ 508681 h 1952445"/>
                  <a:gd name="connsiteX43" fmla="*/ 973704 w 1580170"/>
                  <a:gd name="connsiteY43" fmla="*/ 305579 h 1952445"/>
                  <a:gd name="connsiteX44" fmla="*/ 1086503 w 1580170"/>
                  <a:gd name="connsiteY44" fmla="*/ 472480 h 1952445"/>
                  <a:gd name="connsiteX45" fmla="*/ 1086503 w 1580170"/>
                  <a:gd name="connsiteY45" fmla="*/ 592638 h 1952445"/>
                  <a:gd name="connsiteX46" fmla="*/ 790184 w 1580170"/>
                  <a:gd name="connsiteY46" fmla="*/ 888957 h 1952445"/>
                  <a:gd name="connsiteX47" fmla="*/ 493865 w 1580170"/>
                  <a:gd name="connsiteY47" fmla="*/ 592638 h 1952445"/>
                  <a:gd name="connsiteX48" fmla="*/ 691164 w 1580170"/>
                  <a:gd name="connsiteY48" fmla="*/ 1559403 h 1952445"/>
                  <a:gd name="connsiteX49" fmla="*/ 415908 w 1580170"/>
                  <a:gd name="connsiteY49" fmla="*/ 1134803 h 1952445"/>
                  <a:gd name="connsiteX50" fmla="*/ 516829 w 1580170"/>
                  <a:gd name="connsiteY50" fmla="*/ 1094627 h 1952445"/>
                  <a:gd name="connsiteX51" fmla="*/ 691164 w 1580170"/>
                  <a:gd name="connsiteY51" fmla="*/ 1164385 h 1952445"/>
                  <a:gd name="connsiteX52" fmla="*/ 691164 w 1580170"/>
                  <a:gd name="connsiteY52" fmla="*/ 1559403 h 1952445"/>
                  <a:gd name="connsiteX53" fmla="*/ 789937 w 1580170"/>
                  <a:gd name="connsiteY53" fmla="*/ 1097639 h 1952445"/>
                  <a:gd name="connsiteX54" fmla="*/ 620912 w 1580170"/>
                  <a:gd name="connsiteY54" fmla="*/ 1030029 h 1952445"/>
                  <a:gd name="connsiteX55" fmla="*/ 641777 w 1580170"/>
                  <a:gd name="connsiteY55" fmla="*/ 961135 h 1952445"/>
                  <a:gd name="connsiteX56" fmla="*/ 641777 w 1580170"/>
                  <a:gd name="connsiteY56" fmla="*/ 958666 h 1952445"/>
                  <a:gd name="connsiteX57" fmla="*/ 938244 w 1580170"/>
                  <a:gd name="connsiteY57" fmla="*/ 958666 h 1952445"/>
                  <a:gd name="connsiteX58" fmla="*/ 938244 w 1580170"/>
                  <a:gd name="connsiteY58" fmla="*/ 961135 h 1952445"/>
                  <a:gd name="connsiteX59" fmla="*/ 959085 w 1580170"/>
                  <a:gd name="connsiteY59" fmla="*/ 1029881 h 1952445"/>
                  <a:gd name="connsiteX60" fmla="*/ 789937 w 1580170"/>
                  <a:gd name="connsiteY60" fmla="*/ 1097639 h 1952445"/>
                  <a:gd name="connsiteX61" fmla="*/ 888710 w 1580170"/>
                  <a:gd name="connsiteY61" fmla="*/ 1557427 h 1952445"/>
                  <a:gd name="connsiteX62" fmla="*/ 888710 w 1580170"/>
                  <a:gd name="connsiteY62" fmla="*/ 1164385 h 1952445"/>
                  <a:gd name="connsiteX63" fmla="*/ 1063167 w 1580170"/>
                  <a:gd name="connsiteY63" fmla="*/ 1094602 h 1952445"/>
                  <a:gd name="connsiteX64" fmla="*/ 1160632 w 1580170"/>
                  <a:gd name="connsiteY64" fmla="*/ 1133420 h 1952445"/>
                  <a:gd name="connsiteX65" fmla="*/ 888710 w 1580170"/>
                  <a:gd name="connsiteY65" fmla="*/ 1557427 h 1952445"/>
                  <a:gd name="connsiteX0" fmla="*/ 1580120 w 1580170"/>
                  <a:gd name="connsiteY0" fmla="*/ 1381834 h 1952445"/>
                  <a:gd name="connsiteX1" fmla="*/ 1487916 w 1580170"/>
                  <a:gd name="connsiteY1" fmla="*/ 1196634 h 1952445"/>
                  <a:gd name="connsiteX2" fmla="*/ 1253034 w 1580170"/>
                  <a:gd name="connsiteY2" fmla="*/ 1063958 h 1952445"/>
                  <a:gd name="connsiteX3" fmla="*/ 1252713 w 1580170"/>
                  <a:gd name="connsiteY3" fmla="*/ 1063810 h 1952445"/>
                  <a:gd name="connsiteX4" fmla="*/ 1252713 w 1580170"/>
                  <a:gd name="connsiteY4" fmla="*/ 1063810 h 1952445"/>
                  <a:gd name="connsiteX5" fmla="*/ 1252071 w 1580170"/>
                  <a:gd name="connsiteY5" fmla="*/ 1063563 h 1952445"/>
                  <a:gd name="connsiteX6" fmla="*/ 1214858 w 1580170"/>
                  <a:gd name="connsiteY6" fmla="*/ 1048747 h 1952445"/>
                  <a:gd name="connsiteX7" fmla="*/ 1052278 w 1580170"/>
                  <a:gd name="connsiteY7" fmla="*/ 984075 h 1952445"/>
                  <a:gd name="connsiteX8" fmla="*/ 1036993 w 1580170"/>
                  <a:gd name="connsiteY8" fmla="*/ 961258 h 1952445"/>
                  <a:gd name="connsiteX9" fmla="*/ 1036993 w 1580170"/>
                  <a:gd name="connsiteY9" fmla="*/ 900661 h 1952445"/>
                  <a:gd name="connsiteX10" fmla="*/ 1185276 w 1580170"/>
                  <a:gd name="connsiteY10" fmla="*/ 592638 h 1952445"/>
                  <a:gd name="connsiteX11" fmla="*/ 1185276 w 1580170"/>
                  <a:gd name="connsiteY11" fmla="*/ 555598 h 1952445"/>
                  <a:gd name="connsiteX12" fmla="*/ 1225649 w 1580170"/>
                  <a:gd name="connsiteY12" fmla="*/ 416056 h 1952445"/>
                  <a:gd name="connsiteX13" fmla="*/ 977605 w 1580170"/>
                  <a:gd name="connsiteY13" fmla="*/ 46596 h 1952445"/>
                  <a:gd name="connsiteX14" fmla="*/ 941380 w 1580170"/>
                  <a:gd name="connsiteY14" fmla="*/ 49831 h 1952445"/>
                  <a:gd name="connsiteX15" fmla="*/ 916440 w 1580170"/>
                  <a:gd name="connsiteY15" fmla="*/ 67116 h 1952445"/>
                  <a:gd name="connsiteX16" fmla="*/ 888858 w 1580170"/>
                  <a:gd name="connsiteY16" fmla="*/ 29410 h 1952445"/>
                  <a:gd name="connsiteX17" fmla="*/ 853226 w 1580170"/>
                  <a:gd name="connsiteY17" fmla="*/ 6717 h 1952445"/>
                  <a:gd name="connsiteX18" fmla="*/ 775417 w 1580170"/>
                  <a:gd name="connsiteY18" fmla="*/ 0 h 1952445"/>
                  <a:gd name="connsiteX19" fmla="*/ 398993 w 1580170"/>
                  <a:gd name="connsiteY19" fmla="*/ 237055 h 1952445"/>
                  <a:gd name="connsiteX20" fmla="*/ 394400 w 1580170"/>
                  <a:gd name="connsiteY20" fmla="*/ 568883 h 1952445"/>
                  <a:gd name="connsiteX21" fmla="*/ 395092 w 1580170"/>
                  <a:gd name="connsiteY21" fmla="*/ 574068 h 1952445"/>
                  <a:gd name="connsiteX22" fmla="*/ 395092 w 1580170"/>
                  <a:gd name="connsiteY22" fmla="*/ 592638 h 1952445"/>
                  <a:gd name="connsiteX23" fmla="*/ 543004 w 1580170"/>
                  <a:gd name="connsiteY23" fmla="*/ 900488 h 1952445"/>
                  <a:gd name="connsiteX24" fmla="*/ 543004 w 1580170"/>
                  <a:gd name="connsiteY24" fmla="*/ 961135 h 1952445"/>
                  <a:gd name="connsiteX25" fmla="*/ 528188 w 1580170"/>
                  <a:gd name="connsiteY25" fmla="*/ 983779 h 1952445"/>
                  <a:gd name="connsiteX26" fmla="*/ 361089 w 1580170"/>
                  <a:gd name="connsiteY26" fmla="*/ 1050302 h 1952445"/>
                  <a:gd name="connsiteX27" fmla="*/ 322988 w 1580170"/>
                  <a:gd name="connsiteY27" fmla="*/ 1065464 h 1952445"/>
                  <a:gd name="connsiteX28" fmla="*/ 116552 w 1580170"/>
                  <a:gd name="connsiteY28" fmla="*/ 1177472 h 1952445"/>
                  <a:gd name="connsiteX29" fmla="*/ 62902 w 1580170"/>
                  <a:gd name="connsiteY29" fmla="*/ 1274135 h 1952445"/>
                  <a:gd name="connsiteX30" fmla="*/ 98872 w 1580170"/>
                  <a:gd name="connsiteY30" fmla="*/ 1377735 h 1952445"/>
                  <a:gd name="connsiteX31" fmla="*/ 312357 w 1580170"/>
                  <a:gd name="connsiteY31" fmla="*/ 1758294 h 1952445"/>
                  <a:gd name="connsiteX32" fmla="*/ 30377 w 1580170"/>
                  <a:gd name="connsiteY32" fmla="*/ 1432679 h 1952445"/>
                  <a:gd name="connsiteX33" fmla="*/ 0 w 1580170"/>
                  <a:gd name="connsiteY33" fmla="*/ 1572071 h 1952445"/>
                  <a:gd name="connsiteX34" fmla="*/ 0 w 1580170"/>
                  <a:gd name="connsiteY34" fmla="*/ 1816780 h 1952445"/>
                  <a:gd name="connsiteX35" fmla="*/ 21977 w 1580170"/>
                  <a:gd name="connsiteY35" fmla="*/ 1831448 h 1952445"/>
                  <a:gd name="connsiteX36" fmla="*/ 797024 w 1580170"/>
                  <a:gd name="connsiteY36" fmla="*/ 1952445 h 1952445"/>
                  <a:gd name="connsiteX37" fmla="*/ 1560415 w 1580170"/>
                  <a:gd name="connsiteY37" fmla="*/ 1829868 h 1952445"/>
                  <a:gd name="connsiteX38" fmla="*/ 1580170 w 1580170"/>
                  <a:gd name="connsiteY38" fmla="*/ 1815052 h 1952445"/>
                  <a:gd name="connsiteX39" fmla="*/ 1580120 w 1580170"/>
                  <a:gd name="connsiteY39" fmla="*/ 1381834 h 1952445"/>
                  <a:gd name="connsiteX40" fmla="*/ 493865 w 1580170"/>
                  <a:gd name="connsiteY40" fmla="*/ 592638 h 1952445"/>
                  <a:gd name="connsiteX41" fmla="*/ 493865 w 1580170"/>
                  <a:gd name="connsiteY41" fmla="*/ 508681 h 1952445"/>
                  <a:gd name="connsiteX42" fmla="*/ 973704 w 1580170"/>
                  <a:gd name="connsiteY42" fmla="*/ 305579 h 1952445"/>
                  <a:gd name="connsiteX43" fmla="*/ 1086503 w 1580170"/>
                  <a:gd name="connsiteY43" fmla="*/ 472480 h 1952445"/>
                  <a:gd name="connsiteX44" fmla="*/ 1086503 w 1580170"/>
                  <a:gd name="connsiteY44" fmla="*/ 592638 h 1952445"/>
                  <a:gd name="connsiteX45" fmla="*/ 790184 w 1580170"/>
                  <a:gd name="connsiteY45" fmla="*/ 888957 h 1952445"/>
                  <a:gd name="connsiteX46" fmla="*/ 493865 w 1580170"/>
                  <a:gd name="connsiteY46" fmla="*/ 592638 h 1952445"/>
                  <a:gd name="connsiteX47" fmla="*/ 691164 w 1580170"/>
                  <a:gd name="connsiteY47" fmla="*/ 1559403 h 1952445"/>
                  <a:gd name="connsiteX48" fmla="*/ 415908 w 1580170"/>
                  <a:gd name="connsiteY48" fmla="*/ 1134803 h 1952445"/>
                  <a:gd name="connsiteX49" fmla="*/ 516829 w 1580170"/>
                  <a:gd name="connsiteY49" fmla="*/ 1094627 h 1952445"/>
                  <a:gd name="connsiteX50" fmla="*/ 691164 w 1580170"/>
                  <a:gd name="connsiteY50" fmla="*/ 1164385 h 1952445"/>
                  <a:gd name="connsiteX51" fmla="*/ 691164 w 1580170"/>
                  <a:gd name="connsiteY51" fmla="*/ 1559403 h 1952445"/>
                  <a:gd name="connsiteX52" fmla="*/ 789937 w 1580170"/>
                  <a:gd name="connsiteY52" fmla="*/ 1097639 h 1952445"/>
                  <a:gd name="connsiteX53" fmla="*/ 620912 w 1580170"/>
                  <a:gd name="connsiteY53" fmla="*/ 1030029 h 1952445"/>
                  <a:gd name="connsiteX54" fmla="*/ 641777 w 1580170"/>
                  <a:gd name="connsiteY54" fmla="*/ 961135 h 1952445"/>
                  <a:gd name="connsiteX55" fmla="*/ 641777 w 1580170"/>
                  <a:gd name="connsiteY55" fmla="*/ 958666 h 1952445"/>
                  <a:gd name="connsiteX56" fmla="*/ 938244 w 1580170"/>
                  <a:gd name="connsiteY56" fmla="*/ 958666 h 1952445"/>
                  <a:gd name="connsiteX57" fmla="*/ 938244 w 1580170"/>
                  <a:gd name="connsiteY57" fmla="*/ 961135 h 1952445"/>
                  <a:gd name="connsiteX58" fmla="*/ 959085 w 1580170"/>
                  <a:gd name="connsiteY58" fmla="*/ 1029881 h 1952445"/>
                  <a:gd name="connsiteX59" fmla="*/ 789937 w 1580170"/>
                  <a:gd name="connsiteY59" fmla="*/ 1097639 h 1952445"/>
                  <a:gd name="connsiteX60" fmla="*/ 888710 w 1580170"/>
                  <a:gd name="connsiteY60" fmla="*/ 1557427 h 1952445"/>
                  <a:gd name="connsiteX61" fmla="*/ 888710 w 1580170"/>
                  <a:gd name="connsiteY61" fmla="*/ 1164385 h 1952445"/>
                  <a:gd name="connsiteX62" fmla="*/ 1063167 w 1580170"/>
                  <a:gd name="connsiteY62" fmla="*/ 1094602 h 1952445"/>
                  <a:gd name="connsiteX63" fmla="*/ 1160632 w 1580170"/>
                  <a:gd name="connsiteY63" fmla="*/ 1133420 h 1952445"/>
                  <a:gd name="connsiteX64" fmla="*/ 888710 w 1580170"/>
                  <a:gd name="connsiteY64" fmla="*/ 1557427 h 1952445"/>
                  <a:gd name="connsiteX0" fmla="*/ 1580120 w 1580170"/>
                  <a:gd name="connsiteY0" fmla="*/ 1381834 h 1952445"/>
                  <a:gd name="connsiteX1" fmla="*/ 1487916 w 1580170"/>
                  <a:gd name="connsiteY1" fmla="*/ 1196634 h 1952445"/>
                  <a:gd name="connsiteX2" fmla="*/ 1253034 w 1580170"/>
                  <a:gd name="connsiteY2" fmla="*/ 1063958 h 1952445"/>
                  <a:gd name="connsiteX3" fmla="*/ 1252713 w 1580170"/>
                  <a:gd name="connsiteY3" fmla="*/ 1063810 h 1952445"/>
                  <a:gd name="connsiteX4" fmla="*/ 1252713 w 1580170"/>
                  <a:gd name="connsiteY4" fmla="*/ 1063810 h 1952445"/>
                  <a:gd name="connsiteX5" fmla="*/ 1252071 w 1580170"/>
                  <a:gd name="connsiteY5" fmla="*/ 1063563 h 1952445"/>
                  <a:gd name="connsiteX6" fmla="*/ 1214858 w 1580170"/>
                  <a:gd name="connsiteY6" fmla="*/ 1048747 h 1952445"/>
                  <a:gd name="connsiteX7" fmla="*/ 1052278 w 1580170"/>
                  <a:gd name="connsiteY7" fmla="*/ 984075 h 1952445"/>
                  <a:gd name="connsiteX8" fmla="*/ 1036993 w 1580170"/>
                  <a:gd name="connsiteY8" fmla="*/ 961258 h 1952445"/>
                  <a:gd name="connsiteX9" fmla="*/ 1036993 w 1580170"/>
                  <a:gd name="connsiteY9" fmla="*/ 900661 h 1952445"/>
                  <a:gd name="connsiteX10" fmla="*/ 1185276 w 1580170"/>
                  <a:gd name="connsiteY10" fmla="*/ 592638 h 1952445"/>
                  <a:gd name="connsiteX11" fmla="*/ 1185276 w 1580170"/>
                  <a:gd name="connsiteY11" fmla="*/ 555598 h 1952445"/>
                  <a:gd name="connsiteX12" fmla="*/ 1225649 w 1580170"/>
                  <a:gd name="connsiteY12" fmla="*/ 416056 h 1952445"/>
                  <a:gd name="connsiteX13" fmla="*/ 977605 w 1580170"/>
                  <a:gd name="connsiteY13" fmla="*/ 46596 h 1952445"/>
                  <a:gd name="connsiteX14" fmla="*/ 941380 w 1580170"/>
                  <a:gd name="connsiteY14" fmla="*/ 49831 h 1952445"/>
                  <a:gd name="connsiteX15" fmla="*/ 916440 w 1580170"/>
                  <a:gd name="connsiteY15" fmla="*/ 67116 h 1952445"/>
                  <a:gd name="connsiteX16" fmla="*/ 888858 w 1580170"/>
                  <a:gd name="connsiteY16" fmla="*/ 29410 h 1952445"/>
                  <a:gd name="connsiteX17" fmla="*/ 853226 w 1580170"/>
                  <a:gd name="connsiteY17" fmla="*/ 6717 h 1952445"/>
                  <a:gd name="connsiteX18" fmla="*/ 775417 w 1580170"/>
                  <a:gd name="connsiteY18" fmla="*/ 0 h 1952445"/>
                  <a:gd name="connsiteX19" fmla="*/ 398993 w 1580170"/>
                  <a:gd name="connsiteY19" fmla="*/ 237055 h 1952445"/>
                  <a:gd name="connsiteX20" fmla="*/ 394400 w 1580170"/>
                  <a:gd name="connsiteY20" fmla="*/ 568883 h 1952445"/>
                  <a:gd name="connsiteX21" fmla="*/ 395092 w 1580170"/>
                  <a:gd name="connsiteY21" fmla="*/ 574068 h 1952445"/>
                  <a:gd name="connsiteX22" fmla="*/ 395092 w 1580170"/>
                  <a:gd name="connsiteY22" fmla="*/ 592638 h 1952445"/>
                  <a:gd name="connsiteX23" fmla="*/ 543004 w 1580170"/>
                  <a:gd name="connsiteY23" fmla="*/ 900488 h 1952445"/>
                  <a:gd name="connsiteX24" fmla="*/ 543004 w 1580170"/>
                  <a:gd name="connsiteY24" fmla="*/ 961135 h 1952445"/>
                  <a:gd name="connsiteX25" fmla="*/ 528188 w 1580170"/>
                  <a:gd name="connsiteY25" fmla="*/ 983779 h 1952445"/>
                  <a:gd name="connsiteX26" fmla="*/ 361089 w 1580170"/>
                  <a:gd name="connsiteY26" fmla="*/ 1050302 h 1952445"/>
                  <a:gd name="connsiteX27" fmla="*/ 322988 w 1580170"/>
                  <a:gd name="connsiteY27" fmla="*/ 1065464 h 1952445"/>
                  <a:gd name="connsiteX28" fmla="*/ 116552 w 1580170"/>
                  <a:gd name="connsiteY28" fmla="*/ 1177472 h 1952445"/>
                  <a:gd name="connsiteX29" fmla="*/ 62902 w 1580170"/>
                  <a:gd name="connsiteY29" fmla="*/ 1274135 h 1952445"/>
                  <a:gd name="connsiteX30" fmla="*/ 98872 w 1580170"/>
                  <a:gd name="connsiteY30" fmla="*/ 1377735 h 1952445"/>
                  <a:gd name="connsiteX31" fmla="*/ 30377 w 1580170"/>
                  <a:gd name="connsiteY31" fmla="*/ 1432679 h 1952445"/>
                  <a:gd name="connsiteX32" fmla="*/ 0 w 1580170"/>
                  <a:gd name="connsiteY32" fmla="*/ 1572071 h 1952445"/>
                  <a:gd name="connsiteX33" fmla="*/ 0 w 1580170"/>
                  <a:gd name="connsiteY33" fmla="*/ 1816780 h 1952445"/>
                  <a:gd name="connsiteX34" fmla="*/ 21977 w 1580170"/>
                  <a:gd name="connsiteY34" fmla="*/ 1831448 h 1952445"/>
                  <a:gd name="connsiteX35" fmla="*/ 797024 w 1580170"/>
                  <a:gd name="connsiteY35" fmla="*/ 1952445 h 1952445"/>
                  <a:gd name="connsiteX36" fmla="*/ 1560415 w 1580170"/>
                  <a:gd name="connsiteY36" fmla="*/ 1829868 h 1952445"/>
                  <a:gd name="connsiteX37" fmla="*/ 1580170 w 1580170"/>
                  <a:gd name="connsiteY37" fmla="*/ 1815052 h 1952445"/>
                  <a:gd name="connsiteX38" fmla="*/ 1580120 w 1580170"/>
                  <a:gd name="connsiteY38" fmla="*/ 1381834 h 1952445"/>
                  <a:gd name="connsiteX39" fmla="*/ 493865 w 1580170"/>
                  <a:gd name="connsiteY39" fmla="*/ 592638 h 1952445"/>
                  <a:gd name="connsiteX40" fmla="*/ 493865 w 1580170"/>
                  <a:gd name="connsiteY40" fmla="*/ 508681 h 1952445"/>
                  <a:gd name="connsiteX41" fmla="*/ 973704 w 1580170"/>
                  <a:gd name="connsiteY41" fmla="*/ 305579 h 1952445"/>
                  <a:gd name="connsiteX42" fmla="*/ 1086503 w 1580170"/>
                  <a:gd name="connsiteY42" fmla="*/ 472480 h 1952445"/>
                  <a:gd name="connsiteX43" fmla="*/ 1086503 w 1580170"/>
                  <a:gd name="connsiteY43" fmla="*/ 592638 h 1952445"/>
                  <a:gd name="connsiteX44" fmla="*/ 790184 w 1580170"/>
                  <a:gd name="connsiteY44" fmla="*/ 888957 h 1952445"/>
                  <a:gd name="connsiteX45" fmla="*/ 493865 w 1580170"/>
                  <a:gd name="connsiteY45" fmla="*/ 592638 h 1952445"/>
                  <a:gd name="connsiteX46" fmla="*/ 691164 w 1580170"/>
                  <a:gd name="connsiteY46" fmla="*/ 1559403 h 1952445"/>
                  <a:gd name="connsiteX47" fmla="*/ 415908 w 1580170"/>
                  <a:gd name="connsiteY47" fmla="*/ 1134803 h 1952445"/>
                  <a:gd name="connsiteX48" fmla="*/ 516829 w 1580170"/>
                  <a:gd name="connsiteY48" fmla="*/ 1094627 h 1952445"/>
                  <a:gd name="connsiteX49" fmla="*/ 691164 w 1580170"/>
                  <a:gd name="connsiteY49" fmla="*/ 1164385 h 1952445"/>
                  <a:gd name="connsiteX50" fmla="*/ 691164 w 1580170"/>
                  <a:gd name="connsiteY50" fmla="*/ 1559403 h 1952445"/>
                  <a:gd name="connsiteX51" fmla="*/ 789937 w 1580170"/>
                  <a:gd name="connsiteY51" fmla="*/ 1097639 h 1952445"/>
                  <a:gd name="connsiteX52" fmla="*/ 620912 w 1580170"/>
                  <a:gd name="connsiteY52" fmla="*/ 1030029 h 1952445"/>
                  <a:gd name="connsiteX53" fmla="*/ 641777 w 1580170"/>
                  <a:gd name="connsiteY53" fmla="*/ 961135 h 1952445"/>
                  <a:gd name="connsiteX54" fmla="*/ 641777 w 1580170"/>
                  <a:gd name="connsiteY54" fmla="*/ 958666 h 1952445"/>
                  <a:gd name="connsiteX55" fmla="*/ 938244 w 1580170"/>
                  <a:gd name="connsiteY55" fmla="*/ 958666 h 1952445"/>
                  <a:gd name="connsiteX56" fmla="*/ 938244 w 1580170"/>
                  <a:gd name="connsiteY56" fmla="*/ 961135 h 1952445"/>
                  <a:gd name="connsiteX57" fmla="*/ 959085 w 1580170"/>
                  <a:gd name="connsiteY57" fmla="*/ 1029881 h 1952445"/>
                  <a:gd name="connsiteX58" fmla="*/ 789937 w 1580170"/>
                  <a:gd name="connsiteY58" fmla="*/ 1097639 h 1952445"/>
                  <a:gd name="connsiteX59" fmla="*/ 888710 w 1580170"/>
                  <a:gd name="connsiteY59" fmla="*/ 1557427 h 1952445"/>
                  <a:gd name="connsiteX60" fmla="*/ 888710 w 1580170"/>
                  <a:gd name="connsiteY60" fmla="*/ 1164385 h 1952445"/>
                  <a:gd name="connsiteX61" fmla="*/ 1063167 w 1580170"/>
                  <a:gd name="connsiteY61" fmla="*/ 1094602 h 1952445"/>
                  <a:gd name="connsiteX62" fmla="*/ 1160632 w 1580170"/>
                  <a:gd name="connsiteY62" fmla="*/ 1133420 h 1952445"/>
                  <a:gd name="connsiteX63" fmla="*/ 888710 w 1580170"/>
                  <a:gd name="connsiteY63" fmla="*/ 1557427 h 1952445"/>
                  <a:gd name="connsiteX0" fmla="*/ 1580120 w 1580170"/>
                  <a:gd name="connsiteY0" fmla="*/ 1381834 h 1952445"/>
                  <a:gd name="connsiteX1" fmla="*/ 1487916 w 1580170"/>
                  <a:gd name="connsiteY1" fmla="*/ 1196634 h 1952445"/>
                  <a:gd name="connsiteX2" fmla="*/ 1253034 w 1580170"/>
                  <a:gd name="connsiteY2" fmla="*/ 1063958 h 1952445"/>
                  <a:gd name="connsiteX3" fmla="*/ 1252713 w 1580170"/>
                  <a:gd name="connsiteY3" fmla="*/ 1063810 h 1952445"/>
                  <a:gd name="connsiteX4" fmla="*/ 1252713 w 1580170"/>
                  <a:gd name="connsiteY4" fmla="*/ 1063810 h 1952445"/>
                  <a:gd name="connsiteX5" fmla="*/ 1252071 w 1580170"/>
                  <a:gd name="connsiteY5" fmla="*/ 1063563 h 1952445"/>
                  <a:gd name="connsiteX6" fmla="*/ 1214858 w 1580170"/>
                  <a:gd name="connsiteY6" fmla="*/ 1048747 h 1952445"/>
                  <a:gd name="connsiteX7" fmla="*/ 1052278 w 1580170"/>
                  <a:gd name="connsiteY7" fmla="*/ 984075 h 1952445"/>
                  <a:gd name="connsiteX8" fmla="*/ 1036993 w 1580170"/>
                  <a:gd name="connsiteY8" fmla="*/ 961258 h 1952445"/>
                  <a:gd name="connsiteX9" fmla="*/ 1036993 w 1580170"/>
                  <a:gd name="connsiteY9" fmla="*/ 900661 h 1952445"/>
                  <a:gd name="connsiteX10" fmla="*/ 1185276 w 1580170"/>
                  <a:gd name="connsiteY10" fmla="*/ 592638 h 1952445"/>
                  <a:gd name="connsiteX11" fmla="*/ 1185276 w 1580170"/>
                  <a:gd name="connsiteY11" fmla="*/ 555598 h 1952445"/>
                  <a:gd name="connsiteX12" fmla="*/ 1225649 w 1580170"/>
                  <a:gd name="connsiteY12" fmla="*/ 416056 h 1952445"/>
                  <a:gd name="connsiteX13" fmla="*/ 977605 w 1580170"/>
                  <a:gd name="connsiteY13" fmla="*/ 46596 h 1952445"/>
                  <a:gd name="connsiteX14" fmla="*/ 941380 w 1580170"/>
                  <a:gd name="connsiteY14" fmla="*/ 49831 h 1952445"/>
                  <a:gd name="connsiteX15" fmla="*/ 916440 w 1580170"/>
                  <a:gd name="connsiteY15" fmla="*/ 67116 h 1952445"/>
                  <a:gd name="connsiteX16" fmla="*/ 888858 w 1580170"/>
                  <a:gd name="connsiteY16" fmla="*/ 29410 h 1952445"/>
                  <a:gd name="connsiteX17" fmla="*/ 853226 w 1580170"/>
                  <a:gd name="connsiteY17" fmla="*/ 6717 h 1952445"/>
                  <a:gd name="connsiteX18" fmla="*/ 775417 w 1580170"/>
                  <a:gd name="connsiteY18" fmla="*/ 0 h 1952445"/>
                  <a:gd name="connsiteX19" fmla="*/ 398993 w 1580170"/>
                  <a:gd name="connsiteY19" fmla="*/ 237055 h 1952445"/>
                  <a:gd name="connsiteX20" fmla="*/ 394400 w 1580170"/>
                  <a:gd name="connsiteY20" fmla="*/ 568883 h 1952445"/>
                  <a:gd name="connsiteX21" fmla="*/ 395092 w 1580170"/>
                  <a:gd name="connsiteY21" fmla="*/ 574068 h 1952445"/>
                  <a:gd name="connsiteX22" fmla="*/ 395092 w 1580170"/>
                  <a:gd name="connsiteY22" fmla="*/ 592638 h 1952445"/>
                  <a:gd name="connsiteX23" fmla="*/ 543004 w 1580170"/>
                  <a:gd name="connsiteY23" fmla="*/ 900488 h 1952445"/>
                  <a:gd name="connsiteX24" fmla="*/ 543004 w 1580170"/>
                  <a:gd name="connsiteY24" fmla="*/ 961135 h 1952445"/>
                  <a:gd name="connsiteX25" fmla="*/ 528188 w 1580170"/>
                  <a:gd name="connsiteY25" fmla="*/ 983779 h 1952445"/>
                  <a:gd name="connsiteX26" fmla="*/ 361089 w 1580170"/>
                  <a:gd name="connsiteY26" fmla="*/ 1050302 h 1952445"/>
                  <a:gd name="connsiteX27" fmla="*/ 322988 w 1580170"/>
                  <a:gd name="connsiteY27" fmla="*/ 1065464 h 1952445"/>
                  <a:gd name="connsiteX28" fmla="*/ 116552 w 1580170"/>
                  <a:gd name="connsiteY28" fmla="*/ 1177472 h 1952445"/>
                  <a:gd name="connsiteX29" fmla="*/ 62902 w 1580170"/>
                  <a:gd name="connsiteY29" fmla="*/ 1274135 h 1952445"/>
                  <a:gd name="connsiteX30" fmla="*/ 30377 w 1580170"/>
                  <a:gd name="connsiteY30" fmla="*/ 1432679 h 1952445"/>
                  <a:gd name="connsiteX31" fmla="*/ 0 w 1580170"/>
                  <a:gd name="connsiteY31" fmla="*/ 1572071 h 1952445"/>
                  <a:gd name="connsiteX32" fmla="*/ 0 w 1580170"/>
                  <a:gd name="connsiteY32" fmla="*/ 1816780 h 1952445"/>
                  <a:gd name="connsiteX33" fmla="*/ 21977 w 1580170"/>
                  <a:gd name="connsiteY33" fmla="*/ 1831448 h 1952445"/>
                  <a:gd name="connsiteX34" fmla="*/ 797024 w 1580170"/>
                  <a:gd name="connsiteY34" fmla="*/ 1952445 h 1952445"/>
                  <a:gd name="connsiteX35" fmla="*/ 1560415 w 1580170"/>
                  <a:gd name="connsiteY35" fmla="*/ 1829868 h 1952445"/>
                  <a:gd name="connsiteX36" fmla="*/ 1580170 w 1580170"/>
                  <a:gd name="connsiteY36" fmla="*/ 1815052 h 1952445"/>
                  <a:gd name="connsiteX37" fmla="*/ 1580120 w 1580170"/>
                  <a:gd name="connsiteY37" fmla="*/ 1381834 h 1952445"/>
                  <a:gd name="connsiteX38" fmla="*/ 493865 w 1580170"/>
                  <a:gd name="connsiteY38" fmla="*/ 592638 h 1952445"/>
                  <a:gd name="connsiteX39" fmla="*/ 493865 w 1580170"/>
                  <a:gd name="connsiteY39" fmla="*/ 508681 h 1952445"/>
                  <a:gd name="connsiteX40" fmla="*/ 973704 w 1580170"/>
                  <a:gd name="connsiteY40" fmla="*/ 305579 h 1952445"/>
                  <a:gd name="connsiteX41" fmla="*/ 1086503 w 1580170"/>
                  <a:gd name="connsiteY41" fmla="*/ 472480 h 1952445"/>
                  <a:gd name="connsiteX42" fmla="*/ 1086503 w 1580170"/>
                  <a:gd name="connsiteY42" fmla="*/ 592638 h 1952445"/>
                  <a:gd name="connsiteX43" fmla="*/ 790184 w 1580170"/>
                  <a:gd name="connsiteY43" fmla="*/ 888957 h 1952445"/>
                  <a:gd name="connsiteX44" fmla="*/ 493865 w 1580170"/>
                  <a:gd name="connsiteY44" fmla="*/ 592638 h 1952445"/>
                  <a:gd name="connsiteX45" fmla="*/ 691164 w 1580170"/>
                  <a:gd name="connsiteY45" fmla="*/ 1559403 h 1952445"/>
                  <a:gd name="connsiteX46" fmla="*/ 415908 w 1580170"/>
                  <a:gd name="connsiteY46" fmla="*/ 1134803 h 1952445"/>
                  <a:gd name="connsiteX47" fmla="*/ 516829 w 1580170"/>
                  <a:gd name="connsiteY47" fmla="*/ 1094627 h 1952445"/>
                  <a:gd name="connsiteX48" fmla="*/ 691164 w 1580170"/>
                  <a:gd name="connsiteY48" fmla="*/ 1164385 h 1952445"/>
                  <a:gd name="connsiteX49" fmla="*/ 691164 w 1580170"/>
                  <a:gd name="connsiteY49" fmla="*/ 1559403 h 1952445"/>
                  <a:gd name="connsiteX50" fmla="*/ 789937 w 1580170"/>
                  <a:gd name="connsiteY50" fmla="*/ 1097639 h 1952445"/>
                  <a:gd name="connsiteX51" fmla="*/ 620912 w 1580170"/>
                  <a:gd name="connsiteY51" fmla="*/ 1030029 h 1952445"/>
                  <a:gd name="connsiteX52" fmla="*/ 641777 w 1580170"/>
                  <a:gd name="connsiteY52" fmla="*/ 961135 h 1952445"/>
                  <a:gd name="connsiteX53" fmla="*/ 641777 w 1580170"/>
                  <a:gd name="connsiteY53" fmla="*/ 958666 h 1952445"/>
                  <a:gd name="connsiteX54" fmla="*/ 938244 w 1580170"/>
                  <a:gd name="connsiteY54" fmla="*/ 958666 h 1952445"/>
                  <a:gd name="connsiteX55" fmla="*/ 938244 w 1580170"/>
                  <a:gd name="connsiteY55" fmla="*/ 961135 h 1952445"/>
                  <a:gd name="connsiteX56" fmla="*/ 959085 w 1580170"/>
                  <a:gd name="connsiteY56" fmla="*/ 1029881 h 1952445"/>
                  <a:gd name="connsiteX57" fmla="*/ 789937 w 1580170"/>
                  <a:gd name="connsiteY57" fmla="*/ 1097639 h 1952445"/>
                  <a:gd name="connsiteX58" fmla="*/ 888710 w 1580170"/>
                  <a:gd name="connsiteY58" fmla="*/ 1557427 h 1952445"/>
                  <a:gd name="connsiteX59" fmla="*/ 888710 w 1580170"/>
                  <a:gd name="connsiteY59" fmla="*/ 1164385 h 1952445"/>
                  <a:gd name="connsiteX60" fmla="*/ 1063167 w 1580170"/>
                  <a:gd name="connsiteY60" fmla="*/ 1094602 h 1952445"/>
                  <a:gd name="connsiteX61" fmla="*/ 1160632 w 1580170"/>
                  <a:gd name="connsiteY61" fmla="*/ 1133420 h 1952445"/>
                  <a:gd name="connsiteX62" fmla="*/ 888710 w 1580170"/>
                  <a:gd name="connsiteY62" fmla="*/ 1557427 h 1952445"/>
                  <a:gd name="connsiteX0" fmla="*/ 1580120 w 1580170"/>
                  <a:gd name="connsiteY0" fmla="*/ 1381834 h 1952445"/>
                  <a:gd name="connsiteX1" fmla="*/ 1487916 w 1580170"/>
                  <a:gd name="connsiteY1" fmla="*/ 1196634 h 1952445"/>
                  <a:gd name="connsiteX2" fmla="*/ 1253034 w 1580170"/>
                  <a:gd name="connsiteY2" fmla="*/ 1063958 h 1952445"/>
                  <a:gd name="connsiteX3" fmla="*/ 1252713 w 1580170"/>
                  <a:gd name="connsiteY3" fmla="*/ 1063810 h 1952445"/>
                  <a:gd name="connsiteX4" fmla="*/ 1252713 w 1580170"/>
                  <a:gd name="connsiteY4" fmla="*/ 1063810 h 1952445"/>
                  <a:gd name="connsiteX5" fmla="*/ 1252071 w 1580170"/>
                  <a:gd name="connsiteY5" fmla="*/ 1063563 h 1952445"/>
                  <a:gd name="connsiteX6" fmla="*/ 1214858 w 1580170"/>
                  <a:gd name="connsiteY6" fmla="*/ 1048747 h 1952445"/>
                  <a:gd name="connsiteX7" fmla="*/ 1052278 w 1580170"/>
                  <a:gd name="connsiteY7" fmla="*/ 984075 h 1952445"/>
                  <a:gd name="connsiteX8" fmla="*/ 1036993 w 1580170"/>
                  <a:gd name="connsiteY8" fmla="*/ 961258 h 1952445"/>
                  <a:gd name="connsiteX9" fmla="*/ 1036993 w 1580170"/>
                  <a:gd name="connsiteY9" fmla="*/ 900661 h 1952445"/>
                  <a:gd name="connsiteX10" fmla="*/ 1185276 w 1580170"/>
                  <a:gd name="connsiteY10" fmla="*/ 592638 h 1952445"/>
                  <a:gd name="connsiteX11" fmla="*/ 1185276 w 1580170"/>
                  <a:gd name="connsiteY11" fmla="*/ 555598 h 1952445"/>
                  <a:gd name="connsiteX12" fmla="*/ 1225649 w 1580170"/>
                  <a:gd name="connsiteY12" fmla="*/ 416056 h 1952445"/>
                  <a:gd name="connsiteX13" fmla="*/ 977605 w 1580170"/>
                  <a:gd name="connsiteY13" fmla="*/ 46596 h 1952445"/>
                  <a:gd name="connsiteX14" fmla="*/ 941380 w 1580170"/>
                  <a:gd name="connsiteY14" fmla="*/ 49831 h 1952445"/>
                  <a:gd name="connsiteX15" fmla="*/ 916440 w 1580170"/>
                  <a:gd name="connsiteY15" fmla="*/ 67116 h 1952445"/>
                  <a:gd name="connsiteX16" fmla="*/ 888858 w 1580170"/>
                  <a:gd name="connsiteY16" fmla="*/ 29410 h 1952445"/>
                  <a:gd name="connsiteX17" fmla="*/ 853226 w 1580170"/>
                  <a:gd name="connsiteY17" fmla="*/ 6717 h 1952445"/>
                  <a:gd name="connsiteX18" fmla="*/ 775417 w 1580170"/>
                  <a:gd name="connsiteY18" fmla="*/ 0 h 1952445"/>
                  <a:gd name="connsiteX19" fmla="*/ 398993 w 1580170"/>
                  <a:gd name="connsiteY19" fmla="*/ 237055 h 1952445"/>
                  <a:gd name="connsiteX20" fmla="*/ 394400 w 1580170"/>
                  <a:gd name="connsiteY20" fmla="*/ 568883 h 1952445"/>
                  <a:gd name="connsiteX21" fmla="*/ 395092 w 1580170"/>
                  <a:gd name="connsiteY21" fmla="*/ 574068 h 1952445"/>
                  <a:gd name="connsiteX22" fmla="*/ 395092 w 1580170"/>
                  <a:gd name="connsiteY22" fmla="*/ 592638 h 1952445"/>
                  <a:gd name="connsiteX23" fmla="*/ 543004 w 1580170"/>
                  <a:gd name="connsiteY23" fmla="*/ 900488 h 1952445"/>
                  <a:gd name="connsiteX24" fmla="*/ 543004 w 1580170"/>
                  <a:gd name="connsiteY24" fmla="*/ 961135 h 1952445"/>
                  <a:gd name="connsiteX25" fmla="*/ 528188 w 1580170"/>
                  <a:gd name="connsiteY25" fmla="*/ 983779 h 1952445"/>
                  <a:gd name="connsiteX26" fmla="*/ 361089 w 1580170"/>
                  <a:gd name="connsiteY26" fmla="*/ 1050302 h 1952445"/>
                  <a:gd name="connsiteX27" fmla="*/ 322988 w 1580170"/>
                  <a:gd name="connsiteY27" fmla="*/ 1065464 h 1952445"/>
                  <a:gd name="connsiteX28" fmla="*/ 116552 w 1580170"/>
                  <a:gd name="connsiteY28" fmla="*/ 1177472 h 1952445"/>
                  <a:gd name="connsiteX29" fmla="*/ 62902 w 1580170"/>
                  <a:gd name="connsiteY29" fmla="*/ 1274135 h 1952445"/>
                  <a:gd name="connsiteX30" fmla="*/ 5324 w 1580170"/>
                  <a:gd name="connsiteY30" fmla="*/ 1420153 h 1952445"/>
                  <a:gd name="connsiteX31" fmla="*/ 0 w 1580170"/>
                  <a:gd name="connsiteY31" fmla="*/ 1572071 h 1952445"/>
                  <a:gd name="connsiteX32" fmla="*/ 0 w 1580170"/>
                  <a:gd name="connsiteY32" fmla="*/ 1816780 h 1952445"/>
                  <a:gd name="connsiteX33" fmla="*/ 21977 w 1580170"/>
                  <a:gd name="connsiteY33" fmla="*/ 1831448 h 1952445"/>
                  <a:gd name="connsiteX34" fmla="*/ 797024 w 1580170"/>
                  <a:gd name="connsiteY34" fmla="*/ 1952445 h 1952445"/>
                  <a:gd name="connsiteX35" fmla="*/ 1560415 w 1580170"/>
                  <a:gd name="connsiteY35" fmla="*/ 1829868 h 1952445"/>
                  <a:gd name="connsiteX36" fmla="*/ 1580170 w 1580170"/>
                  <a:gd name="connsiteY36" fmla="*/ 1815052 h 1952445"/>
                  <a:gd name="connsiteX37" fmla="*/ 1580120 w 1580170"/>
                  <a:gd name="connsiteY37" fmla="*/ 1381834 h 1952445"/>
                  <a:gd name="connsiteX38" fmla="*/ 493865 w 1580170"/>
                  <a:gd name="connsiteY38" fmla="*/ 592638 h 1952445"/>
                  <a:gd name="connsiteX39" fmla="*/ 493865 w 1580170"/>
                  <a:gd name="connsiteY39" fmla="*/ 508681 h 1952445"/>
                  <a:gd name="connsiteX40" fmla="*/ 973704 w 1580170"/>
                  <a:gd name="connsiteY40" fmla="*/ 305579 h 1952445"/>
                  <a:gd name="connsiteX41" fmla="*/ 1086503 w 1580170"/>
                  <a:gd name="connsiteY41" fmla="*/ 472480 h 1952445"/>
                  <a:gd name="connsiteX42" fmla="*/ 1086503 w 1580170"/>
                  <a:gd name="connsiteY42" fmla="*/ 592638 h 1952445"/>
                  <a:gd name="connsiteX43" fmla="*/ 790184 w 1580170"/>
                  <a:gd name="connsiteY43" fmla="*/ 888957 h 1952445"/>
                  <a:gd name="connsiteX44" fmla="*/ 493865 w 1580170"/>
                  <a:gd name="connsiteY44" fmla="*/ 592638 h 1952445"/>
                  <a:gd name="connsiteX45" fmla="*/ 691164 w 1580170"/>
                  <a:gd name="connsiteY45" fmla="*/ 1559403 h 1952445"/>
                  <a:gd name="connsiteX46" fmla="*/ 415908 w 1580170"/>
                  <a:gd name="connsiteY46" fmla="*/ 1134803 h 1952445"/>
                  <a:gd name="connsiteX47" fmla="*/ 516829 w 1580170"/>
                  <a:gd name="connsiteY47" fmla="*/ 1094627 h 1952445"/>
                  <a:gd name="connsiteX48" fmla="*/ 691164 w 1580170"/>
                  <a:gd name="connsiteY48" fmla="*/ 1164385 h 1952445"/>
                  <a:gd name="connsiteX49" fmla="*/ 691164 w 1580170"/>
                  <a:gd name="connsiteY49" fmla="*/ 1559403 h 1952445"/>
                  <a:gd name="connsiteX50" fmla="*/ 789937 w 1580170"/>
                  <a:gd name="connsiteY50" fmla="*/ 1097639 h 1952445"/>
                  <a:gd name="connsiteX51" fmla="*/ 620912 w 1580170"/>
                  <a:gd name="connsiteY51" fmla="*/ 1030029 h 1952445"/>
                  <a:gd name="connsiteX52" fmla="*/ 641777 w 1580170"/>
                  <a:gd name="connsiteY52" fmla="*/ 961135 h 1952445"/>
                  <a:gd name="connsiteX53" fmla="*/ 641777 w 1580170"/>
                  <a:gd name="connsiteY53" fmla="*/ 958666 h 1952445"/>
                  <a:gd name="connsiteX54" fmla="*/ 938244 w 1580170"/>
                  <a:gd name="connsiteY54" fmla="*/ 958666 h 1952445"/>
                  <a:gd name="connsiteX55" fmla="*/ 938244 w 1580170"/>
                  <a:gd name="connsiteY55" fmla="*/ 961135 h 1952445"/>
                  <a:gd name="connsiteX56" fmla="*/ 959085 w 1580170"/>
                  <a:gd name="connsiteY56" fmla="*/ 1029881 h 1952445"/>
                  <a:gd name="connsiteX57" fmla="*/ 789937 w 1580170"/>
                  <a:gd name="connsiteY57" fmla="*/ 1097639 h 1952445"/>
                  <a:gd name="connsiteX58" fmla="*/ 888710 w 1580170"/>
                  <a:gd name="connsiteY58" fmla="*/ 1557427 h 1952445"/>
                  <a:gd name="connsiteX59" fmla="*/ 888710 w 1580170"/>
                  <a:gd name="connsiteY59" fmla="*/ 1164385 h 1952445"/>
                  <a:gd name="connsiteX60" fmla="*/ 1063167 w 1580170"/>
                  <a:gd name="connsiteY60" fmla="*/ 1094602 h 1952445"/>
                  <a:gd name="connsiteX61" fmla="*/ 1160632 w 1580170"/>
                  <a:gd name="connsiteY61" fmla="*/ 1133420 h 1952445"/>
                  <a:gd name="connsiteX62" fmla="*/ 888710 w 1580170"/>
                  <a:gd name="connsiteY62" fmla="*/ 1557427 h 1952445"/>
                  <a:gd name="connsiteX0" fmla="*/ 1580120 w 1580170"/>
                  <a:gd name="connsiteY0" fmla="*/ 1381834 h 1952445"/>
                  <a:gd name="connsiteX1" fmla="*/ 1487916 w 1580170"/>
                  <a:gd name="connsiteY1" fmla="*/ 1196634 h 1952445"/>
                  <a:gd name="connsiteX2" fmla="*/ 1253034 w 1580170"/>
                  <a:gd name="connsiteY2" fmla="*/ 1063958 h 1952445"/>
                  <a:gd name="connsiteX3" fmla="*/ 1252713 w 1580170"/>
                  <a:gd name="connsiteY3" fmla="*/ 1063810 h 1952445"/>
                  <a:gd name="connsiteX4" fmla="*/ 1252713 w 1580170"/>
                  <a:gd name="connsiteY4" fmla="*/ 1063810 h 1952445"/>
                  <a:gd name="connsiteX5" fmla="*/ 1252071 w 1580170"/>
                  <a:gd name="connsiteY5" fmla="*/ 1063563 h 1952445"/>
                  <a:gd name="connsiteX6" fmla="*/ 1214858 w 1580170"/>
                  <a:gd name="connsiteY6" fmla="*/ 1048747 h 1952445"/>
                  <a:gd name="connsiteX7" fmla="*/ 1052278 w 1580170"/>
                  <a:gd name="connsiteY7" fmla="*/ 984075 h 1952445"/>
                  <a:gd name="connsiteX8" fmla="*/ 1036993 w 1580170"/>
                  <a:gd name="connsiteY8" fmla="*/ 961258 h 1952445"/>
                  <a:gd name="connsiteX9" fmla="*/ 1036993 w 1580170"/>
                  <a:gd name="connsiteY9" fmla="*/ 900661 h 1952445"/>
                  <a:gd name="connsiteX10" fmla="*/ 1185276 w 1580170"/>
                  <a:gd name="connsiteY10" fmla="*/ 592638 h 1952445"/>
                  <a:gd name="connsiteX11" fmla="*/ 1185276 w 1580170"/>
                  <a:gd name="connsiteY11" fmla="*/ 555598 h 1952445"/>
                  <a:gd name="connsiteX12" fmla="*/ 1225649 w 1580170"/>
                  <a:gd name="connsiteY12" fmla="*/ 416056 h 1952445"/>
                  <a:gd name="connsiteX13" fmla="*/ 977605 w 1580170"/>
                  <a:gd name="connsiteY13" fmla="*/ 46596 h 1952445"/>
                  <a:gd name="connsiteX14" fmla="*/ 941380 w 1580170"/>
                  <a:gd name="connsiteY14" fmla="*/ 49831 h 1952445"/>
                  <a:gd name="connsiteX15" fmla="*/ 916440 w 1580170"/>
                  <a:gd name="connsiteY15" fmla="*/ 67116 h 1952445"/>
                  <a:gd name="connsiteX16" fmla="*/ 888858 w 1580170"/>
                  <a:gd name="connsiteY16" fmla="*/ 29410 h 1952445"/>
                  <a:gd name="connsiteX17" fmla="*/ 853226 w 1580170"/>
                  <a:gd name="connsiteY17" fmla="*/ 6717 h 1952445"/>
                  <a:gd name="connsiteX18" fmla="*/ 775417 w 1580170"/>
                  <a:gd name="connsiteY18" fmla="*/ 0 h 1952445"/>
                  <a:gd name="connsiteX19" fmla="*/ 398993 w 1580170"/>
                  <a:gd name="connsiteY19" fmla="*/ 237055 h 1952445"/>
                  <a:gd name="connsiteX20" fmla="*/ 394400 w 1580170"/>
                  <a:gd name="connsiteY20" fmla="*/ 568883 h 1952445"/>
                  <a:gd name="connsiteX21" fmla="*/ 395092 w 1580170"/>
                  <a:gd name="connsiteY21" fmla="*/ 574068 h 1952445"/>
                  <a:gd name="connsiteX22" fmla="*/ 395092 w 1580170"/>
                  <a:gd name="connsiteY22" fmla="*/ 592638 h 1952445"/>
                  <a:gd name="connsiteX23" fmla="*/ 543004 w 1580170"/>
                  <a:gd name="connsiteY23" fmla="*/ 900488 h 1952445"/>
                  <a:gd name="connsiteX24" fmla="*/ 543004 w 1580170"/>
                  <a:gd name="connsiteY24" fmla="*/ 961135 h 1952445"/>
                  <a:gd name="connsiteX25" fmla="*/ 528188 w 1580170"/>
                  <a:gd name="connsiteY25" fmla="*/ 983779 h 1952445"/>
                  <a:gd name="connsiteX26" fmla="*/ 361089 w 1580170"/>
                  <a:gd name="connsiteY26" fmla="*/ 1050302 h 1952445"/>
                  <a:gd name="connsiteX27" fmla="*/ 322988 w 1580170"/>
                  <a:gd name="connsiteY27" fmla="*/ 1065464 h 1952445"/>
                  <a:gd name="connsiteX28" fmla="*/ 116552 w 1580170"/>
                  <a:gd name="connsiteY28" fmla="*/ 1177472 h 1952445"/>
                  <a:gd name="connsiteX29" fmla="*/ 62902 w 1580170"/>
                  <a:gd name="connsiteY29" fmla="*/ 1274135 h 1952445"/>
                  <a:gd name="connsiteX30" fmla="*/ 5324 w 1580170"/>
                  <a:gd name="connsiteY30" fmla="*/ 1420153 h 1952445"/>
                  <a:gd name="connsiteX31" fmla="*/ 0 w 1580170"/>
                  <a:gd name="connsiteY31" fmla="*/ 1572071 h 1952445"/>
                  <a:gd name="connsiteX32" fmla="*/ 0 w 1580170"/>
                  <a:gd name="connsiteY32" fmla="*/ 1816780 h 1952445"/>
                  <a:gd name="connsiteX33" fmla="*/ 21977 w 1580170"/>
                  <a:gd name="connsiteY33" fmla="*/ 1831448 h 1952445"/>
                  <a:gd name="connsiteX34" fmla="*/ 797024 w 1580170"/>
                  <a:gd name="connsiteY34" fmla="*/ 1952445 h 1952445"/>
                  <a:gd name="connsiteX35" fmla="*/ 1560415 w 1580170"/>
                  <a:gd name="connsiteY35" fmla="*/ 1829868 h 1952445"/>
                  <a:gd name="connsiteX36" fmla="*/ 1580170 w 1580170"/>
                  <a:gd name="connsiteY36" fmla="*/ 1815052 h 1952445"/>
                  <a:gd name="connsiteX37" fmla="*/ 1580120 w 1580170"/>
                  <a:gd name="connsiteY37" fmla="*/ 1381834 h 1952445"/>
                  <a:gd name="connsiteX38" fmla="*/ 493865 w 1580170"/>
                  <a:gd name="connsiteY38" fmla="*/ 592638 h 1952445"/>
                  <a:gd name="connsiteX39" fmla="*/ 493865 w 1580170"/>
                  <a:gd name="connsiteY39" fmla="*/ 508681 h 1952445"/>
                  <a:gd name="connsiteX40" fmla="*/ 973704 w 1580170"/>
                  <a:gd name="connsiteY40" fmla="*/ 305579 h 1952445"/>
                  <a:gd name="connsiteX41" fmla="*/ 1086503 w 1580170"/>
                  <a:gd name="connsiteY41" fmla="*/ 472480 h 1952445"/>
                  <a:gd name="connsiteX42" fmla="*/ 1086503 w 1580170"/>
                  <a:gd name="connsiteY42" fmla="*/ 592638 h 1952445"/>
                  <a:gd name="connsiteX43" fmla="*/ 790184 w 1580170"/>
                  <a:gd name="connsiteY43" fmla="*/ 888957 h 1952445"/>
                  <a:gd name="connsiteX44" fmla="*/ 493865 w 1580170"/>
                  <a:gd name="connsiteY44" fmla="*/ 592638 h 1952445"/>
                  <a:gd name="connsiteX45" fmla="*/ 691164 w 1580170"/>
                  <a:gd name="connsiteY45" fmla="*/ 1559403 h 1952445"/>
                  <a:gd name="connsiteX46" fmla="*/ 415908 w 1580170"/>
                  <a:gd name="connsiteY46" fmla="*/ 1134803 h 1952445"/>
                  <a:gd name="connsiteX47" fmla="*/ 516829 w 1580170"/>
                  <a:gd name="connsiteY47" fmla="*/ 1094627 h 1952445"/>
                  <a:gd name="connsiteX48" fmla="*/ 691164 w 1580170"/>
                  <a:gd name="connsiteY48" fmla="*/ 1164385 h 1952445"/>
                  <a:gd name="connsiteX49" fmla="*/ 691164 w 1580170"/>
                  <a:gd name="connsiteY49" fmla="*/ 1559403 h 1952445"/>
                  <a:gd name="connsiteX50" fmla="*/ 789937 w 1580170"/>
                  <a:gd name="connsiteY50" fmla="*/ 1097639 h 1952445"/>
                  <a:gd name="connsiteX51" fmla="*/ 620912 w 1580170"/>
                  <a:gd name="connsiteY51" fmla="*/ 1030029 h 1952445"/>
                  <a:gd name="connsiteX52" fmla="*/ 641777 w 1580170"/>
                  <a:gd name="connsiteY52" fmla="*/ 961135 h 1952445"/>
                  <a:gd name="connsiteX53" fmla="*/ 641777 w 1580170"/>
                  <a:gd name="connsiteY53" fmla="*/ 958666 h 1952445"/>
                  <a:gd name="connsiteX54" fmla="*/ 938244 w 1580170"/>
                  <a:gd name="connsiteY54" fmla="*/ 958666 h 1952445"/>
                  <a:gd name="connsiteX55" fmla="*/ 938244 w 1580170"/>
                  <a:gd name="connsiteY55" fmla="*/ 961135 h 1952445"/>
                  <a:gd name="connsiteX56" fmla="*/ 959085 w 1580170"/>
                  <a:gd name="connsiteY56" fmla="*/ 1029881 h 1952445"/>
                  <a:gd name="connsiteX57" fmla="*/ 789937 w 1580170"/>
                  <a:gd name="connsiteY57" fmla="*/ 1097639 h 1952445"/>
                  <a:gd name="connsiteX58" fmla="*/ 888710 w 1580170"/>
                  <a:gd name="connsiteY58" fmla="*/ 1557427 h 1952445"/>
                  <a:gd name="connsiteX59" fmla="*/ 888710 w 1580170"/>
                  <a:gd name="connsiteY59" fmla="*/ 1164385 h 1952445"/>
                  <a:gd name="connsiteX60" fmla="*/ 1063167 w 1580170"/>
                  <a:gd name="connsiteY60" fmla="*/ 1094602 h 1952445"/>
                  <a:gd name="connsiteX61" fmla="*/ 1160632 w 1580170"/>
                  <a:gd name="connsiteY61" fmla="*/ 1133420 h 1952445"/>
                  <a:gd name="connsiteX62" fmla="*/ 888710 w 1580170"/>
                  <a:gd name="connsiteY62" fmla="*/ 1557427 h 1952445"/>
                  <a:gd name="connsiteX0" fmla="*/ 1580120 w 1580170"/>
                  <a:gd name="connsiteY0" fmla="*/ 1381834 h 1952445"/>
                  <a:gd name="connsiteX1" fmla="*/ 1487916 w 1580170"/>
                  <a:gd name="connsiteY1" fmla="*/ 1196634 h 1952445"/>
                  <a:gd name="connsiteX2" fmla="*/ 1253034 w 1580170"/>
                  <a:gd name="connsiteY2" fmla="*/ 1063958 h 1952445"/>
                  <a:gd name="connsiteX3" fmla="*/ 1252713 w 1580170"/>
                  <a:gd name="connsiteY3" fmla="*/ 1063810 h 1952445"/>
                  <a:gd name="connsiteX4" fmla="*/ 1252713 w 1580170"/>
                  <a:gd name="connsiteY4" fmla="*/ 1063810 h 1952445"/>
                  <a:gd name="connsiteX5" fmla="*/ 1252071 w 1580170"/>
                  <a:gd name="connsiteY5" fmla="*/ 1063563 h 1952445"/>
                  <a:gd name="connsiteX6" fmla="*/ 1214858 w 1580170"/>
                  <a:gd name="connsiteY6" fmla="*/ 1048747 h 1952445"/>
                  <a:gd name="connsiteX7" fmla="*/ 1052278 w 1580170"/>
                  <a:gd name="connsiteY7" fmla="*/ 984075 h 1952445"/>
                  <a:gd name="connsiteX8" fmla="*/ 1036993 w 1580170"/>
                  <a:gd name="connsiteY8" fmla="*/ 961258 h 1952445"/>
                  <a:gd name="connsiteX9" fmla="*/ 1036993 w 1580170"/>
                  <a:gd name="connsiteY9" fmla="*/ 900661 h 1952445"/>
                  <a:gd name="connsiteX10" fmla="*/ 1185276 w 1580170"/>
                  <a:gd name="connsiteY10" fmla="*/ 592638 h 1952445"/>
                  <a:gd name="connsiteX11" fmla="*/ 1185276 w 1580170"/>
                  <a:gd name="connsiteY11" fmla="*/ 555598 h 1952445"/>
                  <a:gd name="connsiteX12" fmla="*/ 1225649 w 1580170"/>
                  <a:gd name="connsiteY12" fmla="*/ 416056 h 1952445"/>
                  <a:gd name="connsiteX13" fmla="*/ 977605 w 1580170"/>
                  <a:gd name="connsiteY13" fmla="*/ 46596 h 1952445"/>
                  <a:gd name="connsiteX14" fmla="*/ 941380 w 1580170"/>
                  <a:gd name="connsiteY14" fmla="*/ 49831 h 1952445"/>
                  <a:gd name="connsiteX15" fmla="*/ 916440 w 1580170"/>
                  <a:gd name="connsiteY15" fmla="*/ 67116 h 1952445"/>
                  <a:gd name="connsiteX16" fmla="*/ 888858 w 1580170"/>
                  <a:gd name="connsiteY16" fmla="*/ 29410 h 1952445"/>
                  <a:gd name="connsiteX17" fmla="*/ 853226 w 1580170"/>
                  <a:gd name="connsiteY17" fmla="*/ 6717 h 1952445"/>
                  <a:gd name="connsiteX18" fmla="*/ 775417 w 1580170"/>
                  <a:gd name="connsiteY18" fmla="*/ 0 h 1952445"/>
                  <a:gd name="connsiteX19" fmla="*/ 398993 w 1580170"/>
                  <a:gd name="connsiteY19" fmla="*/ 237055 h 1952445"/>
                  <a:gd name="connsiteX20" fmla="*/ 394400 w 1580170"/>
                  <a:gd name="connsiteY20" fmla="*/ 568883 h 1952445"/>
                  <a:gd name="connsiteX21" fmla="*/ 395092 w 1580170"/>
                  <a:gd name="connsiteY21" fmla="*/ 574068 h 1952445"/>
                  <a:gd name="connsiteX22" fmla="*/ 395092 w 1580170"/>
                  <a:gd name="connsiteY22" fmla="*/ 592638 h 1952445"/>
                  <a:gd name="connsiteX23" fmla="*/ 543004 w 1580170"/>
                  <a:gd name="connsiteY23" fmla="*/ 900488 h 1952445"/>
                  <a:gd name="connsiteX24" fmla="*/ 543004 w 1580170"/>
                  <a:gd name="connsiteY24" fmla="*/ 961135 h 1952445"/>
                  <a:gd name="connsiteX25" fmla="*/ 528188 w 1580170"/>
                  <a:gd name="connsiteY25" fmla="*/ 983779 h 1952445"/>
                  <a:gd name="connsiteX26" fmla="*/ 361089 w 1580170"/>
                  <a:gd name="connsiteY26" fmla="*/ 1050302 h 1952445"/>
                  <a:gd name="connsiteX27" fmla="*/ 322988 w 1580170"/>
                  <a:gd name="connsiteY27" fmla="*/ 1065464 h 1952445"/>
                  <a:gd name="connsiteX28" fmla="*/ 116552 w 1580170"/>
                  <a:gd name="connsiteY28" fmla="*/ 1177472 h 1952445"/>
                  <a:gd name="connsiteX29" fmla="*/ 5324 w 1580170"/>
                  <a:gd name="connsiteY29" fmla="*/ 1420153 h 1952445"/>
                  <a:gd name="connsiteX30" fmla="*/ 0 w 1580170"/>
                  <a:gd name="connsiteY30" fmla="*/ 1572071 h 1952445"/>
                  <a:gd name="connsiteX31" fmla="*/ 0 w 1580170"/>
                  <a:gd name="connsiteY31" fmla="*/ 1816780 h 1952445"/>
                  <a:gd name="connsiteX32" fmla="*/ 21977 w 1580170"/>
                  <a:gd name="connsiteY32" fmla="*/ 1831448 h 1952445"/>
                  <a:gd name="connsiteX33" fmla="*/ 797024 w 1580170"/>
                  <a:gd name="connsiteY33" fmla="*/ 1952445 h 1952445"/>
                  <a:gd name="connsiteX34" fmla="*/ 1560415 w 1580170"/>
                  <a:gd name="connsiteY34" fmla="*/ 1829868 h 1952445"/>
                  <a:gd name="connsiteX35" fmla="*/ 1580170 w 1580170"/>
                  <a:gd name="connsiteY35" fmla="*/ 1815052 h 1952445"/>
                  <a:gd name="connsiteX36" fmla="*/ 1580120 w 1580170"/>
                  <a:gd name="connsiteY36" fmla="*/ 1381834 h 1952445"/>
                  <a:gd name="connsiteX37" fmla="*/ 493865 w 1580170"/>
                  <a:gd name="connsiteY37" fmla="*/ 592638 h 1952445"/>
                  <a:gd name="connsiteX38" fmla="*/ 493865 w 1580170"/>
                  <a:gd name="connsiteY38" fmla="*/ 508681 h 1952445"/>
                  <a:gd name="connsiteX39" fmla="*/ 973704 w 1580170"/>
                  <a:gd name="connsiteY39" fmla="*/ 305579 h 1952445"/>
                  <a:gd name="connsiteX40" fmla="*/ 1086503 w 1580170"/>
                  <a:gd name="connsiteY40" fmla="*/ 472480 h 1952445"/>
                  <a:gd name="connsiteX41" fmla="*/ 1086503 w 1580170"/>
                  <a:gd name="connsiteY41" fmla="*/ 592638 h 1952445"/>
                  <a:gd name="connsiteX42" fmla="*/ 790184 w 1580170"/>
                  <a:gd name="connsiteY42" fmla="*/ 888957 h 1952445"/>
                  <a:gd name="connsiteX43" fmla="*/ 493865 w 1580170"/>
                  <a:gd name="connsiteY43" fmla="*/ 592638 h 1952445"/>
                  <a:gd name="connsiteX44" fmla="*/ 691164 w 1580170"/>
                  <a:gd name="connsiteY44" fmla="*/ 1559403 h 1952445"/>
                  <a:gd name="connsiteX45" fmla="*/ 415908 w 1580170"/>
                  <a:gd name="connsiteY45" fmla="*/ 1134803 h 1952445"/>
                  <a:gd name="connsiteX46" fmla="*/ 516829 w 1580170"/>
                  <a:gd name="connsiteY46" fmla="*/ 1094627 h 1952445"/>
                  <a:gd name="connsiteX47" fmla="*/ 691164 w 1580170"/>
                  <a:gd name="connsiteY47" fmla="*/ 1164385 h 1952445"/>
                  <a:gd name="connsiteX48" fmla="*/ 691164 w 1580170"/>
                  <a:gd name="connsiteY48" fmla="*/ 1559403 h 1952445"/>
                  <a:gd name="connsiteX49" fmla="*/ 789937 w 1580170"/>
                  <a:gd name="connsiteY49" fmla="*/ 1097639 h 1952445"/>
                  <a:gd name="connsiteX50" fmla="*/ 620912 w 1580170"/>
                  <a:gd name="connsiteY50" fmla="*/ 1030029 h 1952445"/>
                  <a:gd name="connsiteX51" fmla="*/ 641777 w 1580170"/>
                  <a:gd name="connsiteY51" fmla="*/ 961135 h 1952445"/>
                  <a:gd name="connsiteX52" fmla="*/ 641777 w 1580170"/>
                  <a:gd name="connsiteY52" fmla="*/ 958666 h 1952445"/>
                  <a:gd name="connsiteX53" fmla="*/ 938244 w 1580170"/>
                  <a:gd name="connsiteY53" fmla="*/ 958666 h 1952445"/>
                  <a:gd name="connsiteX54" fmla="*/ 938244 w 1580170"/>
                  <a:gd name="connsiteY54" fmla="*/ 961135 h 1952445"/>
                  <a:gd name="connsiteX55" fmla="*/ 959085 w 1580170"/>
                  <a:gd name="connsiteY55" fmla="*/ 1029881 h 1952445"/>
                  <a:gd name="connsiteX56" fmla="*/ 789937 w 1580170"/>
                  <a:gd name="connsiteY56" fmla="*/ 1097639 h 1952445"/>
                  <a:gd name="connsiteX57" fmla="*/ 888710 w 1580170"/>
                  <a:gd name="connsiteY57" fmla="*/ 1557427 h 1952445"/>
                  <a:gd name="connsiteX58" fmla="*/ 888710 w 1580170"/>
                  <a:gd name="connsiteY58" fmla="*/ 1164385 h 1952445"/>
                  <a:gd name="connsiteX59" fmla="*/ 1063167 w 1580170"/>
                  <a:gd name="connsiteY59" fmla="*/ 1094602 h 1952445"/>
                  <a:gd name="connsiteX60" fmla="*/ 1160632 w 1580170"/>
                  <a:gd name="connsiteY60" fmla="*/ 1133420 h 1952445"/>
                  <a:gd name="connsiteX61" fmla="*/ 888710 w 1580170"/>
                  <a:gd name="connsiteY61" fmla="*/ 1557427 h 1952445"/>
                  <a:gd name="connsiteX0" fmla="*/ 1580120 w 1580170"/>
                  <a:gd name="connsiteY0" fmla="*/ 1381834 h 1952445"/>
                  <a:gd name="connsiteX1" fmla="*/ 1487916 w 1580170"/>
                  <a:gd name="connsiteY1" fmla="*/ 1196634 h 1952445"/>
                  <a:gd name="connsiteX2" fmla="*/ 1253034 w 1580170"/>
                  <a:gd name="connsiteY2" fmla="*/ 1063958 h 1952445"/>
                  <a:gd name="connsiteX3" fmla="*/ 1252713 w 1580170"/>
                  <a:gd name="connsiteY3" fmla="*/ 1063810 h 1952445"/>
                  <a:gd name="connsiteX4" fmla="*/ 1252713 w 1580170"/>
                  <a:gd name="connsiteY4" fmla="*/ 1063810 h 1952445"/>
                  <a:gd name="connsiteX5" fmla="*/ 1252071 w 1580170"/>
                  <a:gd name="connsiteY5" fmla="*/ 1063563 h 1952445"/>
                  <a:gd name="connsiteX6" fmla="*/ 1214858 w 1580170"/>
                  <a:gd name="connsiteY6" fmla="*/ 1048747 h 1952445"/>
                  <a:gd name="connsiteX7" fmla="*/ 1052278 w 1580170"/>
                  <a:gd name="connsiteY7" fmla="*/ 984075 h 1952445"/>
                  <a:gd name="connsiteX8" fmla="*/ 1036993 w 1580170"/>
                  <a:gd name="connsiteY8" fmla="*/ 961258 h 1952445"/>
                  <a:gd name="connsiteX9" fmla="*/ 1036993 w 1580170"/>
                  <a:gd name="connsiteY9" fmla="*/ 900661 h 1952445"/>
                  <a:gd name="connsiteX10" fmla="*/ 1185276 w 1580170"/>
                  <a:gd name="connsiteY10" fmla="*/ 592638 h 1952445"/>
                  <a:gd name="connsiteX11" fmla="*/ 1185276 w 1580170"/>
                  <a:gd name="connsiteY11" fmla="*/ 555598 h 1952445"/>
                  <a:gd name="connsiteX12" fmla="*/ 1225649 w 1580170"/>
                  <a:gd name="connsiteY12" fmla="*/ 416056 h 1952445"/>
                  <a:gd name="connsiteX13" fmla="*/ 977605 w 1580170"/>
                  <a:gd name="connsiteY13" fmla="*/ 46596 h 1952445"/>
                  <a:gd name="connsiteX14" fmla="*/ 941380 w 1580170"/>
                  <a:gd name="connsiteY14" fmla="*/ 49831 h 1952445"/>
                  <a:gd name="connsiteX15" fmla="*/ 916440 w 1580170"/>
                  <a:gd name="connsiteY15" fmla="*/ 67116 h 1952445"/>
                  <a:gd name="connsiteX16" fmla="*/ 888858 w 1580170"/>
                  <a:gd name="connsiteY16" fmla="*/ 29410 h 1952445"/>
                  <a:gd name="connsiteX17" fmla="*/ 853226 w 1580170"/>
                  <a:gd name="connsiteY17" fmla="*/ 6717 h 1952445"/>
                  <a:gd name="connsiteX18" fmla="*/ 775417 w 1580170"/>
                  <a:gd name="connsiteY18" fmla="*/ 0 h 1952445"/>
                  <a:gd name="connsiteX19" fmla="*/ 398993 w 1580170"/>
                  <a:gd name="connsiteY19" fmla="*/ 237055 h 1952445"/>
                  <a:gd name="connsiteX20" fmla="*/ 394400 w 1580170"/>
                  <a:gd name="connsiteY20" fmla="*/ 568883 h 1952445"/>
                  <a:gd name="connsiteX21" fmla="*/ 395092 w 1580170"/>
                  <a:gd name="connsiteY21" fmla="*/ 574068 h 1952445"/>
                  <a:gd name="connsiteX22" fmla="*/ 395092 w 1580170"/>
                  <a:gd name="connsiteY22" fmla="*/ 592638 h 1952445"/>
                  <a:gd name="connsiteX23" fmla="*/ 543004 w 1580170"/>
                  <a:gd name="connsiteY23" fmla="*/ 900488 h 1952445"/>
                  <a:gd name="connsiteX24" fmla="*/ 543004 w 1580170"/>
                  <a:gd name="connsiteY24" fmla="*/ 961135 h 1952445"/>
                  <a:gd name="connsiteX25" fmla="*/ 528188 w 1580170"/>
                  <a:gd name="connsiteY25" fmla="*/ 983779 h 1952445"/>
                  <a:gd name="connsiteX26" fmla="*/ 361089 w 1580170"/>
                  <a:gd name="connsiteY26" fmla="*/ 1050302 h 1952445"/>
                  <a:gd name="connsiteX27" fmla="*/ 322988 w 1580170"/>
                  <a:gd name="connsiteY27" fmla="*/ 1065464 h 1952445"/>
                  <a:gd name="connsiteX28" fmla="*/ 116552 w 1580170"/>
                  <a:gd name="connsiteY28" fmla="*/ 1177472 h 1952445"/>
                  <a:gd name="connsiteX29" fmla="*/ 5324 w 1580170"/>
                  <a:gd name="connsiteY29" fmla="*/ 1420153 h 1952445"/>
                  <a:gd name="connsiteX30" fmla="*/ 0 w 1580170"/>
                  <a:gd name="connsiteY30" fmla="*/ 1572071 h 1952445"/>
                  <a:gd name="connsiteX31" fmla="*/ 0 w 1580170"/>
                  <a:gd name="connsiteY31" fmla="*/ 1816780 h 1952445"/>
                  <a:gd name="connsiteX32" fmla="*/ 21977 w 1580170"/>
                  <a:gd name="connsiteY32" fmla="*/ 1831448 h 1952445"/>
                  <a:gd name="connsiteX33" fmla="*/ 797024 w 1580170"/>
                  <a:gd name="connsiteY33" fmla="*/ 1952445 h 1952445"/>
                  <a:gd name="connsiteX34" fmla="*/ 1560415 w 1580170"/>
                  <a:gd name="connsiteY34" fmla="*/ 1829868 h 1952445"/>
                  <a:gd name="connsiteX35" fmla="*/ 1580170 w 1580170"/>
                  <a:gd name="connsiteY35" fmla="*/ 1815052 h 1952445"/>
                  <a:gd name="connsiteX36" fmla="*/ 1580120 w 1580170"/>
                  <a:gd name="connsiteY36" fmla="*/ 1381834 h 1952445"/>
                  <a:gd name="connsiteX37" fmla="*/ 493865 w 1580170"/>
                  <a:gd name="connsiteY37" fmla="*/ 592638 h 1952445"/>
                  <a:gd name="connsiteX38" fmla="*/ 493865 w 1580170"/>
                  <a:gd name="connsiteY38" fmla="*/ 508681 h 1952445"/>
                  <a:gd name="connsiteX39" fmla="*/ 973704 w 1580170"/>
                  <a:gd name="connsiteY39" fmla="*/ 305579 h 1952445"/>
                  <a:gd name="connsiteX40" fmla="*/ 1086503 w 1580170"/>
                  <a:gd name="connsiteY40" fmla="*/ 472480 h 1952445"/>
                  <a:gd name="connsiteX41" fmla="*/ 1086503 w 1580170"/>
                  <a:gd name="connsiteY41" fmla="*/ 592638 h 1952445"/>
                  <a:gd name="connsiteX42" fmla="*/ 790184 w 1580170"/>
                  <a:gd name="connsiteY42" fmla="*/ 888957 h 1952445"/>
                  <a:gd name="connsiteX43" fmla="*/ 493865 w 1580170"/>
                  <a:gd name="connsiteY43" fmla="*/ 592638 h 1952445"/>
                  <a:gd name="connsiteX44" fmla="*/ 691164 w 1580170"/>
                  <a:gd name="connsiteY44" fmla="*/ 1559403 h 1952445"/>
                  <a:gd name="connsiteX45" fmla="*/ 415908 w 1580170"/>
                  <a:gd name="connsiteY45" fmla="*/ 1134803 h 1952445"/>
                  <a:gd name="connsiteX46" fmla="*/ 516829 w 1580170"/>
                  <a:gd name="connsiteY46" fmla="*/ 1094627 h 1952445"/>
                  <a:gd name="connsiteX47" fmla="*/ 691164 w 1580170"/>
                  <a:gd name="connsiteY47" fmla="*/ 1164385 h 1952445"/>
                  <a:gd name="connsiteX48" fmla="*/ 691164 w 1580170"/>
                  <a:gd name="connsiteY48" fmla="*/ 1559403 h 1952445"/>
                  <a:gd name="connsiteX49" fmla="*/ 789937 w 1580170"/>
                  <a:gd name="connsiteY49" fmla="*/ 1097639 h 1952445"/>
                  <a:gd name="connsiteX50" fmla="*/ 620912 w 1580170"/>
                  <a:gd name="connsiteY50" fmla="*/ 1030029 h 1952445"/>
                  <a:gd name="connsiteX51" fmla="*/ 641777 w 1580170"/>
                  <a:gd name="connsiteY51" fmla="*/ 961135 h 1952445"/>
                  <a:gd name="connsiteX52" fmla="*/ 641777 w 1580170"/>
                  <a:gd name="connsiteY52" fmla="*/ 958666 h 1952445"/>
                  <a:gd name="connsiteX53" fmla="*/ 938244 w 1580170"/>
                  <a:gd name="connsiteY53" fmla="*/ 958666 h 1952445"/>
                  <a:gd name="connsiteX54" fmla="*/ 938244 w 1580170"/>
                  <a:gd name="connsiteY54" fmla="*/ 961135 h 1952445"/>
                  <a:gd name="connsiteX55" fmla="*/ 959085 w 1580170"/>
                  <a:gd name="connsiteY55" fmla="*/ 1029881 h 1952445"/>
                  <a:gd name="connsiteX56" fmla="*/ 789937 w 1580170"/>
                  <a:gd name="connsiteY56" fmla="*/ 1097639 h 1952445"/>
                  <a:gd name="connsiteX57" fmla="*/ 888710 w 1580170"/>
                  <a:gd name="connsiteY57" fmla="*/ 1557427 h 1952445"/>
                  <a:gd name="connsiteX58" fmla="*/ 888710 w 1580170"/>
                  <a:gd name="connsiteY58" fmla="*/ 1164385 h 1952445"/>
                  <a:gd name="connsiteX59" fmla="*/ 1063167 w 1580170"/>
                  <a:gd name="connsiteY59" fmla="*/ 1094602 h 1952445"/>
                  <a:gd name="connsiteX60" fmla="*/ 1160632 w 1580170"/>
                  <a:gd name="connsiteY60" fmla="*/ 1133420 h 1952445"/>
                  <a:gd name="connsiteX61" fmla="*/ 888710 w 1580170"/>
                  <a:gd name="connsiteY61" fmla="*/ 1557427 h 195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580170" h="1952445">
                    <a:moveTo>
                      <a:pt x="1580120" y="1381834"/>
                    </a:moveTo>
                    <a:cubicBezTo>
                      <a:pt x="1578740" y="1309391"/>
                      <a:pt x="1544888" y="1241401"/>
                      <a:pt x="1487916" y="1196634"/>
                    </a:cubicBezTo>
                    <a:cubicBezTo>
                      <a:pt x="1416824" y="1140722"/>
                      <a:pt x="1337618" y="1095982"/>
                      <a:pt x="1253034" y="1063958"/>
                    </a:cubicBezTo>
                    <a:lnTo>
                      <a:pt x="1252713" y="1063810"/>
                    </a:lnTo>
                    <a:lnTo>
                      <a:pt x="1252713" y="1063810"/>
                    </a:lnTo>
                    <a:lnTo>
                      <a:pt x="1252071" y="1063563"/>
                    </a:lnTo>
                    <a:lnTo>
                      <a:pt x="1214858" y="1048747"/>
                    </a:lnTo>
                    <a:lnTo>
                      <a:pt x="1052278" y="984075"/>
                    </a:lnTo>
                    <a:cubicBezTo>
                      <a:pt x="1043033" y="980265"/>
                      <a:pt x="1036998" y="971257"/>
                      <a:pt x="1036993" y="961258"/>
                    </a:cubicBezTo>
                    <a:lnTo>
                      <a:pt x="1036993" y="900661"/>
                    </a:lnTo>
                    <a:cubicBezTo>
                      <a:pt x="1130664" y="825858"/>
                      <a:pt x="1185231" y="712511"/>
                      <a:pt x="1185276" y="592638"/>
                    </a:cubicBezTo>
                    <a:lnTo>
                      <a:pt x="1185276" y="555598"/>
                    </a:lnTo>
                    <a:cubicBezTo>
                      <a:pt x="1206813" y="511812"/>
                      <a:pt x="1220481" y="464579"/>
                      <a:pt x="1225649" y="416056"/>
                    </a:cubicBezTo>
                    <a:cubicBezTo>
                      <a:pt x="1225377" y="250118"/>
                      <a:pt x="1120135" y="116058"/>
                      <a:pt x="977605" y="46596"/>
                    </a:cubicBezTo>
                    <a:cubicBezTo>
                      <a:pt x="965832" y="41057"/>
                      <a:pt x="951986" y="42295"/>
                      <a:pt x="941380" y="49831"/>
                    </a:cubicBezTo>
                    <a:lnTo>
                      <a:pt x="916440" y="67116"/>
                    </a:lnTo>
                    <a:lnTo>
                      <a:pt x="888858" y="29410"/>
                    </a:lnTo>
                    <a:cubicBezTo>
                      <a:pt x="880373" y="17511"/>
                      <a:pt x="867597" y="9374"/>
                      <a:pt x="853226" y="6717"/>
                    </a:cubicBezTo>
                    <a:cubicBezTo>
                      <a:pt x="827530" y="2249"/>
                      <a:pt x="801498" y="1"/>
                      <a:pt x="775417" y="0"/>
                    </a:cubicBezTo>
                    <a:cubicBezTo>
                      <a:pt x="601848" y="0"/>
                      <a:pt x="458430" y="94081"/>
                      <a:pt x="398993" y="237055"/>
                    </a:cubicBezTo>
                    <a:cubicBezTo>
                      <a:pt x="359926" y="343952"/>
                      <a:pt x="358309" y="460946"/>
                      <a:pt x="394400" y="568883"/>
                    </a:cubicBezTo>
                    <a:cubicBezTo>
                      <a:pt x="394631" y="570611"/>
                      <a:pt x="394861" y="572340"/>
                      <a:pt x="395092" y="574068"/>
                    </a:cubicBezTo>
                    <a:lnTo>
                      <a:pt x="395092" y="592638"/>
                    </a:lnTo>
                    <a:cubicBezTo>
                      <a:pt x="395099" y="712390"/>
                      <a:pt x="449518" y="825651"/>
                      <a:pt x="543004" y="900488"/>
                    </a:cubicBezTo>
                    <a:lnTo>
                      <a:pt x="543004" y="961135"/>
                    </a:lnTo>
                    <a:cubicBezTo>
                      <a:pt x="543081" y="970980"/>
                      <a:pt x="537238" y="979907"/>
                      <a:pt x="528188" y="983779"/>
                    </a:cubicBezTo>
                    <a:lnTo>
                      <a:pt x="361089" y="1050302"/>
                    </a:lnTo>
                    <a:lnTo>
                      <a:pt x="322988" y="1065464"/>
                    </a:lnTo>
                    <a:cubicBezTo>
                      <a:pt x="249725" y="1093940"/>
                      <a:pt x="180362" y="1131575"/>
                      <a:pt x="116552" y="1177472"/>
                    </a:cubicBezTo>
                    <a:cubicBezTo>
                      <a:pt x="38556" y="1280428"/>
                      <a:pt x="24749" y="1354387"/>
                      <a:pt x="5324" y="1420153"/>
                    </a:cubicBezTo>
                    <a:lnTo>
                      <a:pt x="0" y="1572071"/>
                    </a:lnTo>
                    <a:lnTo>
                      <a:pt x="0" y="1816780"/>
                    </a:lnTo>
                    <a:lnTo>
                      <a:pt x="21977" y="1831448"/>
                    </a:lnTo>
                    <a:cubicBezTo>
                      <a:pt x="143122" y="1912195"/>
                      <a:pt x="471246" y="1952445"/>
                      <a:pt x="797024" y="1952445"/>
                    </a:cubicBezTo>
                    <a:cubicBezTo>
                      <a:pt x="1125444" y="1952445"/>
                      <a:pt x="1451567" y="1911504"/>
                      <a:pt x="1560415" y="1829868"/>
                    </a:cubicBezTo>
                    <a:lnTo>
                      <a:pt x="1580170" y="1815052"/>
                    </a:lnTo>
                    <a:cubicBezTo>
                      <a:pt x="1580153" y="1670646"/>
                      <a:pt x="1580137" y="1526240"/>
                      <a:pt x="1580120" y="1381834"/>
                    </a:cubicBezTo>
                    <a:close/>
                    <a:moveTo>
                      <a:pt x="493865" y="592638"/>
                    </a:moveTo>
                    <a:lnTo>
                      <a:pt x="493865" y="508681"/>
                    </a:lnTo>
                    <a:cubicBezTo>
                      <a:pt x="618739" y="358052"/>
                      <a:pt x="752502" y="459862"/>
                      <a:pt x="973704" y="305579"/>
                    </a:cubicBezTo>
                    <a:cubicBezTo>
                      <a:pt x="1003780" y="284590"/>
                      <a:pt x="1034425" y="423859"/>
                      <a:pt x="1086503" y="472480"/>
                    </a:cubicBezTo>
                    <a:lnTo>
                      <a:pt x="1086503" y="592638"/>
                    </a:lnTo>
                    <a:cubicBezTo>
                      <a:pt x="1086503" y="756290"/>
                      <a:pt x="953836" y="888957"/>
                      <a:pt x="790184" y="888957"/>
                    </a:cubicBezTo>
                    <a:cubicBezTo>
                      <a:pt x="626532" y="888957"/>
                      <a:pt x="493865" y="756290"/>
                      <a:pt x="493865" y="592638"/>
                    </a:cubicBezTo>
                    <a:close/>
                    <a:moveTo>
                      <a:pt x="691164" y="1559403"/>
                    </a:moveTo>
                    <a:lnTo>
                      <a:pt x="415908" y="1134803"/>
                    </a:lnTo>
                    <a:lnTo>
                      <a:pt x="516829" y="1094627"/>
                    </a:lnTo>
                    <a:lnTo>
                      <a:pt x="691164" y="1164385"/>
                    </a:lnTo>
                    <a:lnTo>
                      <a:pt x="691164" y="1559403"/>
                    </a:lnTo>
                    <a:close/>
                    <a:moveTo>
                      <a:pt x="789937" y="1097639"/>
                    </a:moveTo>
                    <a:lnTo>
                      <a:pt x="620912" y="1030029"/>
                    </a:lnTo>
                    <a:cubicBezTo>
                      <a:pt x="634555" y="1009647"/>
                      <a:pt x="641819" y="985663"/>
                      <a:pt x="641777" y="961135"/>
                    </a:cubicBezTo>
                    <a:lnTo>
                      <a:pt x="641777" y="958666"/>
                    </a:lnTo>
                    <a:cubicBezTo>
                      <a:pt x="736792" y="997469"/>
                      <a:pt x="843230" y="997469"/>
                      <a:pt x="938244" y="958666"/>
                    </a:cubicBezTo>
                    <a:lnTo>
                      <a:pt x="938244" y="961135"/>
                    </a:lnTo>
                    <a:cubicBezTo>
                      <a:pt x="938195" y="985613"/>
                      <a:pt x="945452" y="1009551"/>
                      <a:pt x="959085" y="1029881"/>
                    </a:cubicBezTo>
                    <a:lnTo>
                      <a:pt x="789937" y="1097639"/>
                    </a:lnTo>
                    <a:close/>
                    <a:moveTo>
                      <a:pt x="888710" y="1557427"/>
                    </a:moveTo>
                    <a:lnTo>
                      <a:pt x="888710" y="1164385"/>
                    </a:lnTo>
                    <a:lnTo>
                      <a:pt x="1063167" y="1094602"/>
                    </a:lnTo>
                    <a:lnTo>
                      <a:pt x="1160632" y="1133420"/>
                    </a:lnTo>
                    <a:lnTo>
                      <a:pt x="888710" y="1557427"/>
                    </a:lnTo>
                    <a:close/>
                  </a:path>
                </a:pathLst>
              </a:custGeom>
              <a:solidFill>
                <a:schemeClr val="accent2"/>
              </a:solidFill>
              <a:ln w="24606" cap="flat">
                <a:noFill/>
                <a:prstDash val="solid"/>
                <a:miter/>
              </a:ln>
            </p:spPr>
            <p:txBody>
              <a:bodyPr rtlCol="0" anchor="ctr"/>
              <a:lstStyle/>
              <a:p>
                <a:endParaRPr lang="nl-NL"/>
              </a:p>
            </p:txBody>
          </p:sp>
        </p:grpSp>
        <p:pic>
          <p:nvPicPr>
            <p:cNvPr id="15" name="Graphic 14" descr="Boeken op een plank met effen opvulling">
              <a:extLst>
                <a:ext uri="{FF2B5EF4-FFF2-40B4-BE49-F238E27FC236}">
                  <a16:creationId xmlns:a16="http://schemas.microsoft.com/office/drawing/2014/main" id="{10705F9C-882E-7470-C29E-97CD10DE8FB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392618">
              <a:off x="6500971" y="1906974"/>
              <a:ext cx="576830" cy="576830"/>
            </a:xfrm>
            <a:prstGeom prst="rect">
              <a:avLst/>
            </a:prstGeom>
          </p:spPr>
        </p:pic>
      </p:grpSp>
      <p:grpSp>
        <p:nvGrpSpPr>
          <p:cNvPr id="18" name="Groep 17">
            <a:extLst>
              <a:ext uri="{FF2B5EF4-FFF2-40B4-BE49-F238E27FC236}">
                <a16:creationId xmlns:a16="http://schemas.microsoft.com/office/drawing/2014/main" id="{A4A96A6B-32DD-6EF2-D2F5-2126FE56C68B}"/>
              </a:ext>
            </a:extLst>
          </p:cNvPr>
          <p:cNvGrpSpPr/>
          <p:nvPr/>
        </p:nvGrpSpPr>
        <p:grpSpPr>
          <a:xfrm>
            <a:off x="7517520" y="1319398"/>
            <a:ext cx="2000511" cy="1457878"/>
            <a:chOff x="7563528" y="1319398"/>
            <a:chExt cx="2000511" cy="1457878"/>
          </a:xfrm>
        </p:grpSpPr>
        <p:sp>
          <p:nvSpPr>
            <p:cNvPr id="19" name="Rechthoek 18">
              <a:extLst>
                <a:ext uri="{FF2B5EF4-FFF2-40B4-BE49-F238E27FC236}">
                  <a16:creationId xmlns:a16="http://schemas.microsoft.com/office/drawing/2014/main" id="{6E928E5B-2ACA-3916-161E-8FBDB0EA55D7}"/>
                </a:ext>
              </a:extLst>
            </p:cNvPr>
            <p:cNvSpPr/>
            <p:nvPr/>
          </p:nvSpPr>
          <p:spPr>
            <a:xfrm rot="21567809" flipH="1">
              <a:off x="7563528" y="1319398"/>
              <a:ext cx="2000511" cy="1457878"/>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nl-NL" sz="1400" b="1">
                <a:solidFill>
                  <a:schemeClr val="tx1"/>
                </a:solidFill>
                <a:latin typeface="Calibri" panose="020F0502020204030204" pitchFamily="34" charset="0"/>
                <a:cs typeface="Calibri" panose="020F0502020204030204" pitchFamily="34" charset="0"/>
              </a:endParaRPr>
            </a:p>
          </p:txBody>
        </p:sp>
        <p:sp>
          <p:nvSpPr>
            <p:cNvPr id="20" name="Rechthoek 19">
              <a:extLst>
                <a:ext uri="{FF2B5EF4-FFF2-40B4-BE49-F238E27FC236}">
                  <a16:creationId xmlns:a16="http://schemas.microsoft.com/office/drawing/2014/main" id="{F3481263-7540-BAB6-5C4B-CBCC50ED3DA2}"/>
                </a:ext>
              </a:extLst>
            </p:cNvPr>
            <p:cNvSpPr/>
            <p:nvPr/>
          </p:nvSpPr>
          <p:spPr>
            <a:xfrm rot="21567809" flipH="1">
              <a:off x="7690081" y="1453283"/>
              <a:ext cx="1743487" cy="1193161"/>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t"/>
            <a:lstStyle/>
            <a:p>
              <a:pPr algn="ctr"/>
              <a:r>
                <a:rPr lang="nl-NL" sz="1400" b="1" err="1">
                  <a:solidFill>
                    <a:schemeClr val="tx1"/>
                  </a:solidFill>
                  <a:latin typeface="Calibri" panose="020F0502020204030204" pitchFamily="34" charset="0"/>
                  <a:cs typeface="Calibri" panose="020F0502020204030204" pitchFamily="34" charset="0"/>
                </a:rPr>
                <a:t>Certification</a:t>
              </a:r>
              <a:endParaRPr lang="nl-NL" sz="1400" b="1">
                <a:solidFill>
                  <a:schemeClr val="tx1"/>
                </a:solidFill>
                <a:latin typeface="Calibri" panose="020F0502020204030204" pitchFamily="34" charset="0"/>
                <a:cs typeface="Calibri" panose="020F0502020204030204" pitchFamily="34" charset="0"/>
              </a:endParaRPr>
            </a:p>
          </p:txBody>
        </p:sp>
        <p:pic>
          <p:nvPicPr>
            <p:cNvPr id="21" name="Graphic 20" descr="Klembord met vinkjes met effen opvulling">
              <a:extLst>
                <a:ext uri="{FF2B5EF4-FFF2-40B4-BE49-F238E27FC236}">
                  <a16:creationId xmlns:a16="http://schemas.microsoft.com/office/drawing/2014/main" id="{236FACBE-9411-9DD2-F89C-63B9072B6F2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930616" y="1750964"/>
              <a:ext cx="744778" cy="744778"/>
            </a:xfrm>
            <a:prstGeom prst="rect">
              <a:avLst/>
            </a:prstGeom>
          </p:spPr>
        </p:pic>
        <p:pic>
          <p:nvPicPr>
            <p:cNvPr id="22" name="Graphic 21" descr="Badge vinkje met effen opvulling">
              <a:extLst>
                <a:ext uri="{FF2B5EF4-FFF2-40B4-BE49-F238E27FC236}">
                  <a16:creationId xmlns:a16="http://schemas.microsoft.com/office/drawing/2014/main" id="{17040DCB-BB6E-8B1E-16C5-B5FF2B9F847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21205084">
              <a:off x="8591007" y="1801314"/>
              <a:ext cx="660940" cy="660940"/>
            </a:xfrm>
            <a:prstGeom prst="rect">
              <a:avLst/>
            </a:prstGeom>
          </p:spPr>
        </p:pic>
      </p:grpSp>
      <p:grpSp>
        <p:nvGrpSpPr>
          <p:cNvPr id="23" name="Groep 22">
            <a:extLst>
              <a:ext uri="{FF2B5EF4-FFF2-40B4-BE49-F238E27FC236}">
                <a16:creationId xmlns:a16="http://schemas.microsoft.com/office/drawing/2014/main" id="{ED00E62E-977C-3CD8-AE0F-F50C9E3FF834}"/>
              </a:ext>
            </a:extLst>
          </p:cNvPr>
          <p:cNvGrpSpPr/>
          <p:nvPr/>
        </p:nvGrpSpPr>
        <p:grpSpPr>
          <a:xfrm rot="21218567">
            <a:off x="9710954" y="1282791"/>
            <a:ext cx="2000511" cy="1457878"/>
            <a:chOff x="9710954" y="1282791"/>
            <a:chExt cx="2000511" cy="1457878"/>
          </a:xfrm>
        </p:grpSpPr>
        <p:sp>
          <p:nvSpPr>
            <p:cNvPr id="24" name="Rechthoek 23">
              <a:extLst>
                <a:ext uri="{FF2B5EF4-FFF2-40B4-BE49-F238E27FC236}">
                  <a16:creationId xmlns:a16="http://schemas.microsoft.com/office/drawing/2014/main" id="{A283E6D0-01EC-8387-CA87-E376DC900DF6}"/>
                </a:ext>
              </a:extLst>
            </p:cNvPr>
            <p:cNvSpPr/>
            <p:nvPr/>
          </p:nvSpPr>
          <p:spPr>
            <a:xfrm rot="3139" flipH="1">
              <a:off x="9710954" y="1282791"/>
              <a:ext cx="2000511" cy="1457878"/>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nl-NL" sz="1400" b="1">
                <a:solidFill>
                  <a:schemeClr val="tx1"/>
                </a:solidFill>
                <a:latin typeface="Calibri" panose="020F0502020204030204" pitchFamily="34" charset="0"/>
                <a:cs typeface="Calibri" panose="020F0502020204030204" pitchFamily="34" charset="0"/>
              </a:endParaRPr>
            </a:p>
          </p:txBody>
        </p:sp>
        <p:sp>
          <p:nvSpPr>
            <p:cNvPr id="25" name="Rechthoek 24">
              <a:extLst>
                <a:ext uri="{FF2B5EF4-FFF2-40B4-BE49-F238E27FC236}">
                  <a16:creationId xmlns:a16="http://schemas.microsoft.com/office/drawing/2014/main" id="{F588E24F-3784-9ECB-5C5B-0201174AFE09}"/>
                </a:ext>
              </a:extLst>
            </p:cNvPr>
            <p:cNvSpPr/>
            <p:nvPr/>
          </p:nvSpPr>
          <p:spPr>
            <a:xfrm rot="3139" flipH="1">
              <a:off x="9837491" y="1416655"/>
              <a:ext cx="1743487" cy="1193161"/>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t"/>
            <a:lstStyle/>
            <a:p>
              <a:pPr algn="ctr"/>
              <a:r>
                <a:rPr lang="nl-NL" sz="1400" b="1">
                  <a:solidFill>
                    <a:schemeClr val="tx1"/>
                  </a:solidFill>
                  <a:latin typeface="Calibri" panose="020F0502020204030204" pitchFamily="34" charset="0"/>
                  <a:cs typeface="Calibri" panose="020F0502020204030204" pitchFamily="34" charset="0"/>
                </a:rPr>
                <a:t>Share &amp; match</a:t>
              </a:r>
            </a:p>
          </p:txBody>
        </p:sp>
        <p:pic>
          <p:nvPicPr>
            <p:cNvPr id="26" name="Graphic 25" descr="Badge vinkje met effen opvulling">
              <a:extLst>
                <a:ext uri="{FF2B5EF4-FFF2-40B4-BE49-F238E27FC236}">
                  <a16:creationId xmlns:a16="http://schemas.microsoft.com/office/drawing/2014/main" id="{B96B0104-A61C-FCFC-B23F-FB1169140D9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043014" y="1783665"/>
              <a:ext cx="660940" cy="660940"/>
            </a:xfrm>
            <a:prstGeom prst="rect">
              <a:avLst/>
            </a:prstGeom>
          </p:spPr>
        </p:pic>
        <p:pic>
          <p:nvPicPr>
            <p:cNvPr id="27" name="Graphic 26" descr="Vrouwelijke lasser met effen opvulling">
              <a:extLst>
                <a:ext uri="{FF2B5EF4-FFF2-40B4-BE49-F238E27FC236}">
                  <a16:creationId xmlns:a16="http://schemas.microsoft.com/office/drawing/2014/main" id="{82A2FB2C-1C70-E13A-3FEB-52A29AD3C1AC}"/>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672795" y="1695503"/>
              <a:ext cx="777670" cy="777670"/>
            </a:xfrm>
            <a:prstGeom prst="rect">
              <a:avLst/>
            </a:prstGeom>
          </p:spPr>
        </p:pic>
        <p:sp>
          <p:nvSpPr>
            <p:cNvPr id="28" name="Ovaal 27">
              <a:extLst>
                <a:ext uri="{FF2B5EF4-FFF2-40B4-BE49-F238E27FC236}">
                  <a16:creationId xmlns:a16="http://schemas.microsoft.com/office/drawing/2014/main" id="{1B1420F7-63F2-4453-C8FA-80405DE79B0E}"/>
                </a:ext>
              </a:extLst>
            </p:cNvPr>
            <p:cNvSpPr/>
            <p:nvPr/>
          </p:nvSpPr>
          <p:spPr>
            <a:xfrm>
              <a:off x="10416641" y="2202038"/>
              <a:ext cx="215821" cy="21582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9" name="Graphic 28" descr="Badge vinkje met effen opvulling">
              <a:extLst>
                <a:ext uri="{FF2B5EF4-FFF2-40B4-BE49-F238E27FC236}">
                  <a16:creationId xmlns:a16="http://schemas.microsoft.com/office/drawing/2014/main" id="{76C4EA03-C636-0B9A-9020-1B7A05193E7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0333896" y="2123734"/>
              <a:ext cx="370058" cy="370058"/>
            </a:xfrm>
            <a:prstGeom prst="rect">
              <a:avLst/>
            </a:prstGeom>
          </p:spPr>
        </p:pic>
      </p:grpSp>
      <p:grpSp>
        <p:nvGrpSpPr>
          <p:cNvPr id="30" name="Groep 29">
            <a:extLst>
              <a:ext uri="{FF2B5EF4-FFF2-40B4-BE49-F238E27FC236}">
                <a16:creationId xmlns:a16="http://schemas.microsoft.com/office/drawing/2014/main" id="{81166CDC-4986-F216-BDDE-63A26B358B76}"/>
              </a:ext>
            </a:extLst>
          </p:cNvPr>
          <p:cNvGrpSpPr/>
          <p:nvPr/>
        </p:nvGrpSpPr>
        <p:grpSpPr>
          <a:xfrm>
            <a:off x="1029542" y="1298313"/>
            <a:ext cx="2000511" cy="1457878"/>
            <a:chOff x="1029542" y="1298313"/>
            <a:chExt cx="2000511" cy="1457878"/>
          </a:xfrm>
        </p:grpSpPr>
        <p:sp>
          <p:nvSpPr>
            <p:cNvPr id="31" name="Rechthoek 30">
              <a:extLst>
                <a:ext uri="{FF2B5EF4-FFF2-40B4-BE49-F238E27FC236}">
                  <a16:creationId xmlns:a16="http://schemas.microsoft.com/office/drawing/2014/main" id="{44832A2A-7A2E-DF98-AE6B-5D20ACB6D40E}"/>
                </a:ext>
              </a:extLst>
            </p:cNvPr>
            <p:cNvSpPr/>
            <p:nvPr/>
          </p:nvSpPr>
          <p:spPr>
            <a:xfrm rot="360000" flipH="1">
              <a:off x="1029542" y="1298313"/>
              <a:ext cx="2000511" cy="1457878"/>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4000" b="1"/>
            </a:p>
          </p:txBody>
        </p:sp>
        <p:sp>
          <p:nvSpPr>
            <p:cNvPr id="32" name="Rechthoek 31">
              <a:extLst>
                <a:ext uri="{FF2B5EF4-FFF2-40B4-BE49-F238E27FC236}">
                  <a16:creationId xmlns:a16="http://schemas.microsoft.com/office/drawing/2014/main" id="{AD0141BF-AD97-D737-3260-516DE037CF8A}"/>
                </a:ext>
              </a:extLst>
            </p:cNvPr>
            <p:cNvSpPr/>
            <p:nvPr/>
          </p:nvSpPr>
          <p:spPr>
            <a:xfrm rot="360000" flipH="1">
              <a:off x="1155934" y="1431965"/>
              <a:ext cx="1743487" cy="1193161"/>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t"/>
            <a:lstStyle/>
            <a:p>
              <a:pPr algn="ctr"/>
              <a:r>
                <a:rPr lang="nl-NL" sz="1400" b="1" err="1">
                  <a:solidFill>
                    <a:schemeClr val="tx1"/>
                  </a:solidFill>
                  <a:latin typeface="Calibri" panose="020F0502020204030204" pitchFamily="34" charset="0"/>
                  <a:cs typeface="Calibri" panose="020F0502020204030204" pitchFamily="34" charset="0"/>
                </a:rPr>
                <a:t>Orientation</a:t>
              </a:r>
              <a:r>
                <a:rPr lang="nl-NL" sz="1400" b="1">
                  <a:solidFill>
                    <a:schemeClr val="tx1"/>
                  </a:solidFill>
                  <a:latin typeface="Calibri" panose="020F0502020204030204" pitchFamily="34" charset="0"/>
                  <a:cs typeface="Calibri" panose="020F0502020204030204" pitchFamily="34" charset="0"/>
                </a:rPr>
                <a:t> &amp; </a:t>
              </a:r>
              <a:r>
                <a:rPr lang="nl-NL" sz="1400" b="1" err="1">
                  <a:solidFill>
                    <a:schemeClr val="tx1"/>
                  </a:solidFill>
                  <a:latin typeface="Calibri" panose="020F0502020204030204" pitchFamily="34" charset="0"/>
                  <a:cs typeface="Calibri" panose="020F0502020204030204" pitchFamily="34" charset="0"/>
                </a:rPr>
                <a:t>advise</a:t>
              </a:r>
              <a:endParaRPr lang="nl-NL" sz="1400" b="1">
                <a:solidFill>
                  <a:schemeClr val="tx1"/>
                </a:solidFill>
                <a:latin typeface="Calibri" panose="020F0502020204030204" pitchFamily="34" charset="0"/>
                <a:cs typeface="Calibri" panose="020F0502020204030204" pitchFamily="34" charset="0"/>
              </a:endParaRPr>
            </a:p>
          </p:txBody>
        </p:sp>
        <p:pic>
          <p:nvPicPr>
            <p:cNvPr id="33" name="Picture 6" descr="Vitruvian man. Leonardo da vinci human body perfect anatomy proportions in  circle and square. Vector silhouette เวกเตอร์สต็อก | Adobe Stock">
              <a:extLst>
                <a:ext uri="{FF2B5EF4-FFF2-40B4-BE49-F238E27FC236}">
                  <a16:creationId xmlns:a16="http://schemas.microsoft.com/office/drawing/2014/main" id="{FE59922A-6463-4356-BF0F-EFBF34351C89}"/>
                </a:ext>
              </a:extLst>
            </p:cNvPr>
            <p:cNvPicPr>
              <a:picLocks noChangeAspect="1" noChangeArrowheads="1"/>
            </p:cNvPicPr>
            <p:nvPr/>
          </p:nvPicPr>
          <p:blipFill>
            <a:blip r:embed="rId11">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385202">
              <a:off x="1371127" y="1723814"/>
              <a:ext cx="720238" cy="720238"/>
            </a:xfrm>
            <a:prstGeom prst="rect">
              <a:avLst/>
            </a:prstGeom>
            <a:noFill/>
            <a:extLst>
              <a:ext uri="{909E8E84-426E-40DD-AFC4-6F175D3DCCD1}">
                <a14:hiddenFill xmlns:a14="http://schemas.microsoft.com/office/drawing/2010/main">
                  <a:solidFill>
                    <a:srgbClr val="FFFFFF"/>
                  </a:solidFill>
                </a14:hiddenFill>
              </a:ext>
            </a:extLst>
          </p:spPr>
        </p:pic>
        <p:sp>
          <p:nvSpPr>
            <p:cNvPr id="34" name="Tekstvak 33">
              <a:extLst>
                <a:ext uri="{FF2B5EF4-FFF2-40B4-BE49-F238E27FC236}">
                  <a16:creationId xmlns:a16="http://schemas.microsoft.com/office/drawing/2014/main" id="{E6BBD726-8C01-FB08-545C-762D35B72BC0}"/>
                </a:ext>
              </a:extLst>
            </p:cNvPr>
            <p:cNvSpPr txBox="1"/>
            <p:nvPr/>
          </p:nvSpPr>
          <p:spPr>
            <a:xfrm rot="332178">
              <a:off x="1897894" y="1949496"/>
              <a:ext cx="617477" cy="650691"/>
            </a:xfrm>
            <a:prstGeom prst="rect">
              <a:avLst/>
            </a:prstGeom>
            <a:noFill/>
          </p:spPr>
          <p:txBody>
            <a:bodyPr wrap="none" rtlCol="0">
              <a:spAutoFit/>
            </a:bodyPr>
            <a:lstStyle/>
            <a:p>
              <a:pPr>
                <a:lnSpc>
                  <a:spcPts val="800"/>
                </a:lnSpc>
              </a:pPr>
              <a:r>
                <a:rPr lang="nl-NL" sz="2000" b="1">
                  <a:solidFill>
                    <a:schemeClr val="accent2"/>
                  </a:solidFill>
                </a:rPr>
                <a:t>-----</a:t>
              </a:r>
            </a:p>
            <a:p>
              <a:pPr>
                <a:lnSpc>
                  <a:spcPts val="800"/>
                </a:lnSpc>
              </a:pPr>
              <a:r>
                <a:rPr lang="nl-NL" sz="2000" b="1">
                  <a:solidFill>
                    <a:schemeClr val="accent2"/>
                  </a:solidFill>
                </a:rPr>
                <a:t>----</a:t>
              </a:r>
              <a:r>
                <a:rPr lang="nl-NL" sz="2000" b="1">
                  <a:solidFill>
                    <a:schemeClr val="accent1"/>
                  </a:solidFill>
                </a:rPr>
                <a:t>-</a:t>
              </a:r>
            </a:p>
            <a:p>
              <a:pPr>
                <a:lnSpc>
                  <a:spcPts val="800"/>
                </a:lnSpc>
              </a:pPr>
              <a:r>
                <a:rPr lang="nl-NL" sz="2000" b="1">
                  <a:solidFill>
                    <a:schemeClr val="accent2"/>
                  </a:solidFill>
                </a:rPr>
                <a:t>---</a:t>
              </a:r>
              <a:r>
                <a:rPr lang="nl-NL" sz="2000" b="1">
                  <a:solidFill>
                    <a:schemeClr val="accent1"/>
                  </a:solidFill>
                </a:rPr>
                <a:t>--</a:t>
              </a:r>
            </a:p>
            <a:p>
              <a:pPr>
                <a:lnSpc>
                  <a:spcPts val="800"/>
                </a:lnSpc>
              </a:pPr>
              <a:r>
                <a:rPr lang="nl-NL" sz="2000" b="1">
                  <a:solidFill>
                    <a:schemeClr val="accent2"/>
                  </a:solidFill>
                </a:rPr>
                <a:t>--</a:t>
              </a:r>
              <a:r>
                <a:rPr lang="nl-NL" sz="2000" b="1"/>
                <a:t>---</a:t>
              </a:r>
            </a:p>
            <a:p>
              <a:pPr>
                <a:lnSpc>
                  <a:spcPts val="800"/>
                </a:lnSpc>
              </a:pPr>
              <a:r>
                <a:rPr lang="nl-NL" sz="2000" b="1">
                  <a:solidFill>
                    <a:schemeClr val="accent2"/>
                  </a:solidFill>
                </a:rPr>
                <a:t>-</a:t>
              </a:r>
              <a:r>
                <a:rPr lang="nl-NL" sz="2000" b="1"/>
                <a:t>----</a:t>
              </a:r>
            </a:p>
          </p:txBody>
        </p:sp>
        <p:pic>
          <p:nvPicPr>
            <p:cNvPr id="35" name="Graphic 34" descr="Vergrootglas met effen opvulling">
              <a:extLst>
                <a:ext uri="{FF2B5EF4-FFF2-40B4-BE49-F238E27FC236}">
                  <a16:creationId xmlns:a16="http://schemas.microsoft.com/office/drawing/2014/main" id="{602D8987-B99E-E135-7F33-A8F25EE06F6F}"/>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2074650" y="1879897"/>
              <a:ext cx="677866" cy="677866"/>
            </a:xfrm>
            <a:prstGeom prst="rect">
              <a:avLst/>
            </a:prstGeom>
          </p:spPr>
        </p:pic>
      </p:grpSp>
      <p:pic>
        <p:nvPicPr>
          <p:cNvPr id="36" name="Graphic 35">
            <a:extLst>
              <a:ext uri="{FF2B5EF4-FFF2-40B4-BE49-F238E27FC236}">
                <a16:creationId xmlns:a16="http://schemas.microsoft.com/office/drawing/2014/main" id="{172CDDDE-A3CD-74C7-4F4D-0B0BFEE2590C}"/>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367063" y="1508107"/>
            <a:ext cx="894751" cy="1063327"/>
          </a:xfrm>
          <a:prstGeom prst="rect">
            <a:avLst/>
          </a:prstGeom>
        </p:spPr>
      </p:pic>
      <p:sp>
        <p:nvSpPr>
          <p:cNvPr id="52" name="Vijfhoek 51">
            <a:extLst>
              <a:ext uri="{FF2B5EF4-FFF2-40B4-BE49-F238E27FC236}">
                <a16:creationId xmlns:a16="http://schemas.microsoft.com/office/drawing/2014/main" id="{42D6600D-83BB-C3DE-1BD0-F6F1DAAB06CE}"/>
              </a:ext>
            </a:extLst>
          </p:cNvPr>
          <p:cNvSpPr/>
          <p:nvPr/>
        </p:nvSpPr>
        <p:spPr>
          <a:xfrm>
            <a:off x="1041199" y="4449418"/>
            <a:ext cx="1907737" cy="370756"/>
          </a:xfrm>
          <a:prstGeom prst="homePlat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400">
                <a:solidFill>
                  <a:schemeClr val="accent2"/>
                </a:solidFill>
                <a:latin typeface="Calibri" panose="020F0502020204030204" pitchFamily="34" charset="0"/>
                <a:cs typeface="Calibri" panose="020F0502020204030204" pitchFamily="34" charset="0"/>
              </a:rPr>
              <a:t>(AI) </a:t>
            </a:r>
            <a:r>
              <a:rPr lang="nl-NL" sz="1400" err="1">
                <a:solidFill>
                  <a:schemeClr val="accent2"/>
                </a:solidFill>
                <a:latin typeface="Calibri" panose="020F0502020204030204" pitchFamily="34" charset="0"/>
                <a:cs typeface="Calibri" panose="020F0502020204030204" pitchFamily="34" charset="0"/>
              </a:rPr>
              <a:t>advise</a:t>
            </a:r>
            <a:endParaRPr lang="nl-NL" sz="1400">
              <a:solidFill>
                <a:schemeClr val="accent2"/>
              </a:solidFill>
              <a:latin typeface="Calibri" panose="020F0502020204030204" pitchFamily="34" charset="0"/>
              <a:cs typeface="Calibri" panose="020F0502020204030204" pitchFamily="34" charset="0"/>
            </a:endParaRPr>
          </a:p>
        </p:txBody>
      </p:sp>
      <p:sp>
        <p:nvSpPr>
          <p:cNvPr id="53" name="Vijfhoek 52">
            <a:extLst>
              <a:ext uri="{FF2B5EF4-FFF2-40B4-BE49-F238E27FC236}">
                <a16:creationId xmlns:a16="http://schemas.microsoft.com/office/drawing/2014/main" id="{14B370F6-D0CB-A1F5-3431-154F4351AD2C}"/>
              </a:ext>
            </a:extLst>
          </p:cNvPr>
          <p:cNvSpPr/>
          <p:nvPr/>
        </p:nvSpPr>
        <p:spPr>
          <a:xfrm>
            <a:off x="3221535" y="3487653"/>
            <a:ext cx="1907737" cy="37075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400" err="1">
                <a:latin typeface="Calibri" panose="020F0502020204030204" pitchFamily="34" charset="0"/>
                <a:cs typeface="Calibri" panose="020F0502020204030204" pitchFamily="34" charset="0"/>
              </a:rPr>
              <a:t>Identification</a:t>
            </a:r>
            <a:endParaRPr lang="nl-NL" sz="1400">
              <a:latin typeface="Calibri" panose="020F0502020204030204" pitchFamily="34" charset="0"/>
              <a:cs typeface="Calibri" panose="020F0502020204030204" pitchFamily="34" charset="0"/>
            </a:endParaRPr>
          </a:p>
        </p:txBody>
      </p:sp>
      <p:sp>
        <p:nvSpPr>
          <p:cNvPr id="54" name="Vijfhoek 53">
            <a:extLst>
              <a:ext uri="{FF2B5EF4-FFF2-40B4-BE49-F238E27FC236}">
                <a16:creationId xmlns:a16="http://schemas.microsoft.com/office/drawing/2014/main" id="{D8CC6F41-D44D-4004-7261-F64E2661BEFD}"/>
              </a:ext>
            </a:extLst>
          </p:cNvPr>
          <p:cNvSpPr/>
          <p:nvPr/>
        </p:nvSpPr>
        <p:spPr>
          <a:xfrm>
            <a:off x="3221534" y="3025153"/>
            <a:ext cx="1907737" cy="37075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400" err="1">
                <a:latin typeface="Calibri" panose="020F0502020204030204" pitchFamily="34" charset="0"/>
                <a:cs typeface="Calibri" panose="020F0502020204030204" pitchFamily="34" charset="0"/>
              </a:rPr>
              <a:t>Registration</a:t>
            </a:r>
            <a:r>
              <a:rPr lang="nl-NL" sz="1400">
                <a:latin typeface="Calibri" panose="020F0502020204030204" pitchFamily="34" charset="0"/>
                <a:cs typeface="Calibri" panose="020F0502020204030204" pitchFamily="34" charset="0"/>
              </a:rPr>
              <a:t>: program</a:t>
            </a:r>
          </a:p>
        </p:txBody>
      </p:sp>
      <p:sp>
        <p:nvSpPr>
          <p:cNvPr id="55" name="Vijfhoek 54">
            <a:extLst>
              <a:ext uri="{FF2B5EF4-FFF2-40B4-BE49-F238E27FC236}">
                <a16:creationId xmlns:a16="http://schemas.microsoft.com/office/drawing/2014/main" id="{27B2B24E-8AAB-A837-708B-9820C4006D4D}"/>
              </a:ext>
            </a:extLst>
          </p:cNvPr>
          <p:cNvSpPr/>
          <p:nvPr/>
        </p:nvSpPr>
        <p:spPr>
          <a:xfrm>
            <a:off x="3221534" y="3955327"/>
            <a:ext cx="1907737" cy="37075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400">
                <a:latin typeface="Calibri" panose="020F0502020204030204" pitchFamily="34" charset="0"/>
                <a:cs typeface="Calibri" panose="020F0502020204030204" pitchFamily="34" charset="0"/>
              </a:rPr>
              <a:t>Access</a:t>
            </a:r>
          </a:p>
        </p:txBody>
      </p:sp>
      <p:sp>
        <p:nvSpPr>
          <p:cNvPr id="56" name="Vijfhoek 55">
            <a:extLst>
              <a:ext uri="{FF2B5EF4-FFF2-40B4-BE49-F238E27FC236}">
                <a16:creationId xmlns:a16="http://schemas.microsoft.com/office/drawing/2014/main" id="{8C9865BB-F12B-03AE-24B2-80B1081687DA}"/>
              </a:ext>
            </a:extLst>
          </p:cNvPr>
          <p:cNvSpPr/>
          <p:nvPr/>
        </p:nvSpPr>
        <p:spPr>
          <a:xfrm>
            <a:off x="5401774" y="3020568"/>
            <a:ext cx="1907737" cy="37075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400" err="1">
                <a:latin typeface="Calibri" panose="020F0502020204030204" pitchFamily="34" charset="0"/>
                <a:cs typeface="Calibri" panose="020F0502020204030204" pitchFamily="34" charset="0"/>
              </a:rPr>
              <a:t>Registration</a:t>
            </a:r>
            <a:r>
              <a:rPr lang="nl-NL" sz="1400">
                <a:latin typeface="Calibri" panose="020F0502020204030204" pitchFamily="34" charset="0"/>
                <a:cs typeface="Calibri" panose="020F0502020204030204" pitchFamily="34" charset="0"/>
              </a:rPr>
              <a:t>: course</a:t>
            </a:r>
          </a:p>
        </p:txBody>
      </p:sp>
      <p:sp>
        <p:nvSpPr>
          <p:cNvPr id="57" name="Vijfhoek 56">
            <a:extLst>
              <a:ext uri="{FF2B5EF4-FFF2-40B4-BE49-F238E27FC236}">
                <a16:creationId xmlns:a16="http://schemas.microsoft.com/office/drawing/2014/main" id="{2D8513A4-FC4C-4842-118C-8A078548484D}"/>
              </a:ext>
            </a:extLst>
          </p:cNvPr>
          <p:cNvSpPr/>
          <p:nvPr/>
        </p:nvSpPr>
        <p:spPr>
          <a:xfrm>
            <a:off x="7582014" y="3020568"/>
            <a:ext cx="1907737" cy="37075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400" err="1">
                <a:latin typeface="Calibri" panose="020F0502020204030204" pitchFamily="34" charset="0"/>
                <a:cs typeface="Calibri" panose="020F0502020204030204" pitchFamily="34" charset="0"/>
              </a:rPr>
              <a:t>Registration</a:t>
            </a:r>
            <a:r>
              <a:rPr lang="nl-NL" sz="1400">
                <a:latin typeface="Calibri" panose="020F0502020204030204" pitchFamily="34" charset="0"/>
                <a:cs typeface="Calibri" panose="020F0502020204030204" pitchFamily="34" charset="0"/>
              </a:rPr>
              <a:t>: </a:t>
            </a:r>
            <a:r>
              <a:rPr lang="nl-NL" sz="1400" err="1">
                <a:latin typeface="Calibri" panose="020F0502020204030204" pitchFamily="34" charset="0"/>
                <a:cs typeface="Calibri" panose="020F0502020204030204" pitchFamily="34" charset="0"/>
              </a:rPr>
              <a:t>exam</a:t>
            </a:r>
            <a:endParaRPr lang="nl-NL" sz="1400">
              <a:latin typeface="Calibri" panose="020F0502020204030204" pitchFamily="34" charset="0"/>
              <a:cs typeface="Calibri" panose="020F0502020204030204" pitchFamily="34" charset="0"/>
            </a:endParaRPr>
          </a:p>
        </p:txBody>
      </p:sp>
      <p:sp>
        <p:nvSpPr>
          <p:cNvPr id="58" name="Vijfhoek 57">
            <a:extLst>
              <a:ext uri="{FF2B5EF4-FFF2-40B4-BE49-F238E27FC236}">
                <a16:creationId xmlns:a16="http://schemas.microsoft.com/office/drawing/2014/main" id="{5CB6F26F-BF01-5875-2292-7086DC017EBE}"/>
              </a:ext>
            </a:extLst>
          </p:cNvPr>
          <p:cNvSpPr/>
          <p:nvPr/>
        </p:nvSpPr>
        <p:spPr>
          <a:xfrm>
            <a:off x="5401773" y="3475890"/>
            <a:ext cx="1907737" cy="37075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400">
                <a:latin typeface="Calibri" panose="020F0502020204030204" pitchFamily="34" charset="0"/>
                <a:cs typeface="Calibri" panose="020F0502020204030204" pitchFamily="34" charset="0"/>
              </a:rPr>
              <a:t>Support: </a:t>
            </a:r>
            <a:r>
              <a:rPr lang="nl-NL" sz="1400" err="1">
                <a:latin typeface="Calibri" panose="020F0502020204030204" pitchFamily="34" charset="0"/>
                <a:cs typeface="Calibri" panose="020F0502020204030204" pitchFamily="34" charset="0"/>
              </a:rPr>
              <a:t>dyslexia</a:t>
            </a:r>
            <a:endParaRPr lang="nl-NL" sz="1400">
              <a:latin typeface="Calibri" panose="020F0502020204030204" pitchFamily="34" charset="0"/>
              <a:cs typeface="Calibri" panose="020F0502020204030204" pitchFamily="34" charset="0"/>
            </a:endParaRPr>
          </a:p>
        </p:txBody>
      </p:sp>
      <p:sp>
        <p:nvSpPr>
          <p:cNvPr id="59" name="Vijfhoek 58">
            <a:extLst>
              <a:ext uri="{FF2B5EF4-FFF2-40B4-BE49-F238E27FC236}">
                <a16:creationId xmlns:a16="http://schemas.microsoft.com/office/drawing/2014/main" id="{C3D3208D-A4B5-6AF4-62B2-028DACAA2538}"/>
              </a:ext>
            </a:extLst>
          </p:cNvPr>
          <p:cNvSpPr/>
          <p:nvPr/>
        </p:nvSpPr>
        <p:spPr>
          <a:xfrm>
            <a:off x="5401773" y="3950153"/>
            <a:ext cx="1907737" cy="37075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400">
                <a:latin typeface="Calibri" panose="020F0502020204030204" pitchFamily="34" charset="0"/>
                <a:cs typeface="Calibri" panose="020F0502020204030204" pitchFamily="34" charset="0"/>
              </a:rPr>
              <a:t>Access: digital</a:t>
            </a:r>
          </a:p>
        </p:txBody>
      </p:sp>
      <p:sp>
        <p:nvSpPr>
          <p:cNvPr id="60" name="Vijfhoek 59">
            <a:extLst>
              <a:ext uri="{FF2B5EF4-FFF2-40B4-BE49-F238E27FC236}">
                <a16:creationId xmlns:a16="http://schemas.microsoft.com/office/drawing/2014/main" id="{CEE6044F-4C7F-F8C7-266C-937307CECA02}"/>
              </a:ext>
            </a:extLst>
          </p:cNvPr>
          <p:cNvSpPr/>
          <p:nvPr/>
        </p:nvSpPr>
        <p:spPr>
          <a:xfrm>
            <a:off x="5401772" y="4412041"/>
            <a:ext cx="1907737" cy="37075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400">
                <a:latin typeface="Calibri" panose="020F0502020204030204" pitchFamily="34" charset="0"/>
                <a:cs typeface="Calibri" panose="020F0502020204030204" pitchFamily="34" charset="0"/>
              </a:rPr>
              <a:t>Access: </a:t>
            </a:r>
            <a:r>
              <a:rPr lang="nl-NL" sz="1400" err="1">
                <a:latin typeface="Calibri" panose="020F0502020204030204" pitchFamily="34" charset="0"/>
                <a:cs typeface="Calibri" panose="020F0502020204030204" pitchFamily="34" charset="0"/>
              </a:rPr>
              <a:t>physical</a:t>
            </a:r>
            <a:endParaRPr lang="nl-NL" sz="1400">
              <a:latin typeface="Calibri" panose="020F0502020204030204" pitchFamily="34" charset="0"/>
              <a:cs typeface="Calibri" panose="020F0502020204030204" pitchFamily="34" charset="0"/>
            </a:endParaRPr>
          </a:p>
        </p:txBody>
      </p:sp>
      <p:sp>
        <p:nvSpPr>
          <p:cNvPr id="63" name="Vijfhoek 62">
            <a:extLst>
              <a:ext uri="{FF2B5EF4-FFF2-40B4-BE49-F238E27FC236}">
                <a16:creationId xmlns:a16="http://schemas.microsoft.com/office/drawing/2014/main" id="{8DB9D9E2-F9A6-DF08-80D4-2683F67E4824}"/>
              </a:ext>
            </a:extLst>
          </p:cNvPr>
          <p:cNvSpPr/>
          <p:nvPr/>
        </p:nvSpPr>
        <p:spPr>
          <a:xfrm>
            <a:off x="7582014" y="3488943"/>
            <a:ext cx="1907737" cy="370756"/>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400">
                <a:latin typeface="Calibri" panose="020F0502020204030204" pitchFamily="34" charset="0"/>
                <a:cs typeface="Calibri" panose="020F0502020204030204" pitchFamily="34" charset="0"/>
              </a:rPr>
              <a:t>Learning </a:t>
            </a:r>
            <a:r>
              <a:rPr lang="nl-NL" sz="1400" err="1">
                <a:latin typeface="Calibri" panose="020F0502020204030204" pitchFamily="34" charset="0"/>
                <a:cs typeface="Calibri" panose="020F0502020204030204" pitchFamily="34" charset="0"/>
              </a:rPr>
              <a:t>outcomes</a:t>
            </a:r>
            <a:endParaRPr lang="nl-NL" sz="1400">
              <a:latin typeface="Calibri" panose="020F0502020204030204" pitchFamily="34" charset="0"/>
              <a:cs typeface="Calibri" panose="020F0502020204030204" pitchFamily="34" charset="0"/>
            </a:endParaRPr>
          </a:p>
        </p:txBody>
      </p:sp>
      <p:sp>
        <p:nvSpPr>
          <p:cNvPr id="66" name="Vijfhoek 65">
            <a:extLst>
              <a:ext uri="{FF2B5EF4-FFF2-40B4-BE49-F238E27FC236}">
                <a16:creationId xmlns:a16="http://schemas.microsoft.com/office/drawing/2014/main" id="{3A6B68F3-7C68-A363-FCF0-5D54D24948D2}"/>
              </a:ext>
            </a:extLst>
          </p:cNvPr>
          <p:cNvSpPr/>
          <p:nvPr/>
        </p:nvSpPr>
        <p:spPr>
          <a:xfrm>
            <a:off x="9743039" y="3020568"/>
            <a:ext cx="1907737" cy="370756"/>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400">
                <a:latin typeface="Calibri" panose="020F0502020204030204" pitchFamily="34" charset="0"/>
                <a:cs typeface="Calibri" panose="020F0502020204030204" pitchFamily="34" charset="0"/>
              </a:rPr>
              <a:t>Diploma’s</a:t>
            </a:r>
          </a:p>
        </p:txBody>
      </p:sp>
      <p:sp>
        <p:nvSpPr>
          <p:cNvPr id="67" name="Vijfhoek 66">
            <a:extLst>
              <a:ext uri="{FF2B5EF4-FFF2-40B4-BE49-F238E27FC236}">
                <a16:creationId xmlns:a16="http://schemas.microsoft.com/office/drawing/2014/main" id="{5668B84B-1BA6-0F60-41B0-6F1034159369}"/>
              </a:ext>
            </a:extLst>
          </p:cNvPr>
          <p:cNvSpPr/>
          <p:nvPr/>
        </p:nvSpPr>
        <p:spPr>
          <a:xfrm>
            <a:off x="9754281" y="3481159"/>
            <a:ext cx="1907737" cy="370756"/>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400">
                <a:latin typeface="Calibri" panose="020F0502020204030204" pitchFamily="34" charset="0"/>
                <a:cs typeface="Calibri" panose="020F0502020204030204" pitchFamily="34" charset="0"/>
              </a:rPr>
              <a:t>(Micro)</a:t>
            </a:r>
            <a:r>
              <a:rPr lang="nl-NL" sz="1400" err="1">
                <a:latin typeface="Calibri" panose="020F0502020204030204" pitchFamily="34" charset="0"/>
                <a:cs typeface="Calibri" panose="020F0502020204030204" pitchFamily="34" charset="0"/>
              </a:rPr>
              <a:t>credentials</a:t>
            </a:r>
            <a:endParaRPr lang="nl-NL" sz="1400">
              <a:latin typeface="Calibri" panose="020F0502020204030204" pitchFamily="34" charset="0"/>
              <a:cs typeface="Calibri" panose="020F0502020204030204" pitchFamily="34" charset="0"/>
            </a:endParaRPr>
          </a:p>
        </p:txBody>
      </p:sp>
      <p:sp>
        <p:nvSpPr>
          <p:cNvPr id="68" name="Vijfhoek 67">
            <a:extLst>
              <a:ext uri="{FF2B5EF4-FFF2-40B4-BE49-F238E27FC236}">
                <a16:creationId xmlns:a16="http://schemas.microsoft.com/office/drawing/2014/main" id="{B159011F-3DDD-09BD-29A7-16E1E795E277}"/>
              </a:ext>
            </a:extLst>
          </p:cNvPr>
          <p:cNvSpPr/>
          <p:nvPr/>
        </p:nvSpPr>
        <p:spPr>
          <a:xfrm>
            <a:off x="9754281" y="3941750"/>
            <a:ext cx="1907737" cy="370756"/>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400">
                <a:latin typeface="Calibri" panose="020F0502020204030204" pitchFamily="34" charset="0"/>
                <a:cs typeface="Calibri" panose="020F0502020204030204" pitchFamily="34" charset="0"/>
              </a:rPr>
              <a:t>Skills</a:t>
            </a:r>
          </a:p>
        </p:txBody>
      </p:sp>
      <p:sp>
        <p:nvSpPr>
          <p:cNvPr id="69" name="Vijfhoek 68">
            <a:extLst>
              <a:ext uri="{FF2B5EF4-FFF2-40B4-BE49-F238E27FC236}">
                <a16:creationId xmlns:a16="http://schemas.microsoft.com/office/drawing/2014/main" id="{F0813A3D-F696-E52D-9D29-4B2792FD2C5F}"/>
              </a:ext>
            </a:extLst>
          </p:cNvPr>
          <p:cNvSpPr/>
          <p:nvPr/>
        </p:nvSpPr>
        <p:spPr>
          <a:xfrm>
            <a:off x="9754281" y="4397366"/>
            <a:ext cx="1907737" cy="370756"/>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400" err="1">
                <a:latin typeface="Calibri" panose="020F0502020204030204" pitchFamily="34" charset="0"/>
                <a:cs typeface="Calibri" panose="020F0502020204030204" pitchFamily="34" charset="0"/>
              </a:rPr>
              <a:t>Certificates</a:t>
            </a:r>
            <a:endParaRPr lang="nl-NL" sz="1400">
              <a:latin typeface="Calibri" panose="020F0502020204030204" pitchFamily="34" charset="0"/>
              <a:cs typeface="Calibri" panose="020F0502020204030204" pitchFamily="34" charset="0"/>
            </a:endParaRPr>
          </a:p>
        </p:txBody>
      </p:sp>
      <p:sp>
        <p:nvSpPr>
          <p:cNvPr id="70" name="Vijfhoek 69">
            <a:extLst>
              <a:ext uri="{FF2B5EF4-FFF2-40B4-BE49-F238E27FC236}">
                <a16:creationId xmlns:a16="http://schemas.microsoft.com/office/drawing/2014/main" id="{54528FF2-FC73-E217-6B86-1B68DC0C4197}"/>
              </a:ext>
            </a:extLst>
          </p:cNvPr>
          <p:cNvSpPr/>
          <p:nvPr/>
        </p:nvSpPr>
        <p:spPr>
          <a:xfrm>
            <a:off x="9754281" y="4853325"/>
            <a:ext cx="1907737" cy="370756"/>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400" err="1">
                <a:latin typeface="Calibri" panose="020F0502020204030204" pitchFamily="34" charset="0"/>
                <a:cs typeface="Calibri" panose="020F0502020204030204" pitchFamily="34" charset="0"/>
              </a:rPr>
              <a:t>Recommendations</a:t>
            </a:r>
            <a:endParaRPr lang="nl-NL" sz="1400">
              <a:latin typeface="Calibri" panose="020F0502020204030204" pitchFamily="34" charset="0"/>
              <a:cs typeface="Calibri" panose="020F0502020204030204" pitchFamily="34" charset="0"/>
            </a:endParaRPr>
          </a:p>
        </p:txBody>
      </p:sp>
      <p:sp>
        <p:nvSpPr>
          <p:cNvPr id="71" name="Vijfhoek 70">
            <a:extLst>
              <a:ext uri="{FF2B5EF4-FFF2-40B4-BE49-F238E27FC236}">
                <a16:creationId xmlns:a16="http://schemas.microsoft.com/office/drawing/2014/main" id="{9ABA1932-B326-AC40-6F37-21F51E42EC37}"/>
              </a:ext>
            </a:extLst>
          </p:cNvPr>
          <p:cNvSpPr/>
          <p:nvPr/>
        </p:nvSpPr>
        <p:spPr>
          <a:xfrm>
            <a:off x="9754281" y="5309892"/>
            <a:ext cx="1907737" cy="370756"/>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400" err="1">
                <a:latin typeface="Calibri" panose="020F0502020204030204" pitchFamily="34" charset="0"/>
                <a:cs typeface="Calibri" panose="020F0502020204030204" pitchFamily="34" charset="0"/>
              </a:rPr>
              <a:t>Work</a:t>
            </a:r>
            <a:r>
              <a:rPr lang="nl-NL" sz="1400">
                <a:latin typeface="Calibri" panose="020F0502020204030204" pitchFamily="34" charset="0"/>
                <a:cs typeface="Calibri" panose="020F0502020204030204" pitchFamily="34" charset="0"/>
              </a:rPr>
              <a:t> </a:t>
            </a:r>
            <a:r>
              <a:rPr lang="nl-NL" sz="1400" err="1">
                <a:latin typeface="Calibri" panose="020F0502020204030204" pitchFamily="34" charset="0"/>
                <a:cs typeface="Calibri" panose="020F0502020204030204" pitchFamily="34" charset="0"/>
              </a:rPr>
              <a:t>experience</a:t>
            </a:r>
            <a:endParaRPr lang="nl-NL" sz="1400">
              <a:latin typeface="Calibri" panose="020F0502020204030204" pitchFamily="34" charset="0"/>
              <a:cs typeface="Calibri" panose="020F0502020204030204" pitchFamily="34" charset="0"/>
            </a:endParaRPr>
          </a:p>
        </p:txBody>
      </p:sp>
      <p:sp>
        <p:nvSpPr>
          <p:cNvPr id="72" name="Vijfhoek 71">
            <a:extLst>
              <a:ext uri="{FF2B5EF4-FFF2-40B4-BE49-F238E27FC236}">
                <a16:creationId xmlns:a16="http://schemas.microsoft.com/office/drawing/2014/main" id="{CA87A209-EBA6-9A81-17ED-6D88DA5C8688}"/>
              </a:ext>
            </a:extLst>
          </p:cNvPr>
          <p:cNvSpPr/>
          <p:nvPr/>
        </p:nvSpPr>
        <p:spPr>
          <a:xfrm>
            <a:off x="9754281" y="5763468"/>
            <a:ext cx="1907737" cy="370756"/>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400">
                <a:latin typeface="Calibri" panose="020F0502020204030204" pitchFamily="34" charset="0"/>
                <a:cs typeface="Calibri" panose="020F0502020204030204" pitchFamily="34" charset="0"/>
              </a:rPr>
              <a:t>Portfolio</a:t>
            </a:r>
          </a:p>
        </p:txBody>
      </p:sp>
      <p:cxnSp>
        <p:nvCxnSpPr>
          <p:cNvPr id="74" name="Rechte verbindingslijn met pijl 73">
            <a:extLst>
              <a:ext uri="{FF2B5EF4-FFF2-40B4-BE49-F238E27FC236}">
                <a16:creationId xmlns:a16="http://schemas.microsoft.com/office/drawing/2014/main" id="{7F8C830A-B8E7-90D4-3541-C1FBD272ECDC}"/>
              </a:ext>
            </a:extLst>
          </p:cNvPr>
          <p:cNvCxnSpPr>
            <a:cxnSpLocks/>
            <a:stCxn id="54" idx="3"/>
            <a:endCxn id="56" idx="1"/>
          </p:cNvCxnSpPr>
          <p:nvPr/>
        </p:nvCxnSpPr>
        <p:spPr>
          <a:xfrm flipV="1">
            <a:off x="5129271" y="3205946"/>
            <a:ext cx="272503" cy="45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7" name="Rechte verbindingslijn met pijl 76">
            <a:extLst>
              <a:ext uri="{FF2B5EF4-FFF2-40B4-BE49-F238E27FC236}">
                <a16:creationId xmlns:a16="http://schemas.microsoft.com/office/drawing/2014/main" id="{316EF64D-D8A6-B997-57A0-F1E8F17EC3FB}"/>
              </a:ext>
            </a:extLst>
          </p:cNvPr>
          <p:cNvCxnSpPr>
            <a:cxnSpLocks/>
            <a:stCxn id="56" idx="3"/>
            <a:endCxn id="57" idx="1"/>
          </p:cNvCxnSpPr>
          <p:nvPr/>
        </p:nvCxnSpPr>
        <p:spPr>
          <a:xfrm>
            <a:off x="7309511" y="3205946"/>
            <a:ext cx="27250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2" name="Gebogen verbindingslijn 81">
            <a:extLst>
              <a:ext uri="{FF2B5EF4-FFF2-40B4-BE49-F238E27FC236}">
                <a16:creationId xmlns:a16="http://schemas.microsoft.com/office/drawing/2014/main" id="{3A5F76DF-28AA-5E80-29DE-8C28FEF1A53D}"/>
              </a:ext>
            </a:extLst>
          </p:cNvPr>
          <p:cNvCxnSpPr>
            <a:cxnSpLocks/>
            <a:endCxn id="59" idx="1"/>
          </p:cNvCxnSpPr>
          <p:nvPr/>
        </p:nvCxnSpPr>
        <p:spPr>
          <a:xfrm flipV="1">
            <a:off x="5129271" y="4135531"/>
            <a:ext cx="272502" cy="13289"/>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8" name="Gebogen verbindingslijn 87">
            <a:extLst>
              <a:ext uri="{FF2B5EF4-FFF2-40B4-BE49-F238E27FC236}">
                <a16:creationId xmlns:a16="http://schemas.microsoft.com/office/drawing/2014/main" id="{0075F580-29A9-8D90-AF32-53D3C0FDA1AB}"/>
              </a:ext>
            </a:extLst>
          </p:cNvPr>
          <p:cNvCxnSpPr>
            <a:cxnSpLocks/>
            <a:stCxn id="55" idx="3"/>
            <a:endCxn id="60" idx="1"/>
          </p:cNvCxnSpPr>
          <p:nvPr/>
        </p:nvCxnSpPr>
        <p:spPr>
          <a:xfrm>
            <a:off x="5129271" y="4140705"/>
            <a:ext cx="272501" cy="456714"/>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3" name="Gebogen verbindingslijn 92">
            <a:extLst>
              <a:ext uri="{FF2B5EF4-FFF2-40B4-BE49-F238E27FC236}">
                <a16:creationId xmlns:a16="http://schemas.microsoft.com/office/drawing/2014/main" id="{37BFB528-BC44-5A7A-CE4C-34BD5EC1A5F6}"/>
              </a:ext>
            </a:extLst>
          </p:cNvPr>
          <p:cNvCxnSpPr>
            <a:cxnSpLocks/>
            <a:stCxn id="63" idx="3"/>
            <a:endCxn id="66" idx="1"/>
          </p:cNvCxnSpPr>
          <p:nvPr/>
        </p:nvCxnSpPr>
        <p:spPr>
          <a:xfrm flipV="1">
            <a:off x="9489751" y="3205946"/>
            <a:ext cx="253288" cy="468375"/>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8" name="Gebogen verbindingslijn 97">
            <a:extLst>
              <a:ext uri="{FF2B5EF4-FFF2-40B4-BE49-F238E27FC236}">
                <a16:creationId xmlns:a16="http://schemas.microsoft.com/office/drawing/2014/main" id="{FB96D7AE-4294-CEBF-D071-31542D34ED30}"/>
              </a:ext>
            </a:extLst>
          </p:cNvPr>
          <p:cNvCxnSpPr>
            <a:cxnSpLocks/>
            <a:stCxn id="63" idx="3"/>
            <a:endCxn id="67" idx="1"/>
          </p:cNvCxnSpPr>
          <p:nvPr/>
        </p:nvCxnSpPr>
        <p:spPr>
          <a:xfrm flipV="1">
            <a:off x="9489751" y="3666537"/>
            <a:ext cx="264530" cy="7784"/>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1" name="Gebogen verbindingslijn 100">
            <a:extLst>
              <a:ext uri="{FF2B5EF4-FFF2-40B4-BE49-F238E27FC236}">
                <a16:creationId xmlns:a16="http://schemas.microsoft.com/office/drawing/2014/main" id="{D3194488-7AEB-19EA-6583-C15A53E0AEDE}"/>
              </a:ext>
            </a:extLst>
          </p:cNvPr>
          <p:cNvCxnSpPr>
            <a:cxnSpLocks/>
            <a:stCxn id="63" idx="3"/>
            <a:endCxn id="68" idx="1"/>
          </p:cNvCxnSpPr>
          <p:nvPr/>
        </p:nvCxnSpPr>
        <p:spPr>
          <a:xfrm>
            <a:off x="9489751" y="3674321"/>
            <a:ext cx="264530" cy="452807"/>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4" name="Gebogen verbindingslijn 103">
            <a:extLst>
              <a:ext uri="{FF2B5EF4-FFF2-40B4-BE49-F238E27FC236}">
                <a16:creationId xmlns:a16="http://schemas.microsoft.com/office/drawing/2014/main" id="{21277197-6729-E50B-EDC1-7E3241D8B40D}"/>
              </a:ext>
            </a:extLst>
          </p:cNvPr>
          <p:cNvCxnSpPr>
            <a:cxnSpLocks/>
            <a:stCxn id="63" idx="3"/>
            <a:endCxn id="69" idx="1"/>
          </p:cNvCxnSpPr>
          <p:nvPr/>
        </p:nvCxnSpPr>
        <p:spPr>
          <a:xfrm>
            <a:off x="9489751" y="3674321"/>
            <a:ext cx="264530" cy="908423"/>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9" name="Gebogen verbindingslijn 108">
            <a:extLst>
              <a:ext uri="{FF2B5EF4-FFF2-40B4-BE49-F238E27FC236}">
                <a16:creationId xmlns:a16="http://schemas.microsoft.com/office/drawing/2014/main" id="{E2102BD0-8E06-3032-7FB6-3EEDB74EE489}"/>
              </a:ext>
            </a:extLst>
          </p:cNvPr>
          <p:cNvCxnSpPr>
            <a:cxnSpLocks/>
            <a:stCxn id="63" idx="3"/>
            <a:endCxn id="70" idx="1"/>
          </p:cNvCxnSpPr>
          <p:nvPr/>
        </p:nvCxnSpPr>
        <p:spPr>
          <a:xfrm>
            <a:off x="9489751" y="3674321"/>
            <a:ext cx="264530" cy="1364382"/>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2" name="Gebogen verbindingslijn 111">
            <a:extLst>
              <a:ext uri="{FF2B5EF4-FFF2-40B4-BE49-F238E27FC236}">
                <a16:creationId xmlns:a16="http://schemas.microsoft.com/office/drawing/2014/main" id="{60DD2496-802F-F3E9-2588-52427AD4CF14}"/>
              </a:ext>
            </a:extLst>
          </p:cNvPr>
          <p:cNvCxnSpPr>
            <a:cxnSpLocks/>
            <a:stCxn id="63" idx="3"/>
            <a:endCxn id="71" idx="1"/>
          </p:cNvCxnSpPr>
          <p:nvPr/>
        </p:nvCxnSpPr>
        <p:spPr>
          <a:xfrm>
            <a:off x="9489751" y="3674321"/>
            <a:ext cx="264530" cy="1820949"/>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5" name="Gebogen verbindingslijn 114">
            <a:extLst>
              <a:ext uri="{FF2B5EF4-FFF2-40B4-BE49-F238E27FC236}">
                <a16:creationId xmlns:a16="http://schemas.microsoft.com/office/drawing/2014/main" id="{BC12E5E6-96BB-CECC-F99E-E12863BA5AB9}"/>
              </a:ext>
            </a:extLst>
          </p:cNvPr>
          <p:cNvCxnSpPr>
            <a:cxnSpLocks/>
            <a:stCxn id="63" idx="3"/>
            <a:endCxn id="72" idx="1"/>
          </p:cNvCxnSpPr>
          <p:nvPr/>
        </p:nvCxnSpPr>
        <p:spPr>
          <a:xfrm>
            <a:off x="9489751" y="3674321"/>
            <a:ext cx="264530" cy="2274525"/>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3" name="Groep 2">
            <a:extLst>
              <a:ext uri="{FF2B5EF4-FFF2-40B4-BE49-F238E27FC236}">
                <a16:creationId xmlns:a16="http://schemas.microsoft.com/office/drawing/2014/main" id="{851A0B82-7211-084A-0EE7-BD1763090E72}"/>
              </a:ext>
            </a:extLst>
          </p:cNvPr>
          <p:cNvGrpSpPr/>
          <p:nvPr/>
        </p:nvGrpSpPr>
        <p:grpSpPr>
          <a:xfrm>
            <a:off x="1261814" y="5361945"/>
            <a:ext cx="1414526" cy="637406"/>
            <a:chOff x="5302862" y="4951416"/>
            <a:chExt cx="1575385" cy="741331"/>
          </a:xfrm>
        </p:grpSpPr>
        <p:sp>
          <p:nvSpPr>
            <p:cNvPr id="37" name="Wolk 36">
              <a:extLst>
                <a:ext uri="{FF2B5EF4-FFF2-40B4-BE49-F238E27FC236}">
                  <a16:creationId xmlns:a16="http://schemas.microsoft.com/office/drawing/2014/main" id="{5F1007D9-FACE-9DD5-B0A7-48D18FB1F7BC}"/>
                </a:ext>
              </a:extLst>
            </p:cNvPr>
            <p:cNvSpPr/>
            <p:nvPr/>
          </p:nvSpPr>
          <p:spPr>
            <a:xfrm>
              <a:off x="5302862" y="4951416"/>
              <a:ext cx="1575385" cy="741331"/>
            </a:xfrm>
            <a:prstGeom prst="cloud">
              <a:avLst/>
            </a:prstGeom>
            <a:solidFill>
              <a:srgbClr val="FFFFFF">
                <a:alpha val="80000"/>
              </a:srgb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none" bIns="108000" rtlCol="0" anchor="ctr"/>
            <a:lstStyle/>
            <a:p>
              <a:pPr algn="ctr"/>
              <a:endParaRPr lang="nl-NL" sz="1400">
                <a:solidFill>
                  <a:schemeClr val="bg1">
                    <a:lumMod val="50000"/>
                  </a:schemeClr>
                </a:solidFill>
                <a:latin typeface="Calibri" panose="020F0502020204030204" pitchFamily="34" charset="0"/>
                <a:cs typeface="Calibri" panose="020F0502020204030204" pitchFamily="34" charset="0"/>
              </a:endParaRPr>
            </a:p>
          </p:txBody>
        </p:sp>
        <p:sp>
          <p:nvSpPr>
            <p:cNvPr id="38" name="Vrije vorm 37">
              <a:extLst>
                <a:ext uri="{FF2B5EF4-FFF2-40B4-BE49-F238E27FC236}">
                  <a16:creationId xmlns:a16="http://schemas.microsoft.com/office/drawing/2014/main" id="{7CFC9771-8555-BF05-E039-503FA71E8008}"/>
                </a:ext>
              </a:extLst>
            </p:cNvPr>
            <p:cNvSpPr/>
            <p:nvPr/>
          </p:nvSpPr>
          <p:spPr>
            <a:xfrm>
              <a:off x="5973053" y="5455767"/>
              <a:ext cx="36770" cy="27578"/>
            </a:xfrm>
            <a:custGeom>
              <a:avLst/>
              <a:gdLst>
                <a:gd name="connsiteX0" fmla="*/ 0 w 36770"/>
                <a:gd name="connsiteY0" fmla="*/ 0 h 27578"/>
                <a:gd name="connsiteX1" fmla="*/ 36771 w 36770"/>
                <a:gd name="connsiteY1" fmla="*/ 0 h 27578"/>
                <a:gd name="connsiteX2" fmla="*/ 36771 w 36770"/>
                <a:gd name="connsiteY2" fmla="*/ 27578 h 27578"/>
                <a:gd name="connsiteX3" fmla="*/ 0 w 36770"/>
                <a:gd name="connsiteY3" fmla="*/ 27578 h 27578"/>
              </a:gdLst>
              <a:ahLst/>
              <a:cxnLst>
                <a:cxn ang="0">
                  <a:pos x="connsiteX0" y="connsiteY0"/>
                </a:cxn>
                <a:cxn ang="0">
                  <a:pos x="connsiteX1" y="connsiteY1"/>
                </a:cxn>
                <a:cxn ang="0">
                  <a:pos x="connsiteX2" y="connsiteY2"/>
                </a:cxn>
                <a:cxn ang="0">
                  <a:pos x="connsiteX3" y="connsiteY3"/>
                </a:cxn>
              </a:cxnLst>
              <a:rect l="l" t="t" r="r" b="b"/>
              <a:pathLst>
                <a:path w="36770" h="27578">
                  <a:moveTo>
                    <a:pt x="0" y="0"/>
                  </a:moveTo>
                  <a:lnTo>
                    <a:pt x="36771" y="0"/>
                  </a:lnTo>
                  <a:lnTo>
                    <a:pt x="36771" y="27578"/>
                  </a:lnTo>
                  <a:lnTo>
                    <a:pt x="0" y="27578"/>
                  </a:lnTo>
                  <a:close/>
                </a:path>
              </a:pathLst>
            </a:custGeom>
            <a:solidFill>
              <a:srgbClr val="000000"/>
            </a:solidFill>
            <a:ln w="4564" cap="flat">
              <a:noFill/>
              <a:prstDash val="solid"/>
              <a:miter/>
            </a:ln>
          </p:spPr>
          <p:txBody>
            <a:bodyPr rtlCol="0" anchor="ctr"/>
            <a:lstStyle/>
            <a:p>
              <a:endParaRPr lang="nl-NL"/>
            </a:p>
          </p:txBody>
        </p:sp>
        <p:sp>
          <p:nvSpPr>
            <p:cNvPr id="39" name="Vrije vorm 38">
              <a:extLst>
                <a:ext uri="{FF2B5EF4-FFF2-40B4-BE49-F238E27FC236}">
                  <a16:creationId xmlns:a16="http://schemas.microsoft.com/office/drawing/2014/main" id="{BF0D86D4-B5A2-DB28-8A3E-AF5238DB6EC2}"/>
                </a:ext>
              </a:extLst>
            </p:cNvPr>
            <p:cNvSpPr/>
            <p:nvPr/>
          </p:nvSpPr>
          <p:spPr>
            <a:xfrm>
              <a:off x="6193678" y="5455767"/>
              <a:ext cx="36770" cy="27578"/>
            </a:xfrm>
            <a:custGeom>
              <a:avLst/>
              <a:gdLst>
                <a:gd name="connsiteX0" fmla="*/ 0 w 36770"/>
                <a:gd name="connsiteY0" fmla="*/ 0 h 27578"/>
                <a:gd name="connsiteX1" fmla="*/ 36771 w 36770"/>
                <a:gd name="connsiteY1" fmla="*/ 0 h 27578"/>
                <a:gd name="connsiteX2" fmla="*/ 36771 w 36770"/>
                <a:gd name="connsiteY2" fmla="*/ 27578 h 27578"/>
                <a:gd name="connsiteX3" fmla="*/ 0 w 36770"/>
                <a:gd name="connsiteY3" fmla="*/ 27578 h 27578"/>
              </a:gdLst>
              <a:ahLst/>
              <a:cxnLst>
                <a:cxn ang="0">
                  <a:pos x="connsiteX0" y="connsiteY0"/>
                </a:cxn>
                <a:cxn ang="0">
                  <a:pos x="connsiteX1" y="connsiteY1"/>
                </a:cxn>
                <a:cxn ang="0">
                  <a:pos x="connsiteX2" y="connsiteY2"/>
                </a:cxn>
                <a:cxn ang="0">
                  <a:pos x="connsiteX3" y="connsiteY3"/>
                </a:cxn>
              </a:cxnLst>
              <a:rect l="l" t="t" r="r" b="b"/>
              <a:pathLst>
                <a:path w="36770" h="27578">
                  <a:moveTo>
                    <a:pt x="0" y="0"/>
                  </a:moveTo>
                  <a:lnTo>
                    <a:pt x="36771" y="0"/>
                  </a:lnTo>
                  <a:lnTo>
                    <a:pt x="36771" y="27578"/>
                  </a:lnTo>
                  <a:lnTo>
                    <a:pt x="0" y="27578"/>
                  </a:lnTo>
                  <a:close/>
                </a:path>
              </a:pathLst>
            </a:custGeom>
            <a:solidFill>
              <a:srgbClr val="000000"/>
            </a:solidFill>
            <a:ln w="4564" cap="flat">
              <a:noFill/>
              <a:prstDash val="solid"/>
              <a:miter/>
            </a:ln>
          </p:spPr>
          <p:txBody>
            <a:bodyPr rtlCol="0" anchor="ctr"/>
            <a:lstStyle/>
            <a:p>
              <a:endParaRPr lang="nl-NL"/>
            </a:p>
          </p:txBody>
        </p:sp>
        <p:sp>
          <p:nvSpPr>
            <p:cNvPr id="40" name="Vrije vorm 39">
              <a:extLst>
                <a:ext uri="{FF2B5EF4-FFF2-40B4-BE49-F238E27FC236}">
                  <a16:creationId xmlns:a16="http://schemas.microsoft.com/office/drawing/2014/main" id="{B843DCF6-C68B-7CED-5188-673A29A1DB8F}"/>
                </a:ext>
              </a:extLst>
            </p:cNvPr>
            <p:cNvSpPr/>
            <p:nvPr/>
          </p:nvSpPr>
          <p:spPr>
            <a:xfrm>
              <a:off x="5945474" y="5143215"/>
              <a:ext cx="312552" cy="312552"/>
            </a:xfrm>
            <a:custGeom>
              <a:avLst/>
              <a:gdLst>
                <a:gd name="connsiteX0" fmla="*/ 294167 w 312552"/>
                <a:gd name="connsiteY0" fmla="*/ 0 h 312552"/>
                <a:gd name="connsiteX1" fmla="*/ 18385 w 312552"/>
                <a:gd name="connsiteY1" fmla="*/ 0 h 312552"/>
                <a:gd name="connsiteX2" fmla="*/ 0 w 312552"/>
                <a:gd name="connsiteY2" fmla="*/ 18385 h 312552"/>
                <a:gd name="connsiteX3" fmla="*/ 0 w 312552"/>
                <a:gd name="connsiteY3" fmla="*/ 294167 h 312552"/>
                <a:gd name="connsiteX4" fmla="*/ 18385 w 312552"/>
                <a:gd name="connsiteY4" fmla="*/ 312552 h 312552"/>
                <a:gd name="connsiteX5" fmla="*/ 294167 w 312552"/>
                <a:gd name="connsiteY5" fmla="*/ 312552 h 312552"/>
                <a:gd name="connsiteX6" fmla="*/ 312552 w 312552"/>
                <a:gd name="connsiteY6" fmla="*/ 294167 h 312552"/>
                <a:gd name="connsiteX7" fmla="*/ 312552 w 312552"/>
                <a:gd name="connsiteY7" fmla="*/ 18385 h 312552"/>
                <a:gd name="connsiteX8" fmla="*/ 294167 w 312552"/>
                <a:gd name="connsiteY8" fmla="*/ 0 h 312552"/>
                <a:gd name="connsiteX9" fmla="*/ 284974 w 312552"/>
                <a:gd name="connsiteY9" fmla="*/ 284974 h 312552"/>
                <a:gd name="connsiteX10" fmla="*/ 27578 w 312552"/>
                <a:gd name="connsiteY10" fmla="*/ 284974 h 312552"/>
                <a:gd name="connsiteX11" fmla="*/ 27578 w 312552"/>
                <a:gd name="connsiteY11" fmla="*/ 27578 h 312552"/>
                <a:gd name="connsiteX12" fmla="*/ 284974 w 312552"/>
                <a:gd name="connsiteY12" fmla="*/ 27578 h 312552"/>
                <a:gd name="connsiteX13" fmla="*/ 284974 w 312552"/>
                <a:gd name="connsiteY13" fmla="*/ 284974 h 31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552" h="312552">
                  <a:moveTo>
                    <a:pt x="294167" y="0"/>
                  </a:moveTo>
                  <a:lnTo>
                    <a:pt x="18385" y="0"/>
                  </a:lnTo>
                  <a:cubicBezTo>
                    <a:pt x="8273" y="0"/>
                    <a:pt x="0" y="8273"/>
                    <a:pt x="0" y="18385"/>
                  </a:cubicBezTo>
                  <a:lnTo>
                    <a:pt x="0" y="294167"/>
                  </a:lnTo>
                  <a:cubicBezTo>
                    <a:pt x="0" y="304279"/>
                    <a:pt x="8273" y="312552"/>
                    <a:pt x="18385" y="312552"/>
                  </a:cubicBezTo>
                  <a:lnTo>
                    <a:pt x="294167" y="312552"/>
                  </a:lnTo>
                  <a:cubicBezTo>
                    <a:pt x="304279" y="312552"/>
                    <a:pt x="312552" y="304279"/>
                    <a:pt x="312552" y="294167"/>
                  </a:cubicBezTo>
                  <a:lnTo>
                    <a:pt x="312552" y="18385"/>
                  </a:lnTo>
                  <a:cubicBezTo>
                    <a:pt x="312552" y="8273"/>
                    <a:pt x="304279" y="0"/>
                    <a:pt x="294167" y="0"/>
                  </a:cubicBezTo>
                  <a:close/>
                  <a:moveTo>
                    <a:pt x="284974" y="284974"/>
                  </a:moveTo>
                  <a:lnTo>
                    <a:pt x="27578" y="284974"/>
                  </a:lnTo>
                  <a:lnTo>
                    <a:pt x="27578" y="27578"/>
                  </a:lnTo>
                  <a:lnTo>
                    <a:pt x="284974" y="27578"/>
                  </a:lnTo>
                  <a:lnTo>
                    <a:pt x="284974" y="284974"/>
                  </a:lnTo>
                  <a:close/>
                </a:path>
              </a:pathLst>
            </a:custGeom>
            <a:solidFill>
              <a:srgbClr val="000000"/>
            </a:solidFill>
            <a:ln w="4564" cap="flat">
              <a:noFill/>
              <a:prstDash val="solid"/>
              <a:miter/>
            </a:ln>
          </p:spPr>
          <p:txBody>
            <a:bodyPr rtlCol="0" anchor="ctr"/>
            <a:lstStyle/>
            <a:p>
              <a:endParaRPr lang="nl-NL"/>
            </a:p>
          </p:txBody>
        </p:sp>
        <p:sp>
          <p:nvSpPr>
            <p:cNvPr id="41" name="Vrije vorm 40">
              <a:extLst>
                <a:ext uri="{FF2B5EF4-FFF2-40B4-BE49-F238E27FC236}">
                  <a16:creationId xmlns:a16="http://schemas.microsoft.com/office/drawing/2014/main" id="{AF171224-7195-6C4F-C7AD-33B3A9F7A477}"/>
                </a:ext>
              </a:extLst>
            </p:cNvPr>
            <p:cNvSpPr/>
            <p:nvPr/>
          </p:nvSpPr>
          <p:spPr>
            <a:xfrm>
              <a:off x="5991438" y="5189179"/>
              <a:ext cx="220625" cy="220625"/>
            </a:xfrm>
            <a:custGeom>
              <a:avLst/>
              <a:gdLst>
                <a:gd name="connsiteX0" fmla="*/ 0 w 220625"/>
                <a:gd name="connsiteY0" fmla="*/ 0 h 220625"/>
                <a:gd name="connsiteX1" fmla="*/ 0 w 220625"/>
                <a:gd name="connsiteY1" fmla="*/ 220625 h 220625"/>
                <a:gd name="connsiteX2" fmla="*/ 220625 w 220625"/>
                <a:gd name="connsiteY2" fmla="*/ 220625 h 220625"/>
                <a:gd name="connsiteX3" fmla="*/ 220625 w 220625"/>
                <a:gd name="connsiteY3" fmla="*/ 0 h 220625"/>
                <a:gd name="connsiteX4" fmla="*/ 0 w 220625"/>
                <a:gd name="connsiteY4" fmla="*/ 0 h 220625"/>
                <a:gd name="connsiteX5" fmla="*/ 64349 w 220625"/>
                <a:gd name="connsiteY5" fmla="*/ 156276 h 220625"/>
                <a:gd name="connsiteX6" fmla="*/ 18385 w 220625"/>
                <a:gd name="connsiteY6" fmla="*/ 110313 h 220625"/>
                <a:gd name="connsiteX7" fmla="*/ 64349 w 220625"/>
                <a:gd name="connsiteY7" fmla="*/ 64349 h 220625"/>
                <a:gd name="connsiteX8" fmla="*/ 110313 w 220625"/>
                <a:gd name="connsiteY8" fmla="*/ 110313 h 220625"/>
                <a:gd name="connsiteX9" fmla="*/ 64349 w 220625"/>
                <a:gd name="connsiteY9" fmla="*/ 156276 h 220625"/>
                <a:gd name="connsiteX10" fmla="*/ 202240 w 220625"/>
                <a:gd name="connsiteY10" fmla="*/ 147083 h 220625"/>
                <a:gd name="connsiteX11" fmla="*/ 193047 w 220625"/>
                <a:gd name="connsiteY11" fmla="*/ 156276 h 220625"/>
                <a:gd name="connsiteX12" fmla="*/ 183854 w 220625"/>
                <a:gd name="connsiteY12" fmla="*/ 147083 h 220625"/>
                <a:gd name="connsiteX13" fmla="*/ 183854 w 220625"/>
                <a:gd name="connsiteY13" fmla="*/ 73542 h 220625"/>
                <a:gd name="connsiteX14" fmla="*/ 193047 w 220625"/>
                <a:gd name="connsiteY14" fmla="*/ 64349 h 220625"/>
                <a:gd name="connsiteX15" fmla="*/ 202240 w 220625"/>
                <a:gd name="connsiteY15" fmla="*/ 73542 h 220625"/>
                <a:gd name="connsiteX16" fmla="*/ 202240 w 220625"/>
                <a:gd name="connsiteY16" fmla="*/ 147083 h 22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0625" h="220625">
                  <a:moveTo>
                    <a:pt x="0" y="0"/>
                  </a:moveTo>
                  <a:lnTo>
                    <a:pt x="0" y="220625"/>
                  </a:lnTo>
                  <a:lnTo>
                    <a:pt x="220625" y="220625"/>
                  </a:lnTo>
                  <a:lnTo>
                    <a:pt x="220625" y="0"/>
                  </a:lnTo>
                  <a:lnTo>
                    <a:pt x="0" y="0"/>
                  </a:lnTo>
                  <a:close/>
                  <a:moveTo>
                    <a:pt x="64349" y="156276"/>
                  </a:moveTo>
                  <a:cubicBezTo>
                    <a:pt x="39069" y="156276"/>
                    <a:pt x="18385" y="135592"/>
                    <a:pt x="18385" y="110313"/>
                  </a:cubicBezTo>
                  <a:cubicBezTo>
                    <a:pt x="18385" y="85033"/>
                    <a:pt x="39069" y="64349"/>
                    <a:pt x="64349" y="64349"/>
                  </a:cubicBezTo>
                  <a:cubicBezTo>
                    <a:pt x="89629" y="64349"/>
                    <a:pt x="110313" y="85033"/>
                    <a:pt x="110313" y="110313"/>
                  </a:cubicBezTo>
                  <a:cubicBezTo>
                    <a:pt x="110313" y="135592"/>
                    <a:pt x="89629" y="156276"/>
                    <a:pt x="64349" y="156276"/>
                  </a:cubicBezTo>
                  <a:close/>
                  <a:moveTo>
                    <a:pt x="202240" y="147083"/>
                  </a:moveTo>
                  <a:cubicBezTo>
                    <a:pt x="202240" y="152139"/>
                    <a:pt x="198103" y="156276"/>
                    <a:pt x="193047" y="156276"/>
                  </a:cubicBezTo>
                  <a:cubicBezTo>
                    <a:pt x="187991" y="156276"/>
                    <a:pt x="183854" y="152139"/>
                    <a:pt x="183854" y="147083"/>
                  </a:cubicBezTo>
                  <a:lnTo>
                    <a:pt x="183854" y="73542"/>
                  </a:lnTo>
                  <a:cubicBezTo>
                    <a:pt x="183854" y="68486"/>
                    <a:pt x="187991" y="64349"/>
                    <a:pt x="193047" y="64349"/>
                  </a:cubicBezTo>
                  <a:cubicBezTo>
                    <a:pt x="198103" y="64349"/>
                    <a:pt x="202240" y="68486"/>
                    <a:pt x="202240" y="73542"/>
                  </a:cubicBezTo>
                  <a:lnTo>
                    <a:pt x="202240" y="147083"/>
                  </a:lnTo>
                  <a:close/>
                </a:path>
              </a:pathLst>
            </a:custGeom>
            <a:solidFill>
              <a:schemeClr val="accent2"/>
            </a:solidFill>
            <a:ln w="4564" cap="flat">
              <a:noFill/>
              <a:prstDash val="solid"/>
              <a:miter/>
            </a:ln>
          </p:spPr>
          <p:txBody>
            <a:bodyPr rtlCol="0" anchor="ctr"/>
            <a:lstStyle/>
            <a:p>
              <a:endParaRPr lang="nl-NL"/>
            </a:p>
          </p:txBody>
        </p:sp>
        <p:sp>
          <p:nvSpPr>
            <p:cNvPr id="42" name="Vrije vorm 41">
              <a:extLst>
                <a:ext uri="{FF2B5EF4-FFF2-40B4-BE49-F238E27FC236}">
                  <a16:creationId xmlns:a16="http://schemas.microsoft.com/office/drawing/2014/main" id="{F91FBE95-B8DB-7C7C-FD82-D55A72AA9ADC}"/>
                </a:ext>
              </a:extLst>
            </p:cNvPr>
            <p:cNvSpPr/>
            <p:nvPr/>
          </p:nvSpPr>
          <p:spPr>
            <a:xfrm>
              <a:off x="6019016" y="5262721"/>
              <a:ext cx="73541" cy="73541"/>
            </a:xfrm>
            <a:custGeom>
              <a:avLst/>
              <a:gdLst>
                <a:gd name="connsiteX0" fmla="*/ 73542 w 73541"/>
                <a:gd name="connsiteY0" fmla="*/ 27578 h 73541"/>
                <a:gd name="connsiteX1" fmla="*/ 62510 w 73541"/>
                <a:gd name="connsiteY1" fmla="*/ 27578 h 73541"/>
                <a:gd name="connsiteX2" fmla="*/ 45964 w 73541"/>
                <a:gd name="connsiteY2" fmla="*/ 11031 h 73541"/>
                <a:gd name="connsiteX3" fmla="*/ 45964 w 73541"/>
                <a:gd name="connsiteY3" fmla="*/ 0 h 73541"/>
                <a:gd name="connsiteX4" fmla="*/ 27578 w 73541"/>
                <a:gd name="connsiteY4" fmla="*/ 0 h 73541"/>
                <a:gd name="connsiteX5" fmla="*/ 27578 w 73541"/>
                <a:gd name="connsiteY5" fmla="*/ 11031 h 73541"/>
                <a:gd name="connsiteX6" fmla="*/ 11031 w 73541"/>
                <a:gd name="connsiteY6" fmla="*/ 27578 h 73541"/>
                <a:gd name="connsiteX7" fmla="*/ 0 w 73541"/>
                <a:gd name="connsiteY7" fmla="*/ 27578 h 73541"/>
                <a:gd name="connsiteX8" fmla="*/ 0 w 73541"/>
                <a:gd name="connsiteY8" fmla="*/ 45964 h 73541"/>
                <a:gd name="connsiteX9" fmla="*/ 11031 w 73541"/>
                <a:gd name="connsiteY9" fmla="*/ 45964 h 73541"/>
                <a:gd name="connsiteX10" fmla="*/ 27578 w 73541"/>
                <a:gd name="connsiteY10" fmla="*/ 62510 h 73541"/>
                <a:gd name="connsiteX11" fmla="*/ 27578 w 73541"/>
                <a:gd name="connsiteY11" fmla="*/ 73542 h 73541"/>
                <a:gd name="connsiteX12" fmla="*/ 45964 w 73541"/>
                <a:gd name="connsiteY12" fmla="*/ 73542 h 73541"/>
                <a:gd name="connsiteX13" fmla="*/ 45964 w 73541"/>
                <a:gd name="connsiteY13" fmla="*/ 62510 h 73541"/>
                <a:gd name="connsiteX14" fmla="*/ 62510 w 73541"/>
                <a:gd name="connsiteY14" fmla="*/ 45964 h 73541"/>
                <a:gd name="connsiteX15" fmla="*/ 73542 w 73541"/>
                <a:gd name="connsiteY15" fmla="*/ 45964 h 73541"/>
                <a:gd name="connsiteX16" fmla="*/ 73542 w 73541"/>
                <a:gd name="connsiteY16" fmla="*/ 27578 h 7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541" h="73541">
                  <a:moveTo>
                    <a:pt x="73542" y="27578"/>
                  </a:moveTo>
                  <a:lnTo>
                    <a:pt x="62510" y="27578"/>
                  </a:lnTo>
                  <a:cubicBezTo>
                    <a:pt x="59753" y="19764"/>
                    <a:pt x="53777" y="13789"/>
                    <a:pt x="45964" y="11031"/>
                  </a:cubicBezTo>
                  <a:lnTo>
                    <a:pt x="45964" y="0"/>
                  </a:lnTo>
                  <a:lnTo>
                    <a:pt x="27578" y="0"/>
                  </a:lnTo>
                  <a:lnTo>
                    <a:pt x="27578" y="11031"/>
                  </a:lnTo>
                  <a:cubicBezTo>
                    <a:pt x="19764" y="13789"/>
                    <a:pt x="13789" y="20224"/>
                    <a:pt x="11031" y="27578"/>
                  </a:cubicBezTo>
                  <a:lnTo>
                    <a:pt x="0" y="27578"/>
                  </a:lnTo>
                  <a:lnTo>
                    <a:pt x="0" y="45964"/>
                  </a:lnTo>
                  <a:lnTo>
                    <a:pt x="11031" y="45964"/>
                  </a:lnTo>
                  <a:cubicBezTo>
                    <a:pt x="13789" y="53777"/>
                    <a:pt x="19764" y="59753"/>
                    <a:pt x="27578" y="62510"/>
                  </a:cubicBezTo>
                  <a:lnTo>
                    <a:pt x="27578" y="73542"/>
                  </a:lnTo>
                  <a:lnTo>
                    <a:pt x="45964" y="73542"/>
                  </a:lnTo>
                  <a:lnTo>
                    <a:pt x="45964" y="62510"/>
                  </a:lnTo>
                  <a:cubicBezTo>
                    <a:pt x="53777" y="59753"/>
                    <a:pt x="59753" y="53318"/>
                    <a:pt x="62510" y="45964"/>
                  </a:cubicBezTo>
                  <a:lnTo>
                    <a:pt x="73542" y="45964"/>
                  </a:lnTo>
                  <a:lnTo>
                    <a:pt x="73542" y="27578"/>
                  </a:lnTo>
                  <a:close/>
                </a:path>
              </a:pathLst>
            </a:custGeom>
            <a:solidFill>
              <a:schemeClr val="accent1"/>
            </a:solidFill>
            <a:ln w="4564" cap="flat">
              <a:noFill/>
              <a:prstDash val="solid"/>
              <a:miter/>
            </a:ln>
          </p:spPr>
          <p:txBody>
            <a:bodyPr rtlCol="0" anchor="ctr"/>
            <a:lstStyle/>
            <a:p>
              <a:endParaRPr lang="nl-NL"/>
            </a:p>
          </p:txBody>
        </p:sp>
      </p:grpSp>
      <p:sp>
        <p:nvSpPr>
          <p:cNvPr id="43" name="Ovaal 42">
            <a:extLst>
              <a:ext uri="{FF2B5EF4-FFF2-40B4-BE49-F238E27FC236}">
                <a16:creationId xmlns:a16="http://schemas.microsoft.com/office/drawing/2014/main" id="{77EEABC3-3F2D-FCA3-B3C7-60D4AFA6CA7E}"/>
              </a:ext>
            </a:extLst>
          </p:cNvPr>
          <p:cNvSpPr/>
          <p:nvPr/>
        </p:nvSpPr>
        <p:spPr>
          <a:xfrm>
            <a:off x="1540775" y="5539865"/>
            <a:ext cx="241118" cy="241118"/>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b="1">
                <a:latin typeface="Calibri" panose="020F0502020204030204" pitchFamily="34" charset="0"/>
                <a:cs typeface="Calibri" panose="020F0502020204030204" pitchFamily="34" charset="0"/>
              </a:rPr>
              <a:t>+</a:t>
            </a:r>
          </a:p>
        </p:txBody>
      </p:sp>
      <p:cxnSp>
        <p:nvCxnSpPr>
          <p:cNvPr id="45" name="Gebogen verbindingslijn 44">
            <a:extLst>
              <a:ext uri="{FF2B5EF4-FFF2-40B4-BE49-F238E27FC236}">
                <a16:creationId xmlns:a16="http://schemas.microsoft.com/office/drawing/2014/main" id="{5C938239-9767-51A1-94EF-1B3E34085A51}"/>
              </a:ext>
            </a:extLst>
          </p:cNvPr>
          <p:cNvCxnSpPr>
            <a:cxnSpLocks/>
            <a:stCxn id="72" idx="2"/>
            <a:endCxn id="37" idx="1"/>
          </p:cNvCxnSpPr>
          <p:nvPr/>
        </p:nvCxnSpPr>
        <p:spPr>
          <a:xfrm rot="5400000" flipH="1">
            <a:off x="6224493" y="1743256"/>
            <a:ext cx="135552" cy="8646384"/>
          </a:xfrm>
          <a:prstGeom prst="bentConnector3">
            <a:avLst>
              <a:gd name="adj1" fmla="val -254619"/>
            </a:avLst>
          </a:prstGeom>
          <a:ln>
            <a:prstDash val="dash"/>
          </a:ln>
        </p:spPr>
        <p:style>
          <a:lnRef idx="2">
            <a:schemeClr val="accent1"/>
          </a:lnRef>
          <a:fillRef idx="0">
            <a:schemeClr val="accent1"/>
          </a:fillRef>
          <a:effectRef idx="1">
            <a:schemeClr val="accent1"/>
          </a:effectRef>
          <a:fontRef idx="minor">
            <a:schemeClr val="tx1"/>
          </a:fontRef>
        </p:style>
      </p:cxnSp>
      <p:sp>
        <p:nvSpPr>
          <p:cNvPr id="49" name="Vijfhoek 48">
            <a:extLst>
              <a:ext uri="{FF2B5EF4-FFF2-40B4-BE49-F238E27FC236}">
                <a16:creationId xmlns:a16="http://schemas.microsoft.com/office/drawing/2014/main" id="{B64792C1-0428-3813-3903-D5EF57DC0B95}"/>
              </a:ext>
            </a:extLst>
          </p:cNvPr>
          <p:cNvSpPr/>
          <p:nvPr/>
        </p:nvSpPr>
        <p:spPr>
          <a:xfrm>
            <a:off x="1049269" y="3958918"/>
            <a:ext cx="1907737" cy="37075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400">
                <a:latin typeface="Calibri" panose="020F0502020204030204" pitchFamily="34" charset="0"/>
                <a:cs typeface="Calibri" panose="020F0502020204030204" pitchFamily="34" charset="0"/>
              </a:rPr>
              <a:t>Learning </a:t>
            </a:r>
            <a:r>
              <a:rPr lang="nl-NL" sz="1400" err="1">
                <a:latin typeface="Calibri" panose="020F0502020204030204" pitchFamily="34" charset="0"/>
                <a:cs typeface="Calibri" panose="020F0502020204030204" pitchFamily="34" charset="0"/>
              </a:rPr>
              <a:t>paths</a:t>
            </a:r>
            <a:endParaRPr lang="nl-NL" sz="1400">
              <a:latin typeface="Calibri" panose="020F0502020204030204" pitchFamily="34" charset="0"/>
              <a:cs typeface="Calibri" panose="020F0502020204030204" pitchFamily="34" charset="0"/>
            </a:endParaRPr>
          </a:p>
        </p:txBody>
      </p:sp>
      <p:sp>
        <p:nvSpPr>
          <p:cNvPr id="44" name="Vijfhoek 43">
            <a:extLst>
              <a:ext uri="{FF2B5EF4-FFF2-40B4-BE49-F238E27FC236}">
                <a16:creationId xmlns:a16="http://schemas.microsoft.com/office/drawing/2014/main" id="{404BF08A-33D4-9F37-3E4B-642873396D29}"/>
              </a:ext>
            </a:extLst>
          </p:cNvPr>
          <p:cNvSpPr/>
          <p:nvPr/>
        </p:nvSpPr>
        <p:spPr>
          <a:xfrm>
            <a:off x="1035371" y="3487571"/>
            <a:ext cx="1907737" cy="37075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400">
                <a:latin typeface="Calibri" panose="020F0502020204030204" pitchFamily="34" charset="0"/>
                <a:cs typeface="Calibri" panose="020F0502020204030204" pitchFamily="34" charset="0"/>
              </a:rPr>
              <a:t>Portfolio</a:t>
            </a:r>
          </a:p>
        </p:txBody>
      </p:sp>
      <p:sp>
        <p:nvSpPr>
          <p:cNvPr id="46" name="Vijfhoek 45">
            <a:extLst>
              <a:ext uri="{FF2B5EF4-FFF2-40B4-BE49-F238E27FC236}">
                <a16:creationId xmlns:a16="http://schemas.microsoft.com/office/drawing/2014/main" id="{4AB73496-CFD0-E612-0359-0C89EF406F06}"/>
              </a:ext>
            </a:extLst>
          </p:cNvPr>
          <p:cNvSpPr/>
          <p:nvPr/>
        </p:nvSpPr>
        <p:spPr>
          <a:xfrm>
            <a:off x="1035370" y="3025071"/>
            <a:ext cx="1907737" cy="37075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1400">
                <a:latin typeface="Calibri" panose="020F0502020204030204" pitchFamily="34" charset="0"/>
                <a:cs typeface="Calibri" panose="020F0502020204030204" pitchFamily="34" charset="0"/>
              </a:rPr>
              <a:t>Profile</a:t>
            </a:r>
          </a:p>
        </p:txBody>
      </p:sp>
      <p:sp>
        <p:nvSpPr>
          <p:cNvPr id="47" name="Vijfhoek 46">
            <a:extLst>
              <a:ext uri="{FF2B5EF4-FFF2-40B4-BE49-F238E27FC236}">
                <a16:creationId xmlns:a16="http://schemas.microsoft.com/office/drawing/2014/main" id="{4B1660AD-55D3-FFDA-F2DC-32CAE2C20BB5}"/>
              </a:ext>
            </a:extLst>
          </p:cNvPr>
          <p:cNvSpPr/>
          <p:nvPr/>
        </p:nvSpPr>
        <p:spPr>
          <a:xfrm>
            <a:off x="4364826" y="6364132"/>
            <a:ext cx="1830434" cy="37075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latin typeface="Calibri" panose="020F0502020204030204" pitchFamily="34" charset="0"/>
                <a:cs typeface="Calibri" panose="020F0502020204030204" pitchFamily="34" charset="0"/>
              </a:rPr>
              <a:t>Identity </a:t>
            </a:r>
            <a:r>
              <a:rPr lang="nl-NL" sz="1400" err="1">
                <a:solidFill>
                  <a:schemeClr val="tx1"/>
                </a:solidFill>
                <a:latin typeface="Calibri" panose="020F0502020204030204" pitchFamily="34" charset="0"/>
                <a:cs typeface="Calibri" panose="020F0502020204030204" pitchFamily="34" charset="0"/>
              </a:rPr>
              <a:t>and</a:t>
            </a:r>
            <a:r>
              <a:rPr lang="nl-NL" sz="1400">
                <a:solidFill>
                  <a:schemeClr val="tx1"/>
                </a:solidFill>
                <a:latin typeface="Calibri" panose="020F0502020204030204" pitchFamily="34" charset="0"/>
                <a:cs typeface="Calibri" panose="020F0502020204030204" pitchFamily="34" charset="0"/>
              </a:rPr>
              <a:t> access</a:t>
            </a:r>
          </a:p>
        </p:txBody>
      </p:sp>
      <p:sp>
        <p:nvSpPr>
          <p:cNvPr id="48" name="Vijfhoek 47">
            <a:extLst>
              <a:ext uri="{FF2B5EF4-FFF2-40B4-BE49-F238E27FC236}">
                <a16:creationId xmlns:a16="http://schemas.microsoft.com/office/drawing/2014/main" id="{C7B567D0-BF1F-9217-0AAF-43B0DE94A3B4}"/>
              </a:ext>
            </a:extLst>
          </p:cNvPr>
          <p:cNvSpPr/>
          <p:nvPr/>
        </p:nvSpPr>
        <p:spPr>
          <a:xfrm>
            <a:off x="8501093" y="6359135"/>
            <a:ext cx="1830434" cy="37075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latin typeface="Calibri" panose="020F0502020204030204" pitchFamily="34" charset="0"/>
                <a:cs typeface="Calibri" panose="020F0502020204030204" pitchFamily="34" charset="0"/>
              </a:rPr>
              <a:t>Learning </a:t>
            </a:r>
            <a:r>
              <a:rPr lang="nl-NL" sz="1400" err="1">
                <a:solidFill>
                  <a:schemeClr val="tx1"/>
                </a:solidFill>
                <a:latin typeface="Calibri" panose="020F0502020204030204" pitchFamily="34" charset="0"/>
                <a:cs typeface="Calibri" panose="020F0502020204030204" pitchFamily="34" charset="0"/>
              </a:rPr>
              <a:t>outcomes</a:t>
            </a:r>
            <a:endParaRPr lang="nl-NL" sz="1400">
              <a:solidFill>
                <a:schemeClr val="tx1"/>
              </a:solidFill>
              <a:latin typeface="Calibri" panose="020F0502020204030204" pitchFamily="34" charset="0"/>
              <a:cs typeface="Calibri" panose="020F0502020204030204" pitchFamily="34" charset="0"/>
            </a:endParaRPr>
          </a:p>
        </p:txBody>
      </p:sp>
      <p:sp>
        <p:nvSpPr>
          <p:cNvPr id="51" name="Vijfhoek 50">
            <a:extLst>
              <a:ext uri="{FF2B5EF4-FFF2-40B4-BE49-F238E27FC236}">
                <a16:creationId xmlns:a16="http://schemas.microsoft.com/office/drawing/2014/main" id="{8B9385D8-F0E9-7E10-6949-067CD07E7162}"/>
              </a:ext>
            </a:extLst>
          </p:cNvPr>
          <p:cNvSpPr/>
          <p:nvPr/>
        </p:nvSpPr>
        <p:spPr>
          <a:xfrm>
            <a:off x="1046604" y="6372642"/>
            <a:ext cx="1830434" cy="37075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400">
                <a:solidFill>
                  <a:schemeClr val="tx1"/>
                </a:solidFill>
                <a:latin typeface="Calibri" panose="020F0502020204030204" pitchFamily="34" charset="0"/>
                <a:cs typeface="Calibri" panose="020F0502020204030204" pitchFamily="34" charset="0"/>
              </a:rPr>
              <a:t>My </a:t>
            </a:r>
            <a:r>
              <a:rPr lang="nl-NL" sz="1400" err="1">
                <a:solidFill>
                  <a:schemeClr val="tx1"/>
                </a:solidFill>
                <a:latin typeface="Calibri" panose="020F0502020204030204" pitchFamily="34" charset="0"/>
                <a:cs typeface="Calibri" panose="020F0502020204030204" pitchFamily="34" charset="0"/>
              </a:rPr>
              <a:t>educational</a:t>
            </a:r>
            <a:r>
              <a:rPr lang="nl-NL" sz="1400">
                <a:solidFill>
                  <a:schemeClr val="tx1"/>
                </a:solidFill>
                <a:latin typeface="Calibri" panose="020F0502020204030204" pitchFamily="34" charset="0"/>
                <a:cs typeface="Calibri" panose="020F0502020204030204" pitchFamily="34" charset="0"/>
              </a:rPr>
              <a:t> data</a:t>
            </a:r>
          </a:p>
        </p:txBody>
      </p:sp>
    </p:spTree>
    <p:extLst>
      <p:ext uri="{BB962C8B-B14F-4D97-AF65-F5344CB8AC3E}">
        <p14:creationId xmlns:p14="http://schemas.microsoft.com/office/powerpoint/2010/main" val="3197672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39228-BD7A-1835-9BC7-2EAFEA0EE5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188AF31-80EB-7987-2F15-58A799873858}"/>
              </a:ext>
            </a:extLst>
          </p:cNvPr>
          <p:cNvSpPr>
            <a:spLocks noGrp="1"/>
          </p:cNvSpPr>
          <p:nvPr>
            <p:ph type="title"/>
          </p:nvPr>
        </p:nvSpPr>
        <p:spPr/>
        <p:txBody>
          <a:bodyPr>
            <a:normAutofit/>
          </a:bodyPr>
          <a:lstStyle/>
          <a:p>
            <a:r>
              <a:rPr lang="nl-NL" sz="3200"/>
              <a:t>Experience </a:t>
            </a:r>
            <a:r>
              <a:rPr lang="nl-NL" sz="3200" err="1"/>
              <a:t>it</a:t>
            </a:r>
            <a:r>
              <a:rPr lang="nl-NL" sz="3200"/>
              <a:t> </a:t>
            </a:r>
            <a:r>
              <a:rPr lang="nl-NL" sz="3200" err="1"/>
              <a:t>yourself</a:t>
            </a:r>
            <a:r>
              <a:rPr lang="nl-NL" sz="3200"/>
              <a:t>: </a:t>
            </a:r>
            <a:r>
              <a:rPr lang="nl-NL" sz="3200" err="1"/>
              <a:t>eduwallet.nl</a:t>
            </a:r>
            <a:r>
              <a:rPr lang="nl-NL" sz="3200"/>
              <a:t> </a:t>
            </a:r>
            <a:r>
              <a:rPr lang="nl-NL" sz="3200" err="1"/>
              <a:t>playground</a:t>
            </a:r>
            <a:endParaRPr lang="nl-NL" sz="3200"/>
          </a:p>
        </p:txBody>
      </p:sp>
      <p:sp>
        <p:nvSpPr>
          <p:cNvPr id="6" name="Tijdelijke aanduiding voor dianummer 8">
            <a:extLst>
              <a:ext uri="{FF2B5EF4-FFF2-40B4-BE49-F238E27FC236}">
                <a16:creationId xmlns:a16="http://schemas.microsoft.com/office/drawing/2014/main" id="{6D8F54AA-0D54-D1DE-0284-1ACE6CF92BD4}"/>
              </a:ext>
            </a:extLst>
          </p:cNvPr>
          <p:cNvSpPr txBox="1">
            <a:spLocks/>
          </p:cNvSpPr>
          <p:nvPr/>
        </p:nvSpPr>
        <p:spPr>
          <a:xfrm>
            <a:off x="11408520" y="6356350"/>
            <a:ext cx="583007" cy="36512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2F05E57-D13E-5242-8D2B-C77D2BCD4BFD}" type="slidenum">
              <a:rPr lang="nl-NL" smtClean="0">
                <a:solidFill>
                  <a:schemeClr val="bg1">
                    <a:lumMod val="50000"/>
                  </a:schemeClr>
                </a:solidFill>
                <a:latin typeface="Calibri" panose="020F0502020204030204" pitchFamily="34" charset="0"/>
                <a:cs typeface="Calibri" panose="020F0502020204030204" pitchFamily="34" charset="0"/>
              </a:rPr>
              <a:pPr algn="r"/>
              <a:t>21</a:t>
            </a:fld>
            <a:endParaRPr lang="nl-NL">
              <a:solidFill>
                <a:schemeClr val="bg1">
                  <a:lumMod val="50000"/>
                </a:schemeClr>
              </a:solidFill>
              <a:latin typeface="Calibri" panose="020F0502020204030204" pitchFamily="34" charset="0"/>
              <a:cs typeface="Calibri" panose="020F0502020204030204" pitchFamily="34" charset="0"/>
            </a:endParaRPr>
          </a:p>
        </p:txBody>
      </p:sp>
      <p:pic>
        <p:nvPicPr>
          <p:cNvPr id="8" name="Afbeelding 7">
            <a:extLst>
              <a:ext uri="{FF2B5EF4-FFF2-40B4-BE49-F238E27FC236}">
                <a16:creationId xmlns:a16="http://schemas.microsoft.com/office/drawing/2014/main" id="{BA15E509-9CEF-1B31-39B1-BB176CCB0DB7}"/>
              </a:ext>
            </a:extLst>
          </p:cNvPr>
          <p:cNvPicPr>
            <a:picLocks noChangeAspect="1"/>
          </p:cNvPicPr>
          <p:nvPr/>
        </p:nvPicPr>
        <p:blipFill>
          <a:blip r:embed="rId3"/>
          <a:srcRect t="1320"/>
          <a:stretch>
            <a:fillRect/>
          </a:stretch>
        </p:blipFill>
        <p:spPr>
          <a:xfrm>
            <a:off x="1224572" y="1067900"/>
            <a:ext cx="9749214" cy="5790100"/>
          </a:xfrm>
          <a:prstGeom prst="rect">
            <a:avLst/>
          </a:prstGeom>
        </p:spPr>
      </p:pic>
      <p:pic>
        <p:nvPicPr>
          <p:cNvPr id="5" name="Picture 2" descr="qr-code voor edu.nl/hd7j7">
            <a:extLst>
              <a:ext uri="{FF2B5EF4-FFF2-40B4-BE49-F238E27FC236}">
                <a16:creationId xmlns:a16="http://schemas.microsoft.com/office/drawing/2014/main" id="{E238F28D-AF84-F9D0-B0F8-EA4464874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0398" y="377565"/>
            <a:ext cx="1276921" cy="1380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30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18BD634-F24F-1E81-E8C3-BB5F70935FDB}"/>
              </a:ext>
            </a:extLst>
          </p:cNvPr>
          <p:cNvPicPr>
            <a:picLocks noChangeAspect="1"/>
          </p:cNvPicPr>
          <p:nvPr/>
        </p:nvPicPr>
        <p:blipFill>
          <a:blip r:embed="rId2"/>
          <a:stretch>
            <a:fillRect/>
          </a:stretch>
        </p:blipFill>
        <p:spPr>
          <a:xfrm>
            <a:off x="309281" y="0"/>
            <a:ext cx="11604812" cy="6869250"/>
          </a:xfrm>
          <a:prstGeom prst="rect">
            <a:avLst/>
          </a:prstGeom>
        </p:spPr>
      </p:pic>
      <p:sp>
        <p:nvSpPr>
          <p:cNvPr id="3" name="Tekstvak 2">
            <a:extLst>
              <a:ext uri="{FF2B5EF4-FFF2-40B4-BE49-F238E27FC236}">
                <a16:creationId xmlns:a16="http://schemas.microsoft.com/office/drawing/2014/main" id="{F14B4F21-5FB1-5FFB-18FB-33F1704D2910}"/>
              </a:ext>
            </a:extLst>
          </p:cNvPr>
          <p:cNvSpPr txBox="1"/>
          <p:nvPr/>
        </p:nvSpPr>
        <p:spPr>
          <a:xfrm>
            <a:off x="4686457" y="744526"/>
            <a:ext cx="2850460" cy="369332"/>
          </a:xfrm>
          <a:prstGeom prst="rect">
            <a:avLst/>
          </a:prstGeom>
          <a:noFill/>
        </p:spPr>
        <p:txBody>
          <a:bodyPr wrap="none" rtlCol="0">
            <a:spAutoFit/>
          </a:bodyPr>
          <a:lstStyle/>
          <a:p>
            <a:pPr algn="ctr"/>
            <a:r>
              <a:rPr lang="nl-NL">
                <a:solidFill>
                  <a:schemeClr val="accent2"/>
                </a:solidFill>
                <a:latin typeface="Calibri" panose="020F0502020204030204" pitchFamily="34" charset="0"/>
                <a:cs typeface="Calibri" panose="020F0502020204030204" pitchFamily="34" charset="0"/>
              </a:rPr>
              <a:t>▶︎ 10 </a:t>
            </a:r>
            <a:r>
              <a:rPr lang="nl-NL" err="1">
                <a:solidFill>
                  <a:schemeClr val="accent2"/>
                </a:solidFill>
                <a:latin typeface="Calibri" panose="020F0502020204030204" pitchFamily="34" charset="0"/>
                <a:cs typeface="Calibri" panose="020F0502020204030204" pitchFamily="34" charset="0"/>
              </a:rPr>
              <a:t>educational</a:t>
            </a:r>
            <a:r>
              <a:rPr lang="nl-NL">
                <a:solidFill>
                  <a:schemeClr val="accent2"/>
                </a:solidFill>
                <a:latin typeface="Calibri" panose="020F0502020204030204" pitchFamily="34" charset="0"/>
                <a:cs typeface="Calibri" panose="020F0502020204030204" pitchFamily="34" charset="0"/>
              </a:rPr>
              <a:t> </a:t>
            </a:r>
            <a:r>
              <a:rPr lang="nl-NL" err="1">
                <a:solidFill>
                  <a:schemeClr val="accent2"/>
                </a:solidFill>
                <a:latin typeface="Calibri" panose="020F0502020204030204" pitchFamily="34" charset="0"/>
                <a:cs typeface="Calibri" panose="020F0502020204030204" pitchFamily="34" charset="0"/>
              </a:rPr>
              <a:t>use</a:t>
            </a:r>
            <a:r>
              <a:rPr lang="nl-NL">
                <a:solidFill>
                  <a:schemeClr val="accent2"/>
                </a:solidFill>
                <a:latin typeface="Calibri" panose="020F0502020204030204" pitchFamily="34" charset="0"/>
                <a:cs typeface="Calibri" panose="020F0502020204030204" pitchFamily="34" charset="0"/>
              </a:rPr>
              <a:t>-cases!</a:t>
            </a:r>
          </a:p>
        </p:txBody>
      </p:sp>
    </p:spTree>
    <p:extLst>
      <p:ext uri="{BB962C8B-B14F-4D97-AF65-F5344CB8AC3E}">
        <p14:creationId xmlns:p14="http://schemas.microsoft.com/office/powerpoint/2010/main" val="3912172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880B1-BEC7-C960-CB79-C4FCBD395076}"/>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408E7FC9-1536-911E-B6F7-FFEDF8FF5BBA}"/>
              </a:ext>
            </a:extLst>
          </p:cNvPr>
          <p:cNvPicPr>
            <a:picLocks noChangeAspect="1"/>
          </p:cNvPicPr>
          <p:nvPr/>
        </p:nvPicPr>
        <p:blipFill>
          <a:blip r:embed="rId2"/>
          <a:stretch>
            <a:fillRect/>
          </a:stretch>
        </p:blipFill>
        <p:spPr>
          <a:xfrm>
            <a:off x="398584" y="0"/>
            <a:ext cx="11394832" cy="6858000"/>
          </a:xfrm>
          <a:prstGeom prst="rect">
            <a:avLst/>
          </a:prstGeom>
        </p:spPr>
      </p:pic>
      <p:pic>
        <p:nvPicPr>
          <p:cNvPr id="3" name="Afbeelding 2">
            <a:extLst>
              <a:ext uri="{FF2B5EF4-FFF2-40B4-BE49-F238E27FC236}">
                <a16:creationId xmlns:a16="http://schemas.microsoft.com/office/drawing/2014/main" id="{7819DE6A-9FA9-8FF7-F30C-D7E9A76F0A5B}"/>
              </a:ext>
            </a:extLst>
          </p:cNvPr>
          <p:cNvPicPr>
            <a:picLocks noChangeAspect="1"/>
          </p:cNvPicPr>
          <p:nvPr/>
        </p:nvPicPr>
        <p:blipFill>
          <a:blip r:embed="rId3"/>
          <a:stretch>
            <a:fillRect/>
          </a:stretch>
        </p:blipFill>
        <p:spPr>
          <a:xfrm>
            <a:off x="8909012" y="1176286"/>
            <a:ext cx="2377712" cy="4741013"/>
          </a:xfrm>
          <a:prstGeom prst="rect">
            <a:avLst/>
          </a:prstGeom>
          <a:ln>
            <a:solidFill>
              <a:schemeClr val="bg1">
                <a:lumMod val="85000"/>
              </a:schemeClr>
            </a:solidFill>
          </a:ln>
          <a:effectLst>
            <a:outerShdw blurRad="25400" dist="12700" dir="2700000" algn="tl" rotWithShape="0">
              <a:prstClr val="black">
                <a:alpha val="40000"/>
              </a:prstClr>
            </a:outerShdw>
          </a:effectLst>
        </p:spPr>
      </p:pic>
      <p:pic>
        <p:nvPicPr>
          <p:cNvPr id="4" name="Afbeelding 3">
            <a:extLst>
              <a:ext uri="{FF2B5EF4-FFF2-40B4-BE49-F238E27FC236}">
                <a16:creationId xmlns:a16="http://schemas.microsoft.com/office/drawing/2014/main" id="{CD91094F-5F8F-C0FB-E71C-D12CC3558AFE}"/>
              </a:ext>
            </a:extLst>
          </p:cNvPr>
          <p:cNvPicPr>
            <a:picLocks noChangeAspect="1"/>
          </p:cNvPicPr>
          <p:nvPr/>
        </p:nvPicPr>
        <p:blipFill>
          <a:blip r:embed="rId4"/>
          <a:stretch>
            <a:fillRect/>
          </a:stretch>
        </p:blipFill>
        <p:spPr>
          <a:xfrm>
            <a:off x="9059512" y="1713463"/>
            <a:ext cx="1536700" cy="1346200"/>
          </a:xfrm>
          <a:prstGeom prst="rect">
            <a:avLst/>
          </a:prstGeom>
          <a:ln>
            <a:solidFill>
              <a:schemeClr val="bg1">
                <a:lumMod val="85000"/>
              </a:schemeClr>
            </a:solidFill>
          </a:ln>
          <a:effectLst>
            <a:outerShdw blurRad="25400" dist="12700" dir="2700000" algn="tl" rotWithShape="0">
              <a:prstClr val="black">
                <a:alpha val="40000"/>
              </a:prstClr>
            </a:outerShdw>
          </a:effectLst>
        </p:spPr>
      </p:pic>
      <p:sp>
        <p:nvSpPr>
          <p:cNvPr id="5" name="Rechthoek 4">
            <a:extLst>
              <a:ext uri="{FF2B5EF4-FFF2-40B4-BE49-F238E27FC236}">
                <a16:creationId xmlns:a16="http://schemas.microsoft.com/office/drawing/2014/main" id="{1A14CC90-909B-296C-2899-C79E62CAF669}"/>
              </a:ext>
            </a:extLst>
          </p:cNvPr>
          <p:cNvSpPr/>
          <p:nvPr/>
        </p:nvSpPr>
        <p:spPr>
          <a:xfrm>
            <a:off x="9059512" y="1713463"/>
            <a:ext cx="1536700" cy="470937"/>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70804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B3857A3-C965-24E2-37D0-3F03FC3CB746}"/>
              </a:ext>
            </a:extLst>
          </p:cNvPr>
          <p:cNvPicPr>
            <a:picLocks noChangeAspect="1"/>
          </p:cNvPicPr>
          <p:nvPr/>
        </p:nvPicPr>
        <p:blipFill>
          <a:blip r:embed="rId2"/>
          <a:stretch>
            <a:fillRect/>
          </a:stretch>
        </p:blipFill>
        <p:spPr>
          <a:xfrm>
            <a:off x="320040" y="0"/>
            <a:ext cx="11611754" cy="6858000"/>
          </a:xfrm>
          <a:prstGeom prst="rect">
            <a:avLst/>
          </a:prstGeom>
        </p:spPr>
      </p:pic>
    </p:spTree>
    <p:extLst>
      <p:ext uri="{BB962C8B-B14F-4D97-AF65-F5344CB8AC3E}">
        <p14:creationId xmlns:p14="http://schemas.microsoft.com/office/powerpoint/2010/main" val="2849664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44E62CB-E430-280E-13A2-83EEEEDF7A71}"/>
              </a:ext>
            </a:extLst>
          </p:cNvPr>
          <p:cNvPicPr>
            <a:picLocks noChangeAspect="1"/>
          </p:cNvPicPr>
          <p:nvPr/>
        </p:nvPicPr>
        <p:blipFill>
          <a:blip r:embed="rId2"/>
          <a:stretch>
            <a:fillRect/>
          </a:stretch>
        </p:blipFill>
        <p:spPr>
          <a:xfrm>
            <a:off x="289560" y="0"/>
            <a:ext cx="11630122" cy="6858000"/>
          </a:xfrm>
          <a:prstGeom prst="rect">
            <a:avLst/>
          </a:prstGeom>
        </p:spPr>
      </p:pic>
      <p:pic>
        <p:nvPicPr>
          <p:cNvPr id="3" name="Afbeelding 2" descr="Afbeelding met tekst, schermopname, software, Computerpictogram&#10;&#10;Door AI gegenereerde inhoud is mogelijk onjuist.">
            <a:extLst>
              <a:ext uri="{FF2B5EF4-FFF2-40B4-BE49-F238E27FC236}">
                <a16:creationId xmlns:a16="http://schemas.microsoft.com/office/drawing/2014/main" id="{AEF3F555-95CA-8CA4-7F05-ED8A94BFFD44}"/>
              </a:ext>
            </a:extLst>
          </p:cNvPr>
          <p:cNvPicPr>
            <a:picLocks noChangeAspect="1"/>
          </p:cNvPicPr>
          <p:nvPr/>
        </p:nvPicPr>
        <p:blipFill>
          <a:blip r:embed="rId3"/>
          <a:stretch>
            <a:fillRect/>
          </a:stretch>
        </p:blipFill>
        <p:spPr>
          <a:xfrm>
            <a:off x="9350332" y="901007"/>
            <a:ext cx="2488522" cy="5385416"/>
          </a:xfrm>
          <a:prstGeom prst="roundRect">
            <a:avLst>
              <a:gd name="adj" fmla="val 9949"/>
            </a:avLst>
          </a:prstGeom>
          <a:ln w="38100">
            <a:solidFill>
              <a:schemeClr val="tx1"/>
            </a:solidFill>
          </a:ln>
        </p:spPr>
      </p:pic>
      <p:sp>
        <p:nvSpPr>
          <p:cNvPr id="4" name="Pijl links 3">
            <a:extLst>
              <a:ext uri="{FF2B5EF4-FFF2-40B4-BE49-F238E27FC236}">
                <a16:creationId xmlns:a16="http://schemas.microsoft.com/office/drawing/2014/main" id="{A94684E2-FD70-62D8-0B4E-06EB9B39A3F4}"/>
              </a:ext>
            </a:extLst>
          </p:cNvPr>
          <p:cNvSpPr/>
          <p:nvPr/>
        </p:nvSpPr>
        <p:spPr>
          <a:xfrm>
            <a:off x="8626415" y="2307273"/>
            <a:ext cx="947353" cy="880872"/>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98760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7642F-317E-D6A9-2446-1EA17F0C27FE}"/>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4D656DD9-A92C-CBCE-699D-18BBCF9514FD}"/>
              </a:ext>
            </a:extLst>
          </p:cNvPr>
          <p:cNvPicPr>
            <a:picLocks noChangeAspect="1"/>
          </p:cNvPicPr>
          <p:nvPr/>
        </p:nvPicPr>
        <p:blipFill>
          <a:blip r:embed="rId2"/>
          <a:stretch>
            <a:fillRect/>
          </a:stretch>
        </p:blipFill>
        <p:spPr>
          <a:xfrm>
            <a:off x="200510" y="0"/>
            <a:ext cx="11508655" cy="6858000"/>
          </a:xfrm>
          <a:prstGeom prst="rect">
            <a:avLst/>
          </a:prstGeom>
        </p:spPr>
      </p:pic>
    </p:spTree>
    <p:extLst>
      <p:ext uri="{BB962C8B-B14F-4D97-AF65-F5344CB8AC3E}">
        <p14:creationId xmlns:p14="http://schemas.microsoft.com/office/powerpoint/2010/main" val="3327835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7C266-E297-52DD-EAED-0E4AE3ADFAFD}"/>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7BAA3D1F-3A12-3534-F135-E42EC3A9ED44}"/>
              </a:ext>
            </a:extLst>
          </p:cNvPr>
          <p:cNvPicPr>
            <a:picLocks noChangeAspect="1"/>
          </p:cNvPicPr>
          <p:nvPr/>
        </p:nvPicPr>
        <p:blipFill>
          <a:blip r:embed="rId2"/>
          <a:stretch>
            <a:fillRect/>
          </a:stretch>
        </p:blipFill>
        <p:spPr>
          <a:xfrm>
            <a:off x="330199" y="0"/>
            <a:ext cx="11508655" cy="6858000"/>
          </a:xfrm>
          <a:prstGeom prst="rect">
            <a:avLst/>
          </a:prstGeom>
        </p:spPr>
      </p:pic>
      <p:pic>
        <p:nvPicPr>
          <p:cNvPr id="3" name="Afbeelding 2" descr="Afbeelding met tekst, schermopname, software, Computerpictogram&#10;&#10;Door AI gegenereerde inhoud is mogelijk onjuist.">
            <a:extLst>
              <a:ext uri="{FF2B5EF4-FFF2-40B4-BE49-F238E27FC236}">
                <a16:creationId xmlns:a16="http://schemas.microsoft.com/office/drawing/2014/main" id="{284BF226-1A8F-FB1C-5645-CF7F28A5DF72}"/>
              </a:ext>
            </a:extLst>
          </p:cNvPr>
          <p:cNvPicPr>
            <a:picLocks noChangeAspect="1"/>
          </p:cNvPicPr>
          <p:nvPr/>
        </p:nvPicPr>
        <p:blipFill>
          <a:blip r:embed="rId3"/>
          <a:stretch>
            <a:fillRect/>
          </a:stretch>
        </p:blipFill>
        <p:spPr>
          <a:xfrm>
            <a:off x="9350332" y="901007"/>
            <a:ext cx="2488522" cy="5385416"/>
          </a:xfrm>
          <a:prstGeom prst="roundRect">
            <a:avLst>
              <a:gd name="adj" fmla="val 9949"/>
            </a:avLst>
          </a:prstGeom>
          <a:ln w="38100">
            <a:solidFill>
              <a:schemeClr val="tx1"/>
            </a:solidFill>
          </a:ln>
        </p:spPr>
      </p:pic>
      <p:sp>
        <p:nvSpPr>
          <p:cNvPr id="4" name="Pijl links 3">
            <a:extLst>
              <a:ext uri="{FF2B5EF4-FFF2-40B4-BE49-F238E27FC236}">
                <a16:creationId xmlns:a16="http://schemas.microsoft.com/office/drawing/2014/main" id="{FCE13DDB-7909-F808-761A-CA243D32BD07}"/>
              </a:ext>
            </a:extLst>
          </p:cNvPr>
          <p:cNvSpPr/>
          <p:nvPr/>
        </p:nvSpPr>
        <p:spPr>
          <a:xfrm flipH="1">
            <a:off x="8626415" y="2307273"/>
            <a:ext cx="947353" cy="880872"/>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20186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F89CFD8-A7E0-2F13-DAD6-7DDB5078A9C8}"/>
              </a:ext>
            </a:extLst>
          </p:cNvPr>
          <p:cNvPicPr>
            <a:picLocks noChangeAspect="1"/>
          </p:cNvPicPr>
          <p:nvPr/>
        </p:nvPicPr>
        <p:blipFill>
          <a:blip r:embed="rId3"/>
          <a:stretch>
            <a:fillRect/>
          </a:stretch>
        </p:blipFill>
        <p:spPr>
          <a:xfrm>
            <a:off x="337820" y="0"/>
            <a:ext cx="11516360" cy="6862591"/>
          </a:xfrm>
          <a:prstGeom prst="rect">
            <a:avLst/>
          </a:prstGeom>
        </p:spPr>
      </p:pic>
    </p:spTree>
    <p:extLst>
      <p:ext uri="{BB962C8B-B14F-4D97-AF65-F5344CB8AC3E}">
        <p14:creationId xmlns:p14="http://schemas.microsoft.com/office/powerpoint/2010/main" val="2268498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9A9AA59-0900-A385-A98B-88015CADDB7F}"/>
              </a:ext>
            </a:extLst>
          </p:cNvPr>
          <p:cNvPicPr>
            <a:picLocks noChangeAspect="1"/>
          </p:cNvPicPr>
          <p:nvPr/>
        </p:nvPicPr>
        <p:blipFill>
          <a:blip r:embed="rId2"/>
          <a:stretch>
            <a:fillRect/>
          </a:stretch>
        </p:blipFill>
        <p:spPr>
          <a:xfrm>
            <a:off x="345479" y="0"/>
            <a:ext cx="11501042" cy="6858000"/>
          </a:xfrm>
          <a:prstGeom prst="rect">
            <a:avLst/>
          </a:prstGeom>
        </p:spPr>
      </p:pic>
    </p:spTree>
    <p:extLst>
      <p:ext uri="{BB962C8B-B14F-4D97-AF65-F5344CB8AC3E}">
        <p14:creationId xmlns:p14="http://schemas.microsoft.com/office/powerpoint/2010/main" val="358530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ED856-FAF2-1102-C498-16A461588CC9}"/>
            </a:ext>
          </a:extLst>
        </p:cNvPr>
        <p:cNvGrpSpPr/>
        <p:nvPr/>
      </p:nvGrpSpPr>
      <p:grpSpPr>
        <a:xfrm>
          <a:off x="0" y="0"/>
          <a:ext cx="0" cy="0"/>
          <a:chOff x="0" y="0"/>
          <a:chExt cx="0" cy="0"/>
        </a:xfrm>
      </p:grpSpPr>
      <p:sp>
        <p:nvSpPr>
          <p:cNvPr id="11" name="Rounded Rectangle 10">
            <a:extLst>
              <a:ext uri="{FF2B5EF4-FFF2-40B4-BE49-F238E27FC236}">
                <a16:creationId xmlns:a16="http://schemas.microsoft.com/office/drawing/2014/main" id="{8578AAE0-A7EC-7F49-0DA1-BA2546913BBC}"/>
              </a:ext>
            </a:extLst>
          </p:cNvPr>
          <p:cNvSpPr/>
          <p:nvPr/>
        </p:nvSpPr>
        <p:spPr>
          <a:xfrm>
            <a:off x="6820931" y="180222"/>
            <a:ext cx="5160862" cy="6178537"/>
          </a:xfrm>
          <a:prstGeom prst="roundRect">
            <a:avLst/>
          </a:prstGeom>
          <a:solidFill>
            <a:schemeClr val="accent4">
              <a:lumMod val="60000"/>
              <a:lumOff val="40000"/>
              <a:alpha val="27790"/>
            </a:schemeClr>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a:p>
        </p:txBody>
      </p:sp>
      <p:sp>
        <p:nvSpPr>
          <p:cNvPr id="2" name="Titel 1">
            <a:extLst>
              <a:ext uri="{FF2B5EF4-FFF2-40B4-BE49-F238E27FC236}">
                <a16:creationId xmlns:a16="http://schemas.microsoft.com/office/drawing/2014/main" id="{9D1AD4F2-4143-05C5-EA13-1AA268DCE2A3}"/>
              </a:ext>
            </a:extLst>
          </p:cNvPr>
          <p:cNvSpPr>
            <a:spLocks noGrp="1"/>
          </p:cNvSpPr>
          <p:nvPr/>
        </p:nvSpPr>
        <p:spPr>
          <a:xfrm>
            <a:off x="7245836" y="652584"/>
            <a:ext cx="4680130" cy="34221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dk1"/>
              </a:buClr>
              <a:buSzPts val="1800"/>
              <a:buNone/>
              <a:defRPr sz="3400" b="1" kern="1200">
                <a:solidFill>
                  <a:schemeClr val="tx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GB" sz="2800">
                <a:solidFill>
                  <a:srgbClr val="7A2782"/>
                </a:solidFill>
              </a:rPr>
              <a:t>Edubadges achievements</a:t>
            </a:r>
            <a:br>
              <a:rPr lang="en-GB">
                <a:solidFill>
                  <a:srgbClr val="7A2782"/>
                </a:solidFill>
              </a:rPr>
            </a:br>
            <a:r>
              <a:rPr lang="en-GB" sz="1400">
                <a:solidFill>
                  <a:srgbClr val="7A2782"/>
                </a:solidFill>
              </a:rPr>
              <a:t>as of 1 June 2026</a:t>
            </a:r>
          </a:p>
        </p:txBody>
      </p:sp>
      <p:sp>
        <p:nvSpPr>
          <p:cNvPr id="5" name="Google Shape;4087;p8">
            <a:extLst>
              <a:ext uri="{FF2B5EF4-FFF2-40B4-BE49-F238E27FC236}">
                <a16:creationId xmlns:a16="http://schemas.microsoft.com/office/drawing/2014/main" id="{EAEAA70B-8F40-2FD1-BD41-C642B8A5C6DF}"/>
              </a:ext>
            </a:extLst>
          </p:cNvPr>
          <p:cNvSpPr txBox="1">
            <a:spLocks/>
          </p:cNvSpPr>
          <p:nvPr/>
        </p:nvSpPr>
        <p:spPr>
          <a:xfrm>
            <a:off x="10849421" y="6202578"/>
            <a:ext cx="932400" cy="4752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8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a:spcBef>
                <a:spcPts val="0"/>
              </a:spcBef>
              <a:spcAft>
                <a:spcPts val="0"/>
              </a:spcAft>
              <a:buSzPts val="100"/>
              <a:buFont typeface="Calibri"/>
              <a:buNone/>
            </a:pPr>
            <a:r>
              <a:rPr lang="en-GB"/>
              <a:t> </a:t>
            </a:r>
          </a:p>
        </p:txBody>
      </p:sp>
      <p:pic>
        <p:nvPicPr>
          <p:cNvPr id="8" name="Afbeelding 11">
            <a:extLst>
              <a:ext uri="{FF2B5EF4-FFF2-40B4-BE49-F238E27FC236}">
                <a16:creationId xmlns:a16="http://schemas.microsoft.com/office/drawing/2014/main" id="{F0BCD1B6-4B8B-4223-CF07-6A94F0BB908D}"/>
              </a:ext>
            </a:extLst>
          </p:cNvPr>
          <p:cNvPicPr>
            <a:picLocks noChangeAspect="1"/>
          </p:cNvPicPr>
          <p:nvPr/>
        </p:nvPicPr>
        <p:blipFill>
          <a:blip r:embed="rId4"/>
          <a:stretch>
            <a:fillRect/>
          </a:stretch>
        </p:blipFill>
        <p:spPr>
          <a:xfrm>
            <a:off x="288663" y="271174"/>
            <a:ext cx="2934579" cy="717341"/>
          </a:xfrm>
          <a:prstGeom prst="rect">
            <a:avLst/>
          </a:prstGeom>
          <a:effectLst>
            <a:outerShdw blurRad="266700" dist="177800" dir="2700000" algn="tl" rotWithShape="0">
              <a:prstClr val="black">
                <a:alpha val="40000"/>
              </a:prstClr>
            </a:outerShdw>
          </a:effectLst>
        </p:spPr>
      </p:pic>
      <p:sp>
        <p:nvSpPr>
          <p:cNvPr id="4" name="TextBox 3">
            <a:extLst>
              <a:ext uri="{FF2B5EF4-FFF2-40B4-BE49-F238E27FC236}">
                <a16:creationId xmlns:a16="http://schemas.microsoft.com/office/drawing/2014/main" id="{A24F7BA7-CCE4-92A2-E83B-43010DE707DC}"/>
              </a:ext>
            </a:extLst>
          </p:cNvPr>
          <p:cNvSpPr txBox="1"/>
          <p:nvPr/>
        </p:nvSpPr>
        <p:spPr>
          <a:xfrm>
            <a:off x="522819" y="1727565"/>
            <a:ext cx="5400845" cy="3974042"/>
          </a:xfrm>
          <a:prstGeom prst="rect">
            <a:avLst/>
          </a:prstGeom>
          <a:noFill/>
        </p:spPr>
        <p:txBody>
          <a:bodyPr wrap="square" lIns="0" tIns="0" rIns="0" bIns="0" rtlCol="0">
            <a:noAutofit/>
          </a:bodyPr>
          <a:lstStyle/>
          <a:p>
            <a:pPr marL="342900" indent="-342900">
              <a:lnSpc>
                <a:spcPct val="90000"/>
              </a:lnSpc>
              <a:spcBef>
                <a:spcPts val="600"/>
              </a:spcBef>
              <a:spcAft>
                <a:spcPts val="600"/>
              </a:spcAft>
              <a:buClr>
                <a:srgbClr val="7030A0"/>
              </a:buClr>
              <a:buSzPct val="100000"/>
              <a:buFont typeface="Arial" panose="020B0604020202020204" pitchFamily="34" charset="0"/>
              <a:buChar char="•"/>
            </a:pPr>
            <a:r>
              <a:rPr lang="en-US" sz="2400" b="1">
                <a:ea typeface="Calibri Light"/>
                <a:cs typeface="Calibri Light"/>
              </a:rPr>
              <a:t>A single platform for Dutch education</a:t>
            </a:r>
          </a:p>
          <a:p>
            <a:pPr marL="342900" indent="-342900">
              <a:lnSpc>
                <a:spcPct val="90000"/>
              </a:lnSpc>
              <a:spcBef>
                <a:spcPts val="600"/>
              </a:spcBef>
              <a:spcAft>
                <a:spcPts val="600"/>
              </a:spcAft>
              <a:buClr>
                <a:srgbClr val="7030A0"/>
              </a:buClr>
              <a:buSzPct val="100000"/>
              <a:buFont typeface="Arial" panose="020B0604020202020204" pitchFamily="34" charset="0"/>
              <a:buChar char="•"/>
            </a:pPr>
            <a:r>
              <a:rPr lang="en-US" sz="2400" b="1">
                <a:ea typeface="Calibri Light"/>
                <a:cs typeface="Calibri Light"/>
              </a:rPr>
              <a:t>From Microcredentials to Extracurricular Edubadges</a:t>
            </a:r>
          </a:p>
          <a:p>
            <a:pPr marL="342900" indent="-342900">
              <a:lnSpc>
                <a:spcPct val="90000"/>
              </a:lnSpc>
              <a:spcBef>
                <a:spcPts val="600"/>
              </a:spcBef>
              <a:spcAft>
                <a:spcPts val="600"/>
              </a:spcAft>
              <a:buClr>
                <a:srgbClr val="7030A0"/>
              </a:buClr>
              <a:buSzPct val="100000"/>
              <a:buFont typeface="Arial" panose="020B0604020202020204" pitchFamily="34" charset="0"/>
              <a:buChar char="•"/>
            </a:pPr>
            <a:r>
              <a:rPr lang="en-US" sz="2400" b="1">
                <a:ea typeface="+mn-lt"/>
                <a:cs typeface="+mn-lt"/>
              </a:rPr>
              <a:t>eduID: persistent identity managed by the learner, supporting Lifelong Learning</a:t>
            </a:r>
          </a:p>
          <a:p>
            <a:pPr marL="342900" indent="-342900">
              <a:lnSpc>
                <a:spcPct val="90000"/>
              </a:lnSpc>
              <a:spcBef>
                <a:spcPts val="600"/>
              </a:spcBef>
              <a:spcAft>
                <a:spcPts val="600"/>
              </a:spcAft>
              <a:buClr>
                <a:srgbClr val="7030A0"/>
              </a:buClr>
              <a:buSzPct val="100000"/>
              <a:buFont typeface="Arial" panose="020B0604020202020204" pitchFamily="34" charset="0"/>
              <a:buChar char="•"/>
            </a:pPr>
            <a:r>
              <a:rPr lang="en-US" sz="2400" b="1">
                <a:ea typeface="+mn-lt"/>
                <a:cs typeface="+mn-lt"/>
              </a:rPr>
              <a:t>GDPR compliant</a:t>
            </a:r>
          </a:p>
          <a:p>
            <a:pPr marL="342900" indent="-342900">
              <a:lnSpc>
                <a:spcPct val="90000"/>
              </a:lnSpc>
              <a:spcBef>
                <a:spcPts val="600"/>
              </a:spcBef>
              <a:spcAft>
                <a:spcPts val="600"/>
              </a:spcAft>
              <a:buClr>
                <a:srgbClr val="7030A0"/>
              </a:buClr>
              <a:buSzPct val="100000"/>
              <a:buFont typeface="Arial" panose="020B0604020202020204" pitchFamily="34" charset="0"/>
              <a:buChar char="•"/>
            </a:pPr>
            <a:r>
              <a:rPr lang="en-US" sz="2400" b="1">
                <a:ea typeface="+mn-lt"/>
                <a:cs typeface="+mn-lt"/>
              </a:rPr>
              <a:t>Open Source with an AGPL-3.0 license </a:t>
            </a:r>
            <a:br>
              <a:rPr lang="en-US" sz="2400" b="1">
                <a:ea typeface="+mn-lt"/>
                <a:cs typeface="+mn-lt"/>
              </a:rPr>
            </a:br>
            <a:r>
              <a:rPr lang="en-US" sz="2400" b="1">
                <a:ea typeface="+mn-lt"/>
                <a:cs typeface="+mn-lt"/>
              </a:rPr>
              <a:t>(https://</a:t>
            </a:r>
            <a:r>
              <a:rPr lang="en-US" sz="2400" b="1" err="1">
                <a:ea typeface="+mn-lt"/>
                <a:cs typeface="+mn-lt"/>
              </a:rPr>
              <a:t>github.com</a:t>
            </a:r>
            <a:r>
              <a:rPr lang="en-US" sz="2400" b="1">
                <a:ea typeface="+mn-lt"/>
                <a:cs typeface="+mn-lt"/>
              </a:rPr>
              <a:t>/edubadges)</a:t>
            </a:r>
          </a:p>
          <a:p>
            <a:pPr algn="l">
              <a:lnSpc>
                <a:spcPct val="90000"/>
              </a:lnSpc>
              <a:spcBef>
                <a:spcPts val="600"/>
              </a:spcBef>
              <a:spcAft>
                <a:spcPts val="600"/>
              </a:spcAft>
            </a:pPr>
            <a:endParaRPr lang="en-GB" sz="1600"/>
          </a:p>
        </p:txBody>
      </p:sp>
      <p:sp>
        <p:nvSpPr>
          <p:cNvPr id="14" name="TextBox 2">
            <a:extLst>
              <a:ext uri="{FF2B5EF4-FFF2-40B4-BE49-F238E27FC236}">
                <a16:creationId xmlns:a16="http://schemas.microsoft.com/office/drawing/2014/main" id="{7B03EAC7-7FC0-1A66-E6F9-CCC40C171F2F}"/>
              </a:ext>
            </a:extLst>
          </p:cNvPr>
          <p:cNvSpPr txBox="1"/>
          <p:nvPr/>
        </p:nvSpPr>
        <p:spPr>
          <a:xfrm>
            <a:off x="7173924" y="1504751"/>
            <a:ext cx="4807869" cy="441967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90000"/>
              </a:lnSpc>
              <a:spcBef>
                <a:spcPts val="600"/>
              </a:spcBef>
              <a:spcAft>
                <a:spcPts val="600"/>
              </a:spcAft>
            </a:pPr>
            <a:r>
              <a:rPr lang="en-GB" sz="2400" b="1">
                <a:solidFill>
                  <a:srgbClr val="F19153"/>
                </a:solidFill>
                <a:latin typeface="Calibri"/>
                <a:cs typeface="Calibri"/>
              </a:rPr>
              <a:t>      65  </a:t>
            </a:r>
            <a:r>
              <a:rPr lang="en-GB" sz="2000">
                <a:latin typeface="Calibri"/>
                <a:cs typeface="Calibri"/>
              </a:rPr>
              <a:t>Higher Education Institutes </a:t>
            </a:r>
            <a:br>
              <a:rPr lang="en-GB" sz="2000">
                <a:latin typeface="Calibri"/>
                <a:cs typeface="Calibri"/>
              </a:rPr>
            </a:br>
            <a:r>
              <a:rPr lang="en-GB" sz="2000">
                <a:latin typeface="Calibri"/>
                <a:cs typeface="Calibri"/>
              </a:rPr>
              <a:t>               are issuing Edubadges</a:t>
            </a:r>
            <a:br>
              <a:rPr lang="en-GB" sz="2400">
                <a:latin typeface="Calibri"/>
                <a:cs typeface="Calibri"/>
              </a:rPr>
            </a:br>
            <a:r>
              <a:rPr lang="en-GB" sz="2400">
                <a:latin typeface="Calibri"/>
                <a:cs typeface="Calibri"/>
              </a:rPr>
              <a:t>	</a:t>
            </a:r>
            <a:r>
              <a:rPr lang="en-GB" sz="1600">
                <a:latin typeface="Calibri"/>
                <a:cs typeface="Calibri"/>
              </a:rPr>
              <a:t>31</a:t>
            </a:r>
            <a:r>
              <a:rPr lang="en-GB" sz="1600" b="1"/>
              <a:t> </a:t>
            </a:r>
            <a:r>
              <a:rPr lang="nl-NL" sz="1600" b="1" err="1"/>
              <a:t>Secondary</a:t>
            </a:r>
            <a:r>
              <a:rPr lang="nl-NL" sz="1600" b="1"/>
              <a:t> </a:t>
            </a:r>
            <a:r>
              <a:rPr lang="nl-NL" sz="1600" b="1" err="1"/>
              <a:t>vocational</a:t>
            </a:r>
            <a:r>
              <a:rPr lang="nl-NL" sz="1600" b="1"/>
              <a:t> </a:t>
            </a:r>
            <a:r>
              <a:rPr lang="nl-NL" sz="1600" b="1" err="1"/>
              <a:t>educations</a:t>
            </a:r>
            <a:r>
              <a:rPr lang="en-GB" sz="1600" b="1"/>
              <a:t> </a:t>
            </a:r>
            <a:br>
              <a:rPr lang="en-GB" sz="1600" b="1"/>
            </a:br>
            <a:r>
              <a:rPr lang="en-GB" sz="1600" b="1"/>
              <a:t>                    	22</a:t>
            </a:r>
            <a:r>
              <a:rPr lang="nl-NL" sz="1600" b="1"/>
              <a:t> </a:t>
            </a:r>
            <a:r>
              <a:rPr lang="nl-NL" sz="1600" b="1" err="1"/>
              <a:t>Universities</a:t>
            </a:r>
            <a:r>
              <a:rPr lang="nl-NL" sz="1600" b="1"/>
              <a:t> of </a:t>
            </a:r>
            <a:r>
              <a:rPr lang="nl-NL" sz="1600" b="1" err="1"/>
              <a:t>applied</a:t>
            </a:r>
            <a:r>
              <a:rPr lang="nl-NL" sz="1600" b="1"/>
              <a:t> </a:t>
            </a:r>
            <a:r>
              <a:rPr lang="nl-NL" sz="1600" b="1" err="1"/>
              <a:t>sciences</a:t>
            </a:r>
            <a:br>
              <a:rPr lang="en-GB" sz="1600" b="1"/>
            </a:br>
            <a:r>
              <a:rPr lang="en-GB" sz="1600" b="1"/>
              <a:t>                    	13 Universities</a:t>
            </a:r>
            <a:br>
              <a:rPr lang="en-GB" sz="2400">
                <a:latin typeface="Calibri"/>
                <a:cs typeface="Calibri"/>
              </a:rPr>
            </a:br>
            <a:br>
              <a:rPr lang="en-GB" sz="2400">
                <a:latin typeface="Calibri"/>
                <a:cs typeface="Calibri"/>
              </a:rPr>
            </a:br>
            <a:r>
              <a:rPr lang="en-GB" sz="2400">
                <a:latin typeface="Calibri"/>
                <a:cs typeface="Calibri"/>
              </a:rPr>
              <a:t>   </a:t>
            </a:r>
            <a:r>
              <a:rPr lang="en-GB" sz="2400" b="1">
                <a:solidFill>
                  <a:schemeClr val="accent6">
                    <a:lumMod val="75000"/>
                  </a:schemeClr>
                </a:solidFill>
                <a:latin typeface="+mj-lt"/>
                <a:cs typeface="Calibri"/>
              </a:rPr>
              <a:t>2950</a:t>
            </a:r>
            <a:r>
              <a:rPr lang="en-GB" sz="2400">
                <a:latin typeface="Calibri"/>
                <a:cs typeface="Calibri"/>
              </a:rPr>
              <a:t>  </a:t>
            </a:r>
            <a:r>
              <a:rPr lang="en-GB" sz="2000">
                <a:latin typeface="Calibri"/>
                <a:cs typeface="Calibri"/>
              </a:rPr>
              <a:t>Different Badge Classes</a:t>
            </a:r>
            <a:br>
              <a:rPr lang="en-GB" sz="2400">
                <a:latin typeface="Calibri"/>
                <a:cs typeface="Calibri"/>
              </a:rPr>
            </a:br>
            <a:br>
              <a:rPr lang="en-GB" sz="2400" b="1">
                <a:solidFill>
                  <a:schemeClr val="accent5"/>
                </a:solidFill>
                <a:latin typeface="Calibri"/>
                <a:cs typeface="Calibri"/>
              </a:rPr>
            </a:br>
            <a:r>
              <a:rPr lang="en-GB" sz="2400" b="1">
                <a:solidFill>
                  <a:schemeClr val="accent5"/>
                </a:solidFill>
                <a:latin typeface="Calibri"/>
                <a:cs typeface="Calibri"/>
              </a:rPr>
              <a:t>21.065</a:t>
            </a:r>
            <a:r>
              <a:rPr lang="en-GB" sz="2400" b="1">
                <a:solidFill>
                  <a:schemeClr val="accent5"/>
                </a:solidFill>
                <a:latin typeface="Calibri"/>
              </a:rPr>
              <a:t>  </a:t>
            </a:r>
            <a:r>
              <a:rPr lang="en-GB" sz="2000">
                <a:solidFill>
                  <a:schemeClr val="tx2"/>
                </a:solidFill>
                <a:latin typeface="Calibri"/>
              </a:rPr>
              <a:t>Students/professionals have</a:t>
            </a:r>
            <a:br>
              <a:rPr lang="en-GB" sz="2000">
                <a:solidFill>
                  <a:schemeClr val="tx2"/>
                </a:solidFill>
                <a:latin typeface="Calibri"/>
              </a:rPr>
            </a:br>
            <a:r>
              <a:rPr lang="en-GB" sz="2000">
                <a:solidFill>
                  <a:schemeClr val="tx2"/>
                </a:solidFill>
                <a:latin typeface="Calibri"/>
              </a:rPr>
              <a:t>                 earned Edubadges</a:t>
            </a:r>
            <a:endParaRPr lang="en-US" sz="2000"/>
          </a:p>
          <a:p>
            <a:pPr>
              <a:lnSpc>
                <a:spcPct val="90000"/>
              </a:lnSpc>
              <a:spcBef>
                <a:spcPts val="600"/>
              </a:spcBef>
              <a:spcAft>
                <a:spcPts val="600"/>
              </a:spcAft>
            </a:pPr>
            <a:r>
              <a:rPr lang="en-GB" sz="2400" b="1">
                <a:solidFill>
                  <a:srgbClr val="0070C0"/>
                </a:solidFill>
                <a:latin typeface="Calibri"/>
              </a:rPr>
              <a:t>31.860</a:t>
            </a:r>
            <a:r>
              <a:rPr lang="en-GB" sz="2400" b="1">
                <a:solidFill>
                  <a:schemeClr val="tx2"/>
                </a:solidFill>
                <a:latin typeface="Calibri"/>
              </a:rPr>
              <a:t>  </a:t>
            </a:r>
            <a:r>
              <a:rPr lang="en-GB" sz="2000">
                <a:solidFill>
                  <a:schemeClr val="tx2"/>
                </a:solidFill>
                <a:latin typeface="Calibri"/>
              </a:rPr>
              <a:t>E</a:t>
            </a:r>
            <a:r>
              <a:rPr lang="en-GB" sz="2000">
                <a:latin typeface="Calibri"/>
              </a:rPr>
              <a:t>dubadges in the backpack</a:t>
            </a:r>
            <a:br>
              <a:rPr lang="en-GB" sz="2400">
                <a:latin typeface="Calibri"/>
              </a:rPr>
            </a:br>
            <a:br>
              <a:rPr lang="en-GB" sz="2400">
                <a:latin typeface="Calibri"/>
              </a:rPr>
            </a:br>
            <a:r>
              <a:rPr lang="en-GB" sz="2400" b="1">
                <a:solidFill>
                  <a:schemeClr val="accent4"/>
                </a:solidFill>
                <a:latin typeface="Calibri"/>
                <a:ea typeface="+mn-lt"/>
                <a:cs typeface="+mn-lt"/>
              </a:rPr>
              <a:t>14.505</a:t>
            </a:r>
            <a:r>
              <a:rPr lang="en-GB" sz="2400" b="1">
                <a:solidFill>
                  <a:schemeClr val="tx2"/>
                </a:solidFill>
                <a:ea typeface="+mn-lt"/>
                <a:cs typeface="+mn-lt"/>
              </a:rPr>
              <a:t>  </a:t>
            </a:r>
            <a:r>
              <a:rPr lang="en-GB" sz="2000">
                <a:solidFill>
                  <a:schemeClr val="tx2"/>
                </a:solidFill>
                <a:latin typeface="Calibri"/>
                <a:ea typeface="+mn-lt"/>
                <a:cs typeface="+mn-lt"/>
              </a:rPr>
              <a:t>E</a:t>
            </a:r>
            <a:r>
              <a:rPr lang="en-GB" sz="2000">
                <a:latin typeface="Calibri"/>
                <a:ea typeface="+mn-lt"/>
                <a:cs typeface="+mn-lt"/>
              </a:rPr>
              <a:t>dubadges have been made</a:t>
            </a:r>
            <a:br>
              <a:rPr lang="en-GB" sz="2000">
                <a:latin typeface="Calibri"/>
                <a:ea typeface="+mn-lt"/>
                <a:cs typeface="+mn-lt"/>
              </a:rPr>
            </a:br>
            <a:r>
              <a:rPr lang="en-GB" sz="2000">
                <a:latin typeface="Calibri"/>
                <a:ea typeface="+mn-lt"/>
                <a:cs typeface="+mn-lt"/>
              </a:rPr>
              <a:t>                 public (i.e. via LinkedIn)</a:t>
            </a:r>
            <a:endParaRPr lang="en-GB" sz="2000">
              <a:latin typeface="Calibri"/>
              <a:cs typeface="Calibri"/>
            </a:endParaRPr>
          </a:p>
        </p:txBody>
      </p:sp>
      <p:sp>
        <p:nvSpPr>
          <p:cNvPr id="3" name="TextBox 2">
            <a:extLst>
              <a:ext uri="{FF2B5EF4-FFF2-40B4-BE49-F238E27FC236}">
                <a16:creationId xmlns:a16="http://schemas.microsoft.com/office/drawing/2014/main" id="{DB6D992D-B423-311C-7D16-5FA0361C2B2A}"/>
              </a:ext>
            </a:extLst>
          </p:cNvPr>
          <p:cNvSpPr txBox="1"/>
          <p:nvPr/>
        </p:nvSpPr>
        <p:spPr>
          <a:xfrm>
            <a:off x="288663" y="5593829"/>
            <a:ext cx="7474968" cy="939343"/>
          </a:xfrm>
          <a:prstGeom prst="rect">
            <a:avLst/>
          </a:prstGeom>
          <a:noFill/>
        </p:spPr>
        <p:txBody>
          <a:bodyPr wrap="none" lIns="0" tIns="0" rIns="0" bIns="0" rtlCol="0">
            <a:noAutofit/>
          </a:bodyPr>
          <a:lstStyle/>
          <a:p>
            <a:pPr algn="l">
              <a:lnSpc>
                <a:spcPct val="90000"/>
              </a:lnSpc>
              <a:spcBef>
                <a:spcPts val="600"/>
              </a:spcBef>
              <a:spcAft>
                <a:spcPts val="600"/>
              </a:spcAft>
            </a:pPr>
            <a:r>
              <a:rPr lang="en-GB" sz="3600" i="1">
                <a:solidFill>
                  <a:srgbClr val="7030A0"/>
                </a:solidFill>
                <a:latin typeface="Bradley Hand" pitchFamily="2" charset="77"/>
              </a:rPr>
              <a:t>Project Started in 2016, </a:t>
            </a:r>
            <a:br>
              <a:rPr lang="en-GB" sz="3600" i="1">
                <a:solidFill>
                  <a:srgbClr val="7030A0"/>
                </a:solidFill>
                <a:latin typeface="Bradley Hand" pitchFamily="2" charset="77"/>
              </a:rPr>
            </a:br>
            <a:r>
              <a:rPr lang="en-GB" sz="3600" i="1">
                <a:solidFill>
                  <a:srgbClr val="7030A0"/>
                </a:solidFill>
                <a:latin typeface="Bradley Hand" pitchFamily="2" charset="77"/>
              </a:rPr>
              <a:t>Service offering Since Oct. 2020</a:t>
            </a:r>
          </a:p>
        </p:txBody>
      </p:sp>
    </p:spTree>
    <p:extLst>
      <p:ext uri="{BB962C8B-B14F-4D97-AF65-F5344CB8AC3E}">
        <p14:creationId xmlns:p14="http://schemas.microsoft.com/office/powerpoint/2010/main" val="79719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36730-D4DD-7F15-D0A4-EFB19BB59CC4}"/>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556B9805-B32B-B80C-B891-FA61A474B3A2}"/>
              </a:ext>
            </a:extLst>
          </p:cNvPr>
          <p:cNvPicPr>
            <a:picLocks noChangeAspect="1"/>
          </p:cNvPicPr>
          <p:nvPr/>
        </p:nvPicPr>
        <p:blipFill>
          <a:blip r:embed="rId3"/>
          <a:stretch>
            <a:fillRect/>
          </a:stretch>
        </p:blipFill>
        <p:spPr>
          <a:xfrm>
            <a:off x="337820" y="0"/>
            <a:ext cx="11516360" cy="6862591"/>
          </a:xfrm>
          <a:prstGeom prst="rect">
            <a:avLst/>
          </a:prstGeom>
        </p:spPr>
      </p:pic>
      <p:pic>
        <p:nvPicPr>
          <p:cNvPr id="5" name="Afbeelding 4" descr="Afbeelding met tekst, software, Webpagina, Website&#10;&#10;Door AI gegenereerde inhoud is mogelijk onjuist.">
            <a:extLst>
              <a:ext uri="{FF2B5EF4-FFF2-40B4-BE49-F238E27FC236}">
                <a16:creationId xmlns:a16="http://schemas.microsoft.com/office/drawing/2014/main" id="{47023AD4-E664-67D9-8793-8598214FBFC5}"/>
              </a:ext>
            </a:extLst>
          </p:cNvPr>
          <p:cNvPicPr>
            <a:picLocks noChangeAspect="1"/>
          </p:cNvPicPr>
          <p:nvPr/>
        </p:nvPicPr>
        <p:blipFill>
          <a:blip r:embed="rId4"/>
          <a:stretch>
            <a:fillRect/>
          </a:stretch>
        </p:blipFill>
        <p:spPr>
          <a:xfrm>
            <a:off x="9365658" y="889682"/>
            <a:ext cx="2488522" cy="5385416"/>
          </a:xfrm>
          <a:prstGeom prst="roundRect">
            <a:avLst>
              <a:gd name="adj" fmla="val 9949"/>
            </a:avLst>
          </a:prstGeom>
          <a:ln w="38100">
            <a:solidFill>
              <a:schemeClr val="tx1"/>
            </a:solidFill>
          </a:ln>
        </p:spPr>
      </p:pic>
      <p:sp>
        <p:nvSpPr>
          <p:cNvPr id="7" name="Rechthoek 6">
            <a:extLst>
              <a:ext uri="{FF2B5EF4-FFF2-40B4-BE49-F238E27FC236}">
                <a16:creationId xmlns:a16="http://schemas.microsoft.com/office/drawing/2014/main" id="{D04A5A77-F034-BA0F-A88D-9374621CA317}"/>
              </a:ext>
            </a:extLst>
          </p:cNvPr>
          <p:cNvSpPr/>
          <p:nvPr/>
        </p:nvSpPr>
        <p:spPr>
          <a:xfrm>
            <a:off x="2956560" y="690880"/>
            <a:ext cx="4498340" cy="5892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ACA40664-1D73-496A-D9C3-ECFC5B87DA0B}"/>
              </a:ext>
            </a:extLst>
          </p:cNvPr>
          <p:cNvSpPr txBox="1"/>
          <p:nvPr/>
        </p:nvSpPr>
        <p:spPr>
          <a:xfrm>
            <a:off x="3014980" y="838200"/>
            <a:ext cx="778996" cy="338554"/>
          </a:xfrm>
          <a:prstGeom prst="rect">
            <a:avLst/>
          </a:prstGeom>
          <a:noFill/>
        </p:spPr>
        <p:txBody>
          <a:bodyPr wrap="none" rtlCol="0">
            <a:spAutoFit/>
          </a:bodyPr>
          <a:lstStyle/>
          <a:p>
            <a:r>
              <a:rPr lang="nl-NL" sz="1600" err="1">
                <a:solidFill>
                  <a:srgbClr val="F04444"/>
                </a:solidFill>
                <a:latin typeface="Calibri" panose="020F0502020204030204" pitchFamily="34" charset="0"/>
                <a:cs typeface="Calibri" panose="020F0502020204030204" pitchFamily="34" charset="0"/>
              </a:rPr>
              <a:t>Results</a:t>
            </a:r>
            <a:endParaRPr lang="nl-NL" sz="1600">
              <a:solidFill>
                <a:srgbClr val="F04444"/>
              </a:solidFill>
              <a:latin typeface="Calibri" panose="020F0502020204030204" pitchFamily="34" charset="0"/>
              <a:cs typeface="Calibri" panose="020F0502020204030204" pitchFamily="34" charset="0"/>
            </a:endParaRPr>
          </a:p>
        </p:txBody>
      </p:sp>
      <p:pic>
        <p:nvPicPr>
          <p:cNvPr id="3" name="Afbeelding 2">
            <a:extLst>
              <a:ext uri="{FF2B5EF4-FFF2-40B4-BE49-F238E27FC236}">
                <a16:creationId xmlns:a16="http://schemas.microsoft.com/office/drawing/2014/main" id="{1B612B2F-8BDF-5493-842E-2D0B034E9D40}"/>
              </a:ext>
            </a:extLst>
          </p:cNvPr>
          <p:cNvPicPr>
            <a:picLocks noChangeAspect="1"/>
          </p:cNvPicPr>
          <p:nvPr/>
        </p:nvPicPr>
        <p:blipFill>
          <a:blip r:embed="rId5"/>
          <a:srcRect l="34914" t="28826" r="29007" b="7015"/>
          <a:stretch>
            <a:fillRect/>
          </a:stretch>
        </p:blipFill>
        <p:spPr>
          <a:xfrm>
            <a:off x="2907410" y="1176754"/>
            <a:ext cx="4399280" cy="4070378"/>
          </a:xfrm>
          <a:prstGeom prst="rect">
            <a:avLst/>
          </a:prstGeom>
        </p:spPr>
      </p:pic>
      <p:pic>
        <p:nvPicPr>
          <p:cNvPr id="4" name="Afbeelding 3">
            <a:extLst>
              <a:ext uri="{FF2B5EF4-FFF2-40B4-BE49-F238E27FC236}">
                <a16:creationId xmlns:a16="http://schemas.microsoft.com/office/drawing/2014/main" id="{1BB608E1-0D9A-2FEF-3CA0-39AFFDCCCBA6}"/>
              </a:ext>
            </a:extLst>
          </p:cNvPr>
          <p:cNvPicPr>
            <a:picLocks noChangeAspect="1"/>
          </p:cNvPicPr>
          <p:nvPr/>
        </p:nvPicPr>
        <p:blipFill>
          <a:blip r:embed="rId6"/>
          <a:stretch>
            <a:fillRect/>
          </a:stretch>
        </p:blipFill>
        <p:spPr>
          <a:xfrm>
            <a:off x="3014980" y="2027870"/>
            <a:ext cx="4034672" cy="4178084"/>
          </a:xfrm>
          <a:prstGeom prst="rect">
            <a:avLst/>
          </a:prstGeom>
        </p:spPr>
      </p:pic>
      <p:sp>
        <p:nvSpPr>
          <p:cNvPr id="9" name="Pijl links 8">
            <a:extLst>
              <a:ext uri="{FF2B5EF4-FFF2-40B4-BE49-F238E27FC236}">
                <a16:creationId xmlns:a16="http://schemas.microsoft.com/office/drawing/2014/main" id="{C4F99E22-6F58-D637-A355-E996FF49FB33}"/>
              </a:ext>
            </a:extLst>
          </p:cNvPr>
          <p:cNvSpPr/>
          <p:nvPr/>
        </p:nvSpPr>
        <p:spPr>
          <a:xfrm>
            <a:off x="8626415" y="2307273"/>
            <a:ext cx="947353" cy="880872"/>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28789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CC913-CD03-EB51-1F81-161EF647876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7656057-EB32-A100-5AD6-743D0B8ED1CD}"/>
              </a:ext>
            </a:extLst>
          </p:cNvPr>
          <p:cNvSpPr>
            <a:spLocks noGrp="1"/>
          </p:cNvSpPr>
          <p:nvPr>
            <p:ph type="title"/>
          </p:nvPr>
        </p:nvSpPr>
        <p:spPr/>
        <p:txBody>
          <a:bodyPr/>
          <a:lstStyle/>
          <a:p>
            <a:r>
              <a:rPr lang="nl-NL"/>
              <a:t>We run wallet pilots </a:t>
            </a:r>
            <a:r>
              <a:rPr lang="nl-NL" err="1"/>
              <a:t>with</a:t>
            </a:r>
            <a:r>
              <a:rPr lang="nl-NL"/>
              <a:t> </a:t>
            </a:r>
            <a:r>
              <a:rPr lang="nl-NL" err="1"/>
              <a:t>institutions</a:t>
            </a:r>
            <a:r>
              <a:rPr lang="nl-NL"/>
              <a:t> </a:t>
            </a:r>
            <a:r>
              <a:rPr lang="nl-NL" err="1"/>
              <a:t>with</a:t>
            </a:r>
            <a:r>
              <a:rPr lang="nl-NL"/>
              <a:t> </a:t>
            </a:r>
            <a:r>
              <a:rPr lang="nl-NL" err="1"/>
              <a:t>learning</a:t>
            </a:r>
            <a:r>
              <a:rPr lang="nl-NL"/>
              <a:t> </a:t>
            </a:r>
            <a:r>
              <a:rPr lang="nl-NL" err="1"/>
              <a:t>outcomes</a:t>
            </a:r>
            <a:endParaRPr lang="nl-NL"/>
          </a:p>
        </p:txBody>
      </p:sp>
      <p:sp>
        <p:nvSpPr>
          <p:cNvPr id="4" name="Tijdelijke aanduiding voor dianummer 8">
            <a:extLst>
              <a:ext uri="{FF2B5EF4-FFF2-40B4-BE49-F238E27FC236}">
                <a16:creationId xmlns:a16="http://schemas.microsoft.com/office/drawing/2014/main" id="{1B1FD63C-97BC-7A2F-CDAF-4DC0E34E5A93}"/>
              </a:ext>
            </a:extLst>
          </p:cNvPr>
          <p:cNvSpPr txBox="1">
            <a:spLocks/>
          </p:cNvSpPr>
          <p:nvPr/>
        </p:nvSpPr>
        <p:spPr>
          <a:xfrm>
            <a:off x="11408520" y="6356350"/>
            <a:ext cx="583007" cy="36512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2F05E57-D13E-5242-8D2B-C77D2BCD4BFD}" type="slidenum">
              <a:rPr lang="nl-NL" smtClean="0">
                <a:solidFill>
                  <a:schemeClr val="bg1">
                    <a:lumMod val="50000"/>
                  </a:schemeClr>
                </a:solidFill>
                <a:latin typeface="Calibri" panose="020F0502020204030204" pitchFamily="34" charset="0"/>
                <a:cs typeface="Calibri" panose="020F0502020204030204" pitchFamily="34" charset="0"/>
              </a:rPr>
              <a:pPr algn="r"/>
              <a:t>31</a:t>
            </a:fld>
            <a:endParaRPr lang="nl-NL">
              <a:solidFill>
                <a:schemeClr val="bg1">
                  <a:lumMod val="50000"/>
                </a:schemeClr>
              </a:solidFill>
              <a:latin typeface="Calibri" panose="020F0502020204030204" pitchFamily="34" charset="0"/>
              <a:cs typeface="Calibri" panose="020F0502020204030204" pitchFamily="34" charset="0"/>
            </a:endParaRPr>
          </a:p>
        </p:txBody>
      </p:sp>
      <p:sp>
        <p:nvSpPr>
          <p:cNvPr id="7" name="Tekstvak 6">
            <a:extLst>
              <a:ext uri="{FF2B5EF4-FFF2-40B4-BE49-F238E27FC236}">
                <a16:creationId xmlns:a16="http://schemas.microsoft.com/office/drawing/2014/main" id="{85CE3F1C-F933-2846-C29F-5F9DC7AF4EA1}"/>
              </a:ext>
            </a:extLst>
          </p:cNvPr>
          <p:cNvSpPr txBox="1"/>
          <p:nvPr/>
        </p:nvSpPr>
        <p:spPr>
          <a:xfrm>
            <a:off x="737118" y="1348085"/>
            <a:ext cx="5358882" cy="1708160"/>
          </a:xfrm>
          <a:prstGeom prst="rect">
            <a:avLst/>
          </a:prstGeom>
          <a:noFill/>
        </p:spPr>
        <p:txBody>
          <a:bodyPr wrap="square" rtlCol="0">
            <a:spAutoFit/>
          </a:bodyPr>
          <a:lstStyle/>
          <a:p>
            <a:pPr>
              <a:spcAft>
                <a:spcPts val="600"/>
              </a:spcAft>
            </a:pPr>
            <a:r>
              <a:rPr lang="nl-NL" b="1" err="1">
                <a:latin typeface="Calibri" panose="020F0502020204030204" pitchFamily="34" charset="0"/>
                <a:cs typeface="Calibri" panose="020F0502020204030204" pitchFamily="34" charset="0"/>
              </a:rPr>
              <a:t>Students</a:t>
            </a:r>
            <a:r>
              <a:rPr lang="nl-NL" b="1">
                <a:latin typeface="Calibri" panose="020F0502020204030204" pitchFamily="34" charset="0"/>
                <a:cs typeface="Calibri" panose="020F0502020204030204" pitchFamily="34" charset="0"/>
              </a:rPr>
              <a:t> </a:t>
            </a:r>
            <a:r>
              <a:rPr lang="nl-NL" b="1" err="1">
                <a:latin typeface="Calibri" panose="020F0502020204030204" pitchFamily="34" charset="0"/>
                <a:cs typeface="Calibri" panose="020F0502020204030204" pitchFamily="34" charset="0"/>
              </a:rPr>
              <a:t>and</a:t>
            </a:r>
            <a:r>
              <a:rPr lang="nl-NL" b="1">
                <a:latin typeface="Calibri" panose="020F0502020204030204" pitchFamily="34" charset="0"/>
                <a:cs typeface="Calibri" panose="020F0502020204030204" pitchFamily="34" charset="0"/>
              </a:rPr>
              <a:t> professionals </a:t>
            </a:r>
            <a:r>
              <a:rPr lang="nl-NL" b="1" err="1">
                <a:latin typeface="Calibri" panose="020F0502020204030204" pitchFamily="34" charset="0"/>
                <a:cs typeface="Calibri" panose="020F0502020204030204" pitchFamily="34" charset="0"/>
              </a:rPr>
              <a:t>attend</a:t>
            </a:r>
            <a:r>
              <a:rPr lang="nl-NL" b="1">
                <a:latin typeface="Calibri" panose="020F0502020204030204" pitchFamily="34" charset="0"/>
                <a:cs typeface="Calibri" panose="020F0502020204030204" pitchFamily="34" charset="0"/>
              </a:rPr>
              <a:t> </a:t>
            </a:r>
            <a:r>
              <a:rPr lang="nl-NL" b="1" err="1">
                <a:latin typeface="Calibri" panose="020F0502020204030204" pitchFamily="34" charset="0"/>
                <a:cs typeface="Calibri" panose="020F0502020204030204" pitchFamily="34" charset="0"/>
              </a:rPr>
              <a:t>education</a:t>
            </a:r>
            <a:r>
              <a:rPr lang="nl-NL" b="1">
                <a:latin typeface="Calibri" panose="020F0502020204030204" pitchFamily="34" charset="0"/>
                <a:cs typeface="Calibri" panose="020F0502020204030204" pitchFamily="34" charset="0"/>
              </a:rPr>
              <a:t> </a:t>
            </a:r>
            <a:br>
              <a:rPr lang="nl-NL" b="1">
                <a:latin typeface="Calibri" panose="020F0502020204030204" pitchFamily="34" charset="0"/>
                <a:cs typeface="Calibri" panose="020F0502020204030204" pitchFamily="34" charset="0"/>
              </a:rPr>
            </a:br>
            <a:r>
              <a:rPr lang="nl-NL" b="1" err="1">
                <a:latin typeface="Calibri" panose="020F0502020204030204" pitchFamily="34" charset="0"/>
                <a:cs typeface="Calibri" panose="020F0502020204030204" pitchFamily="34" charset="0"/>
              </a:rPr>
              <a:t>and</a:t>
            </a:r>
            <a:r>
              <a:rPr lang="nl-NL" b="1">
                <a:latin typeface="Calibri" panose="020F0502020204030204" pitchFamily="34" charset="0"/>
                <a:cs typeface="Calibri" panose="020F0502020204030204" pitchFamily="34" charset="0"/>
              </a:rPr>
              <a:t> </a:t>
            </a:r>
            <a:r>
              <a:rPr lang="nl-NL" b="1" err="1">
                <a:latin typeface="Calibri" panose="020F0502020204030204" pitchFamily="34" charset="0"/>
                <a:cs typeface="Calibri" panose="020F0502020204030204" pitchFamily="34" charset="0"/>
              </a:rPr>
              <a:t>receive</a:t>
            </a:r>
            <a:r>
              <a:rPr lang="nl-NL" b="1">
                <a:latin typeface="Calibri" panose="020F0502020204030204" pitchFamily="34" charset="0"/>
                <a:cs typeface="Calibri" panose="020F0502020204030204" pitchFamily="34" charset="0"/>
              </a:rPr>
              <a:t> a </a:t>
            </a:r>
            <a:r>
              <a:rPr lang="nl-NL" b="1" err="1">
                <a:latin typeface="Calibri" panose="020F0502020204030204" pitchFamily="34" charset="0"/>
                <a:cs typeface="Calibri" panose="020F0502020204030204" pitchFamily="34" charset="0"/>
              </a:rPr>
              <a:t>credential</a:t>
            </a:r>
            <a:r>
              <a:rPr lang="nl-NL" b="1">
                <a:latin typeface="Calibri" panose="020F0502020204030204" pitchFamily="34" charset="0"/>
                <a:cs typeface="Calibri" panose="020F0502020204030204" pitchFamily="34" charset="0"/>
              </a:rPr>
              <a:t> in </a:t>
            </a:r>
            <a:r>
              <a:rPr lang="nl-NL" b="1" err="1">
                <a:latin typeface="Calibri" panose="020F0502020204030204" pitchFamily="34" charset="0"/>
                <a:cs typeface="Calibri" panose="020F0502020204030204" pitchFamily="34" charset="0"/>
              </a:rPr>
              <a:t>their</a:t>
            </a:r>
            <a:r>
              <a:rPr lang="nl-NL" b="1">
                <a:latin typeface="Calibri" panose="020F0502020204030204" pitchFamily="34" charset="0"/>
                <a:cs typeface="Calibri" panose="020F0502020204030204" pitchFamily="34" charset="0"/>
              </a:rPr>
              <a:t> wallet:</a:t>
            </a:r>
          </a:p>
          <a:p>
            <a:pPr marL="285750" indent="-285750">
              <a:spcAft>
                <a:spcPts val="600"/>
              </a:spcAft>
              <a:buClr>
                <a:schemeClr val="accent2"/>
              </a:buClr>
              <a:buFont typeface="Wingdings" pitchFamily="2" charset="2"/>
              <a:buChar char="§"/>
            </a:pPr>
            <a:r>
              <a:rPr lang="nl-NL">
                <a:latin typeface="Calibri" panose="020F0502020204030204" pitchFamily="34" charset="0"/>
                <a:cs typeface="Calibri" panose="020F0502020204030204" pitchFamily="34" charset="0"/>
              </a:rPr>
              <a:t>For a course: a </a:t>
            </a:r>
            <a:r>
              <a:rPr lang="nl-NL" err="1">
                <a:latin typeface="Calibri" panose="020F0502020204030204" pitchFamily="34" charset="0"/>
                <a:cs typeface="Calibri" panose="020F0502020204030204" pitchFamily="34" charset="0"/>
              </a:rPr>
              <a:t>microcredential</a:t>
            </a:r>
            <a:endParaRPr lang="nl-NL">
              <a:latin typeface="Calibri" panose="020F0502020204030204" pitchFamily="34" charset="0"/>
              <a:cs typeface="Calibri" panose="020F0502020204030204" pitchFamily="34" charset="0"/>
            </a:endParaRPr>
          </a:p>
          <a:p>
            <a:pPr marL="285750" indent="-285750">
              <a:spcAft>
                <a:spcPts val="600"/>
              </a:spcAft>
              <a:buClr>
                <a:schemeClr val="accent2"/>
              </a:buClr>
              <a:buFont typeface="Wingdings" pitchFamily="2" charset="2"/>
              <a:buChar char="§"/>
            </a:pPr>
            <a:r>
              <a:rPr lang="nl-NL">
                <a:latin typeface="Calibri" panose="020F0502020204030204" pitchFamily="34" charset="0"/>
                <a:cs typeface="Calibri" panose="020F0502020204030204" pitchFamily="34" charset="0"/>
              </a:rPr>
              <a:t>For a </a:t>
            </a:r>
            <a:r>
              <a:rPr lang="nl-NL" err="1">
                <a:latin typeface="Calibri" panose="020F0502020204030204" pitchFamily="34" charset="0"/>
                <a:cs typeface="Calibri" panose="020F0502020204030204" pitchFamily="34" charset="0"/>
              </a:rPr>
              <a:t>degree</a:t>
            </a:r>
            <a:r>
              <a:rPr lang="nl-NL">
                <a:latin typeface="Calibri" panose="020F0502020204030204" pitchFamily="34" charset="0"/>
                <a:cs typeface="Calibri" panose="020F0502020204030204" pitchFamily="34" charset="0"/>
              </a:rPr>
              <a:t> program: a diploma</a:t>
            </a:r>
          </a:p>
          <a:p>
            <a:pPr marL="285750" indent="-285750">
              <a:spcAft>
                <a:spcPts val="600"/>
              </a:spcAft>
              <a:buClr>
                <a:schemeClr val="accent2"/>
              </a:buClr>
              <a:buFont typeface="Wingdings" pitchFamily="2" charset="2"/>
              <a:buChar char="§"/>
            </a:pPr>
            <a:r>
              <a:rPr lang="nl-NL">
                <a:latin typeface="Calibri" panose="020F0502020204030204" pitchFamily="34" charset="0"/>
                <a:cs typeface="Calibri" panose="020F0502020204030204" pitchFamily="34" charset="0"/>
              </a:rPr>
              <a:t>For a </a:t>
            </a:r>
            <a:r>
              <a:rPr lang="nl-NL" err="1">
                <a:latin typeface="Calibri" panose="020F0502020204030204" pitchFamily="34" charset="0"/>
                <a:cs typeface="Calibri" panose="020F0502020204030204" pitchFamily="34" charset="0"/>
              </a:rPr>
              <a:t>doctorate</a:t>
            </a:r>
            <a:r>
              <a:rPr lang="nl-NL">
                <a:latin typeface="Calibri" panose="020F0502020204030204" pitchFamily="34" charset="0"/>
                <a:cs typeface="Calibri" panose="020F0502020204030204" pitchFamily="34" charset="0"/>
              </a:rPr>
              <a:t>: a PHD </a:t>
            </a:r>
            <a:r>
              <a:rPr lang="nl-NL" err="1">
                <a:latin typeface="Calibri" panose="020F0502020204030204" pitchFamily="34" charset="0"/>
                <a:cs typeface="Calibri" panose="020F0502020204030204" pitchFamily="34" charset="0"/>
              </a:rPr>
              <a:t>credential</a:t>
            </a:r>
            <a:endParaRPr lang="nl-NL">
              <a:latin typeface="Calibri" panose="020F0502020204030204" pitchFamily="34" charset="0"/>
              <a:cs typeface="Calibri" panose="020F0502020204030204" pitchFamily="34" charset="0"/>
            </a:endParaRPr>
          </a:p>
        </p:txBody>
      </p:sp>
      <p:pic>
        <p:nvPicPr>
          <p:cNvPr id="3" name="Picture 4" descr="Faculteit Rechtsgeleerdheid | Over ons | Rijksuniversiteit Groningen">
            <a:extLst>
              <a:ext uri="{FF2B5EF4-FFF2-40B4-BE49-F238E27FC236}">
                <a16:creationId xmlns:a16="http://schemas.microsoft.com/office/drawing/2014/main" id="{D1EAABE2-FF00-C090-386D-7A55E9A37D1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6355353" y="1360170"/>
            <a:ext cx="5384675" cy="4137660"/>
          </a:xfrm>
          <a:prstGeom prst="roundRect">
            <a:avLst>
              <a:gd name="adj" fmla="val 6736"/>
            </a:avLst>
          </a:prstGeom>
          <a:noFill/>
          <a:extLst>
            <a:ext uri="{909E8E84-426E-40DD-AFC4-6F175D3DCCD1}">
              <a14:hiddenFill xmlns:a14="http://schemas.microsoft.com/office/drawing/2010/main">
                <a:solidFill>
                  <a:srgbClr val="FFFFFF"/>
                </a:solidFill>
              </a14:hiddenFill>
            </a:ext>
          </a:extLst>
        </p:spPr>
      </p:pic>
      <p:pic>
        <p:nvPicPr>
          <p:cNvPr id="12" name="Picture 2" descr="Microcredentials | TU Delft Online">
            <a:extLst>
              <a:ext uri="{FF2B5EF4-FFF2-40B4-BE49-F238E27FC236}">
                <a16:creationId xmlns:a16="http://schemas.microsoft.com/office/drawing/2014/main" id="{99DD3444-C41F-E95B-CA4E-9D9577094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8673" y="4961052"/>
            <a:ext cx="880288" cy="128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707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C1F113-BF2D-E3A0-DC80-EA7591400C38}"/>
              </a:ext>
            </a:extLst>
          </p:cNvPr>
          <p:cNvSpPr>
            <a:spLocks noGrp="1"/>
          </p:cNvSpPr>
          <p:nvPr>
            <p:ph type="title"/>
          </p:nvPr>
        </p:nvSpPr>
        <p:spPr/>
        <p:txBody>
          <a:bodyPr/>
          <a:lstStyle/>
          <a:p>
            <a:r>
              <a:rPr lang="nl-NL"/>
              <a:t>Wallet pilots </a:t>
            </a:r>
            <a:r>
              <a:rPr lang="nl-NL" err="1"/>
              <a:t>with</a:t>
            </a:r>
            <a:r>
              <a:rPr lang="nl-NL"/>
              <a:t> </a:t>
            </a:r>
            <a:r>
              <a:rPr lang="nl-NL" err="1"/>
              <a:t>identity</a:t>
            </a:r>
            <a:r>
              <a:rPr lang="nl-NL"/>
              <a:t> </a:t>
            </a:r>
            <a:r>
              <a:rPr lang="nl-NL" err="1"/>
              <a:t>and</a:t>
            </a:r>
            <a:r>
              <a:rPr lang="nl-NL"/>
              <a:t> access: machine </a:t>
            </a:r>
            <a:r>
              <a:rPr lang="nl-NL" err="1"/>
              <a:t>safety</a:t>
            </a:r>
            <a:endParaRPr lang="nl-NL"/>
          </a:p>
        </p:txBody>
      </p:sp>
      <p:sp>
        <p:nvSpPr>
          <p:cNvPr id="7" name="Tekstvak 6">
            <a:extLst>
              <a:ext uri="{FF2B5EF4-FFF2-40B4-BE49-F238E27FC236}">
                <a16:creationId xmlns:a16="http://schemas.microsoft.com/office/drawing/2014/main" id="{8E98EF9E-038F-11E7-F7A0-23C886768F67}"/>
              </a:ext>
            </a:extLst>
          </p:cNvPr>
          <p:cNvSpPr txBox="1"/>
          <p:nvPr/>
        </p:nvSpPr>
        <p:spPr>
          <a:xfrm>
            <a:off x="737118" y="1111569"/>
            <a:ext cx="5358882" cy="1354217"/>
          </a:xfrm>
          <a:prstGeom prst="rect">
            <a:avLst/>
          </a:prstGeom>
          <a:noFill/>
        </p:spPr>
        <p:txBody>
          <a:bodyPr wrap="square" rtlCol="0">
            <a:spAutoFit/>
          </a:bodyPr>
          <a:lstStyle/>
          <a:p>
            <a:pPr>
              <a:spcAft>
                <a:spcPts val="600"/>
              </a:spcAft>
            </a:pPr>
            <a:r>
              <a:rPr lang="nl-NL" b="1" dirty="0">
                <a:latin typeface="Calibri" panose="020F0502020204030204" pitchFamily="34" charset="0"/>
                <a:cs typeface="Calibri" panose="020F0502020204030204" pitchFamily="34" charset="0"/>
              </a:rPr>
              <a:t>Secure access </a:t>
            </a:r>
            <a:r>
              <a:rPr lang="nl-NL" b="1" dirty="0" err="1">
                <a:latin typeface="Calibri" panose="020F0502020204030204" pitchFamily="34" charset="0"/>
                <a:cs typeface="Calibri" panose="020F0502020204030204" pitchFamily="34" charset="0"/>
              </a:rPr>
              <a:t>to</a:t>
            </a:r>
            <a:r>
              <a:rPr lang="nl-NL" b="1" dirty="0">
                <a:latin typeface="Calibri" panose="020F0502020204030204" pitchFamily="34" charset="0"/>
                <a:cs typeface="Calibri" panose="020F0502020204030204" pitchFamily="34" charset="0"/>
              </a:rPr>
              <a:t> </a:t>
            </a:r>
            <a:r>
              <a:rPr lang="nl-NL" b="1" dirty="0" err="1">
                <a:latin typeface="Calibri" panose="020F0502020204030204" pitchFamily="34" charset="0"/>
                <a:cs typeface="Calibri" panose="020F0502020204030204" pitchFamily="34" charset="0"/>
              </a:rPr>
              <a:t>dangerous</a:t>
            </a:r>
            <a:r>
              <a:rPr lang="nl-NL" b="1" dirty="0">
                <a:latin typeface="Calibri" panose="020F0502020204030204" pitchFamily="34" charset="0"/>
                <a:cs typeface="Calibri" panose="020F0502020204030204" pitchFamily="34" charset="0"/>
              </a:rPr>
              <a:t> machines in </a:t>
            </a:r>
            <a:r>
              <a:rPr lang="nl-NL" b="1" dirty="0" err="1">
                <a:latin typeface="Calibri" panose="020F0502020204030204" pitchFamily="34" charset="0"/>
                <a:cs typeface="Calibri" panose="020F0502020204030204" pitchFamily="34" charset="0"/>
              </a:rPr>
              <a:t>the</a:t>
            </a:r>
            <a:r>
              <a:rPr lang="nl-NL" b="1" dirty="0">
                <a:latin typeface="Calibri" panose="020F0502020204030204" pitchFamily="34" charset="0"/>
                <a:cs typeface="Calibri" panose="020F0502020204030204" pitchFamily="34" charset="0"/>
              </a:rPr>
              <a:t> classroom </a:t>
            </a:r>
            <a:r>
              <a:rPr lang="nl-NL" b="1" dirty="0" err="1">
                <a:latin typeface="Calibri" panose="020F0502020204030204" pitchFamily="34" charset="0"/>
                <a:cs typeface="Calibri" panose="020F0502020204030204" pitchFamily="34" charset="0"/>
              </a:rPr>
              <a:t>based</a:t>
            </a:r>
            <a:r>
              <a:rPr lang="nl-NL" b="1" dirty="0">
                <a:latin typeface="Calibri" panose="020F0502020204030204" pitchFamily="34" charset="0"/>
                <a:cs typeface="Calibri" panose="020F0502020204030204" pitchFamily="34" charset="0"/>
              </a:rPr>
              <a:t> on a wallet </a:t>
            </a:r>
            <a:r>
              <a:rPr lang="nl-NL" b="1" dirty="0" err="1">
                <a:latin typeface="Calibri" panose="020F0502020204030204" pitchFamily="34" charset="0"/>
                <a:cs typeface="Calibri" panose="020F0502020204030204" pitchFamily="34" charset="0"/>
              </a:rPr>
              <a:t>with</a:t>
            </a:r>
            <a:r>
              <a:rPr lang="nl-NL" b="1" dirty="0">
                <a:latin typeface="Calibri" panose="020F0502020204030204" pitchFamily="34" charset="0"/>
                <a:cs typeface="Calibri" panose="020F0502020204030204" pitchFamily="34" charset="0"/>
              </a:rPr>
              <a:t> </a:t>
            </a:r>
            <a:r>
              <a:rPr lang="nl-NL" b="1" dirty="0" err="1">
                <a:latin typeface="Calibri" panose="020F0502020204030204" pitchFamily="34" charset="0"/>
                <a:cs typeface="Calibri" panose="020F0502020204030204" pitchFamily="34" charset="0"/>
              </a:rPr>
              <a:t>credentials</a:t>
            </a:r>
            <a:r>
              <a:rPr lang="nl-NL" b="1" dirty="0">
                <a:latin typeface="Calibri" panose="020F0502020204030204" pitchFamily="34" charset="0"/>
                <a:cs typeface="Calibri" panose="020F0502020204030204" pitchFamily="34" charset="0"/>
              </a:rPr>
              <a:t>:</a:t>
            </a:r>
          </a:p>
          <a:p>
            <a:pPr marL="285750" indent="-285750">
              <a:spcAft>
                <a:spcPts val="600"/>
              </a:spcAft>
              <a:buClr>
                <a:schemeClr val="accent2"/>
              </a:buClr>
              <a:buFont typeface="Wingdings" pitchFamily="2" charset="2"/>
              <a:buChar char="§"/>
            </a:pPr>
            <a:r>
              <a:rPr lang="nl-NL" dirty="0">
                <a:latin typeface="Calibri" panose="020F0502020204030204" pitchFamily="34" charset="0"/>
                <a:cs typeface="Calibri" panose="020F0502020204030204" pitchFamily="34" charset="0"/>
              </a:rPr>
              <a:t>Identity: </a:t>
            </a:r>
            <a:r>
              <a:rPr lang="nl-NL" dirty="0" err="1">
                <a:latin typeface="Calibri" panose="020F0502020204030204" pitchFamily="34" charset="0"/>
                <a:cs typeface="Calibri" panose="020F0502020204030204" pitchFamily="34" charset="0"/>
              </a:rPr>
              <a:t>eduID</a:t>
            </a:r>
            <a:endParaRPr lang="nl-NL" dirty="0">
              <a:latin typeface="Calibri" panose="020F0502020204030204" pitchFamily="34" charset="0"/>
              <a:cs typeface="Calibri" panose="020F0502020204030204" pitchFamily="34" charset="0"/>
            </a:endParaRPr>
          </a:p>
          <a:p>
            <a:pPr marL="285750" indent="-285750">
              <a:spcAft>
                <a:spcPts val="600"/>
              </a:spcAft>
              <a:buClr>
                <a:schemeClr val="accent2"/>
              </a:buClr>
              <a:buFont typeface="Wingdings" pitchFamily="2" charset="2"/>
              <a:buChar char="§"/>
            </a:pPr>
            <a:r>
              <a:rPr lang="nl-NL" dirty="0">
                <a:latin typeface="Calibri" panose="020F0502020204030204" pitchFamily="34" charset="0"/>
                <a:cs typeface="Calibri" panose="020F0502020204030204" pitchFamily="34" charset="0"/>
              </a:rPr>
              <a:t>Badge: machine </a:t>
            </a:r>
            <a:r>
              <a:rPr lang="nl-NL" dirty="0" err="1">
                <a:latin typeface="Calibri" panose="020F0502020204030204" pitchFamily="34" charset="0"/>
                <a:cs typeface="Calibri" panose="020F0502020204030204" pitchFamily="34" charset="0"/>
              </a:rPr>
              <a:t>safety</a:t>
            </a:r>
            <a:r>
              <a:rPr lang="nl-NL" dirty="0">
                <a:latin typeface="Calibri" panose="020F0502020204030204" pitchFamily="34" charset="0"/>
                <a:cs typeface="Calibri" panose="020F0502020204030204" pitchFamily="34" charset="0"/>
              </a:rPr>
              <a:t> </a:t>
            </a:r>
            <a:r>
              <a:rPr lang="nl-NL" dirty="0" err="1">
                <a:latin typeface="Calibri" panose="020F0502020204030204" pitchFamily="34" charset="0"/>
                <a:cs typeface="Calibri" panose="020F0502020204030204" pitchFamily="34" charset="0"/>
              </a:rPr>
              <a:t>certificate</a:t>
            </a:r>
            <a:endParaRPr lang="nl-NL" dirty="0">
              <a:latin typeface="Calibri" panose="020F0502020204030204" pitchFamily="34" charset="0"/>
              <a:cs typeface="Calibri" panose="020F0502020204030204" pitchFamily="34" charset="0"/>
            </a:endParaRPr>
          </a:p>
        </p:txBody>
      </p:sp>
      <p:pic>
        <p:nvPicPr>
          <p:cNvPr id="5" name="Afbeelding 4" descr="Afbeelding met machine, Werkplaats, engineering, overdekt&#10;&#10;Door AI gegenereerde inhoud is mogelijk onjuist.">
            <a:extLst>
              <a:ext uri="{FF2B5EF4-FFF2-40B4-BE49-F238E27FC236}">
                <a16:creationId xmlns:a16="http://schemas.microsoft.com/office/drawing/2014/main" id="{0DA67C1B-5BBB-9CD3-06C1-09438D4D87EE}"/>
              </a:ext>
            </a:extLst>
          </p:cNvPr>
          <p:cNvPicPr>
            <a:picLocks noChangeAspect="1"/>
          </p:cNvPicPr>
          <p:nvPr/>
        </p:nvPicPr>
        <p:blipFill>
          <a:blip r:embed="rId3"/>
          <a:srcRect l="15907" r="20343"/>
          <a:stretch>
            <a:fillRect/>
          </a:stretch>
        </p:blipFill>
        <p:spPr>
          <a:xfrm>
            <a:off x="6992417" y="1174796"/>
            <a:ext cx="4462465" cy="5249959"/>
          </a:xfrm>
          <a:prstGeom prst="roundRect">
            <a:avLst>
              <a:gd name="adj" fmla="val 7958"/>
            </a:avLst>
          </a:prstGeom>
        </p:spPr>
      </p:pic>
      <p:sp>
        <p:nvSpPr>
          <p:cNvPr id="10" name="16-puntige ster 9">
            <a:extLst>
              <a:ext uri="{FF2B5EF4-FFF2-40B4-BE49-F238E27FC236}">
                <a16:creationId xmlns:a16="http://schemas.microsoft.com/office/drawing/2014/main" id="{89BADA94-6A20-4E56-5B38-C2602D4502F8}"/>
              </a:ext>
            </a:extLst>
          </p:cNvPr>
          <p:cNvSpPr/>
          <p:nvPr/>
        </p:nvSpPr>
        <p:spPr>
          <a:xfrm>
            <a:off x="10472187" y="4668618"/>
            <a:ext cx="914400" cy="914400"/>
          </a:xfrm>
          <a:prstGeom prst="star16">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1" name="Groep 10">
            <a:extLst>
              <a:ext uri="{FF2B5EF4-FFF2-40B4-BE49-F238E27FC236}">
                <a16:creationId xmlns:a16="http://schemas.microsoft.com/office/drawing/2014/main" id="{969866F6-8D00-858A-1CB4-D0D496D269BA}"/>
              </a:ext>
            </a:extLst>
          </p:cNvPr>
          <p:cNvGrpSpPr/>
          <p:nvPr/>
        </p:nvGrpSpPr>
        <p:grpSpPr>
          <a:xfrm rot="900000">
            <a:off x="9300543" y="5219038"/>
            <a:ext cx="931864" cy="1460414"/>
            <a:chOff x="374961" y="1871980"/>
            <a:chExt cx="2525696" cy="3958260"/>
          </a:xfrm>
        </p:grpSpPr>
        <p:sp>
          <p:nvSpPr>
            <p:cNvPr id="13" name="Vrije vorm 12">
              <a:extLst>
                <a:ext uri="{FF2B5EF4-FFF2-40B4-BE49-F238E27FC236}">
                  <a16:creationId xmlns:a16="http://schemas.microsoft.com/office/drawing/2014/main" id="{C992E179-7542-BF63-9D29-2C4F321F2AE2}"/>
                </a:ext>
              </a:extLst>
            </p:cNvPr>
            <p:cNvSpPr/>
            <p:nvPr/>
          </p:nvSpPr>
          <p:spPr>
            <a:xfrm>
              <a:off x="374961" y="3502885"/>
              <a:ext cx="1454425" cy="2129181"/>
            </a:xfrm>
            <a:custGeom>
              <a:avLst/>
              <a:gdLst>
                <a:gd name="connsiteX0" fmla="*/ 95 w 1156715"/>
                <a:gd name="connsiteY0" fmla="*/ 1317403 h 1693354"/>
                <a:gd name="connsiteX1" fmla="*/ 232505 w 1156715"/>
                <a:gd name="connsiteY1" fmla="*/ 298323 h 1693354"/>
                <a:gd name="connsiteX2" fmla="*/ 493014 w 1156715"/>
                <a:gd name="connsiteY2" fmla="*/ 0 h 1693354"/>
                <a:gd name="connsiteX3" fmla="*/ 621983 w 1156715"/>
                <a:gd name="connsiteY3" fmla="*/ 361283 h 1693354"/>
                <a:gd name="connsiteX4" fmla="*/ 1156716 w 1156715"/>
                <a:gd name="connsiteY4" fmla="*/ 1300448 h 1693354"/>
                <a:gd name="connsiteX5" fmla="*/ 775430 w 1156715"/>
                <a:gd name="connsiteY5" fmla="*/ 1671161 h 1693354"/>
                <a:gd name="connsiteX6" fmla="*/ 599408 w 1156715"/>
                <a:gd name="connsiteY6" fmla="*/ 1693354 h 1693354"/>
                <a:gd name="connsiteX7" fmla="*/ 0 w 1156715"/>
                <a:gd name="connsiteY7" fmla="*/ 1317308 h 1693354"/>
                <a:gd name="connsiteX8" fmla="*/ 95 w 1156715"/>
                <a:gd name="connsiteY8" fmla="*/ 1317403 h 169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715" h="1693354">
                  <a:moveTo>
                    <a:pt x="95" y="1317403"/>
                  </a:moveTo>
                  <a:lnTo>
                    <a:pt x="232505" y="298323"/>
                  </a:lnTo>
                  <a:cubicBezTo>
                    <a:pt x="232505" y="298323"/>
                    <a:pt x="318897" y="35719"/>
                    <a:pt x="493014" y="0"/>
                  </a:cubicBezTo>
                  <a:lnTo>
                    <a:pt x="621983" y="361283"/>
                  </a:lnTo>
                  <a:lnTo>
                    <a:pt x="1156716" y="1300448"/>
                  </a:lnTo>
                  <a:cubicBezTo>
                    <a:pt x="1088993" y="1538954"/>
                    <a:pt x="885635" y="1657255"/>
                    <a:pt x="775430" y="1671161"/>
                  </a:cubicBezTo>
                  <a:lnTo>
                    <a:pt x="599408" y="1693354"/>
                  </a:lnTo>
                  <a:cubicBezTo>
                    <a:pt x="599408" y="1693354"/>
                    <a:pt x="158496" y="1500950"/>
                    <a:pt x="0" y="1317308"/>
                  </a:cubicBezTo>
                  <a:lnTo>
                    <a:pt x="95" y="1317403"/>
                  </a:lnTo>
                  <a:close/>
                </a:path>
              </a:pathLst>
            </a:custGeom>
            <a:solidFill>
              <a:schemeClr val="accent5"/>
            </a:solidFill>
            <a:ln w="9525" cap="flat">
              <a:noFill/>
              <a:prstDash val="solid"/>
              <a:miter/>
            </a:ln>
          </p:spPr>
          <p:txBody>
            <a:bodyPr rtlCol="0" anchor="ctr"/>
            <a:lstStyle/>
            <a:p>
              <a:endParaRPr lang="nl-NL">
                <a:latin typeface="Calibri" panose="020F0502020204030204" pitchFamily="34" charset="0"/>
                <a:cs typeface="Calibri" panose="020F0502020204030204" pitchFamily="34" charset="0"/>
              </a:endParaRPr>
            </a:p>
          </p:txBody>
        </p:sp>
        <p:sp>
          <p:nvSpPr>
            <p:cNvPr id="14" name="Afgeronde rechthoek 13">
              <a:extLst>
                <a:ext uri="{FF2B5EF4-FFF2-40B4-BE49-F238E27FC236}">
                  <a16:creationId xmlns:a16="http://schemas.microsoft.com/office/drawing/2014/main" id="{0E44A989-CED8-08C2-0F10-915FF4D3D50D}"/>
                </a:ext>
              </a:extLst>
            </p:cNvPr>
            <p:cNvSpPr/>
            <p:nvPr/>
          </p:nvSpPr>
          <p:spPr>
            <a:xfrm>
              <a:off x="1020737" y="1871980"/>
              <a:ext cx="1879920" cy="3958260"/>
            </a:xfrm>
            <a:prstGeom prst="roundRect">
              <a:avLst/>
            </a:prstGeom>
            <a:solidFill>
              <a:schemeClr val="bg1"/>
            </a:solidFill>
            <a:ln w="381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tIns="144000" rtlCol="0" anchor="t"/>
            <a:lstStyle/>
            <a:p>
              <a:pPr algn="ctr"/>
              <a:endParaRPr lang="nl-NL">
                <a:solidFill>
                  <a:schemeClr val="accent2"/>
                </a:solidFill>
                <a:latin typeface="Calibri" panose="020F0502020204030204" pitchFamily="34" charset="0"/>
                <a:cs typeface="Calibri" panose="020F0502020204030204" pitchFamily="34" charset="0"/>
              </a:endParaRPr>
            </a:p>
          </p:txBody>
        </p:sp>
        <p:sp>
          <p:nvSpPr>
            <p:cNvPr id="15" name="Rechthoek 14">
              <a:extLst>
                <a:ext uri="{FF2B5EF4-FFF2-40B4-BE49-F238E27FC236}">
                  <a16:creationId xmlns:a16="http://schemas.microsoft.com/office/drawing/2014/main" id="{0EA150FA-F0AB-F81B-AD7C-0927F27173AB}"/>
                </a:ext>
              </a:extLst>
            </p:cNvPr>
            <p:cNvSpPr/>
            <p:nvPr/>
          </p:nvSpPr>
          <p:spPr>
            <a:xfrm>
              <a:off x="1066063" y="2895232"/>
              <a:ext cx="1794295" cy="10988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Afbeelding 15">
              <a:extLst>
                <a:ext uri="{FF2B5EF4-FFF2-40B4-BE49-F238E27FC236}">
                  <a16:creationId xmlns:a16="http://schemas.microsoft.com/office/drawing/2014/main" id="{8EAD4B7D-EAE9-D654-1B61-3725EF58F708}"/>
                </a:ext>
              </a:extLst>
            </p:cNvPr>
            <p:cNvPicPr>
              <a:picLocks noChangeAspect="1"/>
            </p:cNvPicPr>
            <p:nvPr/>
          </p:nvPicPr>
          <p:blipFill>
            <a:blip r:embed="rId4" cstate="screen">
              <a:clrChange>
                <a:clrFrom>
                  <a:srgbClr val="0061B0"/>
                </a:clrFrom>
                <a:clrTo>
                  <a:srgbClr val="0061B0">
                    <a:alpha val="0"/>
                  </a:srgbClr>
                </a:clrTo>
              </a:clrChange>
              <a:extLst>
                <a:ext uri="{28A0092B-C50C-407E-A947-70E740481C1C}">
                  <a14:useLocalDpi xmlns:a14="http://schemas.microsoft.com/office/drawing/2010/main"/>
                </a:ext>
              </a:extLst>
            </a:blip>
            <a:stretch>
              <a:fillRect/>
            </a:stretch>
          </p:blipFill>
          <p:spPr>
            <a:xfrm>
              <a:off x="1309846" y="3129729"/>
              <a:ext cx="1259297" cy="612932"/>
            </a:xfrm>
            <a:prstGeom prst="rect">
              <a:avLst/>
            </a:prstGeom>
          </p:spPr>
        </p:pic>
        <p:sp>
          <p:nvSpPr>
            <p:cNvPr id="17" name="Rechthoek 16">
              <a:extLst>
                <a:ext uri="{FF2B5EF4-FFF2-40B4-BE49-F238E27FC236}">
                  <a16:creationId xmlns:a16="http://schemas.microsoft.com/office/drawing/2014/main" id="{5D07AEF3-B824-B299-1B07-3EB479FDE67C}"/>
                </a:ext>
              </a:extLst>
            </p:cNvPr>
            <p:cNvSpPr/>
            <p:nvPr/>
          </p:nvSpPr>
          <p:spPr>
            <a:xfrm>
              <a:off x="1063550" y="4178490"/>
              <a:ext cx="1794295" cy="10947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bIns="144000" rtlCol="0" anchor="b"/>
            <a:lstStyle/>
            <a:p>
              <a:pPr algn="ctr"/>
              <a:endParaRPr lang="nl-NL" sz="1400">
                <a:solidFill>
                  <a:schemeClr val="tx1"/>
                </a:solidFill>
                <a:latin typeface="Calibri" panose="020F0502020204030204" pitchFamily="34" charset="0"/>
                <a:cs typeface="Calibri" panose="020F0502020204030204" pitchFamily="34" charset="0"/>
              </a:endParaRPr>
            </a:p>
          </p:txBody>
        </p:sp>
        <p:pic>
          <p:nvPicPr>
            <p:cNvPr id="18" name="Graphic 17" descr="Badge vinkje met effen opvulling">
              <a:extLst>
                <a:ext uri="{FF2B5EF4-FFF2-40B4-BE49-F238E27FC236}">
                  <a16:creationId xmlns:a16="http://schemas.microsoft.com/office/drawing/2014/main" id="{3B1C079A-292F-D889-40C9-8F001AA705D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89473" y="4231964"/>
              <a:ext cx="1008632" cy="1008632"/>
            </a:xfrm>
            <a:prstGeom prst="rect">
              <a:avLst/>
            </a:prstGeom>
          </p:spPr>
        </p:pic>
        <p:sp>
          <p:nvSpPr>
            <p:cNvPr id="19" name="Vrije vorm 18">
              <a:extLst>
                <a:ext uri="{FF2B5EF4-FFF2-40B4-BE49-F238E27FC236}">
                  <a16:creationId xmlns:a16="http://schemas.microsoft.com/office/drawing/2014/main" id="{C23A2FD4-96C5-78A5-B038-8029251A7266}"/>
                </a:ext>
              </a:extLst>
            </p:cNvPr>
            <p:cNvSpPr/>
            <p:nvPr/>
          </p:nvSpPr>
          <p:spPr>
            <a:xfrm>
              <a:off x="535806" y="4012126"/>
              <a:ext cx="1025666" cy="949976"/>
            </a:xfrm>
            <a:custGeom>
              <a:avLst/>
              <a:gdLst>
                <a:gd name="connsiteX0" fmla="*/ 639529 w 1245889"/>
                <a:gd name="connsiteY0" fmla="*/ 0 h 1153947"/>
                <a:gd name="connsiteX1" fmla="*/ 809061 w 1245889"/>
                <a:gd name="connsiteY1" fmla="*/ 70219 h 1153947"/>
                <a:gd name="connsiteX2" fmla="*/ 838057 w 1245889"/>
                <a:gd name="connsiteY2" fmla="*/ 105363 h 1153947"/>
                <a:gd name="connsiteX3" fmla="*/ 838110 w 1245889"/>
                <a:gd name="connsiteY3" fmla="*/ 105327 h 1153947"/>
                <a:gd name="connsiteX4" fmla="*/ 1209083 w 1245889"/>
                <a:gd name="connsiteY4" fmla="*/ 663970 h 1153947"/>
                <a:gd name="connsiteX5" fmla="*/ 1205611 w 1245889"/>
                <a:gd name="connsiteY5" fmla="*/ 666276 h 1153947"/>
                <a:gd name="connsiteX6" fmla="*/ 1228512 w 1245889"/>
                <a:gd name="connsiteY6" fmla="*/ 700244 h 1153947"/>
                <a:gd name="connsiteX7" fmla="*/ 1245889 w 1245889"/>
                <a:gd name="connsiteY7" fmla="*/ 786319 h 1153947"/>
                <a:gd name="connsiteX8" fmla="*/ 1024760 w 1245889"/>
                <a:gd name="connsiteY8" fmla="*/ 1007448 h 1153947"/>
                <a:gd name="connsiteX9" fmla="*/ 868396 w 1245889"/>
                <a:gd name="connsiteY9" fmla="*/ 942682 h 1153947"/>
                <a:gd name="connsiteX10" fmla="*/ 843954 w 1245889"/>
                <a:gd name="connsiteY10" fmla="*/ 906429 h 1153947"/>
                <a:gd name="connsiteX11" fmla="*/ 840583 w 1245889"/>
                <a:gd name="connsiteY11" fmla="*/ 908668 h 1153947"/>
                <a:gd name="connsiteX12" fmla="*/ 672767 w 1245889"/>
                <a:gd name="connsiteY12" fmla="*/ 684101 h 1153947"/>
                <a:gd name="connsiteX13" fmla="*/ 403270 w 1245889"/>
                <a:gd name="connsiteY13" fmla="*/ 1153947 h 1153947"/>
                <a:gd name="connsiteX14" fmla="*/ 0 w 1245889"/>
                <a:gd name="connsiteY14" fmla="*/ 677646 h 1153947"/>
                <a:gd name="connsiteX15" fmla="*/ 412845 w 1245889"/>
                <a:gd name="connsiteY15" fmla="*/ 165026 h 1153947"/>
                <a:gd name="connsiteX16" fmla="*/ 418618 w 1245889"/>
                <a:gd name="connsiteY16" fmla="*/ 146427 h 1153947"/>
                <a:gd name="connsiteX17" fmla="*/ 639529 w 1245889"/>
                <a:gd name="connsiteY17" fmla="*/ 0 h 115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5889" h="1153947">
                  <a:moveTo>
                    <a:pt x="639529" y="0"/>
                  </a:moveTo>
                  <a:cubicBezTo>
                    <a:pt x="705737" y="0"/>
                    <a:pt x="765675" y="26833"/>
                    <a:pt x="809061" y="70219"/>
                  </a:cubicBezTo>
                  <a:lnTo>
                    <a:pt x="838057" y="105363"/>
                  </a:lnTo>
                  <a:lnTo>
                    <a:pt x="838110" y="105327"/>
                  </a:lnTo>
                  <a:lnTo>
                    <a:pt x="1209083" y="663970"/>
                  </a:lnTo>
                  <a:lnTo>
                    <a:pt x="1205611" y="666276"/>
                  </a:lnTo>
                  <a:lnTo>
                    <a:pt x="1228512" y="700244"/>
                  </a:lnTo>
                  <a:cubicBezTo>
                    <a:pt x="1239702" y="726699"/>
                    <a:pt x="1245889" y="755786"/>
                    <a:pt x="1245889" y="786319"/>
                  </a:cubicBezTo>
                  <a:cubicBezTo>
                    <a:pt x="1245889" y="908449"/>
                    <a:pt x="1146889" y="1007448"/>
                    <a:pt x="1024760" y="1007448"/>
                  </a:cubicBezTo>
                  <a:cubicBezTo>
                    <a:pt x="963695" y="1007448"/>
                    <a:pt x="908412" y="982698"/>
                    <a:pt x="868396" y="942682"/>
                  </a:cubicBezTo>
                  <a:lnTo>
                    <a:pt x="843954" y="906429"/>
                  </a:lnTo>
                  <a:lnTo>
                    <a:pt x="840583" y="908668"/>
                  </a:lnTo>
                  <a:lnTo>
                    <a:pt x="672767" y="684101"/>
                  </a:lnTo>
                  <a:lnTo>
                    <a:pt x="403270" y="1153947"/>
                  </a:lnTo>
                  <a:lnTo>
                    <a:pt x="0" y="677646"/>
                  </a:lnTo>
                  <a:lnTo>
                    <a:pt x="412845" y="165026"/>
                  </a:lnTo>
                  <a:lnTo>
                    <a:pt x="418618" y="146427"/>
                  </a:lnTo>
                  <a:cubicBezTo>
                    <a:pt x="455013" y="60375"/>
                    <a:pt x="540217" y="0"/>
                    <a:pt x="639529" y="0"/>
                  </a:cubicBezTo>
                  <a:close/>
                </a:path>
              </a:pathLst>
            </a:custGeom>
            <a:solidFill>
              <a:schemeClr val="accent5"/>
            </a:solidFill>
            <a:ln w="9525" cap="flat">
              <a:noFill/>
              <a:prstDash val="solid"/>
              <a:miter/>
            </a:ln>
            <a:effectLst>
              <a:outerShdw blurRad="38100" dist="25400" dir="2700000" algn="tl" rotWithShape="0">
                <a:prstClr val="black">
                  <a:alpha val="40000"/>
                </a:prstClr>
              </a:outerShdw>
            </a:effectLst>
          </p:spPr>
          <p:txBody>
            <a:bodyPr wrap="square" rtlCol="0" anchor="ctr">
              <a:noAutofit/>
            </a:bodyPr>
            <a:lstStyle/>
            <a:p>
              <a:endParaRPr lang="nl-NL">
                <a:latin typeface="Calibri" panose="020F0502020204030204" pitchFamily="34" charset="0"/>
                <a:cs typeface="Calibri" panose="020F0502020204030204" pitchFamily="34" charset="0"/>
              </a:endParaRPr>
            </a:p>
          </p:txBody>
        </p:sp>
        <p:cxnSp>
          <p:nvCxnSpPr>
            <p:cNvPr id="20" name="Rechte verbindingslijn 19">
              <a:extLst>
                <a:ext uri="{FF2B5EF4-FFF2-40B4-BE49-F238E27FC236}">
                  <a16:creationId xmlns:a16="http://schemas.microsoft.com/office/drawing/2014/main" id="{7E4CC10B-0AB6-902F-661D-42E91BE707DD}"/>
                </a:ext>
              </a:extLst>
            </p:cNvPr>
            <p:cNvCxnSpPr>
              <a:cxnSpLocks/>
              <a:stCxn id="19" idx="14"/>
            </p:cNvCxnSpPr>
            <p:nvPr/>
          </p:nvCxnSpPr>
          <p:spPr>
            <a:xfrm>
              <a:off x="535806" y="4569992"/>
              <a:ext cx="323162" cy="39211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1" name="Groep 20">
            <a:extLst>
              <a:ext uri="{FF2B5EF4-FFF2-40B4-BE49-F238E27FC236}">
                <a16:creationId xmlns:a16="http://schemas.microsoft.com/office/drawing/2014/main" id="{C8E725D6-1627-B0DB-0E74-ABA2CFA7E6A8}"/>
              </a:ext>
            </a:extLst>
          </p:cNvPr>
          <p:cNvGrpSpPr/>
          <p:nvPr/>
        </p:nvGrpSpPr>
        <p:grpSpPr>
          <a:xfrm>
            <a:off x="1896119" y="2658342"/>
            <a:ext cx="5747409" cy="3514094"/>
            <a:chOff x="4488110" y="1392572"/>
            <a:chExt cx="6815310" cy="4167032"/>
          </a:xfrm>
        </p:grpSpPr>
        <p:pic>
          <p:nvPicPr>
            <p:cNvPr id="22" name="Afbeelding 21">
              <a:extLst>
                <a:ext uri="{FF2B5EF4-FFF2-40B4-BE49-F238E27FC236}">
                  <a16:creationId xmlns:a16="http://schemas.microsoft.com/office/drawing/2014/main" id="{FC7DA39E-9171-DFBF-7218-5B5469CD7DF6}"/>
                </a:ext>
              </a:extLst>
            </p:cNvPr>
            <p:cNvPicPr>
              <a:picLocks noChangeAspect="1"/>
            </p:cNvPicPr>
            <p:nvPr/>
          </p:nvPicPr>
          <p:blipFill>
            <a:blip r:embed="rId6"/>
            <a:stretch>
              <a:fillRect/>
            </a:stretch>
          </p:blipFill>
          <p:spPr>
            <a:xfrm>
              <a:off x="4927833" y="1495951"/>
              <a:ext cx="5952688" cy="3866097"/>
            </a:xfrm>
            <a:prstGeom prst="rect">
              <a:avLst/>
            </a:prstGeom>
          </p:spPr>
        </p:pic>
        <p:sp>
          <p:nvSpPr>
            <p:cNvPr id="23" name="Afgeronde rechthoek 22">
              <a:extLst>
                <a:ext uri="{FF2B5EF4-FFF2-40B4-BE49-F238E27FC236}">
                  <a16:creationId xmlns:a16="http://schemas.microsoft.com/office/drawing/2014/main" id="{09359921-34BD-A065-6FA9-EB8387117139}"/>
                </a:ext>
              </a:extLst>
            </p:cNvPr>
            <p:cNvSpPr/>
            <p:nvPr/>
          </p:nvSpPr>
          <p:spPr>
            <a:xfrm>
              <a:off x="4848837" y="1392572"/>
              <a:ext cx="6090407" cy="4068661"/>
            </a:xfrm>
            <a:prstGeom prst="roundRect">
              <a:avLst>
                <a:gd name="adj" fmla="val 36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A5885D8E-256C-4C4F-17AE-FC501DD0B2C6}"/>
                </a:ext>
              </a:extLst>
            </p:cNvPr>
            <p:cNvSpPr/>
            <p:nvPr/>
          </p:nvSpPr>
          <p:spPr>
            <a:xfrm>
              <a:off x="5025006" y="1594322"/>
              <a:ext cx="5754847" cy="36739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7BD2D722-B22A-8D6C-A6EF-2C23A4EDF490}"/>
                </a:ext>
              </a:extLst>
            </p:cNvPr>
            <p:cNvSpPr/>
            <p:nvPr/>
          </p:nvSpPr>
          <p:spPr>
            <a:xfrm>
              <a:off x="5025006" y="1594322"/>
              <a:ext cx="5754847" cy="16736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B0D2A141-0FFE-9E9F-520E-4998AF49F58B}"/>
                </a:ext>
              </a:extLst>
            </p:cNvPr>
            <p:cNvSpPr/>
            <p:nvPr/>
          </p:nvSpPr>
          <p:spPr>
            <a:xfrm>
              <a:off x="5075340" y="1623476"/>
              <a:ext cx="109057" cy="10905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Ovaal 26">
              <a:extLst>
                <a:ext uri="{FF2B5EF4-FFF2-40B4-BE49-F238E27FC236}">
                  <a16:creationId xmlns:a16="http://schemas.microsoft.com/office/drawing/2014/main" id="{5B3E9E02-9B0E-AF96-067D-E8D3B3C5EF33}"/>
                </a:ext>
              </a:extLst>
            </p:cNvPr>
            <p:cNvSpPr/>
            <p:nvPr/>
          </p:nvSpPr>
          <p:spPr>
            <a:xfrm>
              <a:off x="5227041" y="1623476"/>
              <a:ext cx="109057" cy="109057"/>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Ovaal 27">
              <a:extLst>
                <a:ext uri="{FF2B5EF4-FFF2-40B4-BE49-F238E27FC236}">
                  <a16:creationId xmlns:a16="http://schemas.microsoft.com/office/drawing/2014/main" id="{9C4D7F25-E018-0C2F-B136-DF36609B45D0}"/>
                </a:ext>
              </a:extLst>
            </p:cNvPr>
            <p:cNvSpPr/>
            <p:nvPr/>
          </p:nvSpPr>
          <p:spPr>
            <a:xfrm>
              <a:off x="5384335" y="1623475"/>
              <a:ext cx="109057" cy="109057"/>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met aan één zijde afgeronde hoeken 28">
              <a:extLst>
                <a:ext uri="{FF2B5EF4-FFF2-40B4-BE49-F238E27FC236}">
                  <a16:creationId xmlns:a16="http://schemas.microsoft.com/office/drawing/2014/main" id="{B12F5E7A-A02E-4AFC-8166-67F06DA2BF47}"/>
                </a:ext>
              </a:extLst>
            </p:cNvPr>
            <p:cNvSpPr/>
            <p:nvPr/>
          </p:nvSpPr>
          <p:spPr>
            <a:xfrm>
              <a:off x="4488110" y="5263678"/>
              <a:ext cx="6815310" cy="295926"/>
            </a:xfrm>
            <a:prstGeom prst="round2SameRect">
              <a:avLst>
                <a:gd name="adj1" fmla="val 3405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30" name="Picture 5">
            <a:extLst>
              <a:ext uri="{FF2B5EF4-FFF2-40B4-BE49-F238E27FC236}">
                <a16:creationId xmlns:a16="http://schemas.microsoft.com/office/drawing/2014/main" id="{3F24945B-4649-85C3-64E1-D1E088079027}"/>
              </a:ext>
            </a:extLst>
          </p:cNvPr>
          <p:cNvPicPr>
            <a:picLocks noChangeAspect="1"/>
          </p:cNvPicPr>
          <p:nvPr/>
        </p:nvPicPr>
        <p:blipFill rotWithShape="1">
          <a:blip r:embed="rId7"/>
          <a:srcRect l="3130" t="5439" r="24841" b="17721"/>
          <a:stretch>
            <a:fillRect/>
          </a:stretch>
        </p:blipFill>
        <p:spPr bwMode="auto">
          <a:xfrm>
            <a:off x="2342456" y="2836458"/>
            <a:ext cx="4853110" cy="3045427"/>
          </a:xfrm>
          <a:prstGeom prst="rect">
            <a:avLst/>
          </a:prstGeom>
          <a:ln>
            <a:noFill/>
          </a:ln>
          <a:extLst>
            <a:ext uri="{53640926-AAD7-44D8-BBD7-CCE9431645EC}">
              <a14:shadowObscured xmlns:a14="http://schemas.microsoft.com/office/drawing/2010/main"/>
            </a:ext>
          </a:extLst>
        </p:spPr>
      </p:pic>
      <p:grpSp>
        <p:nvGrpSpPr>
          <p:cNvPr id="44" name="Groep 43">
            <a:extLst>
              <a:ext uri="{FF2B5EF4-FFF2-40B4-BE49-F238E27FC236}">
                <a16:creationId xmlns:a16="http://schemas.microsoft.com/office/drawing/2014/main" id="{BE0F6EB6-405C-45F6-0EFE-C5D8276E31E0}"/>
              </a:ext>
            </a:extLst>
          </p:cNvPr>
          <p:cNvGrpSpPr/>
          <p:nvPr/>
        </p:nvGrpSpPr>
        <p:grpSpPr>
          <a:xfrm>
            <a:off x="222561" y="3184303"/>
            <a:ext cx="2218909" cy="3477465"/>
            <a:chOff x="222561" y="2703509"/>
            <a:chExt cx="2525696" cy="3958260"/>
          </a:xfrm>
        </p:grpSpPr>
        <p:sp>
          <p:nvSpPr>
            <p:cNvPr id="31" name="Vrije vorm 30">
              <a:extLst>
                <a:ext uri="{FF2B5EF4-FFF2-40B4-BE49-F238E27FC236}">
                  <a16:creationId xmlns:a16="http://schemas.microsoft.com/office/drawing/2014/main" id="{88A59B3D-2C08-9C79-7119-6BB2CDC7CFE1}"/>
                </a:ext>
              </a:extLst>
            </p:cNvPr>
            <p:cNvSpPr/>
            <p:nvPr/>
          </p:nvSpPr>
          <p:spPr>
            <a:xfrm>
              <a:off x="222561" y="4334414"/>
              <a:ext cx="1454425" cy="2129181"/>
            </a:xfrm>
            <a:custGeom>
              <a:avLst/>
              <a:gdLst>
                <a:gd name="connsiteX0" fmla="*/ 95 w 1156715"/>
                <a:gd name="connsiteY0" fmla="*/ 1317403 h 1693354"/>
                <a:gd name="connsiteX1" fmla="*/ 232505 w 1156715"/>
                <a:gd name="connsiteY1" fmla="*/ 298323 h 1693354"/>
                <a:gd name="connsiteX2" fmla="*/ 493014 w 1156715"/>
                <a:gd name="connsiteY2" fmla="*/ 0 h 1693354"/>
                <a:gd name="connsiteX3" fmla="*/ 621983 w 1156715"/>
                <a:gd name="connsiteY3" fmla="*/ 361283 h 1693354"/>
                <a:gd name="connsiteX4" fmla="*/ 1156716 w 1156715"/>
                <a:gd name="connsiteY4" fmla="*/ 1300448 h 1693354"/>
                <a:gd name="connsiteX5" fmla="*/ 775430 w 1156715"/>
                <a:gd name="connsiteY5" fmla="*/ 1671161 h 1693354"/>
                <a:gd name="connsiteX6" fmla="*/ 599408 w 1156715"/>
                <a:gd name="connsiteY6" fmla="*/ 1693354 h 1693354"/>
                <a:gd name="connsiteX7" fmla="*/ 0 w 1156715"/>
                <a:gd name="connsiteY7" fmla="*/ 1317308 h 1693354"/>
                <a:gd name="connsiteX8" fmla="*/ 95 w 1156715"/>
                <a:gd name="connsiteY8" fmla="*/ 1317403 h 169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715" h="1693354">
                  <a:moveTo>
                    <a:pt x="95" y="1317403"/>
                  </a:moveTo>
                  <a:lnTo>
                    <a:pt x="232505" y="298323"/>
                  </a:lnTo>
                  <a:cubicBezTo>
                    <a:pt x="232505" y="298323"/>
                    <a:pt x="318897" y="35719"/>
                    <a:pt x="493014" y="0"/>
                  </a:cubicBezTo>
                  <a:lnTo>
                    <a:pt x="621983" y="361283"/>
                  </a:lnTo>
                  <a:lnTo>
                    <a:pt x="1156716" y="1300448"/>
                  </a:lnTo>
                  <a:cubicBezTo>
                    <a:pt x="1088993" y="1538954"/>
                    <a:pt x="885635" y="1657255"/>
                    <a:pt x="775430" y="1671161"/>
                  </a:cubicBezTo>
                  <a:lnTo>
                    <a:pt x="599408" y="1693354"/>
                  </a:lnTo>
                  <a:cubicBezTo>
                    <a:pt x="599408" y="1693354"/>
                    <a:pt x="158496" y="1500950"/>
                    <a:pt x="0" y="1317308"/>
                  </a:cubicBezTo>
                  <a:lnTo>
                    <a:pt x="95" y="1317403"/>
                  </a:lnTo>
                  <a:close/>
                </a:path>
              </a:pathLst>
            </a:custGeom>
            <a:solidFill>
              <a:schemeClr val="accent5"/>
            </a:solidFill>
            <a:ln w="9525" cap="flat">
              <a:noFill/>
              <a:prstDash val="solid"/>
              <a:miter/>
            </a:ln>
          </p:spPr>
          <p:txBody>
            <a:bodyPr rtlCol="0" anchor="ctr"/>
            <a:lstStyle/>
            <a:p>
              <a:endParaRPr lang="nl-NL">
                <a:latin typeface="Calibri" panose="020F0502020204030204" pitchFamily="34" charset="0"/>
                <a:cs typeface="Calibri" panose="020F0502020204030204" pitchFamily="34" charset="0"/>
              </a:endParaRPr>
            </a:p>
          </p:txBody>
        </p:sp>
        <p:sp>
          <p:nvSpPr>
            <p:cNvPr id="32" name="Afgeronde rechthoek 31">
              <a:extLst>
                <a:ext uri="{FF2B5EF4-FFF2-40B4-BE49-F238E27FC236}">
                  <a16:creationId xmlns:a16="http://schemas.microsoft.com/office/drawing/2014/main" id="{FD742DDF-94D9-420A-F547-3D9F319658D8}"/>
                </a:ext>
              </a:extLst>
            </p:cNvPr>
            <p:cNvSpPr/>
            <p:nvPr/>
          </p:nvSpPr>
          <p:spPr>
            <a:xfrm>
              <a:off x="868337" y="2703509"/>
              <a:ext cx="1879920" cy="3958260"/>
            </a:xfrm>
            <a:prstGeom prst="roundRect">
              <a:avLst/>
            </a:prstGeom>
            <a:solidFill>
              <a:schemeClr val="bg1"/>
            </a:solidFill>
            <a:ln w="762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tIns="144000" rtlCol="0" anchor="t"/>
            <a:lstStyle/>
            <a:p>
              <a:pPr algn="ctr"/>
              <a:r>
                <a:rPr lang="nl-NL">
                  <a:solidFill>
                    <a:schemeClr val="accent2"/>
                  </a:solidFill>
                  <a:latin typeface="Calibri" panose="020F0502020204030204" pitchFamily="34" charset="0"/>
                  <a:cs typeface="Calibri" panose="020F0502020204030204" pitchFamily="34" charset="0"/>
                </a:rPr>
                <a:t>Wallet</a:t>
              </a:r>
            </a:p>
          </p:txBody>
        </p:sp>
        <p:sp>
          <p:nvSpPr>
            <p:cNvPr id="33" name="Rechthoek 32">
              <a:extLst>
                <a:ext uri="{FF2B5EF4-FFF2-40B4-BE49-F238E27FC236}">
                  <a16:creationId xmlns:a16="http://schemas.microsoft.com/office/drawing/2014/main" id="{0B5C1E1B-843D-EE73-7821-38C1ACB0D2E4}"/>
                </a:ext>
              </a:extLst>
            </p:cNvPr>
            <p:cNvSpPr/>
            <p:nvPr/>
          </p:nvSpPr>
          <p:spPr>
            <a:xfrm>
              <a:off x="913663" y="3726762"/>
              <a:ext cx="1794294" cy="10988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4" name="Afbeelding 33">
              <a:extLst>
                <a:ext uri="{FF2B5EF4-FFF2-40B4-BE49-F238E27FC236}">
                  <a16:creationId xmlns:a16="http://schemas.microsoft.com/office/drawing/2014/main" id="{C68EDCEE-ED8A-611B-86C7-D55209A8DC59}"/>
                </a:ext>
              </a:extLst>
            </p:cNvPr>
            <p:cNvPicPr>
              <a:picLocks noChangeAspect="1"/>
            </p:cNvPicPr>
            <p:nvPr/>
          </p:nvPicPr>
          <p:blipFill>
            <a:blip r:embed="rId4" cstate="screen">
              <a:clrChange>
                <a:clrFrom>
                  <a:srgbClr val="0061B0"/>
                </a:clrFrom>
                <a:clrTo>
                  <a:srgbClr val="0061B0">
                    <a:alpha val="0"/>
                  </a:srgbClr>
                </a:clrTo>
              </a:clrChange>
              <a:extLst>
                <a:ext uri="{28A0092B-C50C-407E-A947-70E740481C1C}">
                  <a14:useLocalDpi xmlns:a14="http://schemas.microsoft.com/office/drawing/2010/main"/>
                </a:ext>
              </a:extLst>
            </a:blip>
            <a:stretch>
              <a:fillRect/>
            </a:stretch>
          </p:blipFill>
          <p:spPr>
            <a:xfrm>
              <a:off x="1262688" y="4038544"/>
              <a:ext cx="1075070" cy="523264"/>
            </a:xfrm>
            <a:prstGeom prst="rect">
              <a:avLst/>
            </a:prstGeom>
          </p:spPr>
        </p:pic>
        <p:sp>
          <p:nvSpPr>
            <p:cNvPr id="35" name="Rechthoek 34">
              <a:extLst>
                <a:ext uri="{FF2B5EF4-FFF2-40B4-BE49-F238E27FC236}">
                  <a16:creationId xmlns:a16="http://schemas.microsoft.com/office/drawing/2014/main" id="{934280C5-B11C-7526-F034-DBF4D9D622C1}"/>
                </a:ext>
              </a:extLst>
            </p:cNvPr>
            <p:cNvSpPr/>
            <p:nvPr/>
          </p:nvSpPr>
          <p:spPr>
            <a:xfrm>
              <a:off x="911150" y="5010018"/>
              <a:ext cx="1794294" cy="10947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bIns="144000" rtlCol="0" anchor="b"/>
            <a:lstStyle/>
            <a:p>
              <a:pPr algn="ctr"/>
              <a:r>
                <a:rPr lang="nl-NL" sz="1400">
                  <a:solidFill>
                    <a:schemeClr val="tx1"/>
                  </a:solidFill>
                  <a:latin typeface="Calibri" panose="020F0502020204030204" pitchFamily="34" charset="0"/>
                  <a:cs typeface="Calibri" panose="020F0502020204030204" pitchFamily="34" charset="0"/>
                </a:rPr>
                <a:t>Machine </a:t>
              </a:r>
              <a:r>
                <a:rPr lang="nl-NL" sz="1400" err="1">
                  <a:solidFill>
                    <a:schemeClr val="tx1"/>
                  </a:solidFill>
                  <a:latin typeface="Calibri" panose="020F0502020204030204" pitchFamily="34" charset="0"/>
                  <a:cs typeface="Calibri" panose="020F0502020204030204" pitchFamily="34" charset="0"/>
                </a:rPr>
                <a:t>safety</a:t>
              </a:r>
              <a:endParaRPr lang="nl-NL" sz="1400">
                <a:solidFill>
                  <a:schemeClr val="tx1"/>
                </a:solidFill>
                <a:latin typeface="Calibri" panose="020F0502020204030204" pitchFamily="34" charset="0"/>
                <a:cs typeface="Calibri" panose="020F0502020204030204" pitchFamily="34" charset="0"/>
              </a:endParaRPr>
            </a:p>
          </p:txBody>
        </p:sp>
        <p:pic>
          <p:nvPicPr>
            <p:cNvPr id="36" name="Graphic 35" descr="Badge vinkje met effen opvulling">
              <a:extLst>
                <a:ext uri="{FF2B5EF4-FFF2-40B4-BE49-F238E27FC236}">
                  <a16:creationId xmlns:a16="http://schemas.microsoft.com/office/drawing/2014/main" id="{EA7F233E-2C88-16F9-0BC2-C1A2183D715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42253" y="5039815"/>
              <a:ext cx="715939" cy="715939"/>
            </a:xfrm>
            <a:prstGeom prst="rect">
              <a:avLst/>
            </a:prstGeom>
          </p:spPr>
        </p:pic>
        <p:sp>
          <p:nvSpPr>
            <p:cNvPr id="37" name="Vrije vorm 36">
              <a:extLst>
                <a:ext uri="{FF2B5EF4-FFF2-40B4-BE49-F238E27FC236}">
                  <a16:creationId xmlns:a16="http://schemas.microsoft.com/office/drawing/2014/main" id="{4D99912B-AB88-2F50-7ACA-45446022C135}"/>
                </a:ext>
              </a:extLst>
            </p:cNvPr>
            <p:cNvSpPr/>
            <p:nvPr/>
          </p:nvSpPr>
          <p:spPr>
            <a:xfrm>
              <a:off x="383406" y="4843655"/>
              <a:ext cx="1025666" cy="949976"/>
            </a:xfrm>
            <a:custGeom>
              <a:avLst/>
              <a:gdLst>
                <a:gd name="connsiteX0" fmla="*/ 639529 w 1245889"/>
                <a:gd name="connsiteY0" fmla="*/ 0 h 1153947"/>
                <a:gd name="connsiteX1" fmla="*/ 809061 w 1245889"/>
                <a:gd name="connsiteY1" fmla="*/ 70219 h 1153947"/>
                <a:gd name="connsiteX2" fmla="*/ 838057 w 1245889"/>
                <a:gd name="connsiteY2" fmla="*/ 105363 h 1153947"/>
                <a:gd name="connsiteX3" fmla="*/ 838110 w 1245889"/>
                <a:gd name="connsiteY3" fmla="*/ 105327 h 1153947"/>
                <a:gd name="connsiteX4" fmla="*/ 1209083 w 1245889"/>
                <a:gd name="connsiteY4" fmla="*/ 663970 h 1153947"/>
                <a:gd name="connsiteX5" fmla="*/ 1205611 w 1245889"/>
                <a:gd name="connsiteY5" fmla="*/ 666276 h 1153947"/>
                <a:gd name="connsiteX6" fmla="*/ 1228512 w 1245889"/>
                <a:gd name="connsiteY6" fmla="*/ 700244 h 1153947"/>
                <a:gd name="connsiteX7" fmla="*/ 1245889 w 1245889"/>
                <a:gd name="connsiteY7" fmla="*/ 786319 h 1153947"/>
                <a:gd name="connsiteX8" fmla="*/ 1024760 w 1245889"/>
                <a:gd name="connsiteY8" fmla="*/ 1007448 h 1153947"/>
                <a:gd name="connsiteX9" fmla="*/ 868396 w 1245889"/>
                <a:gd name="connsiteY9" fmla="*/ 942682 h 1153947"/>
                <a:gd name="connsiteX10" fmla="*/ 843954 w 1245889"/>
                <a:gd name="connsiteY10" fmla="*/ 906429 h 1153947"/>
                <a:gd name="connsiteX11" fmla="*/ 840583 w 1245889"/>
                <a:gd name="connsiteY11" fmla="*/ 908668 h 1153947"/>
                <a:gd name="connsiteX12" fmla="*/ 672767 w 1245889"/>
                <a:gd name="connsiteY12" fmla="*/ 684101 h 1153947"/>
                <a:gd name="connsiteX13" fmla="*/ 403270 w 1245889"/>
                <a:gd name="connsiteY13" fmla="*/ 1153947 h 1153947"/>
                <a:gd name="connsiteX14" fmla="*/ 0 w 1245889"/>
                <a:gd name="connsiteY14" fmla="*/ 677646 h 1153947"/>
                <a:gd name="connsiteX15" fmla="*/ 412845 w 1245889"/>
                <a:gd name="connsiteY15" fmla="*/ 165026 h 1153947"/>
                <a:gd name="connsiteX16" fmla="*/ 418618 w 1245889"/>
                <a:gd name="connsiteY16" fmla="*/ 146427 h 1153947"/>
                <a:gd name="connsiteX17" fmla="*/ 639529 w 1245889"/>
                <a:gd name="connsiteY17" fmla="*/ 0 h 115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5889" h="1153947">
                  <a:moveTo>
                    <a:pt x="639529" y="0"/>
                  </a:moveTo>
                  <a:cubicBezTo>
                    <a:pt x="705737" y="0"/>
                    <a:pt x="765675" y="26833"/>
                    <a:pt x="809061" y="70219"/>
                  </a:cubicBezTo>
                  <a:lnTo>
                    <a:pt x="838057" y="105363"/>
                  </a:lnTo>
                  <a:lnTo>
                    <a:pt x="838110" y="105327"/>
                  </a:lnTo>
                  <a:lnTo>
                    <a:pt x="1209083" y="663970"/>
                  </a:lnTo>
                  <a:lnTo>
                    <a:pt x="1205611" y="666276"/>
                  </a:lnTo>
                  <a:lnTo>
                    <a:pt x="1228512" y="700244"/>
                  </a:lnTo>
                  <a:cubicBezTo>
                    <a:pt x="1239702" y="726699"/>
                    <a:pt x="1245889" y="755786"/>
                    <a:pt x="1245889" y="786319"/>
                  </a:cubicBezTo>
                  <a:cubicBezTo>
                    <a:pt x="1245889" y="908449"/>
                    <a:pt x="1146889" y="1007448"/>
                    <a:pt x="1024760" y="1007448"/>
                  </a:cubicBezTo>
                  <a:cubicBezTo>
                    <a:pt x="963695" y="1007448"/>
                    <a:pt x="908412" y="982698"/>
                    <a:pt x="868396" y="942682"/>
                  </a:cubicBezTo>
                  <a:lnTo>
                    <a:pt x="843954" y="906429"/>
                  </a:lnTo>
                  <a:lnTo>
                    <a:pt x="840583" y="908668"/>
                  </a:lnTo>
                  <a:lnTo>
                    <a:pt x="672767" y="684101"/>
                  </a:lnTo>
                  <a:lnTo>
                    <a:pt x="403270" y="1153947"/>
                  </a:lnTo>
                  <a:lnTo>
                    <a:pt x="0" y="677646"/>
                  </a:lnTo>
                  <a:lnTo>
                    <a:pt x="412845" y="165026"/>
                  </a:lnTo>
                  <a:lnTo>
                    <a:pt x="418618" y="146427"/>
                  </a:lnTo>
                  <a:cubicBezTo>
                    <a:pt x="455013" y="60375"/>
                    <a:pt x="540217" y="0"/>
                    <a:pt x="639529" y="0"/>
                  </a:cubicBezTo>
                  <a:close/>
                </a:path>
              </a:pathLst>
            </a:custGeom>
            <a:solidFill>
              <a:schemeClr val="accent5"/>
            </a:solidFill>
            <a:ln w="9525" cap="flat">
              <a:noFill/>
              <a:prstDash val="solid"/>
              <a:miter/>
            </a:ln>
            <a:effectLst>
              <a:outerShdw blurRad="38100" dist="25400" dir="2700000" algn="tl" rotWithShape="0">
                <a:prstClr val="black">
                  <a:alpha val="40000"/>
                </a:prstClr>
              </a:outerShdw>
            </a:effectLst>
          </p:spPr>
          <p:txBody>
            <a:bodyPr wrap="square" rtlCol="0" anchor="ctr">
              <a:noAutofit/>
            </a:bodyPr>
            <a:lstStyle/>
            <a:p>
              <a:endParaRPr lang="nl-NL">
                <a:latin typeface="Calibri" panose="020F0502020204030204" pitchFamily="34" charset="0"/>
                <a:cs typeface="Calibri" panose="020F0502020204030204" pitchFamily="34" charset="0"/>
              </a:endParaRPr>
            </a:p>
          </p:txBody>
        </p:sp>
        <p:cxnSp>
          <p:nvCxnSpPr>
            <p:cNvPr id="38" name="Rechte verbindingslijn 37">
              <a:extLst>
                <a:ext uri="{FF2B5EF4-FFF2-40B4-BE49-F238E27FC236}">
                  <a16:creationId xmlns:a16="http://schemas.microsoft.com/office/drawing/2014/main" id="{411FAA12-3E74-0E57-1D94-07EC017EAA16}"/>
                </a:ext>
              </a:extLst>
            </p:cNvPr>
            <p:cNvCxnSpPr>
              <a:cxnSpLocks/>
              <a:stCxn id="37" idx="14"/>
            </p:cNvCxnSpPr>
            <p:nvPr/>
          </p:nvCxnSpPr>
          <p:spPr>
            <a:xfrm>
              <a:off x="383406" y="5401521"/>
              <a:ext cx="323162" cy="39211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9" name="Ovaal 38">
            <a:extLst>
              <a:ext uri="{FF2B5EF4-FFF2-40B4-BE49-F238E27FC236}">
                <a16:creationId xmlns:a16="http://schemas.microsoft.com/office/drawing/2014/main" id="{F17C6C24-E245-28FD-7D9A-18BC73F46992}"/>
              </a:ext>
            </a:extLst>
          </p:cNvPr>
          <p:cNvSpPr/>
          <p:nvPr/>
        </p:nvSpPr>
        <p:spPr>
          <a:xfrm>
            <a:off x="641185" y="3073052"/>
            <a:ext cx="510107" cy="51010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b="1">
                <a:latin typeface="Calibri" panose="020F0502020204030204" pitchFamily="34" charset="0"/>
                <a:cs typeface="Calibri" panose="020F0502020204030204" pitchFamily="34" charset="0"/>
              </a:rPr>
              <a:t>1</a:t>
            </a:r>
          </a:p>
        </p:txBody>
      </p:sp>
      <p:sp>
        <p:nvSpPr>
          <p:cNvPr id="40" name="Ovaal 39">
            <a:extLst>
              <a:ext uri="{FF2B5EF4-FFF2-40B4-BE49-F238E27FC236}">
                <a16:creationId xmlns:a16="http://schemas.microsoft.com/office/drawing/2014/main" id="{19E8811E-FABB-C0C2-CFB7-762778E89409}"/>
              </a:ext>
            </a:extLst>
          </p:cNvPr>
          <p:cNvSpPr/>
          <p:nvPr/>
        </p:nvSpPr>
        <p:spPr>
          <a:xfrm>
            <a:off x="1993405" y="2477645"/>
            <a:ext cx="510107" cy="51010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b="1">
                <a:latin typeface="Calibri" panose="020F0502020204030204" pitchFamily="34" charset="0"/>
                <a:cs typeface="Calibri" panose="020F0502020204030204" pitchFamily="34" charset="0"/>
              </a:rPr>
              <a:t>2</a:t>
            </a:r>
          </a:p>
        </p:txBody>
      </p:sp>
      <p:sp>
        <p:nvSpPr>
          <p:cNvPr id="41" name="Ovaal 40">
            <a:extLst>
              <a:ext uri="{FF2B5EF4-FFF2-40B4-BE49-F238E27FC236}">
                <a16:creationId xmlns:a16="http://schemas.microsoft.com/office/drawing/2014/main" id="{1E9C7A43-467E-BF84-BF0F-FDAF85EAC16A}"/>
              </a:ext>
            </a:extLst>
          </p:cNvPr>
          <p:cNvSpPr/>
          <p:nvPr/>
        </p:nvSpPr>
        <p:spPr>
          <a:xfrm>
            <a:off x="6886378" y="1048635"/>
            <a:ext cx="510107" cy="510107"/>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b="1">
                <a:latin typeface="Calibri" panose="020F0502020204030204" pitchFamily="34" charset="0"/>
                <a:cs typeface="Calibri" panose="020F0502020204030204" pitchFamily="34" charset="0"/>
              </a:rPr>
              <a:t>3</a:t>
            </a:r>
          </a:p>
        </p:txBody>
      </p:sp>
      <p:pic>
        <p:nvPicPr>
          <p:cNvPr id="42" name="Picture 2" descr="Koning Willem I College | Contact | Opleidingen | Locaties">
            <a:extLst>
              <a:ext uri="{FF2B5EF4-FFF2-40B4-BE49-F238E27FC236}">
                <a16:creationId xmlns:a16="http://schemas.microsoft.com/office/drawing/2014/main" id="{EFB97A58-C118-2EF1-E401-E0F551C29F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83208" y="988484"/>
            <a:ext cx="966034" cy="695545"/>
          </a:xfrm>
          <a:prstGeom prst="rect">
            <a:avLst/>
          </a:prstGeom>
          <a:solidFill>
            <a:schemeClr val="bg1"/>
          </a:solidFill>
          <a:ln w="76200">
            <a:solidFill>
              <a:schemeClr val="bg1"/>
            </a:solidFill>
          </a:ln>
        </p:spPr>
      </p:pic>
      <p:pic>
        <p:nvPicPr>
          <p:cNvPr id="43" name="Picture 10">
            <a:extLst>
              <a:ext uri="{FF2B5EF4-FFF2-40B4-BE49-F238E27FC236}">
                <a16:creationId xmlns:a16="http://schemas.microsoft.com/office/drawing/2014/main" id="{AC17484C-A7D6-C9BD-72E8-8F44C3CA3BAD}"/>
              </a:ext>
            </a:extLst>
          </p:cNvPr>
          <p:cNvPicPr>
            <a:picLocks noChangeAspect="1"/>
          </p:cNvPicPr>
          <p:nvPr/>
        </p:nvPicPr>
        <p:blipFill>
          <a:blip r:embed="rId9"/>
          <a:stretch>
            <a:fillRect/>
          </a:stretch>
        </p:blipFill>
        <p:spPr>
          <a:xfrm>
            <a:off x="10751786" y="5768197"/>
            <a:ext cx="762237" cy="736010"/>
          </a:xfrm>
          <a:prstGeom prst="rect">
            <a:avLst/>
          </a:prstGeom>
          <a:ln w="76200">
            <a:solidFill>
              <a:schemeClr val="bg1"/>
            </a:solidFill>
          </a:ln>
        </p:spPr>
      </p:pic>
    </p:spTree>
    <p:extLst>
      <p:ext uri="{BB962C8B-B14F-4D97-AF65-F5344CB8AC3E}">
        <p14:creationId xmlns:p14="http://schemas.microsoft.com/office/powerpoint/2010/main" val="946576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Rechte verbindingslijn 8">
            <a:extLst>
              <a:ext uri="{FF2B5EF4-FFF2-40B4-BE49-F238E27FC236}">
                <a16:creationId xmlns:a16="http://schemas.microsoft.com/office/drawing/2014/main" id="{1F886A75-FD89-F8D6-50B4-66EE3150A1FC}"/>
              </a:ext>
            </a:extLst>
          </p:cNvPr>
          <p:cNvCxnSpPr>
            <a:cxnSpLocks/>
          </p:cNvCxnSpPr>
          <p:nvPr/>
        </p:nvCxnSpPr>
        <p:spPr>
          <a:xfrm>
            <a:off x="7899247" y="2210238"/>
            <a:ext cx="0" cy="3669323"/>
          </a:xfrm>
          <a:prstGeom prst="line">
            <a:avLst/>
          </a:prstGeom>
          <a:ln w="38100">
            <a:prstDash val="dash"/>
          </a:ln>
        </p:spPr>
        <p:style>
          <a:lnRef idx="2">
            <a:schemeClr val="accent1"/>
          </a:lnRef>
          <a:fillRef idx="0">
            <a:schemeClr val="accent1"/>
          </a:fillRef>
          <a:effectRef idx="1">
            <a:schemeClr val="accent1"/>
          </a:effectRef>
          <a:fontRef idx="minor">
            <a:schemeClr val="tx1"/>
          </a:fontRef>
        </p:style>
      </p:cxnSp>
      <p:sp>
        <p:nvSpPr>
          <p:cNvPr id="2" name="Titel 1">
            <a:extLst>
              <a:ext uri="{FF2B5EF4-FFF2-40B4-BE49-F238E27FC236}">
                <a16:creationId xmlns:a16="http://schemas.microsoft.com/office/drawing/2014/main" id="{56084F3C-D3AF-5436-9B82-5FA8C49F2CA3}"/>
              </a:ext>
            </a:extLst>
          </p:cNvPr>
          <p:cNvSpPr>
            <a:spLocks noGrp="1"/>
          </p:cNvSpPr>
          <p:nvPr>
            <p:ph type="title"/>
          </p:nvPr>
        </p:nvSpPr>
        <p:spPr/>
        <p:txBody>
          <a:bodyPr/>
          <a:lstStyle/>
          <a:p>
            <a:r>
              <a:rPr lang="nl-NL"/>
              <a:t>The timeline of </a:t>
            </a:r>
            <a:r>
              <a:rPr lang="nl-NL" err="1"/>
              <a:t>the</a:t>
            </a:r>
            <a:r>
              <a:rPr lang="nl-NL"/>
              <a:t> </a:t>
            </a:r>
            <a:r>
              <a:rPr lang="nl-NL" err="1"/>
              <a:t>Npuls</a:t>
            </a:r>
            <a:r>
              <a:rPr lang="nl-NL"/>
              <a:t> project </a:t>
            </a:r>
            <a:r>
              <a:rPr lang="nl-NL" err="1"/>
              <a:t>eduwallet</a:t>
            </a:r>
            <a:endParaRPr lang="nl-NL"/>
          </a:p>
        </p:txBody>
      </p:sp>
      <p:sp>
        <p:nvSpPr>
          <p:cNvPr id="15" name="Vijfhoek 14">
            <a:extLst>
              <a:ext uri="{FF2B5EF4-FFF2-40B4-BE49-F238E27FC236}">
                <a16:creationId xmlns:a16="http://schemas.microsoft.com/office/drawing/2014/main" id="{FD6B218A-0CDE-119C-1159-A6E3E7C1C5A0}"/>
              </a:ext>
            </a:extLst>
          </p:cNvPr>
          <p:cNvSpPr/>
          <p:nvPr/>
        </p:nvSpPr>
        <p:spPr>
          <a:xfrm>
            <a:off x="2779077" y="3472573"/>
            <a:ext cx="2940755" cy="910191"/>
          </a:xfrm>
          <a:prstGeom prst="homePlate">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err="1">
                <a:latin typeface="Calibri" panose="020F0502020204030204" pitchFamily="34" charset="0"/>
                <a:cs typeface="Calibri" panose="020F0502020204030204" pitchFamily="34" charset="0"/>
              </a:rPr>
              <a:t>POCs</a:t>
            </a:r>
            <a:r>
              <a:rPr lang="nl-NL" b="1">
                <a:latin typeface="Calibri" panose="020F0502020204030204" pitchFamily="34" charset="0"/>
                <a:cs typeface="Calibri" panose="020F0502020204030204" pitchFamily="34" charset="0"/>
              </a:rPr>
              <a:t>: </a:t>
            </a:r>
            <a:r>
              <a:rPr lang="nl-NL" b="1" err="1">
                <a:latin typeface="Calibri" panose="020F0502020204030204" pitchFamily="34" charset="0"/>
                <a:cs typeface="Calibri" panose="020F0502020204030204" pitchFamily="34" charset="0"/>
              </a:rPr>
              <a:t>eduwallet.nl</a:t>
            </a:r>
            <a:br>
              <a:rPr lang="nl-NL" b="1">
                <a:latin typeface="Calibri" panose="020F0502020204030204" pitchFamily="34" charset="0"/>
                <a:cs typeface="Calibri" panose="020F0502020204030204" pitchFamily="34" charset="0"/>
              </a:rPr>
            </a:br>
            <a:r>
              <a:rPr lang="nl-NL" err="1">
                <a:latin typeface="Calibri" panose="020F0502020204030204" pitchFamily="34" charset="0"/>
                <a:cs typeface="Calibri" panose="020F0502020204030204" pitchFamily="34" charset="0"/>
              </a:rPr>
              <a:t>until</a:t>
            </a:r>
            <a:r>
              <a:rPr lang="nl-NL">
                <a:latin typeface="Calibri" panose="020F0502020204030204" pitchFamily="34" charset="0"/>
                <a:cs typeface="Calibri" panose="020F0502020204030204" pitchFamily="34" charset="0"/>
              </a:rPr>
              <a:t> </a:t>
            </a:r>
            <a:r>
              <a:rPr lang="nl-NL" err="1">
                <a:latin typeface="Calibri" panose="020F0502020204030204" pitchFamily="34" charset="0"/>
                <a:cs typeface="Calibri" panose="020F0502020204030204" pitchFamily="34" charset="0"/>
              </a:rPr>
              <a:t>summer</a:t>
            </a:r>
            <a:r>
              <a:rPr lang="nl-NL">
                <a:latin typeface="Calibri" panose="020F0502020204030204" pitchFamily="34" charset="0"/>
                <a:cs typeface="Calibri" panose="020F0502020204030204" pitchFamily="34" charset="0"/>
              </a:rPr>
              <a:t> 2025</a:t>
            </a:r>
          </a:p>
        </p:txBody>
      </p:sp>
      <p:sp>
        <p:nvSpPr>
          <p:cNvPr id="17" name="Vijfhoek 16">
            <a:extLst>
              <a:ext uri="{FF2B5EF4-FFF2-40B4-BE49-F238E27FC236}">
                <a16:creationId xmlns:a16="http://schemas.microsoft.com/office/drawing/2014/main" id="{20A0579E-F34A-498A-7F1C-DBB61923FA6A}"/>
              </a:ext>
            </a:extLst>
          </p:cNvPr>
          <p:cNvSpPr/>
          <p:nvPr/>
        </p:nvSpPr>
        <p:spPr>
          <a:xfrm>
            <a:off x="5628693" y="3472573"/>
            <a:ext cx="2940755" cy="910191"/>
          </a:xfrm>
          <a:prstGeom prst="homePlat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a:latin typeface="Calibri" panose="020F0502020204030204" pitchFamily="34" charset="0"/>
                <a:cs typeface="Calibri" panose="020F0502020204030204" pitchFamily="34" charset="0"/>
              </a:rPr>
              <a:t>Pilots: </a:t>
            </a:r>
            <a:br>
              <a:rPr lang="nl-NL" b="1">
                <a:latin typeface="Calibri" panose="020F0502020204030204" pitchFamily="34" charset="0"/>
                <a:cs typeface="Calibri" panose="020F0502020204030204" pitchFamily="34" charset="0"/>
              </a:rPr>
            </a:br>
            <a:r>
              <a:rPr lang="nl-NL" err="1">
                <a:latin typeface="Calibri" panose="020F0502020204030204" pitchFamily="34" charset="0"/>
                <a:cs typeface="Calibri" panose="020F0502020204030204" pitchFamily="34" charset="0"/>
              </a:rPr>
              <a:t>until</a:t>
            </a:r>
            <a:r>
              <a:rPr lang="nl-NL">
                <a:latin typeface="Calibri" panose="020F0502020204030204" pitchFamily="34" charset="0"/>
                <a:cs typeface="Calibri" panose="020F0502020204030204" pitchFamily="34" charset="0"/>
              </a:rPr>
              <a:t> </a:t>
            </a:r>
            <a:r>
              <a:rPr lang="nl-NL" err="1">
                <a:latin typeface="Calibri" panose="020F0502020204030204" pitchFamily="34" charset="0"/>
                <a:cs typeface="Calibri" panose="020F0502020204030204" pitchFamily="34" charset="0"/>
              </a:rPr>
              <a:t>summer</a:t>
            </a:r>
            <a:r>
              <a:rPr lang="nl-NL">
                <a:latin typeface="Calibri" panose="020F0502020204030204" pitchFamily="34" charset="0"/>
                <a:cs typeface="Calibri" panose="020F0502020204030204" pitchFamily="34" charset="0"/>
              </a:rPr>
              <a:t> 2026</a:t>
            </a:r>
          </a:p>
        </p:txBody>
      </p:sp>
      <p:grpSp>
        <p:nvGrpSpPr>
          <p:cNvPr id="3" name="Groep 2">
            <a:extLst>
              <a:ext uri="{FF2B5EF4-FFF2-40B4-BE49-F238E27FC236}">
                <a16:creationId xmlns:a16="http://schemas.microsoft.com/office/drawing/2014/main" id="{59867824-E413-BD75-51C8-0C2A9947A981}"/>
              </a:ext>
            </a:extLst>
          </p:cNvPr>
          <p:cNvGrpSpPr/>
          <p:nvPr/>
        </p:nvGrpSpPr>
        <p:grpSpPr>
          <a:xfrm>
            <a:off x="1313467" y="2563175"/>
            <a:ext cx="1676860" cy="2728987"/>
            <a:chOff x="4663476" y="1683066"/>
            <a:chExt cx="2219655" cy="3612353"/>
          </a:xfrm>
        </p:grpSpPr>
        <p:pic>
          <p:nvPicPr>
            <p:cNvPr id="4" name="Graphic 3">
              <a:extLst>
                <a:ext uri="{FF2B5EF4-FFF2-40B4-BE49-F238E27FC236}">
                  <a16:creationId xmlns:a16="http://schemas.microsoft.com/office/drawing/2014/main" id="{8DC9B4D9-F78C-2DA5-8FA8-9A263CB42D0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663476" y="1683066"/>
              <a:ext cx="2219655" cy="2637850"/>
            </a:xfrm>
            <a:prstGeom prst="rect">
              <a:avLst/>
            </a:prstGeom>
          </p:spPr>
        </p:pic>
        <p:pic>
          <p:nvPicPr>
            <p:cNvPr id="5" name="Graphic 4">
              <a:extLst>
                <a:ext uri="{FF2B5EF4-FFF2-40B4-BE49-F238E27FC236}">
                  <a16:creationId xmlns:a16="http://schemas.microsoft.com/office/drawing/2014/main" id="{1F8A7689-F9B3-E3BE-24F7-A89A202BFED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464926">
              <a:off x="4813891" y="3701712"/>
              <a:ext cx="1992135" cy="1593707"/>
            </a:xfrm>
            <a:prstGeom prst="rect">
              <a:avLst/>
            </a:prstGeom>
            <a:effectLst>
              <a:outerShdw blurRad="50800" dist="38100" dir="5400000" algn="t" rotWithShape="0">
                <a:prstClr val="black">
                  <a:alpha val="40000"/>
                </a:prstClr>
              </a:outerShdw>
            </a:effectLst>
          </p:spPr>
        </p:pic>
      </p:grpSp>
      <p:sp>
        <p:nvSpPr>
          <p:cNvPr id="25" name="Tijdelijke aanduiding voor dianummer 8">
            <a:extLst>
              <a:ext uri="{FF2B5EF4-FFF2-40B4-BE49-F238E27FC236}">
                <a16:creationId xmlns:a16="http://schemas.microsoft.com/office/drawing/2014/main" id="{12F5140A-BA87-C509-0540-E1AEE2C346CE}"/>
              </a:ext>
            </a:extLst>
          </p:cNvPr>
          <p:cNvSpPr txBox="1">
            <a:spLocks/>
          </p:cNvSpPr>
          <p:nvPr/>
        </p:nvSpPr>
        <p:spPr>
          <a:xfrm>
            <a:off x="11408520" y="6356350"/>
            <a:ext cx="583007" cy="36512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2F05E57-D13E-5242-8D2B-C77D2BCD4BFD}" type="slidenum">
              <a:rPr lang="nl-NL" smtClean="0">
                <a:solidFill>
                  <a:schemeClr val="bg1">
                    <a:lumMod val="50000"/>
                  </a:schemeClr>
                </a:solidFill>
                <a:latin typeface="Calibri" panose="020F0502020204030204" pitchFamily="34" charset="0"/>
                <a:cs typeface="Calibri" panose="020F0502020204030204" pitchFamily="34" charset="0"/>
              </a:rPr>
              <a:pPr algn="r"/>
              <a:t>33</a:t>
            </a:fld>
            <a:endParaRPr lang="nl-NL">
              <a:solidFill>
                <a:schemeClr val="bg1">
                  <a:lumMod val="50000"/>
                </a:schemeClr>
              </a:solidFill>
              <a:latin typeface="Calibri" panose="020F0502020204030204" pitchFamily="34" charset="0"/>
              <a:cs typeface="Calibri" panose="020F0502020204030204" pitchFamily="34" charset="0"/>
            </a:endParaRPr>
          </a:p>
        </p:txBody>
      </p:sp>
      <p:sp>
        <p:nvSpPr>
          <p:cNvPr id="7" name="Vijfhoek 6">
            <a:extLst>
              <a:ext uri="{FF2B5EF4-FFF2-40B4-BE49-F238E27FC236}">
                <a16:creationId xmlns:a16="http://schemas.microsoft.com/office/drawing/2014/main" id="{C0E415AF-92F3-A7B7-2B02-AD7F0F0039E8}"/>
              </a:ext>
            </a:extLst>
          </p:cNvPr>
          <p:cNvSpPr/>
          <p:nvPr/>
        </p:nvSpPr>
        <p:spPr>
          <a:xfrm>
            <a:off x="8834298" y="3498529"/>
            <a:ext cx="2940755" cy="910191"/>
          </a:xfrm>
          <a:prstGeom prst="homePlat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b="1">
                <a:latin typeface="Calibri" panose="020F0502020204030204" pitchFamily="34" charset="0"/>
                <a:cs typeface="Calibri" panose="020F0502020204030204" pitchFamily="34" charset="0"/>
              </a:rPr>
              <a:t>EU kick-off: </a:t>
            </a:r>
            <a:r>
              <a:rPr lang="nl-NL">
                <a:latin typeface="Calibri" panose="020F0502020204030204" pitchFamily="34" charset="0"/>
                <a:cs typeface="Calibri" panose="020F0502020204030204" pitchFamily="34" charset="0"/>
              </a:rPr>
              <a:t>2027+</a:t>
            </a:r>
          </a:p>
        </p:txBody>
      </p:sp>
      <p:grpSp>
        <p:nvGrpSpPr>
          <p:cNvPr id="10" name="Groep 9">
            <a:extLst>
              <a:ext uri="{FF2B5EF4-FFF2-40B4-BE49-F238E27FC236}">
                <a16:creationId xmlns:a16="http://schemas.microsoft.com/office/drawing/2014/main" id="{8583FD9C-D750-3D73-D7B8-98AE618E9F85}"/>
              </a:ext>
            </a:extLst>
          </p:cNvPr>
          <p:cNvGrpSpPr/>
          <p:nvPr/>
        </p:nvGrpSpPr>
        <p:grpSpPr>
          <a:xfrm>
            <a:off x="8908480" y="1289350"/>
            <a:ext cx="2626870" cy="1992789"/>
            <a:chOff x="478395" y="4026505"/>
            <a:chExt cx="2626870" cy="1992789"/>
          </a:xfrm>
        </p:grpSpPr>
        <p:sp>
          <p:nvSpPr>
            <p:cNvPr id="11" name="Toelichting met afgeronde rechthoek 10">
              <a:extLst>
                <a:ext uri="{FF2B5EF4-FFF2-40B4-BE49-F238E27FC236}">
                  <a16:creationId xmlns:a16="http://schemas.microsoft.com/office/drawing/2014/main" id="{81870F7A-1A24-8929-DB75-95D87162B6AE}"/>
                </a:ext>
              </a:extLst>
            </p:cNvPr>
            <p:cNvSpPr/>
            <p:nvPr/>
          </p:nvSpPr>
          <p:spPr>
            <a:xfrm>
              <a:off x="478395" y="4026505"/>
              <a:ext cx="2626870" cy="1992789"/>
            </a:xfrm>
            <a:prstGeom prst="wedgeRoundRectCallout">
              <a:avLst>
                <a:gd name="adj1" fmla="val -20852"/>
                <a:gd name="adj2" fmla="val 64745"/>
                <a:gd name="adj3" fmla="val 16667"/>
              </a:avLst>
            </a:prstGeom>
            <a:solidFill>
              <a:schemeClr val="accent2">
                <a:lumMod val="20000"/>
                <a:lumOff val="80000"/>
                <a:alpha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324000" bIns="108000" rtlCol="0" anchor="b"/>
            <a:lstStyle/>
            <a:p>
              <a:r>
                <a:rPr lang="nl-NL" sz="1400" b="1">
                  <a:solidFill>
                    <a:schemeClr val="tx1"/>
                  </a:solidFill>
                </a:rPr>
                <a:t>It is </a:t>
              </a:r>
              <a:r>
                <a:rPr lang="nl-NL" sz="1400" b="1" err="1">
                  <a:solidFill>
                    <a:schemeClr val="tx1"/>
                  </a:solidFill>
                </a:rPr>
                <a:t>already</a:t>
              </a:r>
              <a:r>
                <a:rPr lang="nl-NL" sz="1400" b="1">
                  <a:solidFill>
                    <a:schemeClr val="tx1"/>
                  </a:solidFill>
                </a:rPr>
                <a:t> happening!</a:t>
              </a:r>
            </a:p>
            <a:p>
              <a:r>
                <a:rPr lang="nl-NL" sz="1400">
                  <a:solidFill>
                    <a:schemeClr val="tx1"/>
                  </a:solidFill>
                </a:rPr>
                <a:t>1</a:t>
              </a:r>
              <a:r>
                <a:rPr lang="nl-NL" sz="1400" baseline="30000">
                  <a:solidFill>
                    <a:schemeClr val="tx1"/>
                  </a:solidFill>
                </a:rPr>
                <a:t>st</a:t>
              </a:r>
              <a:r>
                <a:rPr lang="nl-NL" sz="1400">
                  <a:solidFill>
                    <a:schemeClr val="tx1"/>
                  </a:solidFill>
                </a:rPr>
                <a:t> </a:t>
              </a:r>
              <a:r>
                <a:rPr lang="nl-NL" sz="1400" err="1">
                  <a:solidFill>
                    <a:schemeClr val="tx1"/>
                  </a:solidFill>
                </a:rPr>
                <a:t>Italian</a:t>
              </a:r>
              <a:r>
                <a:rPr lang="nl-NL" sz="1400">
                  <a:solidFill>
                    <a:schemeClr val="tx1"/>
                  </a:solidFill>
                </a:rPr>
                <a:t> student </a:t>
              </a:r>
              <a:r>
                <a:rPr lang="nl-NL" sz="1400" err="1">
                  <a:solidFill>
                    <a:schemeClr val="tx1"/>
                  </a:solidFill>
                </a:rPr>
                <a:t>with</a:t>
              </a:r>
              <a:r>
                <a:rPr lang="nl-NL" sz="1400">
                  <a:solidFill>
                    <a:schemeClr val="tx1"/>
                  </a:solidFill>
                </a:rPr>
                <a:t>:</a:t>
              </a:r>
            </a:p>
            <a:p>
              <a:pPr marL="228600" indent="-228600">
                <a:buFont typeface="Wingdings" pitchFamily="2" charset="2"/>
                <a:buChar char="§"/>
              </a:pPr>
              <a:r>
                <a:rPr lang="nl-NL" sz="1400">
                  <a:solidFill>
                    <a:schemeClr val="tx1"/>
                  </a:solidFill>
                </a:rPr>
                <a:t>Wallet</a:t>
              </a:r>
            </a:p>
            <a:p>
              <a:pPr marL="228600" indent="-228600">
                <a:buFont typeface="Wingdings" pitchFamily="2" charset="2"/>
                <a:buChar char="§"/>
              </a:pPr>
              <a:r>
                <a:rPr lang="nl-NL" sz="1400">
                  <a:solidFill>
                    <a:schemeClr val="tx1"/>
                  </a:solidFill>
                </a:rPr>
                <a:t>Digital </a:t>
              </a:r>
              <a:r>
                <a:rPr lang="nl-NL" sz="1400" err="1">
                  <a:solidFill>
                    <a:schemeClr val="tx1"/>
                  </a:solidFill>
                </a:rPr>
                <a:t>identity</a:t>
              </a:r>
              <a:endParaRPr lang="nl-NL" sz="1400">
                <a:solidFill>
                  <a:schemeClr val="tx1"/>
                </a:solidFill>
              </a:endParaRPr>
            </a:p>
            <a:p>
              <a:pPr marL="228600" indent="-228600">
                <a:buFont typeface="Wingdings" pitchFamily="2" charset="2"/>
                <a:buChar char="§"/>
              </a:pPr>
              <a:r>
                <a:rPr lang="nl-NL" sz="1400">
                  <a:solidFill>
                    <a:schemeClr val="tx1"/>
                  </a:solidFill>
                </a:rPr>
                <a:t>VC: Bachelor</a:t>
              </a:r>
            </a:p>
          </p:txBody>
        </p:sp>
        <p:pic>
          <p:nvPicPr>
            <p:cNvPr id="12" name="Picture 2" descr="rijksuniversiteit-groningen-huisstijl-logo – IP | Vakblad voor  informatieprofessionals">
              <a:extLst>
                <a:ext uri="{FF2B5EF4-FFF2-40B4-BE49-F238E27FC236}">
                  <a16:creationId xmlns:a16="http://schemas.microsoft.com/office/drawing/2014/main" id="{BC513D10-0BA6-5359-536C-108E665F5D5D}"/>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107" t="30905" r="4594" b="34128"/>
            <a:stretch>
              <a:fillRect/>
            </a:stretch>
          </p:blipFill>
          <p:spPr bwMode="auto">
            <a:xfrm>
              <a:off x="833132" y="4155505"/>
              <a:ext cx="1917395" cy="506192"/>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Vijfhoek 7">
            <a:extLst>
              <a:ext uri="{FF2B5EF4-FFF2-40B4-BE49-F238E27FC236}">
                <a16:creationId xmlns:a16="http://schemas.microsoft.com/office/drawing/2014/main" id="{84918A22-D7A2-FA96-5A59-A162467FAC87}"/>
              </a:ext>
            </a:extLst>
          </p:cNvPr>
          <p:cNvSpPr/>
          <p:nvPr/>
        </p:nvSpPr>
        <p:spPr>
          <a:xfrm>
            <a:off x="8834297" y="4484467"/>
            <a:ext cx="2940743" cy="910190"/>
          </a:xfrm>
          <a:prstGeom prst="homePlate">
            <a:avLst>
              <a:gd name="adj" fmla="val 50000"/>
            </a:avLst>
          </a:prstGeom>
          <a:solidFill>
            <a:schemeClr val="accent2">
              <a:lumMod val="60000"/>
              <a:lumOff val="40000"/>
            </a:schemeClr>
          </a:solidFill>
          <a:ln>
            <a:solidFill>
              <a:srgbClr val="FFFFFF"/>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i="1" dirty="0" err="1">
                <a:solidFill>
                  <a:schemeClr val="lt1"/>
                </a:solidFill>
                <a:latin typeface="Calibri"/>
              </a:rPr>
              <a:t>Wallets</a:t>
            </a:r>
            <a:r>
              <a:rPr lang="nl-NL" i="1" dirty="0">
                <a:solidFill>
                  <a:schemeClr val="lt1"/>
                </a:solidFill>
                <a:latin typeface="Calibri"/>
              </a:rPr>
              <a:t> in </a:t>
            </a:r>
            <a:r>
              <a:rPr lang="nl-NL" i="1" dirty="0" err="1">
                <a:solidFill>
                  <a:schemeClr val="lt1"/>
                </a:solidFill>
                <a:latin typeface="Calibri"/>
              </a:rPr>
              <a:t>education</a:t>
            </a:r>
            <a:br>
              <a:rPr lang="nl-NL" i="1" dirty="0">
                <a:solidFill>
                  <a:schemeClr val="lt1"/>
                </a:solidFill>
                <a:latin typeface="Calibri"/>
              </a:rPr>
            </a:br>
            <a:r>
              <a:rPr lang="nl-NL" i="1" dirty="0">
                <a:solidFill>
                  <a:schemeClr val="lt1"/>
                </a:solidFill>
                <a:latin typeface="Calibri"/>
              </a:rPr>
              <a:t>+ more </a:t>
            </a:r>
            <a:r>
              <a:rPr lang="nl-NL" i="1" dirty="0" err="1">
                <a:solidFill>
                  <a:schemeClr val="lt1"/>
                </a:solidFill>
                <a:latin typeface="Calibri"/>
              </a:rPr>
              <a:t>experiments</a:t>
            </a:r>
            <a:endParaRPr lang="nl-NL" sz="1800" b="0" i="1" u="none" strike="noStrike" dirty="0">
              <a:solidFill>
                <a:schemeClr val="lt1"/>
              </a:solidFill>
              <a:uFillTx/>
              <a:latin typeface="Calibri"/>
            </a:endParaRPr>
          </a:p>
        </p:txBody>
      </p:sp>
      <p:sp>
        <p:nvSpPr>
          <p:cNvPr id="20" name="Tekstvak 19">
            <a:extLst>
              <a:ext uri="{FF2B5EF4-FFF2-40B4-BE49-F238E27FC236}">
                <a16:creationId xmlns:a16="http://schemas.microsoft.com/office/drawing/2014/main" id="{05D11FC5-3567-8038-449F-A9AD36DFC5FC}"/>
              </a:ext>
            </a:extLst>
          </p:cNvPr>
          <p:cNvSpPr txBox="1"/>
          <p:nvPr/>
        </p:nvSpPr>
        <p:spPr>
          <a:xfrm>
            <a:off x="7554889" y="5987018"/>
            <a:ext cx="688715" cy="369332"/>
          </a:xfrm>
          <a:prstGeom prst="rect">
            <a:avLst/>
          </a:prstGeom>
          <a:noFill/>
        </p:spPr>
        <p:txBody>
          <a:bodyPr wrap="none" rtlCol="0">
            <a:spAutoFit/>
          </a:bodyPr>
          <a:lstStyle/>
          <a:p>
            <a:r>
              <a:rPr lang="nl-NL">
                <a:solidFill>
                  <a:schemeClr val="accent1"/>
                </a:solidFill>
                <a:latin typeface="Calibri" panose="020F0502020204030204" pitchFamily="34" charset="0"/>
                <a:cs typeface="Calibri" panose="020F0502020204030204" pitchFamily="34" charset="0"/>
              </a:rPr>
              <a:t>NOW</a:t>
            </a:r>
          </a:p>
        </p:txBody>
      </p:sp>
    </p:spTree>
    <p:extLst>
      <p:ext uri="{BB962C8B-B14F-4D97-AF65-F5344CB8AC3E}">
        <p14:creationId xmlns:p14="http://schemas.microsoft.com/office/powerpoint/2010/main" val="251873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063BD-F675-4409-6260-CA76707A37B6}"/>
            </a:ext>
          </a:extLst>
        </p:cNvPr>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844D11E2-D2DF-81D2-7FF2-0B00339390C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4566" b="14566"/>
          <a:stretch/>
        </p:blipFill>
        <p:spPr>
          <a:xfrm>
            <a:off x="121258" y="94295"/>
            <a:ext cx="11961677" cy="6526423"/>
          </a:xfrm>
        </p:spPr>
      </p:pic>
      <p:sp>
        <p:nvSpPr>
          <p:cNvPr id="15" name="Titel 14">
            <a:extLst>
              <a:ext uri="{FF2B5EF4-FFF2-40B4-BE49-F238E27FC236}">
                <a16:creationId xmlns:a16="http://schemas.microsoft.com/office/drawing/2014/main" id="{DC68EEF5-3BDF-9368-06C0-7B8EE8FD95ED}"/>
              </a:ext>
            </a:extLst>
          </p:cNvPr>
          <p:cNvSpPr>
            <a:spLocks noGrp="1"/>
          </p:cNvSpPr>
          <p:nvPr>
            <p:ph type="title"/>
          </p:nvPr>
        </p:nvSpPr>
        <p:spPr/>
        <p:txBody>
          <a:bodyPr/>
          <a:lstStyle/>
          <a:p>
            <a:r>
              <a:rPr lang="en-GB"/>
              <a:t>Closing slide</a:t>
            </a:r>
          </a:p>
        </p:txBody>
      </p:sp>
      <p:sp>
        <p:nvSpPr>
          <p:cNvPr id="8" name="Tijdelijke aanduiding voor tekst 7">
            <a:extLst>
              <a:ext uri="{FF2B5EF4-FFF2-40B4-BE49-F238E27FC236}">
                <a16:creationId xmlns:a16="http://schemas.microsoft.com/office/drawing/2014/main" id="{AFAC8341-BC69-9D54-B0A3-11E05FAF4AB7}"/>
              </a:ext>
            </a:extLst>
          </p:cNvPr>
          <p:cNvSpPr>
            <a:spLocks noGrp="1"/>
          </p:cNvSpPr>
          <p:nvPr>
            <p:ph type="body" sz="quarter" idx="41"/>
          </p:nvPr>
        </p:nvSpPr>
        <p:spPr/>
        <p:txBody>
          <a:bodyPr/>
          <a:lstStyle/>
          <a:p>
            <a:r>
              <a:rPr lang="en-GB" dirty="0"/>
              <a:t> </a:t>
            </a:r>
            <a:r>
              <a:rPr lang="en-GB" dirty="0" err="1"/>
              <a:t>dekbed</a:t>
            </a:r>
            <a:r>
              <a:rPr lang="en-GB" dirty="0"/>
              <a:t> </a:t>
            </a:r>
            <a:r>
              <a:rPr lang="en-GB" dirty="0" err="1"/>
              <a:t>knoopjes</a:t>
            </a:r>
            <a:endParaRPr lang="en-GB" dirty="0"/>
          </a:p>
        </p:txBody>
      </p:sp>
      <p:sp>
        <p:nvSpPr>
          <p:cNvPr id="7" name="Tijdelijke aanduiding voor tekst 6">
            <a:extLst>
              <a:ext uri="{FF2B5EF4-FFF2-40B4-BE49-F238E27FC236}">
                <a16:creationId xmlns:a16="http://schemas.microsoft.com/office/drawing/2014/main" id="{FAF2FBC2-5EF2-9303-3B14-645CA9EF1853}"/>
              </a:ext>
            </a:extLst>
          </p:cNvPr>
          <p:cNvSpPr>
            <a:spLocks noGrp="1"/>
          </p:cNvSpPr>
          <p:nvPr>
            <p:ph type="body" sz="quarter" idx="14"/>
          </p:nvPr>
        </p:nvSpPr>
        <p:spPr/>
        <p:txBody>
          <a:bodyPr/>
          <a:lstStyle/>
          <a:p>
            <a:r>
              <a:rPr lang="en-GB"/>
              <a:t> </a:t>
            </a:r>
          </a:p>
        </p:txBody>
      </p:sp>
      <p:sp>
        <p:nvSpPr>
          <p:cNvPr id="9" name="Tijdelijke aanduiding voor tekst 37">
            <a:extLst>
              <a:ext uri="{FF2B5EF4-FFF2-40B4-BE49-F238E27FC236}">
                <a16:creationId xmlns:a16="http://schemas.microsoft.com/office/drawing/2014/main" id="{2CB3FADA-5D5C-3012-C383-AFEFF77EC7E6}"/>
              </a:ext>
            </a:extLst>
          </p:cNvPr>
          <p:cNvSpPr txBox="1">
            <a:spLocks/>
          </p:cNvSpPr>
          <p:nvPr/>
        </p:nvSpPr>
        <p:spPr>
          <a:xfrm>
            <a:off x="8387146" y="4226695"/>
            <a:ext cx="172516" cy="230024"/>
          </a:xfrm>
          <a:custGeom>
            <a:avLst/>
            <a:gdLst>
              <a:gd name="connsiteX0" fmla="*/ 138437 w 276874"/>
              <a:gd name="connsiteY0" fmla="*/ 80386 h 276874"/>
              <a:gd name="connsiteX1" fmla="*/ 102155 w 276874"/>
              <a:gd name="connsiteY1" fmla="*/ 116668 h 276874"/>
              <a:gd name="connsiteX2" fmla="*/ 138437 w 276874"/>
              <a:gd name="connsiteY2" fmla="*/ 152951 h 276874"/>
              <a:gd name="connsiteX3" fmla="*/ 174719 w 276874"/>
              <a:gd name="connsiteY3" fmla="*/ 116668 h 276874"/>
              <a:gd name="connsiteX4" fmla="*/ 138437 w 276874"/>
              <a:gd name="connsiteY4" fmla="*/ 80386 h 276874"/>
              <a:gd name="connsiteX5" fmla="*/ 138437 w 276874"/>
              <a:gd name="connsiteY5" fmla="*/ 51360 h 276874"/>
              <a:gd name="connsiteX6" fmla="*/ 203745 w 276874"/>
              <a:gd name="connsiteY6" fmla="*/ 117140 h 276874"/>
              <a:gd name="connsiteX7" fmla="*/ 142058 w 276874"/>
              <a:gd name="connsiteY7" fmla="*/ 224144 h 276874"/>
              <a:gd name="connsiteX8" fmla="*/ 138437 w 276874"/>
              <a:gd name="connsiteY8" fmla="*/ 225515 h 276874"/>
              <a:gd name="connsiteX9" fmla="*/ 134816 w 276874"/>
              <a:gd name="connsiteY9" fmla="*/ 224136 h 276874"/>
              <a:gd name="connsiteX10" fmla="*/ 73129 w 276874"/>
              <a:gd name="connsiteY10" fmla="*/ 117140 h 276874"/>
              <a:gd name="connsiteX11" fmla="*/ 138437 w 276874"/>
              <a:gd name="connsiteY11" fmla="*/ 51360 h 276874"/>
              <a:gd name="connsiteX12" fmla="*/ 138437 w 276874"/>
              <a:gd name="connsiteY12" fmla="*/ 28575 h 276874"/>
              <a:gd name="connsiteX13" fmla="*/ 28575 w 276874"/>
              <a:gd name="connsiteY13" fmla="*/ 138437 h 276874"/>
              <a:gd name="connsiteX14" fmla="*/ 138437 w 276874"/>
              <a:gd name="connsiteY14" fmla="*/ 248299 h 276874"/>
              <a:gd name="connsiteX15" fmla="*/ 248299 w 276874"/>
              <a:gd name="connsiteY15" fmla="*/ 138437 h 276874"/>
              <a:gd name="connsiteX16" fmla="*/ 138437 w 276874"/>
              <a:gd name="connsiteY16" fmla="*/ 28575 h 276874"/>
              <a:gd name="connsiteX17" fmla="*/ 37447 w 276874"/>
              <a:gd name="connsiteY17" fmla="*/ 0 h 276874"/>
              <a:gd name="connsiteX18" fmla="*/ 239427 w 276874"/>
              <a:gd name="connsiteY18" fmla="*/ 0 h 276874"/>
              <a:gd name="connsiteX19" fmla="*/ 276874 w 276874"/>
              <a:gd name="connsiteY19" fmla="*/ 37447 h 276874"/>
              <a:gd name="connsiteX20" fmla="*/ 276874 w 276874"/>
              <a:gd name="connsiteY20" fmla="*/ 239427 h 276874"/>
              <a:gd name="connsiteX21" fmla="*/ 239427 w 276874"/>
              <a:gd name="connsiteY21" fmla="*/ 276874 h 276874"/>
              <a:gd name="connsiteX22" fmla="*/ 37447 w 276874"/>
              <a:gd name="connsiteY22" fmla="*/ 276874 h 276874"/>
              <a:gd name="connsiteX23" fmla="*/ 0 w 276874"/>
              <a:gd name="connsiteY23" fmla="*/ 239427 h 276874"/>
              <a:gd name="connsiteX24" fmla="*/ 0 w 276874"/>
              <a:gd name="connsiteY24" fmla="*/ 37447 h 276874"/>
              <a:gd name="connsiteX25" fmla="*/ 37447 w 276874"/>
              <a:gd name="connsiteY25" fmla="*/ 0 h 276874"/>
              <a:gd name="connsiteX0" fmla="*/ 138437 w 276874"/>
              <a:gd name="connsiteY0" fmla="*/ 80386 h 276903"/>
              <a:gd name="connsiteX1" fmla="*/ 102155 w 276874"/>
              <a:gd name="connsiteY1" fmla="*/ 116668 h 276903"/>
              <a:gd name="connsiteX2" fmla="*/ 138437 w 276874"/>
              <a:gd name="connsiteY2" fmla="*/ 152951 h 276903"/>
              <a:gd name="connsiteX3" fmla="*/ 174719 w 276874"/>
              <a:gd name="connsiteY3" fmla="*/ 116668 h 276903"/>
              <a:gd name="connsiteX4" fmla="*/ 138437 w 276874"/>
              <a:gd name="connsiteY4" fmla="*/ 80386 h 276903"/>
              <a:gd name="connsiteX5" fmla="*/ 138437 w 276874"/>
              <a:gd name="connsiteY5" fmla="*/ 51360 h 276903"/>
              <a:gd name="connsiteX6" fmla="*/ 203745 w 276874"/>
              <a:gd name="connsiteY6" fmla="*/ 117140 h 276903"/>
              <a:gd name="connsiteX7" fmla="*/ 142058 w 276874"/>
              <a:gd name="connsiteY7" fmla="*/ 224144 h 276903"/>
              <a:gd name="connsiteX8" fmla="*/ 138437 w 276874"/>
              <a:gd name="connsiteY8" fmla="*/ 225515 h 276903"/>
              <a:gd name="connsiteX9" fmla="*/ 134816 w 276874"/>
              <a:gd name="connsiteY9" fmla="*/ 224136 h 276903"/>
              <a:gd name="connsiteX10" fmla="*/ 73129 w 276874"/>
              <a:gd name="connsiteY10" fmla="*/ 117140 h 276903"/>
              <a:gd name="connsiteX11" fmla="*/ 138437 w 276874"/>
              <a:gd name="connsiteY11" fmla="*/ 51360 h 276903"/>
              <a:gd name="connsiteX12" fmla="*/ 138437 w 276874"/>
              <a:gd name="connsiteY12" fmla="*/ 28575 h 276903"/>
              <a:gd name="connsiteX13" fmla="*/ 28575 w 276874"/>
              <a:gd name="connsiteY13" fmla="*/ 138437 h 276903"/>
              <a:gd name="connsiteX14" fmla="*/ 138437 w 276874"/>
              <a:gd name="connsiteY14" fmla="*/ 248299 h 276903"/>
              <a:gd name="connsiteX15" fmla="*/ 248299 w 276874"/>
              <a:gd name="connsiteY15" fmla="*/ 138437 h 276903"/>
              <a:gd name="connsiteX16" fmla="*/ 138437 w 276874"/>
              <a:gd name="connsiteY16" fmla="*/ 28575 h 276903"/>
              <a:gd name="connsiteX17" fmla="*/ 37447 w 276874"/>
              <a:gd name="connsiteY17" fmla="*/ 0 h 276903"/>
              <a:gd name="connsiteX18" fmla="*/ 239427 w 276874"/>
              <a:gd name="connsiteY18" fmla="*/ 0 h 276903"/>
              <a:gd name="connsiteX19" fmla="*/ 276874 w 276874"/>
              <a:gd name="connsiteY19" fmla="*/ 37447 h 276903"/>
              <a:gd name="connsiteX20" fmla="*/ 276874 w 276874"/>
              <a:gd name="connsiteY20" fmla="*/ 239427 h 276903"/>
              <a:gd name="connsiteX21" fmla="*/ 37447 w 276874"/>
              <a:gd name="connsiteY21" fmla="*/ 276874 h 276903"/>
              <a:gd name="connsiteX22" fmla="*/ 0 w 276874"/>
              <a:gd name="connsiteY22" fmla="*/ 239427 h 276903"/>
              <a:gd name="connsiteX23" fmla="*/ 0 w 276874"/>
              <a:gd name="connsiteY23" fmla="*/ 37447 h 276903"/>
              <a:gd name="connsiteX24" fmla="*/ 37447 w 276874"/>
              <a:gd name="connsiteY24" fmla="*/ 0 h 276903"/>
              <a:gd name="connsiteX0" fmla="*/ 138437 w 276874"/>
              <a:gd name="connsiteY0" fmla="*/ 80386 h 276874"/>
              <a:gd name="connsiteX1" fmla="*/ 102155 w 276874"/>
              <a:gd name="connsiteY1" fmla="*/ 116668 h 276874"/>
              <a:gd name="connsiteX2" fmla="*/ 138437 w 276874"/>
              <a:gd name="connsiteY2" fmla="*/ 152951 h 276874"/>
              <a:gd name="connsiteX3" fmla="*/ 174719 w 276874"/>
              <a:gd name="connsiteY3" fmla="*/ 116668 h 276874"/>
              <a:gd name="connsiteX4" fmla="*/ 138437 w 276874"/>
              <a:gd name="connsiteY4" fmla="*/ 80386 h 276874"/>
              <a:gd name="connsiteX5" fmla="*/ 138437 w 276874"/>
              <a:gd name="connsiteY5" fmla="*/ 51360 h 276874"/>
              <a:gd name="connsiteX6" fmla="*/ 203745 w 276874"/>
              <a:gd name="connsiteY6" fmla="*/ 117140 h 276874"/>
              <a:gd name="connsiteX7" fmla="*/ 142058 w 276874"/>
              <a:gd name="connsiteY7" fmla="*/ 224144 h 276874"/>
              <a:gd name="connsiteX8" fmla="*/ 138437 w 276874"/>
              <a:gd name="connsiteY8" fmla="*/ 225515 h 276874"/>
              <a:gd name="connsiteX9" fmla="*/ 134816 w 276874"/>
              <a:gd name="connsiteY9" fmla="*/ 224136 h 276874"/>
              <a:gd name="connsiteX10" fmla="*/ 73129 w 276874"/>
              <a:gd name="connsiteY10" fmla="*/ 117140 h 276874"/>
              <a:gd name="connsiteX11" fmla="*/ 138437 w 276874"/>
              <a:gd name="connsiteY11" fmla="*/ 51360 h 276874"/>
              <a:gd name="connsiteX12" fmla="*/ 138437 w 276874"/>
              <a:gd name="connsiteY12" fmla="*/ 28575 h 276874"/>
              <a:gd name="connsiteX13" fmla="*/ 28575 w 276874"/>
              <a:gd name="connsiteY13" fmla="*/ 138437 h 276874"/>
              <a:gd name="connsiteX14" fmla="*/ 138437 w 276874"/>
              <a:gd name="connsiteY14" fmla="*/ 248299 h 276874"/>
              <a:gd name="connsiteX15" fmla="*/ 248299 w 276874"/>
              <a:gd name="connsiteY15" fmla="*/ 138437 h 276874"/>
              <a:gd name="connsiteX16" fmla="*/ 138437 w 276874"/>
              <a:gd name="connsiteY16" fmla="*/ 28575 h 276874"/>
              <a:gd name="connsiteX17" fmla="*/ 37447 w 276874"/>
              <a:gd name="connsiteY17" fmla="*/ 0 h 276874"/>
              <a:gd name="connsiteX18" fmla="*/ 239427 w 276874"/>
              <a:gd name="connsiteY18" fmla="*/ 0 h 276874"/>
              <a:gd name="connsiteX19" fmla="*/ 276874 w 276874"/>
              <a:gd name="connsiteY19" fmla="*/ 37447 h 276874"/>
              <a:gd name="connsiteX20" fmla="*/ 37447 w 276874"/>
              <a:gd name="connsiteY20" fmla="*/ 276874 h 276874"/>
              <a:gd name="connsiteX21" fmla="*/ 0 w 276874"/>
              <a:gd name="connsiteY21" fmla="*/ 239427 h 276874"/>
              <a:gd name="connsiteX22" fmla="*/ 0 w 276874"/>
              <a:gd name="connsiteY22" fmla="*/ 37447 h 276874"/>
              <a:gd name="connsiteX23" fmla="*/ 37447 w 276874"/>
              <a:gd name="connsiteY23" fmla="*/ 0 h 276874"/>
              <a:gd name="connsiteX0" fmla="*/ 138437 w 248299"/>
              <a:gd name="connsiteY0" fmla="*/ 80386 h 276874"/>
              <a:gd name="connsiteX1" fmla="*/ 102155 w 248299"/>
              <a:gd name="connsiteY1" fmla="*/ 116668 h 276874"/>
              <a:gd name="connsiteX2" fmla="*/ 138437 w 248299"/>
              <a:gd name="connsiteY2" fmla="*/ 152951 h 276874"/>
              <a:gd name="connsiteX3" fmla="*/ 174719 w 248299"/>
              <a:gd name="connsiteY3" fmla="*/ 116668 h 276874"/>
              <a:gd name="connsiteX4" fmla="*/ 138437 w 248299"/>
              <a:gd name="connsiteY4" fmla="*/ 80386 h 276874"/>
              <a:gd name="connsiteX5" fmla="*/ 138437 w 248299"/>
              <a:gd name="connsiteY5" fmla="*/ 51360 h 276874"/>
              <a:gd name="connsiteX6" fmla="*/ 203745 w 248299"/>
              <a:gd name="connsiteY6" fmla="*/ 117140 h 276874"/>
              <a:gd name="connsiteX7" fmla="*/ 142058 w 248299"/>
              <a:gd name="connsiteY7" fmla="*/ 224144 h 276874"/>
              <a:gd name="connsiteX8" fmla="*/ 138437 w 248299"/>
              <a:gd name="connsiteY8" fmla="*/ 225515 h 276874"/>
              <a:gd name="connsiteX9" fmla="*/ 134816 w 248299"/>
              <a:gd name="connsiteY9" fmla="*/ 224136 h 276874"/>
              <a:gd name="connsiteX10" fmla="*/ 73129 w 248299"/>
              <a:gd name="connsiteY10" fmla="*/ 117140 h 276874"/>
              <a:gd name="connsiteX11" fmla="*/ 138437 w 248299"/>
              <a:gd name="connsiteY11" fmla="*/ 51360 h 276874"/>
              <a:gd name="connsiteX12" fmla="*/ 138437 w 248299"/>
              <a:gd name="connsiteY12" fmla="*/ 28575 h 276874"/>
              <a:gd name="connsiteX13" fmla="*/ 28575 w 248299"/>
              <a:gd name="connsiteY13" fmla="*/ 138437 h 276874"/>
              <a:gd name="connsiteX14" fmla="*/ 138437 w 248299"/>
              <a:gd name="connsiteY14" fmla="*/ 248299 h 276874"/>
              <a:gd name="connsiteX15" fmla="*/ 248299 w 248299"/>
              <a:gd name="connsiteY15" fmla="*/ 138437 h 276874"/>
              <a:gd name="connsiteX16" fmla="*/ 138437 w 248299"/>
              <a:gd name="connsiteY16" fmla="*/ 28575 h 276874"/>
              <a:gd name="connsiteX17" fmla="*/ 37447 w 248299"/>
              <a:gd name="connsiteY17" fmla="*/ 0 h 276874"/>
              <a:gd name="connsiteX18" fmla="*/ 239427 w 248299"/>
              <a:gd name="connsiteY18" fmla="*/ 0 h 276874"/>
              <a:gd name="connsiteX19" fmla="*/ 37447 w 248299"/>
              <a:gd name="connsiteY19" fmla="*/ 276874 h 276874"/>
              <a:gd name="connsiteX20" fmla="*/ 0 w 248299"/>
              <a:gd name="connsiteY20" fmla="*/ 239427 h 276874"/>
              <a:gd name="connsiteX21" fmla="*/ 0 w 248299"/>
              <a:gd name="connsiteY21" fmla="*/ 37447 h 276874"/>
              <a:gd name="connsiteX22" fmla="*/ 37447 w 248299"/>
              <a:gd name="connsiteY22" fmla="*/ 0 h 276874"/>
              <a:gd name="connsiteX0" fmla="*/ 138437 w 248299"/>
              <a:gd name="connsiteY0" fmla="*/ 80386 h 276874"/>
              <a:gd name="connsiteX1" fmla="*/ 102155 w 248299"/>
              <a:gd name="connsiteY1" fmla="*/ 116668 h 276874"/>
              <a:gd name="connsiteX2" fmla="*/ 138437 w 248299"/>
              <a:gd name="connsiteY2" fmla="*/ 152951 h 276874"/>
              <a:gd name="connsiteX3" fmla="*/ 174719 w 248299"/>
              <a:gd name="connsiteY3" fmla="*/ 116668 h 276874"/>
              <a:gd name="connsiteX4" fmla="*/ 138437 w 248299"/>
              <a:gd name="connsiteY4" fmla="*/ 80386 h 276874"/>
              <a:gd name="connsiteX5" fmla="*/ 138437 w 248299"/>
              <a:gd name="connsiteY5" fmla="*/ 51360 h 276874"/>
              <a:gd name="connsiteX6" fmla="*/ 203745 w 248299"/>
              <a:gd name="connsiteY6" fmla="*/ 117140 h 276874"/>
              <a:gd name="connsiteX7" fmla="*/ 142058 w 248299"/>
              <a:gd name="connsiteY7" fmla="*/ 224144 h 276874"/>
              <a:gd name="connsiteX8" fmla="*/ 138437 w 248299"/>
              <a:gd name="connsiteY8" fmla="*/ 225515 h 276874"/>
              <a:gd name="connsiteX9" fmla="*/ 134816 w 248299"/>
              <a:gd name="connsiteY9" fmla="*/ 224136 h 276874"/>
              <a:gd name="connsiteX10" fmla="*/ 73129 w 248299"/>
              <a:gd name="connsiteY10" fmla="*/ 117140 h 276874"/>
              <a:gd name="connsiteX11" fmla="*/ 138437 w 248299"/>
              <a:gd name="connsiteY11" fmla="*/ 51360 h 276874"/>
              <a:gd name="connsiteX12" fmla="*/ 138437 w 248299"/>
              <a:gd name="connsiteY12" fmla="*/ 28575 h 276874"/>
              <a:gd name="connsiteX13" fmla="*/ 28575 w 248299"/>
              <a:gd name="connsiteY13" fmla="*/ 138437 h 276874"/>
              <a:gd name="connsiteX14" fmla="*/ 138437 w 248299"/>
              <a:gd name="connsiteY14" fmla="*/ 248299 h 276874"/>
              <a:gd name="connsiteX15" fmla="*/ 248299 w 248299"/>
              <a:gd name="connsiteY15" fmla="*/ 138437 h 276874"/>
              <a:gd name="connsiteX16" fmla="*/ 138437 w 248299"/>
              <a:gd name="connsiteY16" fmla="*/ 28575 h 276874"/>
              <a:gd name="connsiteX17" fmla="*/ 37447 w 248299"/>
              <a:gd name="connsiteY17" fmla="*/ 0 h 276874"/>
              <a:gd name="connsiteX18" fmla="*/ 37447 w 248299"/>
              <a:gd name="connsiteY18" fmla="*/ 276874 h 276874"/>
              <a:gd name="connsiteX19" fmla="*/ 0 w 248299"/>
              <a:gd name="connsiteY19" fmla="*/ 239427 h 276874"/>
              <a:gd name="connsiteX20" fmla="*/ 0 w 248299"/>
              <a:gd name="connsiteY20" fmla="*/ 37447 h 276874"/>
              <a:gd name="connsiteX21" fmla="*/ 37447 w 248299"/>
              <a:gd name="connsiteY21" fmla="*/ 0 h 276874"/>
              <a:gd name="connsiteX0" fmla="*/ 138437 w 248299"/>
              <a:gd name="connsiteY0" fmla="*/ 51811 h 248299"/>
              <a:gd name="connsiteX1" fmla="*/ 102155 w 248299"/>
              <a:gd name="connsiteY1" fmla="*/ 88093 h 248299"/>
              <a:gd name="connsiteX2" fmla="*/ 138437 w 248299"/>
              <a:gd name="connsiteY2" fmla="*/ 124376 h 248299"/>
              <a:gd name="connsiteX3" fmla="*/ 174719 w 248299"/>
              <a:gd name="connsiteY3" fmla="*/ 88093 h 248299"/>
              <a:gd name="connsiteX4" fmla="*/ 138437 w 248299"/>
              <a:gd name="connsiteY4" fmla="*/ 51811 h 248299"/>
              <a:gd name="connsiteX5" fmla="*/ 138437 w 248299"/>
              <a:gd name="connsiteY5" fmla="*/ 22785 h 248299"/>
              <a:gd name="connsiteX6" fmla="*/ 203745 w 248299"/>
              <a:gd name="connsiteY6" fmla="*/ 88565 h 248299"/>
              <a:gd name="connsiteX7" fmla="*/ 142058 w 248299"/>
              <a:gd name="connsiteY7" fmla="*/ 195569 h 248299"/>
              <a:gd name="connsiteX8" fmla="*/ 138437 w 248299"/>
              <a:gd name="connsiteY8" fmla="*/ 196940 h 248299"/>
              <a:gd name="connsiteX9" fmla="*/ 134816 w 248299"/>
              <a:gd name="connsiteY9" fmla="*/ 195561 h 248299"/>
              <a:gd name="connsiteX10" fmla="*/ 73129 w 248299"/>
              <a:gd name="connsiteY10" fmla="*/ 88565 h 248299"/>
              <a:gd name="connsiteX11" fmla="*/ 138437 w 248299"/>
              <a:gd name="connsiteY11" fmla="*/ 22785 h 248299"/>
              <a:gd name="connsiteX12" fmla="*/ 138437 w 248299"/>
              <a:gd name="connsiteY12" fmla="*/ 0 h 248299"/>
              <a:gd name="connsiteX13" fmla="*/ 28575 w 248299"/>
              <a:gd name="connsiteY13" fmla="*/ 109862 h 248299"/>
              <a:gd name="connsiteX14" fmla="*/ 138437 w 248299"/>
              <a:gd name="connsiteY14" fmla="*/ 219724 h 248299"/>
              <a:gd name="connsiteX15" fmla="*/ 248299 w 248299"/>
              <a:gd name="connsiteY15" fmla="*/ 109862 h 248299"/>
              <a:gd name="connsiteX16" fmla="*/ 138437 w 248299"/>
              <a:gd name="connsiteY16" fmla="*/ 0 h 248299"/>
              <a:gd name="connsiteX17" fmla="*/ 0 w 248299"/>
              <a:gd name="connsiteY17" fmla="*/ 8872 h 248299"/>
              <a:gd name="connsiteX18" fmla="*/ 37447 w 248299"/>
              <a:gd name="connsiteY18" fmla="*/ 248299 h 248299"/>
              <a:gd name="connsiteX19" fmla="*/ 0 w 248299"/>
              <a:gd name="connsiteY19" fmla="*/ 210852 h 248299"/>
              <a:gd name="connsiteX20" fmla="*/ 0 w 248299"/>
              <a:gd name="connsiteY20" fmla="*/ 8872 h 248299"/>
              <a:gd name="connsiteX0" fmla="*/ 138437 w 248299"/>
              <a:gd name="connsiteY0" fmla="*/ 51811 h 248299"/>
              <a:gd name="connsiteX1" fmla="*/ 102155 w 248299"/>
              <a:gd name="connsiteY1" fmla="*/ 88093 h 248299"/>
              <a:gd name="connsiteX2" fmla="*/ 138437 w 248299"/>
              <a:gd name="connsiteY2" fmla="*/ 124376 h 248299"/>
              <a:gd name="connsiteX3" fmla="*/ 174719 w 248299"/>
              <a:gd name="connsiteY3" fmla="*/ 88093 h 248299"/>
              <a:gd name="connsiteX4" fmla="*/ 138437 w 248299"/>
              <a:gd name="connsiteY4" fmla="*/ 51811 h 248299"/>
              <a:gd name="connsiteX5" fmla="*/ 138437 w 248299"/>
              <a:gd name="connsiteY5" fmla="*/ 22785 h 248299"/>
              <a:gd name="connsiteX6" fmla="*/ 203745 w 248299"/>
              <a:gd name="connsiteY6" fmla="*/ 88565 h 248299"/>
              <a:gd name="connsiteX7" fmla="*/ 142058 w 248299"/>
              <a:gd name="connsiteY7" fmla="*/ 195569 h 248299"/>
              <a:gd name="connsiteX8" fmla="*/ 138437 w 248299"/>
              <a:gd name="connsiteY8" fmla="*/ 196940 h 248299"/>
              <a:gd name="connsiteX9" fmla="*/ 134816 w 248299"/>
              <a:gd name="connsiteY9" fmla="*/ 195561 h 248299"/>
              <a:gd name="connsiteX10" fmla="*/ 73129 w 248299"/>
              <a:gd name="connsiteY10" fmla="*/ 88565 h 248299"/>
              <a:gd name="connsiteX11" fmla="*/ 138437 w 248299"/>
              <a:gd name="connsiteY11" fmla="*/ 22785 h 248299"/>
              <a:gd name="connsiteX12" fmla="*/ 138437 w 248299"/>
              <a:gd name="connsiteY12" fmla="*/ 0 h 248299"/>
              <a:gd name="connsiteX13" fmla="*/ 28575 w 248299"/>
              <a:gd name="connsiteY13" fmla="*/ 109862 h 248299"/>
              <a:gd name="connsiteX14" fmla="*/ 138437 w 248299"/>
              <a:gd name="connsiteY14" fmla="*/ 219724 h 248299"/>
              <a:gd name="connsiteX15" fmla="*/ 248299 w 248299"/>
              <a:gd name="connsiteY15" fmla="*/ 109862 h 248299"/>
              <a:gd name="connsiteX16" fmla="*/ 138437 w 248299"/>
              <a:gd name="connsiteY16" fmla="*/ 0 h 248299"/>
              <a:gd name="connsiteX17" fmla="*/ 0 w 248299"/>
              <a:gd name="connsiteY17" fmla="*/ 210852 h 248299"/>
              <a:gd name="connsiteX18" fmla="*/ 37447 w 248299"/>
              <a:gd name="connsiteY18" fmla="*/ 248299 h 248299"/>
              <a:gd name="connsiteX19" fmla="*/ 0 w 248299"/>
              <a:gd name="connsiteY19" fmla="*/ 210852 h 248299"/>
              <a:gd name="connsiteX0" fmla="*/ 109862 w 219724"/>
              <a:gd name="connsiteY0" fmla="*/ 51811 h 219724"/>
              <a:gd name="connsiteX1" fmla="*/ 73580 w 219724"/>
              <a:gd name="connsiteY1" fmla="*/ 88093 h 219724"/>
              <a:gd name="connsiteX2" fmla="*/ 109862 w 219724"/>
              <a:gd name="connsiteY2" fmla="*/ 124376 h 219724"/>
              <a:gd name="connsiteX3" fmla="*/ 146144 w 219724"/>
              <a:gd name="connsiteY3" fmla="*/ 88093 h 219724"/>
              <a:gd name="connsiteX4" fmla="*/ 109862 w 219724"/>
              <a:gd name="connsiteY4" fmla="*/ 51811 h 219724"/>
              <a:gd name="connsiteX5" fmla="*/ 109862 w 219724"/>
              <a:gd name="connsiteY5" fmla="*/ 22785 h 219724"/>
              <a:gd name="connsiteX6" fmla="*/ 175170 w 219724"/>
              <a:gd name="connsiteY6" fmla="*/ 88565 h 219724"/>
              <a:gd name="connsiteX7" fmla="*/ 113483 w 219724"/>
              <a:gd name="connsiteY7" fmla="*/ 195569 h 219724"/>
              <a:gd name="connsiteX8" fmla="*/ 109862 w 219724"/>
              <a:gd name="connsiteY8" fmla="*/ 196940 h 219724"/>
              <a:gd name="connsiteX9" fmla="*/ 106241 w 219724"/>
              <a:gd name="connsiteY9" fmla="*/ 195561 h 219724"/>
              <a:gd name="connsiteX10" fmla="*/ 44554 w 219724"/>
              <a:gd name="connsiteY10" fmla="*/ 88565 h 219724"/>
              <a:gd name="connsiteX11" fmla="*/ 109862 w 219724"/>
              <a:gd name="connsiteY11" fmla="*/ 22785 h 219724"/>
              <a:gd name="connsiteX12" fmla="*/ 109862 w 219724"/>
              <a:gd name="connsiteY12" fmla="*/ 0 h 219724"/>
              <a:gd name="connsiteX13" fmla="*/ 0 w 219724"/>
              <a:gd name="connsiteY13" fmla="*/ 109862 h 219724"/>
              <a:gd name="connsiteX14" fmla="*/ 109862 w 219724"/>
              <a:gd name="connsiteY14" fmla="*/ 219724 h 219724"/>
              <a:gd name="connsiteX15" fmla="*/ 219724 w 219724"/>
              <a:gd name="connsiteY15" fmla="*/ 109862 h 219724"/>
              <a:gd name="connsiteX16" fmla="*/ 109862 w 219724"/>
              <a:gd name="connsiteY16" fmla="*/ 0 h 219724"/>
              <a:gd name="connsiteX0" fmla="*/ 65308 w 175170"/>
              <a:gd name="connsiteY0" fmla="*/ 54864 h 225830"/>
              <a:gd name="connsiteX1" fmla="*/ 29026 w 175170"/>
              <a:gd name="connsiteY1" fmla="*/ 91146 h 225830"/>
              <a:gd name="connsiteX2" fmla="*/ 65308 w 175170"/>
              <a:gd name="connsiteY2" fmla="*/ 127429 h 225830"/>
              <a:gd name="connsiteX3" fmla="*/ 101590 w 175170"/>
              <a:gd name="connsiteY3" fmla="*/ 91146 h 225830"/>
              <a:gd name="connsiteX4" fmla="*/ 65308 w 175170"/>
              <a:gd name="connsiteY4" fmla="*/ 54864 h 225830"/>
              <a:gd name="connsiteX5" fmla="*/ 65308 w 175170"/>
              <a:gd name="connsiteY5" fmla="*/ 25838 h 225830"/>
              <a:gd name="connsiteX6" fmla="*/ 130616 w 175170"/>
              <a:gd name="connsiteY6" fmla="*/ 91618 h 225830"/>
              <a:gd name="connsiteX7" fmla="*/ 68929 w 175170"/>
              <a:gd name="connsiteY7" fmla="*/ 198622 h 225830"/>
              <a:gd name="connsiteX8" fmla="*/ 65308 w 175170"/>
              <a:gd name="connsiteY8" fmla="*/ 199993 h 225830"/>
              <a:gd name="connsiteX9" fmla="*/ 61687 w 175170"/>
              <a:gd name="connsiteY9" fmla="*/ 198614 h 225830"/>
              <a:gd name="connsiteX10" fmla="*/ 0 w 175170"/>
              <a:gd name="connsiteY10" fmla="*/ 91618 h 225830"/>
              <a:gd name="connsiteX11" fmla="*/ 65308 w 175170"/>
              <a:gd name="connsiteY11" fmla="*/ 25838 h 225830"/>
              <a:gd name="connsiteX12" fmla="*/ 65308 w 175170"/>
              <a:gd name="connsiteY12" fmla="*/ 3053 h 225830"/>
              <a:gd name="connsiteX13" fmla="*/ 65308 w 175170"/>
              <a:gd name="connsiteY13" fmla="*/ 222777 h 225830"/>
              <a:gd name="connsiteX14" fmla="*/ 175170 w 175170"/>
              <a:gd name="connsiteY14" fmla="*/ 112915 h 225830"/>
              <a:gd name="connsiteX15" fmla="*/ 65308 w 175170"/>
              <a:gd name="connsiteY15" fmla="*/ 3053 h 225830"/>
              <a:gd name="connsiteX0" fmla="*/ 65308 w 175170"/>
              <a:gd name="connsiteY0" fmla="*/ 51811 h 196940"/>
              <a:gd name="connsiteX1" fmla="*/ 29026 w 175170"/>
              <a:gd name="connsiteY1" fmla="*/ 88093 h 196940"/>
              <a:gd name="connsiteX2" fmla="*/ 65308 w 175170"/>
              <a:gd name="connsiteY2" fmla="*/ 124376 h 196940"/>
              <a:gd name="connsiteX3" fmla="*/ 101590 w 175170"/>
              <a:gd name="connsiteY3" fmla="*/ 88093 h 196940"/>
              <a:gd name="connsiteX4" fmla="*/ 65308 w 175170"/>
              <a:gd name="connsiteY4" fmla="*/ 51811 h 196940"/>
              <a:gd name="connsiteX5" fmla="*/ 65308 w 175170"/>
              <a:gd name="connsiteY5" fmla="*/ 22785 h 196940"/>
              <a:gd name="connsiteX6" fmla="*/ 130616 w 175170"/>
              <a:gd name="connsiteY6" fmla="*/ 88565 h 196940"/>
              <a:gd name="connsiteX7" fmla="*/ 68929 w 175170"/>
              <a:gd name="connsiteY7" fmla="*/ 195569 h 196940"/>
              <a:gd name="connsiteX8" fmla="*/ 65308 w 175170"/>
              <a:gd name="connsiteY8" fmla="*/ 196940 h 196940"/>
              <a:gd name="connsiteX9" fmla="*/ 61687 w 175170"/>
              <a:gd name="connsiteY9" fmla="*/ 195561 h 196940"/>
              <a:gd name="connsiteX10" fmla="*/ 0 w 175170"/>
              <a:gd name="connsiteY10" fmla="*/ 88565 h 196940"/>
              <a:gd name="connsiteX11" fmla="*/ 65308 w 175170"/>
              <a:gd name="connsiteY11" fmla="*/ 22785 h 196940"/>
              <a:gd name="connsiteX12" fmla="*/ 65308 w 175170"/>
              <a:gd name="connsiteY12" fmla="*/ 0 h 196940"/>
              <a:gd name="connsiteX13" fmla="*/ 175170 w 175170"/>
              <a:gd name="connsiteY13" fmla="*/ 109862 h 196940"/>
              <a:gd name="connsiteX14" fmla="*/ 65308 w 175170"/>
              <a:gd name="connsiteY14" fmla="*/ 0 h 196940"/>
              <a:gd name="connsiteX0" fmla="*/ 65308 w 130616"/>
              <a:gd name="connsiteY0" fmla="*/ 29026 h 174155"/>
              <a:gd name="connsiteX1" fmla="*/ 29026 w 130616"/>
              <a:gd name="connsiteY1" fmla="*/ 65308 h 174155"/>
              <a:gd name="connsiteX2" fmla="*/ 65308 w 130616"/>
              <a:gd name="connsiteY2" fmla="*/ 101591 h 174155"/>
              <a:gd name="connsiteX3" fmla="*/ 101590 w 130616"/>
              <a:gd name="connsiteY3" fmla="*/ 65308 h 174155"/>
              <a:gd name="connsiteX4" fmla="*/ 65308 w 130616"/>
              <a:gd name="connsiteY4" fmla="*/ 29026 h 174155"/>
              <a:gd name="connsiteX5" fmla="*/ 65308 w 130616"/>
              <a:gd name="connsiteY5" fmla="*/ 0 h 174155"/>
              <a:gd name="connsiteX6" fmla="*/ 130616 w 130616"/>
              <a:gd name="connsiteY6" fmla="*/ 65780 h 174155"/>
              <a:gd name="connsiteX7" fmla="*/ 68929 w 130616"/>
              <a:gd name="connsiteY7" fmla="*/ 172784 h 174155"/>
              <a:gd name="connsiteX8" fmla="*/ 65308 w 130616"/>
              <a:gd name="connsiteY8" fmla="*/ 174155 h 174155"/>
              <a:gd name="connsiteX9" fmla="*/ 61687 w 130616"/>
              <a:gd name="connsiteY9" fmla="*/ 172776 h 174155"/>
              <a:gd name="connsiteX10" fmla="*/ 0 w 130616"/>
              <a:gd name="connsiteY10" fmla="*/ 65780 h 174155"/>
              <a:gd name="connsiteX11" fmla="*/ 65308 w 130616"/>
              <a:gd name="connsiteY11" fmla="*/ 0 h 174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616" h="174155">
                <a:moveTo>
                  <a:pt x="65308" y="29026"/>
                </a:moveTo>
                <a:cubicBezTo>
                  <a:pt x="45302" y="29026"/>
                  <a:pt x="29026" y="45302"/>
                  <a:pt x="29026" y="65308"/>
                </a:cubicBezTo>
                <a:cubicBezTo>
                  <a:pt x="29026" y="85314"/>
                  <a:pt x="45302" y="101591"/>
                  <a:pt x="65308" y="101591"/>
                </a:cubicBezTo>
                <a:cubicBezTo>
                  <a:pt x="85314" y="101591"/>
                  <a:pt x="101590" y="85314"/>
                  <a:pt x="101590" y="65308"/>
                </a:cubicBezTo>
                <a:cubicBezTo>
                  <a:pt x="101590" y="45302"/>
                  <a:pt x="85314" y="29026"/>
                  <a:pt x="65308" y="29026"/>
                </a:cubicBezTo>
                <a:close/>
                <a:moveTo>
                  <a:pt x="65308" y="0"/>
                </a:moveTo>
                <a:cubicBezTo>
                  <a:pt x="101315" y="0"/>
                  <a:pt x="130616" y="29505"/>
                  <a:pt x="130616" y="65780"/>
                </a:cubicBezTo>
                <a:cubicBezTo>
                  <a:pt x="130616" y="117323"/>
                  <a:pt x="71447" y="170541"/>
                  <a:pt x="68929" y="172784"/>
                </a:cubicBezTo>
                <a:cubicBezTo>
                  <a:pt x="67891" y="173698"/>
                  <a:pt x="66600" y="174155"/>
                  <a:pt x="65308" y="174155"/>
                </a:cubicBezTo>
                <a:cubicBezTo>
                  <a:pt x="64016" y="174155"/>
                  <a:pt x="62725" y="173698"/>
                  <a:pt x="61687" y="172776"/>
                </a:cubicBezTo>
                <a:cubicBezTo>
                  <a:pt x="59169" y="170541"/>
                  <a:pt x="0" y="117323"/>
                  <a:pt x="0" y="65780"/>
                </a:cubicBezTo>
                <a:cubicBezTo>
                  <a:pt x="0" y="29505"/>
                  <a:pt x="29302" y="0"/>
                  <a:pt x="65308" y="0"/>
                </a:cubicBezTo>
                <a:close/>
              </a:path>
            </a:pathLst>
          </a:custGeom>
          <a:solidFill>
            <a:schemeClr val="accent3"/>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2">
                    <a:lumMod val="75000"/>
                    <a:alpha val="0"/>
                  </a:schemeClr>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a:ln>
                  <a:noFill/>
                </a:ln>
                <a:solidFill>
                  <a:srgbClr val="070809">
                    <a:lumMod val="75000"/>
                    <a:alpha val="0"/>
                  </a:srgbClr>
                </a:solidFill>
                <a:effectLst/>
                <a:uLnTx/>
                <a:uFillTx/>
                <a:latin typeface="Aptos" panose="020B0004020202020204" pitchFamily="34" charset="0"/>
                <a:ea typeface="+mn-ea"/>
                <a:cs typeface="+mn-cs"/>
              </a:rPr>
              <a:t> </a:t>
            </a:r>
          </a:p>
        </p:txBody>
      </p:sp>
      <p:sp>
        <p:nvSpPr>
          <p:cNvPr id="10" name="Tijdelijke aanduiding voor tekst 38">
            <a:extLst>
              <a:ext uri="{FF2B5EF4-FFF2-40B4-BE49-F238E27FC236}">
                <a16:creationId xmlns:a16="http://schemas.microsoft.com/office/drawing/2014/main" id="{A2463A60-9002-C6D7-D246-E118D5442F4A}"/>
              </a:ext>
            </a:extLst>
          </p:cNvPr>
          <p:cNvSpPr txBox="1">
            <a:spLocks/>
          </p:cNvSpPr>
          <p:nvPr/>
        </p:nvSpPr>
        <p:spPr>
          <a:xfrm>
            <a:off x="8386851" y="4719218"/>
            <a:ext cx="173108" cy="127626"/>
          </a:xfrm>
          <a:custGeom>
            <a:avLst/>
            <a:gdLst>
              <a:gd name="connsiteX0" fmla="*/ 44331 w 219724"/>
              <a:gd name="connsiteY0" fmla="*/ 88780 h 219724"/>
              <a:gd name="connsiteX1" fmla="*/ 44331 w 219724"/>
              <a:gd name="connsiteY1" fmla="*/ 138851 h 219724"/>
              <a:gd name="connsiteX2" fmla="*/ 63657 w 219724"/>
              <a:gd name="connsiteY2" fmla="*/ 158176 h 219724"/>
              <a:gd name="connsiteX3" fmla="*/ 156068 w 219724"/>
              <a:gd name="connsiteY3" fmla="*/ 158176 h 219724"/>
              <a:gd name="connsiteX4" fmla="*/ 175394 w 219724"/>
              <a:gd name="connsiteY4" fmla="*/ 138851 h 219724"/>
              <a:gd name="connsiteX5" fmla="*/ 175394 w 219724"/>
              <a:gd name="connsiteY5" fmla="*/ 88780 h 219724"/>
              <a:gd name="connsiteX6" fmla="*/ 113728 w 219724"/>
              <a:gd name="connsiteY6" fmla="*/ 126377 h 219724"/>
              <a:gd name="connsiteX7" fmla="*/ 109863 w 219724"/>
              <a:gd name="connsiteY7" fmla="*/ 127431 h 219724"/>
              <a:gd name="connsiteX8" fmla="*/ 105997 w 219724"/>
              <a:gd name="connsiteY8" fmla="*/ 126377 h 219724"/>
              <a:gd name="connsiteX9" fmla="*/ 63657 w 219724"/>
              <a:gd name="connsiteY9" fmla="*/ 61548 h 219724"/>
              <a:gd name="connsiteX10" fmla="*/ 44858 w 219724"/>
              <a:gd name="connsiteY10" fmla="*/ 76657 h 219724"/>
              <a:gd name="connsiteX11" fmla="*/ 109863 w 219724"/>
              <a:gd name="connsiteY11" fmla="*/ 116363 h 219724"/>
              <a:gd name="connsiteX12" fmla="*/ 174867 w 219724"/>
              <a:gd name="connsiteY12" fmla="*/ 76657 h 219724"/>
              <a:gd name="connsiteX13" fmla="*/ 156068 w 219724"/>
              <a:gd name="connsiteY13" fmla="*/ 61548 h 219724"/>
              <a:gd name="connsiteX14" fmla="*/ 109862 w 219724"/>
              <a:gd name="connsiteY14" fmla="*/ 0 h 219724"/>
              <a:gd name="connsiteX15" fmla="*/ 219724 w 219724"/>
              <a:gd name="connsiteY15" fmla="*/ 109862 h 219724"/>
              <a:gd name="connsiteX16" fmla="*/ 109862 w 219724"/>
              <a:gd name="connsiteY16" fmla="*/ 219724 h 219724"/>
              <a:gd name="connsiteX17" fmla="*/ 0 w 219724"/>
              <a:gd name="connsiteY17" fmla="*/ 109862 h 219724"/>
              <a:gd name="connsiteX18" fmla="*/ 109862 w 219724"/>
              <a:gd name="connsiteY18" fmla="*/ 0 h 219724"/>
              <a:gd name="connsiteX0" fmla="*/ 47384 w 225830"/>
              <a:gd name="connsiteY0" fmla="*/ 88780 h 158176"/>
              <a:gd name="connsiteX1" fmla="*/ 47384 w 225830"/>
              <a:gd name="connsiteY1" fmla="*/ 138851 h 158176"/>
              <a:gd name="connsiteX2" fmla="*/ 66710 w 225830"/>
              <a:gd name="connsiteY2" fmla="*/ 158176 h 158176"/>
              <a:gd name="connsiteX3" fmla="*/ 159121 w 225830"/>
              <a:gd name="connsiteY3" fmla="*/ 158176 h 158176"/>
              <a:gd name="connsiteX4" fmla="*/ 178447 w 225830"/>
              <a:gd name="connsiteY4" fmla="*/ 138851 h 158176"/>
              <a:gd name="connsiteX5" fmla="*/ 178447 w 225830"/>
              <a:gd name="connsiteY5" fmla="*/ 88780 h 158176"/>
              <a:gd name="connsiteX6" fmla="*/ 116781 w 225830"/>
              <a:gd name="connsiteY6" fmla="*/ 126377 h 158176"/>
              <a:gd name="connsiteX7" fmla="*/ 112916 w 225830"/>
              <a:gd name="connsiteY7" fmla="*/ 127431 h 158176"/>
              <a:gd name="connsiteX8" fmla="*/ 109050 w 225830"/>
              <a:gd name="connsiteY8" fmla="*/ 126377 h 158176"/>
              <a:gd name="connsiteX9" fmla="*/ 47384 w 225830"/>
              <a:gd name="connsiteY9" fmla="*/ 88780 h 158176"/>
              <a:gd name="connsiteX10" fmla="*/ 66710 w 225830"/>
              <a:gd name="connsiteY10" fmla="*/ 61548 h 158176"/>
              <a:gd name="connsiteX11" fmla="*/ 47911 w 225830"/>
              <a:gd name="connsiteY11" fmla="*/ 76657 h 158176"/>
              <a:gd name="connsiteX12" fmla="*/ 112916 w 225830"/>
              <a:gd name="connsiteY12" fmla="*/ 116363 h 158176"/>
              <a:gd name="connsiteX13" fmla="*/ 177920 w 225830"/>
              <a:gd name="connsiteY13" fmla="*/ 76657 h 158176"/>
              <a:gd name="connsiteX14" fmla="*/ 159121 w 225830"/>
              <a:gd name="connsiteY14" fmla="*/ 61548 h 158176"/>
              <a:gd name="connsiteX15" fmla="*/ 66710 w 225830"/>
              <a:gd name="connsiteY15" fmla="*/ 61548 h 158176"/>
              <a:gd name="connsiteX16" fmla="*/ 112915 w 225830"/>
              <a:gd name="connsiteY16" fmla="*/ 0 h 158176"/>
              <a:gd name="connsiteX17" fmla="*/ 222777 w 225830"/>
              <a:gd name="connsiteY17" fmla="*/ 109862 h 158176"/>
              <a:gd name="connsiteX18" fmla="*/ 3053 w 225830"/>
              <a:gd name="connsiteY18" fmla="*/ 109862 h 158176"/>
              <a:gd name="connsiteX19" fmla="*/ 112915 w 225830"/>
              <a:gd name="connsiteY19" fmla="*/ 0 h 158176"/>
              <a:gd name="connsiteX0" fmla="*/ 44331 w 175394"/>
              <a:gd name="connsiteY0" fmla="*/ 88780 h 158176"/>
              <a:gd name="connsiteX1" fmla="*/ 44331 w 175394"/>
              <a:gd name="connsiteY1" fmla="*/ 138851 h 158176"/>
              <a:gd name="connsiteX2" fmla="*/ 63657 w 175394"/>
              <a:gd name="connsiteY2" fmla="*/ 158176 h 158176"/>
              <a:gd name="connsiteX3" fmla="*/ 156068 w 175394"/>
              <a:gd name="connsiteY3" fmla="*/ 158176 h 158176"/>
              <a:gd name="connsiteX4" fmla="*/ 175394 w 175394"/>
              <a:gd name="connsiteY4" fmla="*/ 138851 h 158176"/>
              <a:gd name="connsiteX5" fmla="*/ 175394 w 175394"/>
              <a:gd name="connsiteY5" fmla="*/ 88780 h 158176"/>
              <a:gd name="connsiteX6" fmla="*/ 113728 w 175394"/>
              <a:gd name="connsiteY6" fmla="*/ 126377 h 158176"/>
              <a:gd name="connsiteX7" fmla="*/ 109863 w 175394"/>
              <a:gd name="connsiteY7" fmla="*/ 127431 h 158176"/>
              <a:gd name="connsiteX8" fmla="*/ 105997 w 175394"/>
              <a:gd name="connsiteY8" fmla="*/ 126377 h 158176"/>
              <a:gd name="connsiteX9" fmla="*/ 44331 w 175394"/>
              <a:gd name="connsiteY9" fmla="*/ 88780 h 158176"/>
              <a:gd name="connsiteX10" fmla="*/ 63657 w 175394"/>
              <a:gd name="connsiteY10" fmla="*/ 61548 h 158176"/>
              <a:gd name="connsiteX11" fmla="*/ 44858 w 175394"/>
              <a:gd name="connsiteY11" fmla="*/ 76657 h 158176"/>
              <a:gd name="connsiteX12" fmla="*/ 109863 w 175394"/>
              <a:gd name="connsiteY12" fmla="*/ 116363 h 158176"/>
              <a:gd name="connsiteX13" fmla="*/ 174867 w 175394"/>
              <a:gd name="connsiteY13" fmla="*/ 76657 h 158176"/>
              <a:gd name="connsiteX14" fmla="*/ 156068 w 175394"/>
              <a:gd name="connsiteY14" fmla="*/ 61548 h 158176"/>
              <a:gd name="connsiteX15" fmla="*/ 63657 w 175394"/>
              <a:gd name="connsiteY15" fmla="*/ 61548 h 158176"/>
              <a:gd name="connsiteX16" fmla="*/ 109862 w 175394"/>
              <a:gd name="connsiteY16" fmla="*/ 0 h 158176"/>
              <a:gd name="connsiteX17" fmla="*/ 0 w 175394"/>
              <a:gd name="connsiteY17" fmla="*/ 109862 h 158176"/>
              <a:gd name="connsiteX18" fmla="*/ 109862 w 175394"/>
              <a:gd name="connsiteY18" fmla="*/ 0 h 158176"/>
              <a:gd name="connsiteX0" fmla="*/ 0 w 131063"/>
              <a:gd name="connsiteY0" fmla="*/ 27232 h 96628"/>
              <a:gd name="connsiteX1" fmla="*/ 0 w 131063"/>
              <a:gd name="connsiteY1" fmla="*/ 77303 h 96628"/>
              <a:gd name="connsiteX2" fmla="*/ 19326 w 131063"/>
              <a:gd name="connsiteY2" fmla="*/ 96628 h 96628"/>
              <a:gd name="connsiteX3" fmla="*/ 111737 w 131063"/>
              <a:gd name="connsiteY3" fmla="*/ 96628 h 96628"/>
              <a:gd name="connsiteX4" fmla="*/ 131063 w 131063"/>
              <a:gd name="connsiteY4" fmla="*/ 77303 h 96628"/>
              <a:gd name="connsiteX5" fmla="*/ 131063 w 131063"/>
              <a:gd name="connsiteY5" fmla="*/ 27232 h 96628"/>
              <a:gd name="connsiteX6" fmla="*/ 69397 w 131063"/>
              <a:gd name="connsiteY6" fmla="*/ 64829 h 96628"/>
              <a:gd name="connsiteX7" fmla="*/ 65532 w 131063"/>
              <a:gd name="connsiteY7" fmla="*/ 65883 h 96628"/>
              <a:gd name="connsiteX8" fmla="*/ 61666 w 131063"/>
              <a:gd name="connsiteY8" fmla="*/ 64829 h 96628"/>
              <a:gd name="connsiteX9" fmla="*/ 0 w 131063"/>
              <a:gd name="connsiteY9" fmla="*/ 27232 h 96628"/>
              <a:gd name="connsiteX10" fmla="*/ 19326 w 131063"/>
              <a:gd name="connsiteY10" fmla="*/ 0 h 96628"/>
              <a:gd name="connsiteX11" fmla="*/ 527 w 131063"/>
              <a:gd name="connsiteY11" fmla="*/ 15109 h 96628"/>
              <a:gd name="connsiteX12" fmla="*/ 65532 w 131063"/>
              <a:gd name="connsiteY12" fmla="*/ 54815 h 96628"/>
              <a:gd name="connsiteX13" fmla="*/ 130536 w 131063"/>
              <a:gd name="connsiteY13" fmla="*/ 15109 h 96628"/>
              <a:gd name="connsiteX14" fmla="*/ 111737 w 131063"/>
              <a:gd name="connsiteY14" fmla="*/ 0 h 96628"/>
              <a:gd name="connsiteX15" fmla="*/ 19326 w 131063"/>
              <a:gd name="connsiteY15" fmla="*/ 0 h 9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063" h="96628">
                <a:moveTo>
                  <a:pt x="0" y="27232"/>
                </a:moveTo>
                <a:lnTo>
                  <a:pt x="0" y="77303"/>
                </a:lnTo>
                <a:cubicBezTo>
                  <a:pt x="0" y="88020"/>
                  <a:pt x="8609" y="96628"/>
                  <a:pt x="19326" y="96628"/>
                </a:cubicBezTo>
                <a:lnTo>
                  <a:pt x="111737" y="96628"/>
                </a:lnTo>
                <a:cubicBezTo>
                  <a:pt x="122454" y="96628"/>
                  <a:pt x="131063" y="88020"/>
                  <a:pt x="131063" y="77303"/>
                </a:cubicBezTo>
                <a:lnTo>
                  <a:pt x="131063" y="27232"/>
                </a:lnTo>
                <a:lnTo>
                  <a:pt x="69397" y="64829"/>
                </a:lnTo>
                <a:cubicBezTo>
                  <a:pt x="68167" y="65532"/>
                  <a:pt x="66761" y="65883"/>
                  <a:pt x="65532" y="65883"/>
                </a:cubicBezTo>
                <a:cubicBezTo>
                  <a:pt x="64302" y="65883"/>
                  <a:pt x="62896" y="65532"/>
                  <a:pt x="61666" y="64829"/>
                </a:cubicBezTo>
                <a:lnTo>
                  <a:pt x="0" y="27232"/>
                </a:lnTo>
                <a:close/>
                <a:moveTo>
                  <a:pt x="19326" y="0"/>
                </a:moveTo>
                <a:cubicBezTo>
                  <a:pt x="10190" y="0"/>
                  <a:pt x="2460" y="6501"/>
                  <a:pt x="527" y="15109"/>
                </a:cubicBezTo>
                <a:lnTo>
                  <a:pt x="65532" y="54815"/>
                </a:lnTo>
                <a:lnTo>
                  <a:pt x="130536" y="15109"/>
                </a:lnTo>
                <a:cubicBezTo>
                  <a:pt x="128603" y="6501"/>
                  <a:pt x="120873" y="0"/>
                  <a:pt x="111737" y="0"/>
                </a:cubicBezTo>
                <a:lnTo>
                  <a:pt x="19326" y="0"/>
                </a:lnTo>
                <a:close/>
              </a:path>
            </a:pathLst>
          </a:custGeom>
          <a:solidFill>
            <a:schemeClr val="accent3"/>
          </a:solidFill>
        </p:spPr>
        <p:txBody>
          <a:bodyPr wrap="square">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2">
                    <a:lumMod val="75000"/>
                    <a:alpha val="0"/>
                  </a:schemeClr>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600"/>
              </a:spcAft>
              <a:buClr>
                <a:srgbClr val="E7303A"/>
              </a:buClr>
              <a:buSzPct val="100000"/>
              <a:buFontTx/>
              <a:buNone/>
              <a:tabLst/>
              <a:defRPr/>
            </a:pPr>
            <a:r>
              <a:rPr kumimoji="0" lang="en-GB" sz="100" b="0" i="0" u="none" strike="noStrike" kern="1200" cap="none" spc="0" normalizeH="0" baseline="0" noProof="0">
                <a:ln>
                  <a:noFill/>
                </a:ln>
                <a:solidFill>
                  <a:srgbClr val="070809">
                    <a:lumMod val="75000"/>
                    <a:alpha val="0"/>
                  </a:srgbClr>
                </a:solidFill>
                <a:effectLst/>
                <a:uLnTx/>
                <a:uFillTx/>
                <a:latin typeface="Aptos" panose="020B0004020202020204" pitchFamily="34" charset="0"/>
                <a:ea typeface="+mn-ea"/>
                <a:cs typeface="+mn-cs"/>
              </a:rPr>
              <a:t> </a:t>
            </a:r>
          </a:p>
        </p:txBody>
      </p:sp>
      <p:sp>
        <p:nvSpPr>
          <p:cNvPr id="12" name="Tijdelijke aanduiding voor tekst 128">
            <a:extLst>
              <a:ext uri="{FF2B5EF4-FFF2-40B4-BE49-F238E27FC236}">
                <a16:creationId xmlns:a16="http://schemas.microsoft.com/office/drawing/2014/main" id="{D4FBBAEB-FB09-220F-2FEE-A079069F1A50}"/>
              </a:ext>
            </a:extLst>
          </p:cNvPr>
          <p:cNvSpPr txBox="1">
            <a:spLocks/>
          </p:cNvSpPr>
          <p:nvPr/>
        </p:nvSpPr>
        <p:spPr>
          <a:xfrm>
            <a:off x="8738564" y="4203269"/>
            <a:ext cx="2465389" cy="276874"/>
          </a:xfrm>
          <a:prstGeom prst="rect">
            <a:avLst/>
          </a:prstGeom>
        </p:spPr>
        <p:txBody>
          <a:bodyPr lIns="0" tIns="0" rIns="0" bIns="0" anchor="ctr"/>
          <a:lstStyle>
            <a:lvl1pPr marL="0" indent="0" algn="l" defTabSz="914400" rtl="0" eaLnBrk="1" latinLnBrk="0" hangingPunct="1">
              <a:lnSpc>
                <a:spcPct val="90000"/>
              </a:lnSpc>
              <a:spcBef>
                <a:spcPts val="0"/>
              </a:spcBef>
              <a:spcAft>
                <a:spcPts val="0"/>
              </a:spcAft>
              <a:buClr>
                <a:schemeClr val="accent4"/>
              </a:buClr>
              <a:buSzPct val="100000"/>
              <a:buFontTx/>
              <a:buNone/>
              <a:defRPr sz="10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2CA055"/>
              </a:buClr>
              <a:buSzPct val="100000"/>
              <a:buFontTx/>
              <a:buNone/>
              <a:tabLst/>
              <a:defRPr/>
            </a:pPr>
            <a:r>
              <a:rPr kumimoji="0" lang="en-GB" sz="1400" b="0" i="0" u="none" strike="noStrike" kern="1200" cap="none" spc="0" normalizeH="0" baseline="0" noProof="0">
                <a:ln>
                  <a:noFill/>
                </a:ln>
                <a:solidFill>
                  <a:prstClr val="black"/>
                </a:solidFill>
                <a:effectLst/>
                <a:uLnTx/>
                <a:uFillTx/>
                <a:latin typeface="Calibri"/>
                <a:ea typeface="+mn-ea"/>
                <a:cs typeface="+mn-cs"/>
              </a:rPr>
              <a:t>SURF, Utrecht, The Netherlands</a:t>
            </a:r>
            <a:endParaRPr kumimoji="0" lang="en-US" sz="1400" b="0" i="0" u="none" strike="noStrike" kern="1200" cap="none" spc="0" normalizeH="0" baseline="0" noProof="0">
              <a:ln>
                <a:noFill/>
              </a:ln>
              <a:solidFill>
                <a:srgbClr val="000000"/>
              </a:solidFill>
              <a:effectLst/>
              <a:uLnTx/>
              <a:uFillTx/>
              <a:latin typeface="Calibri Light"/>
              <a:ea typeface="+mn-ea"/>
              <a:cs typeface="+mn-cs"/>
            </a:endParaRPr>
          </a:p>
        </p:txBody>
      </p:sp>
      <p:sp>
        <p:nvSpPr>
          <p:cNvPr id="13" name="Tijdelijke aanduiding voor tekst 128">
            <a:extLst>
              <a:ext uri="{FF2B5EF4-FFF2-40B4-BE49-F238E27FC236}">
                <a16:creationId xmlns:a16="http://schemas.microsoft.com/office/drawing/2014/main" id="{62AABD8D-E618-38AA-08D9-7E0E33CF01CF}"/>
              </a:ext>
            </a:extLst>
          </p:cNvPr>
          <p:cNvSpPr txBox="1">
            <a:spLocks/>
          </p:cNvSpPr>
          <p:nvPr/>
        </p:nvSpPr>
        <p:spPr>
          <a:xfrm>
            <a:off x="8738564" y="4644594"/>
            <a:ext cx="2465389" cy="276874"/>
          </a:xfrm>
          <a:prstGeom prst="rect">
            <a:avLst/>
          </a:prstGeom>
        </p:spPr>
        <p:txBody>
          <a:bodyPr lIns="0" tIns="0" rIns="0" bIns="0" anchor="ctr"/>
          <a:lstStyle>
            <a:lvl1pPr marL="0" indent="0" algn="l" defTabSz="914400" rtl="0" eaLnBrk="1" latinLnBrk="0" hangingPunct="1">
              <a:lnSpc>
                <a:spcPct val="90000"/>
              </a:lnSpc>
              <a:spcBef>
                <a:spcPts val="0"/>
              </a:spcBef>
              <a:spcAft>
                <a:spcPts val="0"/>
              </a:spcAft>
              <a:buClr>
                <a:schemeClr val="accent4"/>
              </a:buClr>
              <a:buSzPct val="100000"/>
              <a:buFontTx/>
              <a:buNone/>
              <a:defRPr sz="10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E7303A"/>
              </a:buClr>
              <a:buSzPct val="100000"/>
              <a:buFontTx/>
              <a:buNone/>
              <a:tabLst/>
              <a:defRPr/>
            </a:pPr>
            <a:r>
              <a:rPr kumimoji="0" lang="en-GB" sz="1400" b="0" i="0" u="none" strike="noStrike" kern="1200" cap="none" spc="0" normalizeH="0" baseline="0" noProof="0" dirty="0">
                <a:ln>
                  <a:noFill/>
                </a:ln>
                <a:solidFill>
                  <a:schemeClr val="accent3"/>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frans.ward@surf.nl</a:t>
            </a:r>
            <a:r>
              <a:rPr kumimoji="0" lang="en-GB" sz="1400" b="0" i="0" u="none" strike="noStrike" kern="1200" cap="none" spc="0" normalizeH="0" baseline="0" noProof="0" dirty="0">
                <a:ln>
                  <a:noFill/>
                </a:ln>
                <a:solidFill>
                  <a:schemeClr val="accent3"/>
                </a:solidFill>
                <a:effectLst/>
                <a:uLnTx/>
                <a:uFillTx/>
                <a:latin typeface="Calibri"/>
                <a:ea typeface="+mn-ea"/>
                <a:cs typeface="+mn-cs"/>
              </a:rPr>
              <a:t> </a:t>
            </a:r>
          </a:p>
          <a:p>
            <a:pPr marL="0" marR="0" lvl="0" indent="0" algn="l" defTabSz="914400" rtl="0" eaLnBrk="1" fontAlgn="auto" latinLnBrk="0" hangingPunct="1">
              <a:lnSpc>
                <a:spcPct val="90000"/>
              </a:lnSpc>
              <a:spcBef>
                <a:spcPts val="0"/>
              </a:spcBef>
              <a:spcAft>
                <a:spcPts val="0"/>
              </a:spcAft>
              <a:buClr>
                <a:srgbClr val="E7303A"/>
              </a:buClr>
              <a:buSzPct val="100000"/>
              <a:buFontTx/>
              <a:buNone/>
              <a:tabLst/>
              <a:defRPr/>
            </a:pPr>
            <a:r>
              <a:rPr lang="en-GB" sz="1400" dirty="0">
                <a:solidFill>
                  <a:schemeClr val="accent3"/>
                </a:solidFill>
                <a:latin typeface="Calibri"/>
                <a:hlinkClick r:id="rId5">
                  <a:extLst>
                    <a:ext uri="{A12FA001-AC4F-418D-AE19-62706E023703}">
                      <ahyp:hlinkClr xmlns:ahyp="http://schemas.microsoft.com/office/drawing/2018/hyperlinkcolor" val="tx"/>
                    </a:ext>
                  </a:extLst>
                </a:hlinkClick>
              </a:rPr>
              <a:t>peter.eikelboom@surf.nl</a:t>
            </a:r>
            <a:r>
              <a:rPr lang="en-GB" sz="1400" dirty="0">
                <a:solidFill>
                  <a:schemeClr val="accent3"/>
                </a:solidFill>
                <a:latin typeface="Calibri"/>
              </a:rPr>
              <a:t> </a:t>
            </a:r>
            <a:endParaRPr kumimoji="0" lang="en-GB" sz="1400" b="0" i="0" u="none" strike="noStrike" kern="1200" cap="none" spc="0" normalizeH="0" baseline="0" noProof="0" dirty="0">
              <a:ln>
                <a:noFill/>
              </a:ln>
              <a:solidFill>
                <a:schemeClr val="accent3"/>
              </a:solidFill>
              <a:effectLst/>
              <a:uLnTx/>
              <a:uFillTx/>
              <a:latin typeface="Calibri"/>
              <a:ea typeface="+mn-ea"/>
              <a:cs typeface="+mn-cs"/>
            </a:endParaRPr>
          </a:p>
        </p:txBody>
      </p:sp>
      <p:sp>
        <p:nvSpPr>
          <p:cNvPr id="14" name="Tijdelijke aanduiding voor tekst 128">
            <a:extLst>
              <a:ext uri="{FF2B5EF4-FFF2-40B4-BE49-F238E27FC236}">
                <a16:creationId xmlns:a16="http://schemas.microsoft.com/office/drawing/2014/main" id="{AAF754C8-53A0-B3FE-4234-19111C98203C}"/>
              </a:ext>
            </a:extLst>
          </p:cNvPr>
          <p:cNvSpPr txBox="1">
            <a:spLocks/>
          </p:cNvSpPr>
          <p:nvPr/>
        </p:nvSpPr>
        <p:spPr>
          <a:xfrm>
            <a:off x="8738564" y="5085919"/>
            <a:ext cx="2465389" cy="276874"/>
          </a:xfrm>
          <a:prstGeom prst="rect">
            <a:avLst/>
          </a:prstGeom>
        </p:spPr>
        <p:txBody>
          <a:bodyPr lIns="0" tIns="0" rIns="0" bIns="0" anchor="ctr"/>
          <a:lstStyle>
            <a:lvl1pPr marL="0" indent="0" algn="l" defTabSz="914400" rtl="0" eaLnBrk="1" latinLnBrk="0" hangingPunct="1">
              <a:lnSpc>
                <a:spcPct val="90000"/>
              </a:lnSpc>
              <a:spcBef>
                <a:spcPts val="0"/>
              </a:spcBef>
              <a:spcAft>
                <a:spcPts val="0"/>
              </a:spcAft>
              <a:buClr>
                <a:schemeClr val="accent4"/>
              </a:buClr>
              <a:buSzPct val="100000"/>
              <a:buFontTx/>
              <a:buNone/>
              <a:defRPr sz="10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Aptos" panose="020B0004020202020204" pitchFamily="34" charset="0"/>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accent3"/>
                </a:solidFill>
                <a:latin typeface="+mj-lt"/>
                <a:ea typeface="+mn-ea"/>
                <a:cs typeface="+mn-cs"/>
              </a:defRPr>
            </a:lvl3pPr>
            <a:lvl4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2"/>
                </a:solidFill>
                <a:latin typeface="+mj-lt"/>
                <a:ea typeface="+mn-ea"/>
                <a:cs typeface="+mn-cs"/>
              </a:defRPr>
            </a:lvl4pPr>
            <a:lvl5pPr marL="0" indent="0" algn="l" defTabSz="914400" rtl="0" eaLnBrk="1" latinLnBrk="0" hangingPunct="1">
              <a:lnSpc>
                <a:spcPct val="90000"/>
              </a:lnSpc>
              <a:spcBef>
                <a:spcPts val="600"/>
              </a:spcBef>
              <a:spcAft>
                <a:spcPts val="600"/>
              </a:spcAft>
              <a:buFont typeface="Aptos" panose="020B0004020202020204" pitchFamily="34" charset="0"/>
              <a:buNone/>
              <a:defRPr sz="2000" b="1" kern="1200">
                <a:solidFill>
                  <a:schemeClr val="accent4"/>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ptos" panose="020B0004020202020204" pitchFamily="34" charset="0"/>
              <a:buNone/>
              <a:defRPr sz="2000" b="1" i="0" kern="1200" cap="none" baseline="0">
                <a:solidFill>
                  <a:schemeClr val="accent5"/>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2CA055"/>
              </a:buClr>
              <a:buSzPct val="100000"/>
              <a:buFontTx/>
              <a:buNone/>
              <a:tabLst/>
              <a:defRPr/>
            </a:pPr>
            <a:r>
              <a:rPr kumimoji="0" lang="en-GB" sz="1400" b="0" i="0" u="none" strike="noStrike" kern="1200" cap="none" spc="0" normalizeH="0" baseline="0" noProof="0">
                <a:ln>
                  <a:noFill/>
                </a:ln>
                <a:solidFill>
                  <a:prstClr val="black"/>
                </a:solidFill>
                <a:effectLst/>
                <a:uLnTx/>
                <a:uFillTx/>
                <a:latin typeface="Calibri"/>
                <a:ea typeface="+mn-ea"/>
                <a:cs typeface="+mn-cs"/>
              </a:rPr>
              <a:t>https://</a:t>
            </a:r>
            <a:r>
              <a:rPr kumimoji="0" lang="en-GB" sz="1400" b="0" i="0" u="none" strike="noStrike" kern="1200" cap="none" spc="0" normalizeH="0" baseline="0" noProof="0" err="1">
                <a:ln>
                  <a:noFill/>
                </a:ln>
                <a:solidFill>
                  <a:prstClr val="black"/>
                </a:solidFill>
                <a:effectLst/>
                <a:uLnTx/>
                <a:uFillTx/>
                <a:latin typeface="Calibri"/>
                <a:ea typeface="+mn-ea"/>
                <a:cs typeface="+mn-cs"/>
              </a:rPr>
              <a:t>www.surf.nl</a:t>
            </a:r>
            <a:r>
              <a:rPr kumimoji="0" lang="en-GB" sz="1400" b="0" i="0" u="none" strike="noStrike" kern="1200" cap="none" spc="0" normalizeH="0" baseline="0" noProof="0">
                <a:ln>
                  <a:noFill/>
                </a:ln>
                <a:solidFill>
                  <a:prstClr val="black"/>
                </a:solidFill>
                <a:effectLst/>
                <a:uLnTx/>
                <a:uFillTx/>
                <a:latin typeface="Calibri"/>
                <a:ea typeface="+mn-ea"/>
                <a:cs typeface="+mn-cs"/>
              </a:rPr>
              <a:t>/</a:t>
            </a:r>
            <a:r>
              <a:rPr kumimoji="0" lang="en-GB" sz="1400" b="0" i="0" u="none" strike="noStrike" kern="1200" cap="none" spc="0" normalizeH="0" baseline="0" noProof="0" err="1">
                <a:ln>
                  <a:noFill/>
                </a:ln>
                <a:solidFill>
                  <a:prstClr val="black"/>
                </a:solidFill>
                <a:effectLst/>
                <a:uLnTx/>
                <a:uFillTx/>
                <a:latin typeface="Calibri"/>
                <a:ea typeface="+mn-ea"/>
                <a:cs typeface="+mn-cs"/>
              </a:rPr>
              <a:t>en</a:t>
            </a:r>
            <a:endParaRPr kumimoji="0" lang="en-US" sz="1400" b="0" i="0" u="none" strike="noStrike" kern="1200" cap="none" spc="0" normalizeH="0" baseline="0" noProof="0">
              <a:ln>
                <a:noFill/>
              </a:ln>
              <a:solidFill>
                <a:srgbClr val="000000"/>
              </a:solidFill>
              <a:effectLst/>
              <a:uLnTx/>
              <a:uFillTx/>
              <a:latin typeface="Calibri Light"/>
              <a:ea typeface="+mn-ea"/>
              <a:cs typeface="+mn-cs"/>
            </a:endParaRPr>
          </a:p>
        </p:txBody>
      </p:sp>
      <p:sp>
        <p:nvSpPr>
          <p:cNvPr id="19" name="Tekstvak 18">
            <a:extLst>
              <a:ext uri="{FF2B5EF4-FFF2-40B4-BE49-F238E27FC236}">
                <a16:creationId xmlns:a16="http://schemas.microsoft.com/office/drawing/2014/main" id="{A629A4F5-4C88-607F-7A1F-C768DD9E976E}"/>
              </a:ext>
            </a:extLst>
          </p:cNvPr>
          <p:cNvSpPr txBox="1"/>
          <p:nvPr/>
        </p:nvSpPr>
        <p:spPr>
          <a:xfrm>
            <a:off x="8386851" y="3024395"/>
            <a:ext cx="2978774" cy="987374"/>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3200" b="1" i="0" u="none" strike="noStrike" kern="1200" cap="none" spc="0" normalizeH="0" baseline="0" noProof="0">
                <a:ln>
                  <a:noFill/>
                </a:ln>
                <a:solidFill>
                  <a:srgbClr val="070809"/>
                </a:solidFill>
                <a:effectLst/>
                <a:uLnTx/>
                <a:uFillTx/>
                <a:latin typeface="Calibri Light"/>
                <a:ea typeface="+mn-ea"/>
                <a:cs typeface="+mn-cs"/>
              </a:rPr>
              <a:t>Thanks for </a:t>
            </a:r>
            <a:br>
              <a:rPr kumimoji="0" lang="en-GB" sz="3200" b="1" i="0" u="none" strike="noStrike" kern="1200" cap="none" spc="0" normalizeH="0" baseline="0" noProof="0">
                <a:ln>
                  <a:noFill/>
                </a:ln>
                <a:solidFill>
                  <a:srgbClr val="070809"/>
                </a:solidFill>
                <a:effectLst/>
                <a:uLnTx/>
                <a:uFillTx/>
                <a:latin typeface="Calibri Light"/>
                <a:ea typeface="+mn-ea"/>
                <a:cs typeface="+mn-cs"/>
              </a:rPr>
            </a:br>
            <a:r>
              <a:rPr kumimoji="0" lang="en-GB" sz="3200" b="1" i="0" u="none" strike="noStrike" kern="1200" cap="none" spc="0" normalizeH="0" baseline="0" noProof="0">
                <a:ln>
                  <a:noFill/>
                </a:ln>
                <a:solidFill>
                  <a:srgbClr val="070809"/>
                </a:solidFill>
                <a:effectLst/>
                <a:uLnTx/>
                <a:uFillTx/>
                <a:latin typeface="Calibri Light"/>
                <a:ea typeface="+mn-ea"/>
                <a:cs typeface="+mn-cs"/>
              </a:rPr>
              <a:t>your attention!</a:t>
            </a:r>
          </a:p>
        </p:txBody>
      </p:sp>
      <p:pic>
        <p:nvPicPr>
          <p:cNvPr id="3" name="Graphic 2" descr="Web design with solid fill">
            <a:extLst>
              <a:ext uri="{FF2B5EF4-FFF2-40B4-BE49-F238E27FC236}">
                <a16:creationId xmlns:a16="http://schemas.microsoft.com/office/drawing/2014/main" id="{F2BF3CEC-6C51-FF14-C240-746B2051C0E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325068" y="5085919"/>
            <a:ext cx="288788" cy="288788"/>
          </a:xfrm>
          <a:prstGeom prst="rect">
            <a:avLst/>
          </a:prstGeom>
        </p:spPr>
      </p:pic>
      <p:sp>
        <p:nvSpPr>
          <p:cNvPr id="2" name="Tekstvak 1">
            <a:extLst>
              <a:ext uri="{FF2B5EF4-FFF2-40B4-BE49-F238E27FC236}">
                <a16:creationId xmlns:a16="http://schemas.microsoft.com/office/drawing/2014/main" id="{07DBD69B-1EC5-EE49-31C0-E7B15B8EE0A6}"/>
              </a:ext>
            </a:extLst>
          </p:cNvPr>
          <p:cNvSpPr txBox="1"/>
          <p:nvPr/>
        </p:nvSpPr>
        <p:spPr>
          <a:xfrm>
            <a:off x="683885" y="322264"/>
            <a:ext cx="914400" cy="914400"/>
          </a:xfrm>
          <a:prstGeom prst="rect">
            <a:avLst/>
          </a:prstGeom>
          <a:noFill/>
        </p:spPr>
        <p:txBody>
          <a:bodyPr wrap="none" lIns="0" tIns="0" rIns="0" bIns="0" rtlCol="0">
            <a:noAutofit/>
          </a:bodyPr>
          <a:lstStyle/>
          <a:p>
            <a:pPr algn="l">
              <a:lnSpc>
                <a:spcPct val="90000"/>
              </a:lnSpc>
              <a:spcBef>
                <a:spcPts val="600"/>
              </a:spcBef>
              <a:spcAft>
                <a:spcPts val="600"/>
              </a:spcAft>
            </a:pPr>
            <a:r>
              <a:rPr lang="nl-NL" sz="4800" b="1" dirty="0" err="1">
                <a:solidFill>
                  <a:schemeClr val="accent1"/>
                </a:solidFill>
                <a:latin typeface="Calibri" panose="020F0502020204030204" pitchFamily="34" charset="0"/>
                <a:cs typeface="Calibri" panose="020F0502020204030204" pitchFamily="34" charset="0"/>
              </a:rPr>
              <a:t>Questions</a:t>
            </a:r>
            <a:r>
              <a:rPr lang="nl-NL" sz="4800" b="1" dirty="0">
                <a:solidFill>
                  <a:schemeClr val="accent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9213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E5768B-4186-78AE-E7CB-8FD64AD2D392}"/>
              </a:ext>
            </a:extLst>
          </p:cNvPr>
          <p:cNvSpPr>
            <a:spLocks noGrp="1"/>
          </p:cNvSpPr>
          <p:nvPr>
            <p:ph type="body" sz="quarter" idx="18"/>
          </p:nvPr>
        </p:nvSpPr>
        <p:spPr/>
        <p:txBody>
          <a:bodyPr/>
          <a:lstStyle/>
          <a:p>
            <a:endParaRPr lang="en-GB"/>
          </a:p>
        </p:txBody>
      </p:sp>
      <p:sp>
        <p:nvSpPr>
          <p:cNvPr id="6" name="Tijdelijke aanduiding voor tekst 2">
            <a:extLst>
              <a:ext uri="{FF2B5EF4-FFF2-40B4-BE49-F238E27FC236}">
                <a16:creationId xmlns:a16="http://schemas.microsoft.com/office/drawing/2014/main" id="{53B2DF46-BFAA-B683-E9F8-CE3CD447557E}"/>
              </a:ext>
            </a:extLst>
          </p:cNvPr>
          <p:cNvSpPr txBox="1">
            <a:spLocks/>
          </p:cNvSpPr>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r>
              <a:rPr lang="nl-NL"/>
              <a:t> </a:t>
            </a:r>
          </a:p>
        </p:txBody>
      </p:sp>
      <p:sp>
        <p:nvSpPr>
          <p:cNvPr id="7" name="Titel 3">
            <a:extLst>
              <a:ext uri="{FF2B5EF4-FFF2-40B4-BE49-F238E27FC236}">
                <a16:creationId xmlns:a16="http://schemas.microsoft.com/office/drawing/2014/main" id="{AC71A8DB-0701-3B17-6CD4-3520F59662C9}"/>
              </a:ext>
            </a:extLst>
          </p:cNvPr>
          <p:cNvSpPr txBox="1">
            <a:spLocks/>
          </p:cNvSpPr>
          <p:nvPr/>
        </p:nvSpPr>
        <p:spPr>
          <a:xfrm>
            <a:off x="865163" y="709602"/>
            <a:ext cx="10606838" cy="34221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r>
              <a:rPr lang="en-US" sz="3600">
                <a:latin typeface="Calibri"/>
                <a:cs typeface="Calibri"/>
              </a:rPr>
              <a:t>Changing landscapes…</a:t>
            </a:r>
            <a:endParaRPr lang="nl-NL"/>
          </a:p>
        </p:txBody>
      </p:sp>
      <p:sp>
        <p:nvSpPr>
          <p:cNvPr id="8" name="Rounded Rectangle 7">
            <a:extLst>
              <a:ext uri="{FF2B5EF4-FFF2-40B4-BE49-F238E27FC236}">
                <a16:creationId xmlns:a16="http://schemas.microsoft.com/office/drawing/2014/main" id="{ED5B9EBA-D70F-F222-123E-F689F1E1D96D}"/>
              </a:ext>
            </a:extLst>
          </p:cNvPr>
          <p:cNvSpPr/>
          <p:nvPr/>
        </p:nvSpPr>
        <p:spPr>
          <a:xfrm>
            <a:off x="406154" y="1400948"/>
            <a:ext cx="5214716" cy="4866545"/>
          </a:xfrm>
          <a:prstGeom prst="round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ct val="90000"/>
              </a:lnSpc>
              <a:spcBef>
                <a:spcPts val="200"/>
              </a:spcBef>
              <a:spcAft>
                <a:spcPts val="200"/>
              </a:spcAft>
            </a:pPr>
            <a:endParaRPr lang="en-GB" sz="1600"/>
          </a:p>
        </p:txBody>
      </p:sp>
      <p:sp>
        <p:nvSpPr>
          <p:cNvPr id="9" name="TextBox 8">
            <a:extLst>
              <a:ext uri="{FF2B5EF4-FFF2-40B4-BE49-F238E27FC236}">
                <a16:creationId xmlns:a16="http://schemas.microsoft.com/office/drawing/2014/main" id="{BF6C69D2-4B56-D669-CEB1-74A9F69FA848}"/>
              </a:ext>
            </a:extLst>
          </p:cNvPr>
          <p:cNvSpPr txBox="1"/>
          <p:nvPr/>
        </p:nvSpPr>
        <p:spPr>
          <a:xfrm>
            <a:off x="970395" y="4649900"/>
            <a:ext cx="4499430" cy="1450801"/>
          </a:xfrm>
          <a:prstGeom prst="rect">
            <a:avLst/>
          </a:prstGeom>
          <a:noFill/>
        </p:spPr>
        <p:txBody>
          <a:bodyPr wrap="square" lIns="0" tIns="0" rIns="0" bIns="0" rtlCol="0">
            <a:noAutofit/>
          </a:bodyPr>
          <a:lstStyle/>
          <a:p>
            <a:pPr algn="ctr">
              <a:lnSpc>
                <a:spcPct val="90000"/>
              </a:lnSpc>
              <a:spcBef>
                <a:spcPts val="200"/>
              </a:spcBef>
              <a:spcAft>
                <a:spcPts val="200"/>
              </a:spcAft>
            </a:pPr>
            <a:endParaRPr lang="en-NL" sz="2000">
              <a:solidFill>
                <a:schemeClr val="bg1"/>
              </a:solidFill>
              <a:latin typeface="+mj-lt"/>
            </a:endParaRPr>
          </a:p>
          <a:p>
            <a:pPr>
              <a:lnSpc>
                <a:spcPct val="90000"/>
              </a:lnSpc>
              <a:spcBef>
                <a:spcPts val="200"/>
              </a:spcBef>
              <a:spcAft>
                <a:spcPts val="200"/>
              </a:spcAft>
            </a:pPr>
            <a:r>
              <a:rPr lang="en-NL" sz="2000" b="1">
                <a:solidFill>
                  <a:schemeClr val="bg1"/>
                </a:solidFill>
                <a:latin typeface="+mj-lt"/>
              </a:rPr>
              <a:t>Identity landscape</a:t>
            </a:r>
          </a:p>
          <a:p>
            <a:pPr marL="342900" indent="-342900">
              <a:lnSpc>
                <a:spcPct val="90000"/>
              </a:lnSpc>
              <a:spcBef>
                <a:spcPts val="200"/>
              </a:spcBef>
              <a:spcAft>
                <a:spcPts val="200"/>
              </a:spcAft>
              <a:buFont typeface="Arial" panose="020B0604020202020204" pitchFamily="34" charset="0"/>
              <a:buChar char="•"/>
            </a:pPr>
            <a:r>
              <a:rPr lang="en-NL" sz="2000">
                <a:solidFill>
                  <a:schemeClr val="bg1"/>
                </a:solidFill>
                <a:latin typeface="+mj-lt"/>
              </a:rPr>
              <a:t>Self Sovereign Identity</a:t>
            </a:r>
            <a:r>
              <a:rPr lang="en-US" sz="2000">
                <a:solidFill>
                  <a:schemeClr val="bg1"/>
                </a:solidFill>
                <a:latin typeface="+mj-lt"/>
              </a:rPr>
              <a:t> (</a:t>
            </a:r>
            <a:r>
              <a:rPr lang="en-GB" sz="2000">
                <a:solidFill>
                  <a:schemeClr val="bg1"/>
                </a:solidFill>
                <a:latin typeface="+mj-lt"/>
              </a:rPr>
              <a:t>SSI)</a:t>
            </a:r>
          </a:p>
          <a:p>
            <a:pPr marL="342900" indent="-342900">
              <a:lnSpc>
                <a:spcPct val="90000"/>
              </a:lnSpc>
              <a:spcBef>
                <a:spcPts val="200"/>
              </a:spcBef>
              <a:spcAft>
                <a:spcPts val="200"/>
              </a:spcAft>
              <a:buFont typeface="Arial" panose="020B0604020202020204" pitchFamily="34" charset="0"/>
              <a:buChar char="•"/>
            </a:pPr>
            <a:r>
              <a:rPr lang="en-NL" sz="2000">
                <a:solidFill>
                  <a:schemeClr val="bg1"/>
                </a:solidFill>
                <a:latin typeface="+mj-lt"/>
              </a:rPr>
              <a:t>European Digital Identity (EUDI)</a:t>
            </a:r>
            <a:br>
              <a:rPr lang="en-GB" sz="2000">
                <a:solidFill>
                  <a:schemeClr val="bg1"/>
                </a:solidFill>
                <a:latin typeface="+mj-lt"/>
              </a:rPr>
            </a:br>
            <a:endParaRPr lang="en-GB" sz="2000">
              <a:solidFill>
                <a:schemeClr val="bg1"/>
              </a:solidFill>
              <a:latin typeface="+mj-lt"/>
            </a:endParaRPr>
          </a:p>
          <a:p>
            <a:pPr>
              <a:lnSpc>
                <a:spcPct val="90000"/>
              </a:lnSpc>
              <a:spcBef>
                <a:spcPts val="200"/>
              </a:spcBef>
              <a:spcAft>
                <a:spcPts val="200"/>
              </a:spcAft>
            </a:pPr>
            <a:endParaRPr lang="en-GB" sz="2000">
              <a:solidFill>
                <a:schemeClr val="bg1"/>
              </a:solidFill>
              <a:latin typeface="+mj-lt"/>
            </a:endParaRPr>
          </a:p>
        </p:txBody>
      </p:sp>
      <p:pic>
        <p:nvPicPr>
          <p:cNvPr id="10" name="Picture 9" descr="A cellphone with text on it&#10;&#10;Description automatically generated">
            <a:extLst>
              <a:ext uri="{FF2B5EF4-FFF2-40B4-BE49-F238E27FC236}">
                <a16:creationId xmlns:a16="http://schemas.microsoft.com/office/drawing/2014/main" id="{6A22F229-C221-1685-A3E6-6AFBC139F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3278" y="1400947"/>
            <a:ext cx="2769322" cy="2958857"/>
          </a:xfrm>
          <a:prstGeom prst="rect">
            <a:avLst/>
          </a:prstGeom>
          <a:effectLst>
            <a:outerShdw blurRad="127000" dist="127000" dir="2700000" algn="tl" rotWithShape="0">
              <a:prstClr val="black">
                <a:alpha val="40000"/>
              </a:prstClr>
            </a:outerShdw>
          </a:effectLst>
        </p:spPr>
      </p:pic>
      <p:pic>
        <p:nvPicPr>
          <p:cNvPr id="11" name="Picture 10" descr="A blue background with white text&#10;&#10;Description automatically generated">
            <a:extLst>
              <a:ext uri="{FF2B5EF4-FFF2-40B4-BE49-F238E27FC236}">
                <a16:creationId xmlns:a16="http://schemas.microsoft.com/office/drawing/2014/main" id="{F77904C8-B8EF-3263-DD22-00413034C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9082" y="1412966"/>
            <a:ext cx="2504454" cy="1144357"/>
          </a:xfrm>
          <a:prstGeom prst="rect">
            <a:avLst/>
          </a:prstGeom>
          <a:effectLst>
            <a:outerShdw blurRad="127000" dist="127000" dir="2700000" algn="tl" rotWithShape="0">
              <a:prstClr val="black">
                <a:alpha val="40000"/>
              </a:prstClr>
            </a:outerShdw>
          </a:effectLst>
        </p:spPr>
      </p:pic>
      <p:grpSp>
        <p:nvGrpSpPr>
          <p:cNvPr id="12" name="Group 11">
            <a:extLst>
              <a:ext uri="{FF2B5EF4-FFF2-40B4-BE49-F238E27FC236}">
                <a16:creationId xmlns:a16="http://schemas.microsoft.com/office/drawing/2014/main" id="{0455C6BA-A4C1-D408-E9C7-03F8BA4BE660}"/>
              </a:ext>
            </a:extLst>
          </p:cNvPr>
          <p:cNvGrpSpPr/>
          <p:nvPr/>
        </p:nvGrpSpPr>
        <p:grpSpPr>
          <a:xfrm>
            <a:off x="7847781" y="2680405"/>
            <a:ext cx="3938065" cy="1762060"/>
            <a:chOff x="7533935" y="4646896"/>
            <a:chExt cx="3938065" cy="1762060"/>
          </a:xfrm>
          <a:effectLst>
            <a:outerShdw blurRad="127000" dist="127000" dir="2700000" algn="tl" rotWithShape="0">
              <a:prstClr val="black">
                <a:alpha val="40000"/>
              </a:prstClr>
            </a:outerShdw>
          </a:effectLst>
        </p:grpSpPr>
        <p:pic>
          <p:nvPicPr>
            <p:cNvPr id="13" name="Picture 12">
              <a:extLst>
                <a:ext uri="{FF2B5EF4-FFF2-40B4-BE49-F238E27FC236}">
                  <a16:creationId xmlns:a16="http://schemas.microsoft.com/office/drawing/2014/main" id="{B6A27397-A92C-876F-AE56-FE0BF3235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3935" y="4646896"/>
              <a:ext cx="3938065" cy="1762060"/>
            </a:xfrm>
            <a:prstGeom prst="rect">
              <a:avLst/>
            </a:prstGeom>
          </p:spPr>
        </p:pic>
        <p:sp>
          <p:nvSpPr>
            <p:cNvPr id="14" name="TextBox 13">
              <a:extLst>
                <a:ext uri="{FF2B5EF4-FFF2-40B4-BE49-F238E27FC236}">
                  <a16:creationId xmlns:a16="http://schemas.microsoft.com/office/drawing/2014/main" id="{79B0F6B7-CEBA-B5B1-1C68-FB966D8499F1}"/>
                </a:ext>
              </a:extLst>
            </p:cNvPr>
            <p:cNvSpPr txBox="1"/>
            <p:nvPr/>
          </p:nvSpPr>
          <p:spPr>
            <a:xfrm>
              <a:off x="9375228" y="4729655"/>
              <a:ext cx="462456" cy="252248"/>
            </a:xfrm>
            <a:prstGeom prst="rect">
              <a:avLst/>
            </a:prstGeom>
            <a:noFill/>
          </p:spPr>
          <p:txBody>
            <a:bodyPr wrap="square" lIns="0" tIns="0" rIns="0" bIns="0" rtlCol="0">
              <a:noAutofit/>
            </a:bodyPr>
            <a:lstStyle/>
            <a:p>
              <a:pPr algn="l">
                <a:lnSpc>
                  <a:spcPct val="90000"/>
                </a:lnSpc>
                <a:spcBef>
                  <a:spcPts val="600"/>
                </a:spcBef>
                <a:spcAft>
                  <a:spcPts val="600"/>
                </a:spcAft>
              </a:pPr>
              <a:r>
                <a:rPr lang="en-GB" sz="1600" b="1">
                  <a:latin typeface="+mj-lt"/>
                </a:rPr>
                <a:t>3.0</a:t>
              </a:r>
            </a:p>
          </p:txBody>
        </p:sp>
      </p:grpSp>
      <p:sp>
        <p:nvSpPr>
          <p:cNvPr id="15" name="Freeform 14">
            <a:extLst>
              <a:ext uri="{FF2B5EF4-FFF2-40B4-BE49-F238E27FC236}">
                <a16:creationId xmlns:a16="http://schemas.microsoft.com/office/drawing/2014/main" id="{6C56B3AC-40A9-1301-4B8B-7B918079174F}"/>
              </a:ext>
            </a:extLst>
          </p:cNvPr>
          <p:cNvSpPr/>
          <p:nvPr/>
        </p:nvSpPr>
        <p:spPr>
          <a:xfrm>
            <a:off x="4930815" y="659757"/>
            <a:ext cx="486137" cy="231494"/>
          </a:xfrm>
          <a:custGeom>
            <a:avLst/>
            <a:gdLst>
              <a:gd name="connsiteX0" fmla="*/ 486137 w 486137"/>
              <a:gd name="connsiteY0" fmla="*/ 0 h 231494"/>
              <a:gd name="connsiteX1" fmla="*/ 81023 w 486137"/>
              <a:gd name="connsiteY1" fmla="*/ 11575 h 231494"/>
              <a:gd name="connsiteX2" fmla="*/ 23150 w 486137"/>
              <a:gd name="connsiteY2" fmla="*/ 57873 h 231494"/>
              <a:gd name="connsiteX3" fmla="*/ 0 w 486137"/>
              <a:gd name="connsiteY3" fmla="*/ 127321 h 231494"/>
              <a:gd name="connsiteX4" fmla="*/ 11575 w 486137"/>
              <a:gd name="connsiteY4" fmla="*/ 231494 h 23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231494">
                <a:moveTo>
                  <a:pt x="486137" y="0"/>
                </a:moveTo>
                <a:cubicBezTo>
                  <a:pt x="351099" y="3858"/>
                  <a:pt x="215929" y="4475"/>
                  <a:pt x="81023" y="11575"/>
                </a:cubicBezTo>
                <a:cubicBezTo>
                  <a:pt x="48178" y="13304"/>
                  <a:pt x="35877" y="29238"/>
                  <a:pt x="23150" y="57873"/>
                </a:cubicBezTo>
                <a:cubicBezTo>
                  <a:pt x="13240" y="80171"/>
                  <a:pt x="0" y="127321"/>
                  <a:pt x="0" y="127321"/>
                </a:cubicBezTo>
                <a:cubicBezTo>
                  <a:pt x="13478" y="208187"/>
                  <a:pt x="11575" y="173301"/>
                  <a:pt x="11575" y="231494"/>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diagram of a learning record&#10;&#10;AI-generated content may be incorrect.">
            <a:extLst>
              <a:ext uri="{FF2B5EF4-FFF2-40B4-BE49-F238E27FC236}">
                <a16:creationId xmlns:a16="http://schemas.microsoft.com/office/drawing/2014/main" id="{E08718D7-0F25-C32D-CF65-52BB3F27D0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9550" y="4152276"/>
            <a:ext cx="2569532" cy="2099177"/>
          </a:xfrm>
          <a:prstGeom prst="rect">
            <a:avLst/>
          </a:prstGeom>
          <a:effectLst>
            <a:outerShdw blurRad="121164" dist="130231" dir="2700000" algn="tl" rotWithShape="0">
              <a:prstClr val="black">
                <a:alpha val="40000"/>
              </a:prstClr>
            </a:outerShdw>
          </a:effectLst>
        </p:spPr>
      </p:pic>
      <p:pic>
        <p:nvPicPr>
          <p:cNvPr id="17" name="Picture 16" descr="A logo with a blue square with a yellow star and a blue square with a yellow star&#10;&#10;AI-generated content may be incorrect.">
            <a:extLst>
              <a:ext uri="{FF2B5EF4-FFF2-40B4-BE49-F238E27FC236}">
                <a16:creationId xmlns:a16="http://schemas.microsoft.com/office/drawing/2014/main" id="{05D50345-4521-B24A-A556-F2E2655971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55471" y="5511076"/>
            <a:ext cx="2330375" cy="756417"/>
          </a:xfrm>
          <a:prstGeom prst="rect">
            <a:avLst/>
          </a:prstGeom>
          <a:effectLst>
            <a:outerShdw blurRad="105724" dist="91050" dir="2700000" algn="tl" rotWithShape="0">
              <a:prstClr val="black">
                <a:alpha val="40000"/>
              </a:prstClr>
            </a:outerShdw>
          </a:effectLst>
        </p:spPr>
      </p:pic>
      <p:pic>
        <p:nvPicPr>
          <p:cNvPr id="18" name="Picture 17" descr="A blue background with yellow stars&#10;&#10;Description automatically generated">
            <a:extLst>
              <a:ext uri="{FF2B5EF4-FFF2-40B4-BE49-F238E27FC236}">
                <a16:creationId xmlns:a16="http://schemas.microsoft.com/office/drawing/2014/main" id="{8231302B-94B6-5414-2DBB-38070F7552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74711" y="4282851"/>
            <a:ext cx="1875445" cy="1330871"/>
          </a:xfrm>
          <a:prstGeom prst="rect">
            <a:avLst/>
          </a:prstGeom>
          <a:effectLst>
            <a:outerShdw blurRad="127000" dist="127000" dir="2700000" algn="tl" rotWithShape="0">
              <a:prstClr val="black">
                <a:alpha val="40000"/>
              </a:prstClr>
            </a:outerShdw>
          </a:effectLst>
        </p:spPr>
      </p:pic>
      <p:sp>
        <p:nvSpPr>
          <p:cNvPr id="19" name="TextBox 18">
            <a:extLst>
              <a:ext uri="{FF2B5EF4-FFF2-40B4-BE49-F238E27FC236}">
                <a16:creationId xmlns:a16="http://schemas.microsoft.com/office/drawing/2014/main" id="{61868EE4-80F0-AA79-0059-294553872382}"/>
              </a:ext>
            </a:extLst>
          </p:cNvPr>
          <p:cNvSpPr txBox="1"/>
          <p:nvPr/>
        </p:nvSpPr>
        <p:spPr>
          <a:xfrm>
            <a:off x="959733" y="3461128"/>
            <a:ext cx="4499430" cy="1740736"/>
          </a:xfrm>
          <a:prstGeom prst="rect">
            <a:avLst/>
          </a:prstGeom>
          <a:noFill/>
        </p:spPr>
        <p:txBody>
          <a:bodyPr wrap="square" lIns="0" tIns="0" rIns="0" bIns="0" rtlCol="0">
            <a:noAutofit/>
          </a:bodyPr>
          <a:lstStyle/>
          <a:p>
            <a:pPr>
              <a:lnSpc>
                <a:spcPct val="90000"/>
              </a:lnSpc>
              <a:spcBef>
                <a:spcPts val="200"/>
              </a:spcBef>
              <a:spcAft>
                <a:spcPts val="200"/>
              </a:spcAft>
            </a:pPr>
            <a:r>
              <a:rPr lang="en-GB" sz="2000" b="1">
                <a:solidFill>
                  <a:schemeClr val="bg1"/>
                </a:solidFill>
                <a:latin typeface="+mj-lt"/>
              </a:rPr>
              <a:t>Credential Standards landscape</a:t>
            </a:r>
          </a:p>
          <a:p>
            <a:pPr marL="342900" indent="-342900">
              <a:lnSpc>
                <a:spcPct val="90000"/>
              </a:lnSpc>
              <a:spcBef>
                <a:spcPts val="200"/>
              </a:spcBef>
              <a:spcAft>
                <a:spcPts val="200"/>
              </a:spcAft>
              <a:buFont typeface="Arial" panose="020B0604020202020204" pitchFamily="34" charset="0"/>
              <a:buChar char="•"/>
            </a:pPr>
            <a:r>
              <a:rPr lang="en-GB" sz="2000">
                <a:solidFill>
                  <a:schemeClr val="bg1"/>
                </a:solidFill>
                <a:latin typeface="+mj-lt"/>
              </a:rPr>
              <a:t>Verifiable Credentials (VC)</a:t>
            </a:r>
          </a:p>
          <a:p>
            <a:pPr marL="342900" indent="-342900">
              <a:lnSpc>
                <a:spcPct val="90000"/>
              </a:lnSpc>
              <a:spcBef>
                <a:spcPts val="200"/>
              </a:spcBef>
              <a:spcAft>
                <a:spcPts val="200"/>
              </a:spcAft>
              <a:buFont typeface="Arial" panose="020B0604020202020204" pitchFamily="34" charset="0"/>
              <a:buChar char="•"/>
            </a:pPr>
            <a:r>
              <a:rPr lang="en-GB" sz="2000">
                <a:solidFill>
                  <a:schemeClr val="bg1"/>
                </a:solidFill>
                <a:latin typeface="+mj-lt"/>
              </a:rPr>
              <a:t>Open Badges 3.0 (OB3)</a:t>
            </a:r>
          </a:p>
          <a:p>
            <a:pPr marL="342900" indent="-342900">
              <a:lnSpc>
                <a:spcPct val="90000"/>
              </a:lnSpc>
              <a:spcBef>
                <a:spcPts val="200"/>
              </a:spcBef>
              <a:spcAft>
                <a:spcPts val="200"/>
              </a:spcAft>
              <a:buFont typeface="Arial" panose="020B0604020202020204" pitchFamily="34" charset="0"/>
              <a:buChar char="•"/>
            </a:pPr>
            <a:r>
              <a:rPr lang="en-GB" sz="2000">
                <a:solidFill>
                  <a:schemeClr val="bg1"/>
                </a:solidFill>
                <a:latin typeface="+mj-lt"/>
              </a:rPr>
              <a:t>European Learning Model (ELM)</a:t>
            </a:r>
          </a:p>
        </p:txBody>
      </p:sp>
      <p:sp>
        <p:nvSpPr>
          <p:cNvPr id="20" name="TextBox 19">
            <a:extLst>
              <a:ext uri="{FF2B5EF4-FFF2-40B4-BE49-F238E27FC236}">
                <a16:creationId xmlns:a16="http://schemas.microsoft.com/office/drawing/2014/main" id="{D6579C85-9572-8FA5-66BA-AA9EF56DBEE1}"/>
              </a:ext>
            </a:extLst>
          </p:cNvPr>
          <p:cNvSpPr txBox="1"/>
          <p:nvPr/>
        </p:nvSpPr>
        <p:spPr>
          <a:xfrm>
            <a:off x="970395" y="1804832"/>
            <a:ext cx="4499430" cy="1210580"/>
          </a:xfrm>
          <a:prstGeom prst="rect">
            <a:avLst/>
          </a:prstGeom>
          <a:noFill/>
        </p:spPr>
        <p:txBody>
          <a:bodyPr wrap="square" lIns="0" tIns="0" rIns="0" bIns="0" rtlCol="0">
            <a:noAutofit/>
          </a:bodyPr>
          <a:lstStyle/>
          <a:p>
            <a:pPr>
              <a:lnSpc>
                <a:spcPct val="90000"/>
              </a:lnSpc>
              <a:spcBef>
                <a:spcPts val="200"/>
              </a:spcBef>
              <a:spcAft>
                <a:spcPts val="200"/>
              </a:spcAft>
            </a:pPr>
            <a:r>
              <a:rPr lang="en-GB" sz="2000" b="1" err="1">
                <a:solidFill>
                  <a:schemeClr val="bg1"/>
                </a:solidFill>
                <a:latin typeface="+mj-lt"/>
              </a:rPr>
              <a:t>Usecases</a:t>
            </a:r>
            <a:r>
              <a:rPr lang="en-GB" sz="2000" b="1">
                <a:solidFill>
                  <a:schemeClr val="bg1"/>
                </a:solidFill>
                <a:latin typeface="+mj-lt"/>
              </a:rPr>
              <a:t> landscape</a:t>
            </a:r>
          </a:p>
          <a:p>
            <a:pPr marL="342900" indent="-342900">
              <a:lnSpc>
                <a:spcPct val="90000"/>
              </a:lnSpc>
              <a:spcBef>
                <a:spcPts val="200"/>
              </a:spcBef>
              <a:spcAft>
                <a:spcPts val="200"/>
              </a:spcAft>
              <a:buFont typeface="Arial" panose="020B0604020202020204" pitchFamily="34" charset="0"/>
              <a:buChar char="•"/>
            </a:pPr>
            <a:r>
              <a:rPr lang="en-GB" sz="2000">
                <a:solidFill>
                  <a:schemeClr val="bg1"/>
                </a:solidFill>
                <a:latin typeface="+mj-lt"/>
              </a:rPr>
              <a:t>More European focussed</a:t>
            </a:r>
          </a:p>
          <a:p>
            <a:pPr marL="342900" indent="-342900">
              <a:lnSpc>
                <a:spcPct val="90000"/>
              </a:lnSpc>
              <a:spcBef>
                <a:spcPts val="200"/>
              </a:spcBef>
              <a:spcAft>
                <a:spcPts val="200"/>
              </a:spcAft>
              <a:buFont typeface="Arial" panose="020B0604020202020204" pitchFamily="34" charset="0"/>
              <a:buChar char="•"/>
            </a:pPr>
            <a:r>
              <a:rPr lang="en-GB" sz="2000">
                <a:solidFill>
                  <a:schemeClr val="bg1"/>
                </a:solidFill>
                <a:latin typeface="+mj-lt"/>
              </a:rPr>
              <a:t>Not all learners are registered students</a:t>
            </a:r>
          </a:p>
          <a:p>
            <a:pPr marL="342900" indent="-342900">
              <a:lnSpc>
                <a:spcPct val="90000"/>
              </a:lnSpc>
              <a:spcBef>
                <a:spcPts val="200"/>
              </a:spcBef>
              <a:spcAft>
                <a:spcPts val="200"/>
              </a:spcAft>
              <a:buFont typeface="Arial" panose="020B0604020202020204" pitchFamily="34" charset="0"/>
              <a:buChar char="•"/>
            </a:pPr>
            <a:r>
              <a:rPr lang="en-GB" sz="2000">
                <a:solidFill>
                  <a:schemeClr val="bg1"/>
                </a:solidFill>
                <a:latin typeface="+mj-lt"/>
              </a:rPr>
              <a:t>Personal Digital Credential Wallets</a:t>
            </a:r>
            <a:br>
              <a:rPr lang="en-GB" sz="2000">
                <a:solidFill>
                  <a:schemeClr val="bg1"/>
                </a:solidFill>
                <a:latin typeface="+mj-lt"/>
              </a:rPr>
            </a:br>
            <a:endParaRPr lang="en-GB" sz="2000">
              <a:solidFill>
                <a:schemeClr val="bg1"/>
              </a:solidFill>
              <a:latin typeface="+mj-lt"/>
            </a:endParaRPr>
          </a:p>
        </p:txBody>
      </p:sp>
      <p:sp>
        <p:nvSpPr>
          <p:cNvPr id="21" name="TextBox 20">
            <a:extLst>
              <a:ext uri="{FF2B5EF4-FFF2-40B4-BE49-F238E27FC236}">
                <a16:creationId xmlns:a16="http://schemas.microsoft.com/office/drawing/2014/main" id="{537C1DDA-11B4-28FA-85B3-F18778B3EA81}"/>
              </a:ext>
            </a:extLst>
          </p:cNvPr>
          <p:cNvSpPr txBox="1"/>
          <p:nvPr/>
        </p:nvSpPr>
        <p:spPr>
          <a:xfrm>
            <a:off x="-647700" y="-1638300"/>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en-GB" sz="1600" err="1"/>
          </a:p>
        </p:txBody>
      </p:sp>
      <p:sp>
        <p:nvSpPr>
          <p:cNvPr id="22" name="TextBox 21">
            <a:extLst>
              <a:ext uri="{FF2B5EF4-FFF2-40B4-BE49-F238E27FC236}">
                <a16:creationId xmlns:a16="http://schemas.microsoft.com/office/drawing/2014/main" id="{118442F8-66C3-0EFC-AFE1-1B90D458BFE7}"/>
              </a:ext>
            </a:extLst>
          </p:cNvPr>
          <p:cNvSpPr txBox="1"/>
          <p:nvPr/>
        </p:nvSpPr>
        <p:spPr>
          <a:xfrm>
            <a:off x="5782962" y="6388443"/>
            <a:ext cx="0" cy="0"/>
          </a:xfrm>
          <a:prstGeom prst="rect">
            <a:avLst/>
          </a:prstGeom>
          <a:noFill/>
        </p:spPr>
        <p:txBody>
          <a:bodyPr wrap="none" lIns="0" tIns="0" rIns="0" bIns="0" rtlCol="0">
            <a:noAutofit/>
          </a:bodyPr>
          <a:lstStyle/>
          <a:p>
            <a:pPr algn="l">
              <a:lnSpc>
                <a:spcPct val="90000"/>
              </a:lnSpc>
              <a:spcBef>
                <a:spcPts val="600"/>
              </a:spcBef>
              <a:spcAft>
                <a:spcPts val="600"/>
              </a:spcAft>
            </a:pPr>
            <a:endParaRPr lang="en-GB" sz="1600" err="1"/>
          </a:p>
        </p:txBody>
      </p:sp>
      <p:sp>
        <p:nvSpPr>
          <p:cNvPr id="2" name="TextBox 1">
            <a:extLst>
              <a:ext uri="{FF2B5EF4-FFF2-40B4-BE49-F238E27FC236}">
                <a16:creationId xmlns:a16="http://schemas.microsoft.com/office/drawing/2014/main" id="{43D4AEE9-81DB-4BF2-A0D7-45726E75D4AF}"/>
              </a:ext>
            </a:extLst>
          </p:cNvPr>
          <p:cNvSpPr txBox="1"/>
          <p:nvPr/>
        </p:nvSpPr>
        <p:spPr>
          <a:xfrm>
            <a:off x="-107951" y="6587681"/>
            <a:ext cx="12422458" cy="277030"/>
          </a:xfrm>
          <a:prstGeom prst="rect">
            <a:avLst/>
          </a:prstGeom>
          <a:solidFill>
            <a:schemeClr val="accent1">
              <a:lumMod val="20000"/>
              <a:lumOff val="80000"/>
            </a:schemeClr>
          </a:solidFill>
        </p:spPr>
        <p:txBody>
          <a:bodyPr wrap="none" lIns="0" tIns="0" rIns="0" bIns="0" rtlCol="0">
            <a:noAutofit/>
          </a:bodyPr>
          <a:lstStyle/>
          <a:p>
            <a:pPr algn="ctr">
              <a:lnSpc>
                <a:spcPct val="90000"/>
              </a:lnSpc>
              <a:spcBef>
                <a:spcPts val="600"/>
              </a:spcBef>
              <a:spcAft>
                <a:spcPts val="600"/>
              </a:spcAft>
            </a:pPr>
            <a:r>
              <a:rPr lang="en-GB" b="1">
                <a:latin typeface="+mj-lt"/>
              </a:rPr>
              <a:t>All these changes are happening now, and they are connected to each other</a:t>
            </a:r>
            <a:r>
              <a:rPr lang="en-NL" sz="1600" b="1">
                <a:latin typeface="+mj-lt"/>
              </a:rPr>
              <a:t> </a:t>
            </a:r>
            <a:endParaRPr lang="en-GB" sz="1600" b="1" err="1">
              <a:latin typeface="+mj-lt"/>
            </a:endParaRPr>
          </a:p>
        </p:txBody>
      </p:sp>
    </p:spTree>
    <p:extLst>
      <p:ext uri="{BB962C8B-B14F-4D97-AF65-F5344CB8AC3E}">
        <p14:creationId xmlns:p14="http://schemas.microsoft.com/office/powerpoint/2010/main" val="284126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4" name="Text 0"/>
          <p:cNvSpPr/>
          <p:nvPr/>
        </p:nvSpPr>
        <p:spPr>
          <a:xfrm>
            <a:off x="571500" y="824471"/>
            <a:ext cx="65" cy="465811"/>
          </a:xfrm>
          <a:prstGeom prst="rect">
            <a:avLst/>
          </a:prstGeom>
          <a:noFill/>
          <a:ln/>
        </p:spPr>
        <p:txBody>
          <a:bodyPr wrap="none" lIns="0" tIns="0" rIns="0" bIns="113453" rtlCol="0" anchor="t">
            <a:spAutoFit/>
          </a:bodyPr>
          <a:lstStyle/>
          <a:p>
            <a:pPr>
              <a:lnSpc>
                <a:spcPts val="2933"/>
              </a:lnSpc>
            </a:pPr>
            <a:endParaRPr lang="en-US" sz="2136"/>
          </a:p>
        </p:txBody>
      </p:sp>
      <p:sp>
        <p:nvSpPr>
          <p:cNvPr id="5" name="Shape 1"/>
          <p:cNvSpPr/>
          <p:nvPr/>
        </p:nvSpPr>
        <p:spPr>
          <a:xfrm>
            <a:off x="571501" y="1639417"/>
            <a:ext cx="3606775" cy="4880447"/>
          </a:xfrm>
          <a:prstGeom prst="rect">
            <a:avLst/>
          </a:prstGeom>
          <a:solidFill>
            <a:srgbClr val="F8FAFC"/>
          </a:solidFill>
          <a:ln w="18288">
            <a:solidFill>
              <a:srgbClr val="E2E8F0"/>
            </a:solidFill>
            <a:prstDash val="solid"/>
          </a:ln>
        </p:spPr>
        <p:txBody>
          <a:bodyPr/>
          <a:lstStyle/>
          <a:p>
            <a:endParaRPr lang="en-GB" sz="2400"/>
          </a:p>
        </p:txBody>
      </p:sp>
      <p:sp>
        <p:nvSpPr>
          <p:cNvPr id="6" name="Text 2"/>
          <p:cNvSpPr/>
          <p:nvPr/>
        </p:nvSpPr>
        <p:spPr>
          <a:xfrm>
            <a:off x="723901" y="1753717"/>
            <a:ext cx="2065374" cy="260071"/>
          </a:xfrm>
          <a:prstGeom prst="rect">
            <a:avLst/>
          </a:prstGeom>
          <a:noFill/>
          <a:ln/>
        </p:spPr>
        <p:txBody>
          <a:bodyPr wrap="none" lIns="0" tIns="0" rIns="0" bIns="0" rtlCol="0" anchor="t">
            <a:spAutoFit/>
          </a:bodyPr>
          <a:lstStyle/>
          <a:p>
            <a:pPr>
              <a:lnSpc>
                <a:spcPts val="2000"/>
              </a:lnSpc>
            </a:pPr>
            <a:r>
              <a:rPr lang="en-US" sz="2000" b="1">
                <a:solidFill>
                  <a:srgbClr val="64748B"/>
                </a:solidFill>
                <a:latin typeface="+mj-lt"/>
                <a:ea typeface="Montserrat" pitchFamily="34" charset="-122"/>
                <a:cs typeface="Montserrat" pitchFamily="34" charset="-120"/>
              </a:rPr>
              <a:t>TRADITIONAL ROLE</a:t>
            </a:r>
            <a:endParaRPr lang="en-US" sz="2000">
              <a:latin typeface="+mj-lt"/>
            </a:endParaRPr>
          </a:p>
        </p:txBody>
      </p:sp>
      <p:sp>
        <p:nvSpPr>
          <p:cNvPr id="8" name="Text 3"/>
          <p:cNvSpPr/>
          <p:nvPr/>
        </p:nvSpPr>
        <p:spPr>
          <a:xfrm>
            <a:off x="1012227" y="2471877"/>
            <a:ext cx="3111475" cy="730969"/>
          </a:xfrm>
          <a:prstGeom prst="rect">
            <a:avLst/>
          </a:prstGeom>
          <a:noFill/>
          <a:ln/>
        </p:spPr>
        <p:txBody>
          <a:bodyPr wrap="square" lIns="0" tIns="0" rIns="0" bIns="0" rtlCol="0" anchor="t">
            <a:spAutoFit/>
          </a:bodyPr>
          <a:lstStyle/>
          <a:p>
            <a:pPr>
              <a:lnSpc>
                <a:spcPts val="1867"/>
              </a:lnSpc>
            </a:pPr>
            <a:r>
              <a:rPr lang="en-US">
                <a:solidFill>
                  <a:srgbClr val="334155"/>
                </a:solidFill>
                <a:latin typeface="+mj-lt"/>
                <a:ea typeface="Lora" pitchFamily="34" charset="-122"/>
                <a:cs typeface="Lora" pitchFamily="34" charset="-120"/>
              </a:rPr>
              <a:t>Primary focus on providing federated authentication (e.g., eduGAIN).</a:t>
            </a:r>
            <a:endParaRPr lang="en-US">
              <a:latin typeface="+mj-lt"/>
            </a:endParaRPr>
          </a:p>
        </p:txBody>
      </p:sp>
      <p:pic>
        <p:nvPicPr>
          <p:cNvPr id="9" name="Image 2" descr="preencoded.png"/>
          <p:cNvPicPr>
            <a:picLocks noChangeAspect="1"/>
          </p:cNvPicPr>
          <p:nvPr/>
        </p:nvPicPr>
        <p:blipFill>
          <a:blip r:embed="rId4"/>
          <a:stretch>
            <a:fillRect/>
          </a:stretch>
        </p:blipFill>
        <p:spPr>
          <a:xfrm>
            <a:off x="600112" y="3560712"/>
            <a:ext cx="223322" cy="223322"/>
          </a:xfrm>
          <a:prstGeom prst="rect">
            <a:avLst/>
          </a:prstGeom>
        </p:spPr>
      </p:pic>
      <p:sp>
        <p:nvSpPr>
          <p:cNvPr id="10" name="Text 4"/>
          <p:cNvSpPr/>
          <p:nvPr/>
        </p:nvSpPr>
        <p:spPr>
          <a:xfrm>
            <a:off x="1000853" y="3560828"/>
            <a:ext cx="3111475" cy="487313"/>
          </a:xfrm>
          <a:prstGeom prst="rect">
            <a:avLst/>
          </a:prstGeom>
          <a:noFill/>
          <a:ln/>
        </p:spPr>
        <p:txBody>
          <a:bodyPr wrap="square" lIns="0" tIns="0" rIns="0" bIns="0" rtlCol="0" anchor="t">
            <a:spAutoFit/>
          </a:bodyPr>
          <a:lstStyle/>
          <a:p>
            <a:pPr>
              <a:lnSpc>
                <a:spcPts val="1867"/>
              </a:lnSpc>
            </a:pPr>
            <a:r>
              <a:rPr lang="en-US">
                <a:solidFill>
                  <a:srgbClr val="334155"/>
                </a:solidFill>
                <a:latin typeface="+mj-lt"/>
                <a:ea typeface="Lora" pitchFamily="34" charset="-122"/>
                <a:cs typeface="Lora" pitchFamily="34" charset="-120"/>
              </a:rPr>
              <a:t>Acting as central identity federators for institutions.</a:t>
            </a:r>
            <a:endParaRPr lang="en-US">
              <a:latin typeface="+mj-lt"/>
            </a:endParaRPr>
          </a:p>
        </p:txBody>
      </p:sp>
      <p:pic>
        <p:nvPicPr>
          <p:cNvPr id="11" name="Image 3" descr="preencoded.png"/>
          <p:cNvPicPr>
            <a:picLocks noChangeAspect="1"/>
          </p:cNvPicPr>
          <p:nvPr/>
        </p:nvPicPr>
        <p:blipFill>
          <a:blip r:embed="rId4"/>
          <a:stretch>
            <a:fillRect/>
          </a:stretch>
        </p:blipFill>
        <p:spPr>
          <a:xfrm>
            <a:off x="612240" y="4402243"/>
            <a:ext cx="223322" cy="223322"/>
          </a:xfrm>
          <a:prstGeom prst="rect">
            <a:avLst/>
          </a:prstGeom>
        </p:spPr>
      </p:pic>
      <p:sp>
        <p:nvSpPr>
          <p:cNvPr id="12" name="Text 5"/>
          <p:cNvSpPr/>
          <p:nvPr/>
        </p:nvSpPr>
        <p:spPr>
          <a:xfrm>
            <a:off x="1012227" y="4406122"/>
            <a:ext cx="3111475" cy="730969"/>
          </a:xfrm>
          <a:prstGeom prst="rect">
            <a:avLst/>
          </a:prstGeom>
          <a:noFill/>
          <a:ln/>
        </p:spPr>
        <p:txBody>
          <a:bodyPr wrap="square" lIns="0" tIns="0" rIns="0" bIns="0" rtlCol="0" anchor="t">
            <a:spAutoFit/>
          </a:bodyPr>
          <a:lstStyle/>
          <a:p>
            <a:pPr>
              <a:lnSpc>
                <a:spcPts val="1867"/>
              </a:lnSpc>
            </a:pPr>
            <a:r>
              <a:rPr lang="en-US">
                <a:solidFill>
                  <a:srgbClr val="334155"/>
                </a:solidFill>
                <a:latin typeface="+mj-lt"/>
                <a:ea typeface="Lora" pitchFamily="34" charset="-122"/>
                <a:cs typeface="Lora" pitchFamily="34" charset="-120"/>
              </a:rPr>
              <a:t>Managing siloed trust relationships within the R&amp;E community.</a:t>
            </a:r>
            <a:endParaRPr lang="en-US">
              <a:latin typeface="+mj-lt"/>
            </a:endParaRPr>
          </a:p>
        </p:txBody>
      </p:sp>
      <p:sp>
        <p:nvSpPr>
          <p:cNvPr id="13" name="Shape 6"/>
          <p:cNvSpPr/>
          <p:nvPr/>
        </p:nvSpPr>
        <p:spPr>
          <a:xfrm>
            <a:off x="4292575" y="1639417"/>
            <a:ext cx="3606812" cy="1915789"/>
          </a:xfrm>
          <a:prstGeom prst="rect">
            <a:avLst/>
          </a:prstGeom>
          <a:solidFill>
            <a:schemeClr val="accent6">
              <a:lumMod val="20000"/>
              <a:lumOff val="80000"/>
            </a:schemeClr>
          </a:solidFill>
          <a:ln w="18288">
            <a:solidFill>
              <a:srgbClr val="1A2B4C"/>
            </a:solidFill>
            <a:prstDash val="solid"/>
          </a:ln>
        </p:spPr>
        <p:txBody>
          <a:bodyPr/>
          <a:lstStyle/>
          <a:p>
            <a:endParaRPr lang="en-GB" sz="2400"/>
          </a:p>
        </p:txBody>
      </p:sp>
      <p:pic>
        <p:nvPicPr>
          <p:cNvPr id="14" name="Image 4" descr="preencoded.png"/>
          <p:cNvPicPr>
            <a:picLocks noChangeAspect="1"/>
          </p:cNvPicPr>
          <p:nvPr/>
        </p:nvPicPr>
        <p:blipFill>
          <a:blip r:embed="rId5"/>
          <a:stretch>
            <a:fillRect/>
          </a:stretch>
        </p:blipFill>
        <p:spPr>
          <a:xfrm>
            <a:off x="4406875" y="1926358"/>
            <a:ext cx="238125" cy="190500"/>
          </a:xfrm>
          <a:prstGeom prst="rect">
            <a:avLst/>
          </a:prstGeom>
        </p:spPr>
      </p:pic>
      <p:sp>
        <p:nvSpPr>
          <p:cNvPr id="15" name="Text 7"/>
          <p:cNvSpPr/>
          <p:nvPr/>
        </p:nvSpPr>
        <p:spPr>
          <a:xfrm>
            <a:off x="4759300" y="1906116"/>
            <a:ext cx="1395767" cy="250453"/>
          </a:xfrm>
          <a:prstGeom prst="rect">
            <a:avLst/>
          </a:prstGeom>
          <a:noFill/>
          <a:ln/>
        </p:spPr>
        <p:txBody>
          <a:bodyPr wrap="none" lIns="0" tIns="0" rIns="0" bIns="0" rtlCol="0" anchor="t">
            <a:spAutoFit/>
          </a:bodyPr>
          <a:lstStyle/>
          <a:p>
            <a:pPr>
              <a:lnSpc>
                <a:spcPts val="1867"/>
              </a:lnSpc>
            </a:pPr>
            <a:r>
              <a:rPr lang="en-US" sz="2000" b="1">
                <a:solidFill>
                  <a:srgbClr val="0056D2"/>
                </a:solidFill>
                <a:latin typeface="+mj-lt"/>
                <a:ea typeface="Montserrat" pitchFamily="34" charset="-122"/>
                <a:cs typeface="Montserrat" pitchFamily="34" charset="-120"/>
              </a:rPr>
              <a:t>Trust Brokers</a:t>
            </a:r>
            <a:endParaRPr lang="en-US" sz="2000">
              <a:latin typeface="+mj-lt"/>
            </a:endParaRPr>
          </a:p>
        </p:txBody>
      </p:sp>
      <p:sp>
        <p:nvSpPr>
          <p:cNvPr id="16" name="Text 8"/>
          <p:cNvSpPr/>
          <p:nvPr/>
        </p:nvSpPr>
        <p:spPr>
          <a:xfrm>
            <a:off x="4406875" y="2433059"/>
            <a:ext cx="3378212" cy="730969"/>
          </a:xfrm>
          <a:prstGeom prst="rect">
            <a:avLst/>
          </a:prstGeom>
          <a:noFill/>
          <a:ln/>
        </p:spPr>
        <p:txBody>
          <a:bodyPr wrap="square" lIns="0" tIns="0" rIns="0" bIns="0" rtlCol="0" anchor="t">
            <a:spAutoFit/>
          </a:bodyPr>
          <a:lstStyle/>
          <a:p>
            <a:pPr>
              <a:lnSpc>
                <a:spcPts val="1867"/>
              </a:lnSpc>
            </a:pPr>
            <a:r>
              <a:rPr lang="en-US">
                <a:solidFill>
                  <a:srgbClr val="334155"/>
                </a:solidFill>
                <a:latin typeface="+mj-lt"/>
                <a:ea typeface="Lora" pitchFamily="34" charset="-122"/>
                <a:cs typeface="Lora" pitchFamily="34" charset="-120"/>
              </a:rPr>
              <a:t>Orchestrating trust between institutions and the global wallet ecosystem.</a:t>
            </a:r>
            <a:endParaRPr lang="en-US">
              <a:latin typeface="+mj-lt"/>
            </a:endParaRPr>
          </a:p>
        </p:txBody>
      </p:sp>
      <p:sp>
        <p:nvSpPr>
          <p:cNvPr id="17" name="Shape 9"/>
          <p:cNvSpPr/>
          <p:nvPr/>
        </p:nvSpPr>
        <p:spPr>
          <a:xfrm>
            <a:off x="8013689" y="1639417"/>
            <a:ext cx="3606812" cy="1915789"/>
          </a:xfrm>
          <a:prstGeom prst="rect">
            <a:avLst/>
          </a:prstGeom>
          <a:solidFill>
            <a:schemeClr val="accent3">
              <a:lumMod val="20000"/>
              <a:lumOff val="80000"/>
            </a:schemeClr>
          </a:solidFill>
          <a:ln w="18288">
            <a:solidFill>
              <a:srgbClr val="1A2B4C"/>
            </a:solidFill>
            <a:prstDash val="solid"/>
          </a:ln>
        </p:spPr>
        <p:txBody>
          <a:bodyPr/>
          <a:lstStyle/>
          <a:p>
            <a:endParaRPr lang="en-GB" sz="2400"/>
          </a:p>
        </p:txBody>
      </p:sp>
      <p:pic>
        <p:nvPicPr>
          <p:cNvPr id="18" name="Image 5" descr="preencoded.png"/>
          <p:cNvPicPr>
            <a:picLocks noChangeAspect="1"/>
          </p:cNvPicPr>
          <p:nvPr/>
        </p:nvPicPr>
        <p:blipFill>
          <a:blip r:embed="rId6"/>
          <a:stretch>
            <a:fillRect/>
          </a:stretch>
        </p:blipFill>
        <p:spPr>
          <a:xfrm>
            <a:off x="8127988" y="1926358"/>
            <a:ext cx="142875" cy="190500"/>
          </a:xfrm>
          <a:prstGeom prst="rect">
            <a:avLst/>
          </a:prstGeom>
        </p:spPr>
      </p:pic>
      <p:sp>
        <p:nvSpPr>
          <p:cNvPr id="19" name="Text 10"/>
          <p:cNvSpPr/>
          <p:nvPr/>
        </p:nvSpPr>
        <p:spPr>
          <a:xfrm>
            <a:off x="8385163" y="1906116"/>
            <a:ext cx="1887953" cy="250453"/>
          </a:xfrm>
          <a:prstGeom prst="rect">
            <a:avLst/>
          </a:prstGeom>
          <a:noFill/>
          <a:ln/>
        </p:spPr>
        <p:txBody>
          <a:bodyPr wrap="none" lIns="0" tIns="0" rIns="0" bIns="0" rtlCol="0" anchor="t">
            <a:spAutoFit/>
          </a:bodyPr>
          <a:lstStyle/>
          <a:p>
            <a:pPr>
              <a:lnSpc>
                <a:spcPts val="1867"/>
              </a:lnSpc>
            </a:pPr>
            <a:r>
              <a:rPr lang="en-US" sz="2000" b="1">
                <a:solidFill>
                  <a:srgbClr val="0056D2"/>
                </a:solidFill>
                <a:latin typeface="+mj-lt"/>
                <a:ea typeface="Montserrat" pitchFamily="34" charset="-122"/>
                <a:cs typeface="Montserrat" pitchFamily="34" charset="-120"/>
              </a:rPr>
              <a:t>Credential Issuers</a:t>
            </a:r>
            <a:endParaRPr lang="en-US" sz="2000" b="1">
              <a:latin typeface="+mj-lt"/>
            </a:endParaRPr>
          </a:p>
        </p:txBody>
      </p:sp>
      <p:sp>
        <p:nvSpPr>
          <p:cNvPr id="20" name="Text 11"/>
          <p:cNvSpPr/>
          <p:nvPr/>
        </p:nvSpPr>
        <p:spPr>
          <a:xfrm>
            <a:off x="8127989" y="2432295"/>
            <a:ext cx="3378212" cy="730969"/>
          </a:xfrm>
          <a:prstGeom prst="rect">
            <a:avLst/>
          </a:prstGeom>
          <a:noFill/>
          <a:ln/>
        </p:spPr>
        <p:txBody>
          <a:bodyPr wrap="square" lIns="0" tIns="0" rIns="0" bIns="0" rtlCol="0" anchor="t">
            <a:spAutoFit/>
          </a:bodyPr>
          <a:lstStyle/>
          <a:p>
            <a:pPr>
              <a:lnSpc>
                <a:spcPts val="1867"/>
              </a:lnSpc>
            </a:pPr>
            <a:r>
              <a:rPr lang="en-US">
                <a:solidFill>
                  <a:srgbClr val="334155"/>
                </a:solidFill>
                <a:latin typeface="+mj-lt"/>
                <a:ea typeface="Lora" pitchFamily="34" charset="-122"/>
                <a:cs typeface="Lora" pitchFamily="34" charset="-120"/>
              </a:rPr>
              <a:t>Supporting institutions in issuing high-assurance verifiable credentials.</a:t>
            </a:r>
            <a:endParaRPr lang="en-US">
              <a:latin typeface="+mj-lt"/>
            </a:endParaRPr>
          </a:p>
        </p:txBody>
      </p:sp>
      <p:sp>
        <p:nvSpPr>
          <p:cNvPr id="21" name="Shape 12"/>
          <p:cNvSpPr/>
          <p:nvPr/>
        </p:nvSpPr>
        <p:spPr>
          <a:xfrm>
            <a:off x="4278839" y="3736756"/>
            <a:ext cx="3606812" cy="1915789"/>
          </a:xfrm>
          <a:prstGeom prst="rect">
            <a:avLst/>
          </a:prstGeom>
          <a:solidFill>
            <a:schemeClr val="accent2">
              <a:lumMod val="20000"/>
              <a:lumOff val="80000"/>
            </a:schemeClr>
          </a:solidFill>
          <a:ln w="18288">
            <a:solidFill>
              <a:srgbClr val="1A2B4C"/>
            </a:solidFill>
            <a:prstDash val="solid"/>
          </a:ln>
        </p:spPr>
        <p:txBody>
          <a:bodyPr/>
          <a:lstStyle/>
          <a:p>
            <a:endParaRPr lang="en-GB" sz="2400"/>
          </a:p>
        </p:txBody>
      </p:sp>
      <p:grpSp>
        <p:nvGrpSpPr>
          <p:cNvPr id="30" name="Group 29">
            <a:extLst>
              <a:ext uri="{FF2B5EF4-FFF2-40B4-BE49-F238E27FC236}">
                <a16:creationId xmlns:a16="http://schemas.microsoft.com/office/drawing/2014/main" id="{CAA839F9-A71A-BA69-3FEA-898BFF87B080}"/>
              </a:ext>
            </a:extLst>
          </p:cNvPr>
          <p:cNvGrpSpPr/>
          <p:nvPr/>
        </p:nvGrpSpPr>
        <p:grpSpPr>
          <a:xfrm>
            <a:off x="4406875" y="4079640"/>
            <a:ext cx="3378212" cy="937360"/>
            <a:chOff x="4406875" y="4384440"/>
            <a:chExt cx="3378212" cy="937360"/>
          </a:xfrm>
        </p:grpSpPr>
        <p:pic>
          <p:nvPicPr>
            <p:cNvPr id="22" name="Image 6" descr="preencoded.png"/>
            <p:cNvPicPr>
              <a:picLocks noChangeAspect="1"/>
            </p:cNvPicPr>
            <p:nvPr/>
          </p:nvPicPr>
          <p:blipFill>
            <a:blip r:embed="rId7"/>
            <a:stretch>
              <a:fillRect/>
            </a:stretch>
          </p:blipFill>
          <p:spPr>
            <a:xfrm>
              <a:off x="4406875" y="4404681"/>
              <a:ext cx="166688" cy="190500"/>
            </a:xfrm>
            <a:prstGeom prst="rect">
              <a:avLst/>
            </a:prstGeom>
          </p:spPr>
        </p:pic>
        <p:sp>
          <p:nvSpPr>
            <p:cNvPr id="23" name="Text 13"/>
            <p:cNvSpPr/>
            <p:nvPr/>
          </p:nvSpPr>
          <p:spPr>
            <a:xfrm>
              <a:off x="4687863" y="4384440"/>
              <a:ext cx="2027543" cy="250453"/>
            </a:xfrm>
            <a:prstGeom prst="rect">
              <a:avLst/>
            </a:prstGeom>
            <a:noFill/>
            <a:ln/>
          </p:spPr>
          <p:txBody>
            <a:bodyPr wrap="none" lIns="0" tIns="0" rIns="0" bIns="0" rtlCol="0" anchor="t">
              <a:spAutoFit/>
            </a:bodyPr>
            <a:lstStyle/>
            <a:p>
              <a:pPr>
                <a:lnSpc>
                  <a:spcPts val="1867"/>
                </a:lnSpc>
              </a:pPr>
              <a:r>
                <a:rPr lang="en-US" sz="2000" b="1">
                  <a:solidFill>
                    <a:srgbClr val="0056D2"/>
                  </a:solidFill>
                  <a:latin typeface="+mj-lt"/>
                  <a:ea typeface="Montserrat" pitchFamily="34" charset="-122"/>
                  <a:cs typeface="Montserrat" pitchFamily="34" charset="-120"/>
                </a:rPr>
                <a:t>Attribute Providers</a:t>
              </a:r>
              <a:endParaRPr lang="en-US" sz="2000">
                <a:latin typeface="+mj-lt"/>
              </a:endParaRPr>
            </a:p>
          </p:txBody>
        </p:sp>
        <p:sp>
          <p:nvSpPr>
            <p:cNvPr id="24" name="Text 14"/>
            <p:cNvSpPr/>
            <p:nvPr/>
          </p:nvSpPr>
          <p:spPr>
            <a:xfrm>
              <a:off x="4406875" y="4834487"/>
              <a:ext cx="3378212" cy="487313"/>
            </a:xfrm>
            <a:prstGeom prst="rect">
              <a:avLst/>
            </a:prstGeom>
            <a:noFill/>
            <a:ln/>
          </p:spPr>
          <p:txBody>
            <a:bodyPr wrap="square" lIns="0" tIns="0" rIns="0" bIns="0" rtlCol="0" anchor="t">
              <a:spAutoFit/>
            </a:bodyPr>
            <a:lstStyle/>
            <a:p>
              <a:pPr>
                <a:lnSpc>
                  <a:spcPts val="1867"/>
                </a:lnSpc>
              </a:pPr>
              <a:r>
                <a:rPr lang="en-US">
                  <a:solidFill>
                    <a:srgbClr val="334155"/>
                  </a:solidFill>
                  <a:latin typeface="+mj-lt"/>
                  <a:ea typeface="Lora" pitchFamily="34" charset="-122"/>
                  <a:cs typeface="Lora" pitchFamily="34" charset="-120"/>
                </a:rPr>
                <a:t>Supplying verified, authoritative data to the EUDI Wallet.</a:t>
              </a:r>
              <a:endParaRPr lang="en-US">
                <a:latin typeface="+mj-lt"/>
              </a:endParaRPr>
            </a:p>
          </p:txBody>
        </p:sp>
      </p:grpSp>
      <p:sp>
        <p:nvSpPr>
          <p:cNvPr id="25" name="Shape 15"/>
          <p:cNvSpPr/>
          <p:nvPr/>
        </p:nvSpPr>
        <p:spPr>
          <a:xfrm>
            <a:off x="8013688" y="3736755"/>
            <a:ext cx="3606812" cy="1915789"/>
          </a:xfrm>
          <a:prstGeom prst="rect">
            <a:avLst/>
          </a:prstGeom>
          <a:solidFill>
            <a:schemeClr val="accent4">
              <a:lumMod val="20000"/>
              <a:lumOff val="80000"/>
            </a:schemeClr>
          </a:solidFill>
          <a:ln w="18288">
            <a:solidFill>
              <a:srgbClr val="1A2B4C"/>
            </a:solidFill>
            <a:prstDash val="solid"/>
          </a:ln>
        </p:spPr>
        <p:txBody>
          <a:bodyPr/>
          <a:lstStyle/>
          <a:p>
            <a:endParaRPr lang="en-GB" sz="2400"/>
          </a:p>
        </p:txBody>
      </p:sp>
      <p:sp>
        <p:nvSpPr>
          <p:cNvPr id="26" name="Text 16"/>
          <p:cNvSpPr/>
          <p:nvPr/>
        </p:nvSpPr>
        <p:spPr>
          <a:xfrm>
            <a:off x="8242288" y="4026459"/>
            <a:ext cx="3005759" cy="248401"/>
          </a:xfrm>
          <a:prstGeom prst="rect">
            <a:avLst/>
          </a:prstGeom>
          <a:noFill/>
          <a:ln/>
        </p:spPr>
        <p:txBody>
          <a:bodyPr wrap="none" lIns="0" tIns="0" rIns="0" bIns="0" rtlCol="0" anchor="t">
            <a:spAutoFit/>
          </a:bodyPr>
          <a:lstStyle/>
          <a:p>
            <a:pPr>
              <a:lnSpc>
                <a:spcPts val="1867"/>
              </a:lnSpc>
            </a:pPr>
            <a:r>
              <a:rPr lang="en-US" sz="2000" b="1">
                <a:solidFill>
                  <a:srgbClr val="0056D2"/>
                </a:solidFill>
                <a:latin typeface="+mj-lt"/>
                <a:ea typeface="Montserrat" pitchFamily="34" charset="-122"/>
                <a:cs typeface="Montserrat" pitchFamily="34" charset="-120"/>
              </a:rPr>
              <a:t>⛭ Infrastructure Integrators</a:t>
            </a:r>
            <a:endParaRPr lang="en-US" sz="2000">
              <a:latin typeface="+mj-lt"/>
            </a:endParaRPr>
          </a:p>
        </p:txBody>
      </p:sp>
      <p:sp>
        <p:nvSpPr>
          <p:cNvPr id="27" name="Text 17"/>
          <p:cNvSpPr/>
          <p:nvPr/>
        </p:nvSpPr>
        <p:spPr>
          <a:xfrm>
            <a:off x="8127988" y="4457456"/>
            <a:ext cx="3378212" cy="487313"/>
          </a:xfrm>
          <a:prstGeom prst="rect">
            <a:avLst/>
          </a:prstGeom>
          <a:noFill/>
          <a:ln/>
        </p:spPr>
        <p:txBody>
          <a:bodyPr wrap="square" lIns="0" tIns="0" rIns="0" bIns="0" rtlCol="0" anchor="t">
            <a:spAutoFit/>
          </a:bodyPr>
          <a:lstStyle/>
          <a:p>
            <a:pPr>
              <a:lnSpc>
                <a:spcPts val="1867"/>
              </a:lnSpc>
            </a:pPr>
            <a:r>
              <a:rPr lang="en-US">
                <a:solidFill>
                  <a:srgbClr val="334155"/>
                </a:solidFill>
                <a:latin typeface="+mj-lt"/>
                <a:ea typeface="Lora" pitchFamily="34" charset="-122"/>
                <a:cs typeface="Lora" pitchFamily="34" charset="-120"/>
              </a:rPr>
              <a:t>Building bridges between legacy federation and new SSI ecosystems.</a:t>
            </a:r>
            <a:endParaRPr lang="en-US">
              <a:latin typeface="+mj-lt"/>
            </a:endParaRPr>
          </a:p>
        </p:txBody>
      </p:sp>
      <p:sp>
        <p:nvSpPr>
          <p:cNvPr id="28" name="Shape 18"/>
          <p:cNvSpPr/>
          <p:nvPr/>
        </p:nvSpPr>
        <p:spPr>
          <a:xfrm>
            <a:off x="0" y="6148398"/>
            <a:ext cx="12192000" cy="709604"/>
          </a:xfrm>
          <a:prstGeom prst="rect">
            <a:avLst/>
          </a:prstGeom>
          <a:solidFill>
            <a:srgbClr val="1A2B4C"/>
          </a:solidFill>
          <a:ln/>
        </p:spPr>
        <p:txBody>
          <a:bodyPr/>
          <a:lstStyle/>
          <a:p>
            <a:endParaRPr lang="en-GB" sz="2400"/>
          </a:p>
        </p:txBody>
      </p:sp>
      <p:sp>
        <p:nvSpPr>
          <p:cNvPr id="29" name="Text 19"/>
          <p:cNvSpPr/>
          <p:nvPr/>
        </p:nvSpPr>
        <p:spPr>
          <a:xfrm>
            <a:off x="0" y="6231280"/>
            <a:ext cx="12192000" cy="747684"/>
          </a:xfrm>
          <a:prstGeom prst="rect">
            <a:avLst/>
          </a:prstGeom>
          <a:noFill/>
          <a:ln/>
        </p:spPr>
        <p:txBody>
          <a:bodyPr wrap="square" lIns="0" tIns="90763" rIns="0" bIns="90763" rtlCol="0" anchor="t">
            <a:spAutoFit/>
          </a:bodyPr>
          <a:lstStyle/>
          <a:p>
            <a:pPr algn="ctr">
              <a:lnSpc>
                <a:spcPts val="1467"/>
              </a:lnSpc>
            </a:pPr>
            <a:r>
              <a:rPr lang="en-US" sz="1600" b="1" kern="0" spc="1">
                <a:solidFill>
                  <a:schemeClr val="bg2"/>
                </a:solidFill>
                <a:latin typeface="+mj-lt"/>
                <a:ea typeface="Montserrat" pitchFamily="34" charset="-122"/>
                <a:cs typeface="Montserrat" pitchFamily="34" charset="-120"/>
              </a:rPr>
              <a:t>TRANSITIONING FROM IDENTITY FEDERATORS TO TRUST AND CREDENTIAL ORCHESTRATORS</a:t>
            </a:r>
            <a:br>
              <a:rPr lang="en-US" sz="1600" b="1" kern="0" spc="1">
                <a:solidFill>
                  <a:schemeClr val="bg2"/>
                </a:solidFill>
                <a:latin typeface="+mj-lt"/>
                <a:ea typeface="Montserrat" pitchFamily="34" charset="-122"/>
                <a:cs typeface="Montserrat" pitchFamily="34" charset="-120"/>
              </a:rPr>
            </a:br>
            <a:r>
              <a:rPr lang="en-US" sz="1600">
                <a:solidFill>
                  <a:schemeClr val="bg2"/>
                </a:solidFill>
                <a:latin typeface="+mj-lt"/>
              </a:rPr>
              <a:t>REQUIRES US TO BUILD BRIDGES BETWEEN OUR LEGACY FEDERATION SYSTEMS AND THESE NEW SSI ECOSYSTEMS. </a:t>
            </a:r>
          </a:p>
          <a:p>
            <a:pPr algn="ctr">
              <a:lnSpc>
                <a:spcPts val="1467"/>
              </a:lnSpc>
            </a:pPr>
            <a:endParaRPr lang="en-US" sz="1045"/>
          </a:p>
        </p:txBody>
      </p:sp>
      <p:pic>
        <p:nvPicPr>
          <p:cNvPr id="2" name="Image 2" descr="preencoded.png">
            <a:extLst>
              <a:ext uri="{FF2B5EF4-FFF2-40B4-BE49-F238E27FC236}">
                <a16:creationId xmlns:a16="http://schemas.microsoft.com/office/drawing/2014/main" id="{F1363F83-B0AC-FDEC-E89F-5AB8E66C18C7}"/>
              </a:ext>
            </a:extLst>
          </p:cNvPr>
          <p:cNvPicPr>
            <a:picLocks noChangeAspect="1"/>
          </p:cNvPicPr>
          <p:nvPr/>
        </p:nvPicPr>
        <p:blipFill>
          <a:blip r:embed="rId4"/>
          <a:stretch>
            <a:fillRect/>
          </a:stretch>
        </p:blipFill>
        <p:spPr>
          <a:xfrm>
            <a:off x="612240" y="2485650"/>
            <a:ext cx="223322" cy="223322"/>
          </a:xfrm>
          <a:prstGeom prst="rect">
            <a:avLst/>
          </a:prstGeom>
        </p:spPr>
      </p:pic>
      <p:sp>
        <p:nvSpPr>
          <p:cNvPr id="33" name="Tijdelijke aanduiding voor tekst 2">
            <a:extLst>
              <a:ext uri="{FF2B5EF4-FFF2-40B4-BE49-F238E27FC236}">
                <a16:creationId xmlns:a16="http://schemas.microsoft.com/office/drawing/2014/main" id="{1A4A0C30-B078-9B07-5E37-E2B67A8650D3}"/>
              </a:ext>
            </a:extLst>
          </p:cNvPr>
          <p:cNvSpPr txBox="1">
            <a:spLocks/>
          </p:cNvSpPr>
          <p:nvPr/>
        </p:nvSpPr>
        <p:spPr>
          <a:xfrm>
            <a:off x="708207" y="707795"/>
            <a:ext cx="36000" cy="396000"/>
          </a:xfrm>
          <a:custGeom>
            <a:avLst/>
            <a:gdLst>
              <a:gd name="connsiteX0" fmla="*/ 18000 w 36000"/>
              <a:gd name="connsiteY0" fmla="*/ 0 h 396000"/>
              <a:gd name="connsiteX1" fmla="*/ 36000 w 36000"/>
              <a:gd name="connsiteY1" fmla="*/ 18000 h 396000"/>
              <a:gd name="connsiteX2" fmla="*/ 36000 w 36000"/>
              <a:gd name="connsiteY2" fmla="*/ 378000 h 396000"/>
              <a:gd name="connsiteX3" fmla="*/ 18000 w 36000"/>
              <a:gd name="connsiteY3" fmla="*/ 396000 h 396000"/>
              <a:gd name="connsiteX4" fmla="*/ 0 w 36000"/>
              <a:gd name="connsiteY4" fmla="*/ 378000 h 396000"/>
              <a:gd name="connsiteX5" fmla="*/ 0 w 36000"/>
              <a:gd name="connsiteY5" fmla="*/ 18000 h 396000"/>
              <a:gd name="connsiteX6" fmla="*/ 18000 w 36000"/>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 h="396000">
                <a:moveTo>
                  <a:pt x="18000" y="0"/>
                </a:moveTo>
                <a:cubicBezTo>
                  <a:pt x="27941" y="0"/>
                  <a:pt x="36000" y="8059"/>
                  <a:pt x="36000" y="18000"/>
                </a:cubicBezTo>
                <a:lnTo>
                  <a:pt x="36000" y="378000"/>
                </a:lnTo>
                <a:cubicBezTo>
                  <a:pt x="36000" y="387941"/>
                  <a:pt x="27941" y="396000"/>
                  <a:pt x="18000" y="396000"/>
                </a:cubicBezTo>
                <a:cubicBezTo>
                  <a:pt x="8059" y="396000"/>
                  <a:pt x="0" y="387941"/>
                  <a:pt x="0" y="378000"/>
                </a:cubicBezTo>
                <a:lnTo>
                  <a:pt x="0" y="18000"/>
                </a:lnTo>
                <a:cubicBezTo>
                  <a:pt x="0" y="8059"/>
                  <a:pt x="8059" y="0"/>
                  <a:pt x="18000" y="0"/>
                </a:cubicBez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r>
              <a:rPr lang="nl-NL"/>
              <a:t> </a:t>
            </a:r>
          </a:p>
        </p:txBody>
      </p:sp>
      <p:sp>
        <p:nvSpPr>
          <p:cNvPr id="34" name="Titel 3">
            <a:extLst>
              <a:ext uri="{FF2B5EF4-FFF2-40B4-BE49-F238E27FC236}">
                <a16:creationId xmlns:a16="http://schemas.microsoft.com/office/drawing/2014/main" id="{7B3B0E28-DC23-5C6C-EA3F-136EA8F3A82C}"/>
              </a:ext>
            </a:extLst>
          </p:cNvPr>
          <p:cNvSpPr txBox="1">
            <a:spLocks/>
          </p:cNvSpPr>
          <p:nvPr/>
        </p:nvSpPr>
        <p:spPr>
          <a:xfrm>
            <a:off x="865163" y="709602"/>
            <a:ext cx="10606838" cy="34221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pPr>
              <a:lnSpc>
                <a:spcPts val="2933"/>
              </a:lnSpc>
            </a:pPr>
            <a:r>
              <a:rPr lang="en-US" sz="3600" kern="0" spc="1">
                <a:solidFill>
                  <a:srgbClr val="1A2B4C"/>
                </a:solidFill>
                <a:ea typeface="Montserrat" pitchFamily="34" charset="-122"/>
                <a:cs typeface="Montserrat" pitchFamily="34" charset="-120"/>
              </a:rPr>
              <a:t>Redefining the Role of NRENs</a:t>
            </a:r>
            <a:endParaRPr lang="en-US" sz="3600"/>
          </a:p>
        </p:txBody>
      </p:sp>
    </p:spTree>
    <p:extLst>
      <p:ext uri="{BB962C8B-B14F-4D97-AF65-F5344CB8AC3E}">
        <p14:creationId xmlns:p14="http://schemas.microsoft.com/office/powerpoint/2010/main" val="27050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170688"/>
          </a:xfrm>
          <a:prstGeom prst="rect">
            <a:avLst/>
          </a:prstGeom>
          <a:solidFill>
            <a:srgbClr val="E8A838"/>
          </a:solidFill>
          <a:ln w="12700">
            <a:solidFill>
              <a:srgbClr val="E8A838"/>
            </a:solidFill>
            <a:prstDash val="solid"/>
          </a:ln>
        </p:spPr>
        <p:txBody>
          <a:bodyPr/>
          <a:lstStyle/>
          <a:p>
            <a:endParaRPr lang="en-GB" sz="2400"/>
          </a:p>
        </p:txBody>
      </p:sp>
      <p:sp>
        <p:nvSpPr>
          <p:cNvPr id="5" name="Text 3"/>
          <p:cNvSpPr/>
          <p:nvPr/>
        </p:nvSpPr>
        <p:spPr>
          <a:xfrm>
            <a:off x="512064" y="524256"/>
            <a:ext cx="10972800" cy="792480"/>
          </a:xfrm>
          <a:prstGeom prst="rect">
            <a:avLst/>
          </a:prstGeom>
          <a:noFill/>
          <a:ln/>
        </p:spPr>
        <p:txBody>
          <a:bodyPr wrap="square" rtlCol="0" anchor="ctr"/>
          <a:lstStyle/>
          <a:p>
            <a:r>
              <a:rPr lang="en-US" sz="2400" b="1">
                <a:solidFill>
                  <a:schemeClr val="accent1"/>
                </a:solidFill>
              </a:rPr>
              <a:t>eIDAS2 gives us the legal framework. </a:t>
            </a:r>
            <a:br>
              <a:rPr lang="en-US" sz="2400" b="1">
                <a:solidFill>
                  <a:schemeClr val="accent1"/>
                </a:solidFill>
              </a:rPr>
            </a:br>
            <a:r>
              <a:rPr lang="en-US" sz="2400" b="1">
                <a:solidFill>
                  <a:schemeClr val="accent1"/>
                </a:solidFill>
              </a:rPr>
              <a:t>The LSPs are writing the technical playbook. We need to be in both.</a:t>
            </a:r>
          </a:p>
        </p:txBody>
      </p:sp>
      <p:sp>
        <p:nvSpPr>
          <p:cNvPr id="6" name="Shape 4"/>
          <p:cNvSpPr/>
          <p:nvPr/>
        </p:nvSpPr>
        <p:spPr>
          <a:xfrm>
            <a:off x="512064" y="1548384"/>
            <a:ext cx="11167872" cy="1243584"/>
          </a:xfrm>
          <a:prstGeom prst="rect">
            <a:avLst/>
          </a:prstGeom>
          <a:solidFill>
            <a:srgbClr val="0D1E35">
              <a:alpha val="80287"/>
            </a:srgbClr>
          </a:solidFill>
          <a:ln w="12700">
            <a:solidFill>
              <a:srgbClr val="1E3A5A"/>
            </a:solidFill>
            <a:prstDash val="solid"/>
          </a:ln>
          <a:effectLst>
            <a:outerShdw blurRad="101600" dist="38100" dir="8100000" algn="bl" rotWithShape="0">
              <a:srgbClr val="000000">
                <a:alpha val="25000"/>
              </a:srgbClr>
            </a:outerShdw>
          </a:effectLst>
        </p:spPr>
        <p:txBody>
          <a:bodyPr/>
          <a:lstStyle/>
          <a:p>
            <a:endParaRPr lang="en-GB" sz="2400"/>
          </a:p>
        </p:txBody>
      </p:sp>
      <p:sp>
        <p:nvSpPr>
          <p:cNvPr id="7" name="Shape 5"/>
          <p:cNvSpPr/>
          <p:nvPr/>
        </p:nvSpPr>
        <p:spPr>
          <a:xfrm>
            <a:off x="658368" y="1767840"/>
            <a:ext cx="804672" cy="804672"/>
          </a:xfrm>
          <a:prstGeom prst="ellipse">
            <a:avLst/>
          </a:prstGeom>
          <a:solidFill>
            <a:srgbClr val="2C5F8A"/>
          </a:solidFill>
          <a:ln w="12700">
            <a:solidFill>
              <a:srgbClr val="2C5F8A"/>
            </a:solidFill>
            <a:prstDash val="solid"/>
          </a:ln>
        </p:spPr>
        <p:txBody>
          <a:bodyPr/>
          <a:lstStyle/>
          <a:p>
            <a:endParaRPr lang="en-GB" sz="2400"/>
          </a:p>
        </p:txBody>
      </p:sp>
      <p:pic>
        <p:nvPicPr>
          <p:cNvPr id="8" name="Image 0" descr="preencoded.png"/>
          <p:cNvPicPr>
            <a:picLocks noChangeAspect="1"/>
          </p:cNvPicPr>
          <p:nvPr/>
        </p:nvPicPr>
        <p:blipFill>
          <a:blip r:embed="rId3"/>
          <a:stretch>
            <a:fillRect/>
          </a:stretch>
        </p:blipFill>
        <p:spPr>
          <a:xfrm>
            <a:off x="829056" y="1938528"/>
            <a:ext cx="463296" cy="463296"/>
          </a:xfrm>
          <a:prstGeom prst="rect">
            <a:avLst/>
          </a:prstGeom>
        </p:spPr>
      </p:pic>
      <p:sp>
        <p:nvSpPr>
          <p:cNvPr id="9" name="Text 6"/>
          <p:cNvSpPr/>
          <p:nvPr/>
        </p:nvSpPr>
        <p:spPr>
          <a:xfrm>
            <a:off x="1658112" y="1938528"/>
            <a:ext cx="3779520" cy="463296"/>
          </a:xfrm>
          <a:prstGeom prst="rect">
            <a:avLst/>
          </a:prstGeom>
          <a:noFill/>
          <a:ln/>
        </p:spPr>
        <p:txBody>
          <a:bodyPr wrap="square" rtlCol="0" anchor="ctr"/>
          <a:lstStyle/>
          <a:p>
            <a:r>
              <a:rPr lang="en-US" sz="1733" b="1">
                <a:solidFill>
                  <a:srgbClr val="FFFFFF"/>
                </a:solidFill>
                <a:latin typeface="Calibri" pitchFamily="34" charset="0"/>
                <a:ea typeface="Calibri" pitchFamily="34" charset="-122"/>
                <a:cs typeface="Calibri" pitchFamily="34" charset="-120"/>
              </a:rPr>
              <a:t>Mandatory Digital Identity Wallet</a:t>
            </a:r>
            <a:br>
              <a:rPr lang="en-US" sz="1733" b="1">
                <a:solidFill>
                  <a:srgbClr val="FFFFFF"/>
                </a:solidFill>
                <a:latin typeface="Calibri" pitchFamily="34" charset="0"/>
                <a:ea typeface="Calibri" pitchFamily="34" charset="-122"/>
                <a:cs typeface="Calibri" pitchFamily="34" charset="-120"/>
              </a:rPr>
            </a:br>
            <a:r>
              <a:rPr lang="en-US" sz="1733" b="1">
                <a:solidFill>
                  <a:srgbClr val="FFFFFF"/>
                </a:solidFill>
                <a:latin typeface="Calibri" pitchFamily="34" charset="0"/>
                <a:ea typeface="Calibri" pitchFamily="34" charset="-122"/>
                <a:cs typeface="Calibri" pitchFamily="34" charset="-120"/>
              </a:rPr>
              <a:t>EUDI Wallet</a:t>
            </a:r>
            <a:endParaRPr lang="en-US" sz="1733"/>
          </a:p>
        </p:txBody>
      </p:sp>
      <p:sp>
        <p:nvSpPr>
          <p:cNvPr id="10" name="Text 7"/>
          <p:cNvSpPr/>
          <p:nvPr/>
        </p:nvSpPr>
        <p:spPr>
          <a:xfrm>
            <a:off x="5510784" y="1645920"/>
            <a:ext cx="6096000" cy="1048512"/>
          </a:xfrm>
          <a:prstGeom prst="rect">
            <a:avLst/>
          </a:prstGeom>
          <a:noFill/>
          <a:ln/>
        </p:spPr>
        <p:txBody>
          <a:bodyPr wrap="square" rtlCol="0" anchor="ctr"/>
          <a:lstStyle/>
          <a:p>
            <a:r>
              <a:rPr lang="en-US" sz="1600">
                <a:solidFill>
                  <a:srgbClr val="AACCDD"/>
                </a:solidFill>
                <a:latin typeface="Calibri" pitchFamily="34" charset="0"/>
                <a:ea typeface="Calibri" pitchFamily="34" charset="-122"/>
                <a:cs typeface="Calibri" pitchFamily="34" charset="-120"/>
              </a:rPr>
              <a:t>eIDAS2 (adopted 2024) legally requires all EU Member States to provide a Digital Identity Wallet to citizens and businesses. This is regulation — not aspiration. Wallets must be interoperable across all member states and usable in both public and private sectors.</a:t>
            </a:r>
            <a:endParaRPr lang="en-US" sz="1600"/>
          </a:p>
        </p:txBody>
      </p:sp>
      <p:sp>
        <p:nvSpPr>
          <p:cNvPr id="11" name="Shape 8"/>
          <p:cNvSpPr/>
          <p:nvPr/>
        </p:nvSpPr>
        <p:spPr>
          <a:xfrm>
            <a:off x="5413248" y="1694688"/>
            <a:ext cx="0" cy="950976"/>
          </a:xfrm>
          <a:prstGeom prst="line">
            <a:avLst/>
          </a:prstGeom>
          <a:noFill/>
          <a:ln w="12700">
            <a:solidFill>
              <a:srgbClr val="2C5F8A">
                <a:alpha val="60000"/>
              </a:srgbClr>
            </a:solidFill>
            <a:prstDash val="solid"/>
          </a:ln>
        </p:spPr>
        <p:txBody>
          <a:bodyPr/>
          <a:lstStyle/>
          <a:p>
            <a:endParaRPr lang="en-GB" sz="2400"/>
          </a:p>
        </p:txBody>
      </p:sp>
      <p:sp>
        <p:nvSpPr>
          <p:cNvPr id="12" name="Shape 9"/>
          <p:cNvSpPr/>
          <p:nvPr/>
        </p:nvSpPr>
        <p:spPr>
          <a:xfrm>
            <a:off x="512064" y="2987040"/>
            <a:ext cx="11167872" cy="1243584"/>
          </a:xfrm>
          <a:prstGeom prst="rect">
            <a:avLst/>
          </a:prstGeom>
          <a:solidFill>
            <a:srgbClr val="0D1E35">
              <a:alpha val="84763"/>
            </a:srgbClr>
          </a:solidFill>
          <a:ln w="12700">
            <a:solidFill>
              <a:srgbClr val="1E3A5A"/>
            </a:solidFill>
            <a:prstDash val="solid"/>
          </a:ln>
          <a:effectLst>
            <a:outerShdw blurRad="101600" dist="38100" dir="8100000" algn="bl" rotWithShape="0">
              <a:srgbClr val="000000">
                <a:alpha val="25000"/>
              </a:srgbClr>
            </a:outerShdw>
          </a:effectLst>
        </p:spPr>
        <p:txBody>
          <a:bodyPr/>
          <a:lstStyle/>
          <a:p>
            <a:endParaRPr lang="en-GB" sz="2400"/>
          </a:p>
        </p:txBody>
      </p:sp>
      <p:sp>
        <p:nvSpPr>
          <p:cNvPr id="13" name="Shape 10"/>
          <p:cNvSpPr/>
          <p:nvPr/>
        </p:nvSpPr>
        <p:spPr>
          <a:xfrm>
            <a:off x="658368" y="3206496"/>
            <a:ext cx="804672" cy="804672"/>
          </a:xfrm>
          <a:prstGeom prst="ellipse">
            <a:avLst/>
          </a:prstGeom>
          <a:solidFill>
            <a:srgbClr val="6B3A0A"/>
          </a:solidFill>
          <a:ln w="12700">
            <a:solidFill>
              <a:srgbClr val="6B3A0A"/>
            </a:solidFill>
            <a:prstDash val="solid"/>
          </a:ln>
        </p:spPr>
        <p:txBody>
          <a:bodyPr/>
          <a:lstStyle/>
          <a:p>
            <a:endParaRPr lang="en-GB" sz="2400"/>
          </a:p>
        </p:txBody>
      </p:sp>
      <p:pic>
        <p:nvPicPr>
          <p:cNvPr id="14" name="Image 1" descr="preencoded.png"/>
          <p:cNvPicPr>
            <a:picLocks noChangeAspect="1"/>
          </p:cNvPicPr>
          <p:nvPr/>
        </p:nvPicPr>
        <p:blipFill>
          <a:blip r:embed="rId4"/>
          <a:stretch>
            <a:fillRect/>
          </a:stretch>
        </p:blipFill>
        <p:spPr>
          <a:xfrm>
            <a:off x="829056" y="3377184"/>
            <a:ext cx="463296" cy="463296"/>
          </a:xfrm>
          <a:prstGeom prst="rect">
            <a:avLst/>
          </a:prstGeom>
        </p:spPr>
      </p:pic>
      <p:sp>
        <p:nvSpPr>
          <p:cNvPr id="15" name="Text 11"/>
          <p:cNvSpPr/>
          <p:nvPr/>
        </p:nvSpPr>
        <p:spPr>
          <a:xfrm>
            <a:off x="1658112" y="3304032"/>
            <a:ext cx="3779520" cy="463296"/>
          </a:xfrm>
          <a:prstGeom prst="rect">
            <a:avLst/>
          </a:prstGeom>
          <a:noFill/>
          <a:ln/>
        </p:spPr>
        <p:txBody>
          <a:bodyPr wrap="square" rtlCol="0" anchor="ctr"/>
          <a:lstStyle/>
          <a:p>
            <a:r>
              <a:rPr lang="en-US" sz="1733" b="1">
                <a:solidFill>
                  <a:srgbClr val="FFFFFF"/>
                </a:solidFill>
                <a:latin typeface="Calibri" pitchFamily="34" charset="0"/>
                <a:ea typeface="Calibri" pitchFamily="34" charset="-122"/>
                <a:cs typeface="Calibri" pitchFamily="34" charset="-120"/>
              </a:rPr>
              <a:t>User-Centric </a:t>
            </a:r>
            <a:br>
              <a:rPr lang="en-US" sz="1733" b="1">
                <a:solidFill>
                  <a:srgbClr val="FFFFFF"/>
                </a:solidFill>
                <a:latin typeface="Calibri" pitchFamily="34" charset="0"/>
                <a:ea typeface="Calibri" pitchFamily="34" charset="-122"/>
                <a:cs typeface="Calibri" pitchFamily="34" charset="-120"/>
              </a:rPr>
            </a:br>
            <a:r>
              <a:rPr lang="en-US" sz="1733" b="1">
                <a:solidFill>
                  <a:srgbClr val="FFFFFF"/>
                </a:solidFill>
                <a:latin typeface="Calibri" pitchFamily="34" charset="0"/>
                <a:ea typeface="Calibri" pitchFamily="34" charset="-122"/>
                <a:cs typeface="Calibri" pitchFamily="34" charset="-120"/>
              </a:rPr>
              <a:t>&amp; Selective Disclosure</a:t>
            </a:r>
            <a:endParaRPr lang="en-US" sz="1733"/>
          </a:p>
        </p:txBody>
      </p:sp>
      <p:sp>
        <p:nvSpPr>
          <p:cNvPr id="16" name="Text 12"/>
          <p:cNvSpPr/>
          <p:nvPr/>
        </p:nvSpPr>
        <p:spPr>
          <a:xfrm>
            <a:off x="5510784" y="3084576"/>
            <a:ext cx="6096000" cy="1048512"/>
          </a:xfrm>
          <a:prstGeom prst="rect">
            <a:avLst/>
          </a:prstGeom>
          <a:noFill/>
          <a:ln/>
        </p:spPr>
        <p:txBody>
          <a:bodyPr wrap="square" rtlCol="0" anchor="ctr"/>
          <a:lstStyle/>
          <a:p>
            <a:r>
              <a:rPr lang="en-US" sz="1600">
                <a:solidFill>
                  <a:srgbClr val="AACCDD"/>
                </a:solidFill>
                <a:latin typeface="Calibri" pitchFamily="34" charset="0"/>
                <a:ea typeface="Calibri" pitchFamily="34" charset="-122"/>
                <a:cs typeface="Calibri" pitchFamily="34" charset="-120"/>
              </a:rPr>
              <a:t>The EUDI Wallet holds Personal Identification Data (PID), educational credentials, driving licences, professional qualifications — and lets holders share selective attributes. Users monitor what data they've shared, with whom, and for what purpose.</a:t>
            </a:r>
            <a:endParaRPr lang="en-US" sz="1600"/>
          </a:p>
        </p:txBody>
      </p:sp>
      <p:sp>
        <p:nvSpPr>
          <p:cNvPr id="17" name="Shape 13"/>
          <p:cNvSpPr/>
          <p:nvPr/>
        </p:nvSpPr>
        <p:spPr>
          <a:xfrm>
            <a:off x="5413248" y="3133344"/>
            <a:ext cx="0" cy="950976"/>
          </a:xfrm>
          <a:prstGeom prst="line">
            <a:avLst/>
          </a:prstGeom>
          <a:noFill/>
          <a:ln w="12700">
            <a:solidFill>
              <a:srgbClr val="2C5F8A">
                <a:alpha val="60000"/>
              </a:srgbClr>
            </a:solidFill>
            <a:prstDash val="solid"/>
          </a:ln>
        </p:spPr>
        <p:txBody>
          <a:bodyPr/>
          <a:lstStyle/>
          <a:p>
            <a:endParaRPr lang="en-GB" sz="2400"/>
          </a:p>
        </p:txBody>
      </p:sp>
      <p:sp>
        <p:nvSpPr>
          <p:cNvPr id="18" name="Shape 14"/>
          <p:cNvSpPr/>
          <p:nvPr/>
        </p:nvSpPr>
        <p:spPr>
          <a:xfrm>
            <a:off x="512064" y="4425696"/>
            <a:ext cx="11167872" cy="1243584"/>
          </a:xfrm>
          <a:prstGeom prst="rect">
            <a:avLst/>
          </a:prstGeom>
          <a:solidFill>
            <a:srgbClr val="0D1E35">
              <a:alpha val="89703"/>
            </a:srgbClr>
          </a:solidFill>
          <a:ln w="12700">
            <a:solidFill>
              <a:srgbClr val="1E3A5A"/>
            </a:solidFill>
            <a:prstDash val="solid"/>
          </a:ln>
          <a:effectLst>
            <a:outerShdw blurRad="101600" dist="38100" dir="8100000" algn="bl" rotWithShape="0">
              <a:srgbClr val="000000">
                <a:alpha val="25000"/>
              </a:srgbClr>
            </a:outerShdw>
          </a:effectLst>
        </p:spPr>
        <p:txBody>
          <a:bodyPr/>
          <a:lstStyle/>
          <a:p>
            <a:endParaRPr lang="en-GB" sz="2400"/>
          </a:p>
        </p:txBody>
      </p:sp>
      <p:sp>
        <p:nvSpPr>
          <p:cNvPr id="19" name="Shape 15"/>
          <p:cNvSpPr/>
          <p:nvPr/>
        </p:nvSpPr>
        <p:spPr>
          <a:xfrm>
            <a:off x="658368" y="4645152"/>
            <a:ext cx="804672" cy="804672"/>
          </a:xfrm>
          <a:prstGeom prst="ellipse">
            <a:avLst/>
          </a:prstGeom>
          <a:solidFill>
            <a:srgbClr val="3A5E3A"/>
          </a:solidFill>
          <a:ln w="12700">
            <a:solidFill>
              <a:srgbClr val="3A5E3A"/>
            </a:solidFill>
            <a:prstDash val="solid"/>
          </a:ln>
        </p:spPr>
        <p:txBody>
          <a:bodyPr/>
          <a:lstStyle/>
          <a:p>
            <a:endParaRPr lang="en-GB" sz="2400"/>
          </a:p>
        </p:txBody>
      </p:sp>
      <p:pic>
        <p:nvPicPr>
          <p:cNvPr id="20" name="Image 2" descr="preencoded.png"/>
          <p:cNvPicPr>
            <a:picLocks noChangeAspect="1"/>
          </p:cNvPicPr>
          <p:nvPr/>
        </p:nvPicPr>
        <p:blipFill>
          <a:blip r:embed="rId5"/>
          <a:stretch>
            <a:fillRect/>
          </a:stretch>
        </p:blipFill>
        <p:spPr>
          <a:xfrm>
            <a:off x="829056" y="4815840"/>
            <a:ext cx="463296" cy="463296"/>
          </a:xfrm>
          <a:prstGeom prst="rect">
            <a:avLst/>
          </a:prstGeom>
        </p:spPr>
      </p:pic>
      <p:sp>
        <p:nvSpPr>
          <p:cNvPr id="21" name="Text 16"/>
          <p:cNvSpPr/>
          <p:nvPr/>
        </p:nvSpPr>
        <p:spPr>
          <a:xfrm>
            <a:off x="1658112" y="4815840"/>
            <a:ext cx="3779520" cy="463296"/>
          </a:xfrm>
          <a:prstGeom prst="rect">
            <a:avLst/>
          </a:prstGeom>
          <a:noFill/>
          <a:ln/>
        </p:spPr>
        <p:txBody>
          <a:bodyPr wrap="square" rtlCol="0" anchor="ctr"/>
          <a:lstStyle/>
          <a:p>
            <a:r>
              <a:rPr lang="en-US" sz="1733" b="1">
                <a:solidFill>
                  <a:srgbClr val="FFFFFF"/>
                </a:solidFill>
                <a:latin typeface="Calibri" pitchFamily="34" charset="0"/>
                <a:ea typeface="Calibri" pitchFamily="34" charset="-122"/>
                <a:cs typeface="Calibri" pitchFamily="34" charset="-120"/>
              </a:rPr>
              <a:t>Large Scale Pilots (LSPs) </a:t>
            </a:r>
            <a:br>
              <a:rPr lang="en-US" sz="1733" b="1">
                <a:solidFill>
                  <a:srgbClr val="FFFFFF"/>
                </a:solidFill>
                <a:latin typeface="Calibri" pitchFamily="34" charset="0"/>
                <a:ea typeface="Calibri" pitchFamily="34" charset="-122"/>
                <a:cs typeface="Calibri" pitchFamily="34" charset="-120"/>
              </a:rPr>
            </a:br>
            <a:r>
              <a:rPr lang="en-US" sz="1733" b="1">
                <a:solidFill>
                  <a:srgbClr val="FFFFFF"/>
                </a:solidFill>
                <a:latin typeface="Calibri" pitchFamily="34" charset="0"/>
                <a:ea typeface="Calibri" pitchFamily="34" charset="-122"/>
                <a:cs typeface="Calibri" pitchFamily="34" charset="-120"/>
              </a:rPr>
              <a:t>- DC4U (2023-2025)</a:t>
            </a:r>
            <a:br>
              <a:rPr lang="en-US" sz="1733" b="1">
                <a:solidFill>
                  <a:srgbClr val="FFFFFF"/>
                </a:solidFill>
                <a:latin typeface="Calibri" pitchFamily="34" charset="0"/>
                <a:ea typeface="Calibri" pitchFamily="34" charset="-122"/>
                <a:cs typeface="Calibri" pitchFamily="34" charset="-120"/>
              </a:rPr>
            </a:br>
            <a:r>
              <a:rPr lang="en-US" sz="1733" b="1">
                <a:solidFill>
                  <a:srgbClr val="FFFFFF"/>
                </a:solidFill>
                <a:latin typeface="Calibri" pitchFamily="34" charset="0"/>
                <a:ea typeface="Calibri" pitchFamily="34" charset="-122"/>
                <a:cs typeface="Calibri" pitchFamily="34" charset="-120"/>
              </a:rPr>
              <a:t>- WE BUILD (Sept 2025 - )</a:t>
            </a:r>
            <a:endParaRPr lang="en-US" sz="1733"/>
          </a:p>
        </p:txBody>
      </p:sp>
      <p:sp>
        <p:nvSpPr>
          <p:cNvPr id="22" name="Text 17"/>
          <p:cNvSpPr/>
          <p:nvPr/>
        </p:nvSpPr>
        <p:spPr>
          <a:xfrm>
            <a:off x="5510784" y="4523232"/>
            <a:ext cx="6096000" cy="1048512"/>
          </a:xfrm>
          <a:prstGeom prst="rect">
            <a:avLst/>
          </a:prstGeom>
          <a:noFill/>
          <a:ln/>
        </p:spPr>
        <p:txBody>
          <a:bodyPr wrap="square" rtlCol="0" anchor="ctr"/>
          <a:lstStyle/>
          <a:p>
            <a:r>
              <a:rPr lang="en-NL" sz="1600" b="1">
                <a:solidFill>
                  <a:srgbClr val="C1E6FF"/>
                </a:solidFill>
              </a:rPr>
              <a:t>DC4EU</a:t>
            </a:r>
            <a:r>
              <a:rPr lang="en-NL" sz="1600">
                <a:solidFill>
                  <a:srgbClr val="C1E6FF"/>
                </a:solidFill>
              </a:rPr>
              <a:t> was one of four EU-funded Large Scale Pilots (LSPs) that ran from 2023–2025, designed to stress-test the EUDI Wallet in real-life conditions before the official 2026 rollout. </a:t>
            </a:r>
            <a:br>
              <a:rPr lang="en-NL" sz="1600">
                <a:solidFill>
                  <a:srgbClr val="C1E6FF"/>
                </a:solidFill>
              </a:rPr>
            </a:br>
            <a:r>
              <a:rPr lang="en-NL" sz="1600" b="1">
                <a:solidFill>
                  <a:srgbClr val="C1E6FF"/>
                </a:solidFill>
              </a:rPr>
              <a:t>WE BUILD BU5</a:t>
            </a:r>
            <a:r>
              <a:rPr lang="en-NL" sz="1600">
                <a:solidFill>
                  <a:srgbClr val="C1E6FF"/>
                </a:solidFill>
              </a:rPr>
              <a:t> is a business use case within the WE BUILD consortium — a newer, second-generation LSP launched in September 2025</a:t>
            </a:r>
            <a:endParaRPr lang="en-US" sz="1600">
              <a:solidFill>
                <a:srgbClr val="C1E6FF"/>
              </a:solidFill>
            </a:endParaRPr>
          </a:p>
        </p:txBody>
      </p:sp>
      <p:sp>
        <p:nvSpPr>
          <p:cNvPr id="23" name="Shape 18"/>
          <p:cNvSpPr/>
          <p:nvPr/>
        </p:nvSpPr>
        <p:spPr>
          <a:xfrm>
            <a:off x="5413248" y="4572000"/>
            <a:ext cx="0" cy="950976"/>
          </a:xfrm>
          <a:prstGeom prst="line">
            <a:avLst/>
          </a:prstGeom>
          <a:noFill/>
          <a:ln w="12700">
            <a:solidFill>
              <a:srgbClr val="2C5F8A">
                <a:alpha val="60000"/>
              </a:srgbClr>
            </a:solidFill>
            <a:prstDash val="solid"/>
          </a:ln>
        </p:spPr>
        <p:txBody>
          <a:bodyPr/>
          <a:lstStyle/>
          <a:p>
            <a:endParaRPr lang="en-GB" sz="2400"/>
          </a:p>
        </p:txBody>
      </p:sp>
      <p:sp>
        <p:nvSpPr>
          <p:cNvPr id="24" name="Shape 19"/>
          <p:cNvSpPr/>
          <p:nvPr/>
        </p:nvSpPr>
        <p:spPr>
          <a:xfrm>
            <a:off x="512064" y="5900928"/>
            <a:ext cx="11167872" cy="780288"/>
          </a:xfrm>
          <a:prstGeom prst="rect">
            <a:avLst/>
          </a:prstGeom>
          <a:solidFill>
            <a:schemeClr val="accent1">
              <a:lumMod val="75000"/>
              <a:alpha val="85000"/>
            </a:schemeClr>
          </a:solidFill>
          <a:ln w="12700">
            <a:solidFill>
              <a:srgbClr val="E8A838">
                <a:alpha val="50000"/>
              </a:srgbClr>
            </a:solidFill>
            <a:prstDash val="solid"/>
          </a:ln>
        </p:spPr>
        <p:txBody>
          <a:bodyPr/>
          <a:lstStyle/>
          <a:p>
            <a:endParaRPr lang="en-GB" sz="2400"/>
          </a:p>
        </p:txBody>
      </p:sp>
      <p:sp>
        <p:nvSpPr>
          <p:cNvPr id="25" name="Text 20"/>
          <p:cNvSpPr/>
          <p:nvPr/>
        </p:nvSpPr>
        <p:spPr>
          <a:xfrm>
            <a:off x="512064" y="5949696"/>
            <a:ext cx="10948416" cy="633984"/>
          </a:xfrm>
          <a:prstGeom prst="rect">
            <a:avLst/>
          </a:prstGeom>
          <a:noFill/>
          <a:ln/>
        </p:spPr>
        <p:txBody>
          <a:bodyPr wrap="square" rtlCol="0" anchor="ctr"/>
          <a:lstStyle/>
          <a:p>
            <a:pPr algn="ctr"/>
            <a:r>
              <a:rPr lang="en-US" sz="1600">
                <a:solidFill>
                  <a:srgbClr val="FFFFFF"/>
                </a:solidFill>
                <a:latin typeface="Calibri" pitchFamily="34" charset="0"/>
                <a:ea typeface="Calibri" pitchFamily="34" charset="-122"/>
                <a:cs typeface="Calibri" pitchFamily="34" charset="-120"/>
              </a:rPr>
              <a:t>SURF was a contributing member of DC4EU — Large Scale Pilot testing cross-border diploma and micro-credential flows,</a:t>
            </a:r>
            <a:br>
              <a:rPr lang="en-US" sz="1600">
                <a:solidFill>
                  <a:srgbClr val="FFFFFF"/>
                </a:solidFill>
                <a:latin typeface="Calibri" pitchFamily="34" charset="0"/>
                <a:ea typeface="Calibri" pitchFamily="34" charset="-122"/>
                <a:cs typeface="Calibri" pitchFamily="34" charset="-120"/>
              </a:rPr>
            </a:br>
            <a:r>
              <a:rPr lang="en-US" sz="1600">
                <a:solidFill>
                  <a:srgbClr val="FFFFFF"/>
                </a:solidFill>
                <a:latin typeface="Calibri" pitchFamily="34" charset="0"/>
                <a:ea typeface="Calibri" pitchFamily="34" charset="-122"/>
                <a:cs typeface="Calibri" pitchFamily="34" charset="-120"/>
              </a:rPr>
              <a:t>and is active in its successor WE BUILD LSP </a:t>
            </a:r>
            <a:r>
              <a:rPr lang="en-US" sz="1600">
                <a:solidFill>
                  <a:schemeClr val="bg2"/>
                </a:solidFill>
              </a:rPr>
              <a:t>(BU5 - SURF/</a:t>
            </a:r>
            <a:r>
              <a:rPr lang="en-US" sz="1600" err="1">
                <a:solidFill>
                  <a:schemeClr val="bg2"/>
                </a:solidFill>
              </a:rPr>
              <a:t>Sunet</a:t>
            </a:r>
            <a:r>
              <a:rPr lang="en-US" sz="1600">
                <a:solidFill>
                  <a:schemeClr val="bg2"/>
                </a:solidFill>
              </a:rPr>
              <a:t>/</a:t>
            </a:r>
            <a:r>
              <a:rPr lang="en-US" sz="1600" err="1">
                <a:solidFill>
                  <a:schemeClr val="bg2"/>
                </a:solidFill>
              </a:rPr>
              <a:t>Grnet</a:t>
            </a:r>
            <a:r>
              <a:rPr lang="en-US" sz="1600">
                <a:solidFill>
                  <a:schemeClr val="bg2"/>
                </a:solidFill>
              </a:rPr>
              <a:t>, and others)</a:t>
            </a:r>
          </a:p>
        </p:txBody>
      </p:sp>
      <p:sp>
        <p:nvSpPr>
          <p:cNvPr id="26" name="Tijdelijke aanduiding voor tekst 9">
            <a:extLst>
              <a:ext uri="{FF2B5EF4-FFF2-40B4-BE49-F238E27FC236}">
                <a16:creationId xmlns:a16="http://schemas.microsoft.com/office/drawing/2014/main" id="{FF9CAFF4-DEF8-41CE-1302-94069B9AC0C3}"/>
              </a:ext>
            </a:extLst>
          </p:cNvPr>
          <p:cNvSpPr txBox="1">
            <a:spLocks/>
          </p:cNvSpPr>
          <p:nvPr/>
        </p:nvSpPr>
        <p:spPr>
          <a:xfrm>
            <a:off x="832126" y="6444285"/>
            <a:ext cx="593605" cy="298104"/>
          </a:xfrm>
          <a:prstGeom prst="rect">
            <a:avLst/>
          </a:prstGeom>
        </p:spPr>
        <p:txBody>
          <a:bodyPr/>
          <a:lstStyle>
            <a:lvl1pPr marL="0" indent="0" algn="l" defTabSz="914400" rtl="0" eaLnBrk="1" latinLnBrk="0" hangingPunct="1">
              <a:lnSpc>
                <a:spcPct val="90000"/>
              </a:lnSpc>
              <a:spcBef>
                <a:spcPts val="600"/>
              </a:spcBef>
              <a:spcAft>
                <a:spcPts val="600"/>
              </a:spcAft>
              <a:buClr>
                <a:schemeClr val="accent4"/>
              </a:buClr>
              <a:buSzPct val="100000"/>
              <a:buFontTx/>
              <a:buNone/>
              <a:defRPr sz="1800" kern="1200">
                <a:solidFill>
                  <a:schemeClr val="tx1"/>
                </a:solidFill>
                <a:latin typeface="+mn-lt"/>
                <a:ea typeface="+mn-ea"/>
                <a:cs typeface="+mn-cs"/>
              </a:defRPr>
            </a:lvl1pPr>
            <a:lvl2pPr marL="0" indent="0" algn="l" defTabSz="914400" rtl="0" eaLnBrk="1" latinLnBrk="0" hangingPunct="1">
              <a:lnSpc>
                <a:spcPct val="90000"/>
              </a:lnSpc>
              <a:spcBef>
                <a:spcPts val="600"/>
              </a:spcBef>
              <a:spcAft>
                <a:spcPts val="600"/>
              </a:spcAft>
              <a:buClr>
                <a:schemeClr val="tx2"/>
              </a:buClr>
              <a:buFont typeface="Wingdings" panose="05000000000000000000" pitchFamily="2" charset="2"/>
              <a:buNone/>
              <a:tabLst/>
              <a:defRPr sz="1600" kern="1200">
                <a:solidFill>
                  <a:schemeClr val="tx1"/>
                </a:solidFill>
                <a:latin typeface="+mn-lt"/>
                <a:ea typeface="+mn-ea"/>
                <a:cs typeface="+mn-cs"/>
              </a:defRPr>
            </a:lvl2pPr>
            <a:lvl3pPr marL="0" indent="0" algn="l" defTabSz="914400" rtl="0" eaLnBrk="1" latinLnBrk="0" hangingPunct="1">
              <a:lnSpc>
                <a:spcPct val="90000"/>
              </a:lnSpc>
              <a:spcBef>
                <a:spcPts val="600"/>
              </a:spcBef>
              <a:spcAft>
                <a:spcPts val="600"/>
              </a:spcAft>
              <a:buClr>
                <a:schemeClr val="tx2"/>
              </a:buClr>
              <a:buFontTx/>
              <a:buNone/>
              <a:defRPr sz="2000" b="1" kern="1200">
                <a:solidFill>
                  <a:schemeClr val="tx2"/>
                </a:solidFill>
                <a:latin typeface="+mj-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1"/>
                </a:solidFill>
                <a:latin typeface="+mj-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2000" b="1" kern="1200">
                <a:solidFill>
                  <a:schemeClr val="accent3"/>
                </a:solidFill>
                <a:latin typeface="+mj-lt"/>
                <a:ea typeface="+mn-ea"/>
                <a:cs typeface="+mn-cs"/>
              </a:defRPr>
            </a:lvl5pPr>
            <a:lvl6pPr marL="0" indent="0" algn="l" defTabSz="914400" rtl="0" eaLnBrk="1" latinLnBrk="0" hangingPunct="1">
              <a:lnSpc>
                <a:spcPct val="90000"/>
              </a:lnSpc>
              <a:spcBef>
                <a:spcPts val="600"/>
              </a:spcBef>
              <a:spcAft>
                <a:spcPts val="600"/>
              </a:spcAft>
              <a:buClr>
                <a:schemeClr val="accent1"/>
              </a:buClr>
              <a:buFont typeface="Arial" panose="020B0604020202020204" pitchFamily="34" charset="0"/>
              <a:buNone/>
              <a:defRPr sz="2000" b="1" i="0" kern="1200" cap="none" baseline="0">
                <a:solidFill>
                  <a:schemeClr val="accent4"/>
                </a:solidFill>
                <a:latin typeface="+mj-lt"/>
                <a:ea typeface="+mn-ea"/>
                <a:cs typeface="+mn-cs"/>
              </a:defRPr>
            </a:lvl6pPr>
            <a:lvl7pPr marL="0" indent="0" algn="l" defTabSz="914400" rtl="0" eaLnBrk="1" latinLnBrk="0" hangingPunct="1">
              <a:lnSpc>
                <a:spcPct val="90000"/>
              </a:lnSpc>
              <a:spcBef>
                <a:spcPts val="600"/>
              </a:spcBef>
              <a:spcAft>
                <a:spcPts val="600"/>
              </a:spcAft>
              <a:buClr>
                <a:schemeClr val="tx2"/>
              </a:buClr>
              <a:buFontTx/>
              <a:buNone/>
              <a:tabLst/>
              <a:defRPr sz="1400" b="0" kern="1200">
                <a:solidFill>
                  <a:schemeClr val="tx1"/>
                </a:solidFill>
                <a:latin typeface="+mn-lt"/>
                <a:ea typeface="+mn-ea"/>
                <a:cs typeface="+mn-cs"/>
              </a:defRPr>
            </a:lvl7pPr>
            <a:lvl8pPr marL="0" indent="0" algn="l" defTabSz="914400" rtl="0" eaLnBrk="1" latinLnBrk="0" hangingPunct="1">
              <a:lnSpc>
                <a:spcPct val="90000"/>
              </a:lnSpc>
              <a:spcBef>
                <a:spcPts val="600"/>
              </a:spcBef>
              <a:spcAft>
                <a:spcPts val="600"/>
              </a:spcAft>
              <a:buClr>
                <a:schemeClr val="tx2"/>
              </a:buClr>
              <a:buFontTx/>
              <a:buNone/>
              <a:defRPr sz="1800" b="0" kern="1200">
                <a:solidFill>
                  <a:schemeClr val="tx1"/>
                </a:solidFill>
                <a:latin typeface="+mn-lt"/>
                <a:ea typeface="+mn-ea"/>
                <a:cs typeface="+mn-cs"/>
              </a:defRPr>
            </a:lvl8pPr>
            <a:lvl9pPr marL="0" indent="0" algn="l" defTabSz="914400" rtl="0" eaLnBrk="1" latinLnBrk="0" hangingPunct="1">
              <a:lnSpc>
                <a:spcPct val="90000"/>
              </a:lnSpc>
              <a:spcBef>
                <a:spcPts val="600"/>
              </a:spcBef>
              <a:spcAft>
                <a:spcPts val="600"/>
              </a:spcAft>
              <a:buClr>
                <a:schemeClr val="tx2"/>
              </a:buClr>
              <a:buFontTx/>
              <a:buNone/>
              <a:tabLst/>
              <a:defRPr sz="1600" i="0" kern="1200">
                <a:solidFill>
                  <a:schemeClr val="tx1"/>
                </a:solidFill>
                <a:latin typeface="+mn-lt"/>
                <a:ea typeface="+mn-ea"/>
                <a:cs typeface="+mn-cs"/>
              </a:defRPr>
            </a:lvl9pPr>
          </a:lstStyle>
          <a:p>
            <a:r>
              <a:rPr lang="en-GB"/>
              <a:t> </a:t>
            </a:r>
          </a:p>
        </p:txBody>
      </p:sp>
    </p:spTree>
    <p:extLst>
      <p:ext uri="{BB962C8B-B14F-4D97-AF65-F5344CB8AC3E}">
        <p14:creationId xmlns:p14="http://schemas.microsoft.com/office/powerpoint/2010/main" val="51046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E629B-979B-AC7D-DD17-9818DED59CFB}"/>
            </a:ext>
          </a:extLst>
        </p:cNvPr>
        <p:cNvGrpSpPr/>
        <p:nvPr/>
      </p:nvGrpSpPr>
      <p:grpSpPr>
        <a:xfrm>
          <a:off x="0" y="0"/>
          <a:ext cx="0" cy="0"/>
          <a:chOff x="0" y="0"/>
          <a:chExt cx="0" cy="0"/>
        </a:xfrm>
      </p:grpSpPr>
      <p:pic>
        <p:nvPicPr>
          <p:cNvPr id="3074" name="Picture 2" descr="Status of each Member State regarding the launch of the EUDI Wallet">
            <a:extLst>
              <a:ext uri="{FF2B5EF4-FFF2-40B4-BE49-F238E27FC236}">
                <a16:creationId xmlns:a16="http://schemas.microsoft.com/office/drawing/2014/main" id="{58DB1744-C60E-3E41-4889-785896684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84079"/>
            <a:ext cx="9984059" cy="694207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5CEEE2F9-05CD-72E2-9745-830CEF7D2270}"/>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779755AD-DCF7-FDD9-3090-8C9303957AA8}"/>
              </a:ext>
            </a:extLst>
          </p:cNvPr>
          <p:cNvSpPr>
            <a:spLocks noGrp="1"/>
          </p:cNvSpPr>
          <p:nvPr>
            <p:ph type="body" sz="quarter" idx="18"/>
          </p:nvPr>
        </p:nvSpPr>
        <p:spPr/>
        <p:txBody>
          <a:bodyPr/>
          <a:lstStyle/>
          <a:p>
            <a:endParaRPr lang="en-US"/>
          </a:p>
        </p:txBody>
      </p:sp>
      <p:sp>
        <p:nvSpPr>
          <p:cNvPr id="4" name="Title 3">
            <a:extLst>
              <a:ext uri="{FF2B5EF4-FFF2-40B4-BE49-F238E27FC236}">
                <a16:creationId xmlns:a16="http://schemas.microsoft.com/office/drawing/2014/main" id="{FB0F1303-DE8C-43C5-C4A1-EE64CAB916FD}"/>
              </a:ext>
            </a:extLst>
          </p:cNvPr>
          <p:cNvSpPr>
            <a:spLocks noGrp="1"/>
          </p:cNvSpPr>
          <p:nvPr>
            <p:ph type="title"/>
          </p:nvPr>
        </p:nvSpPr>
        <p:spPr/>
        <p:txBody>
          <a:bodyPr/>
          <a:lstStyle/>
          <a:p>
            <a:r>
              <a:rPr lang="en-US"/>
              <a:t>Member State readiness</a:t>
            </a:r>
          </a:p>
        </p:txBody>
      </p:sp>
      <p:pic>
        <p:nvPicPr>
          <p:cNvPr id="3076" name="Picture 4" descr="qr-code voor edu.nl/a3grn">
            <a:extLst>
              <a:ext uri="{FF2B5EF4-FFF2-40B4-BE49-F238E27FC236}">
                <a16:creationId xmlns:a16="http://schemas.microsoft.com/office/drawing/2014/main" id="{99299ED3-E69B-5525-217B-FD8B7A9748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3065" y="4945294"/>
            <a:ext cx="1775918" cy="1920211"/>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D707F198-6A11-8021-DD88-D5C1111A5A4C}"/>
              </a:ext>
            </a:extLst>
          </p:cNvPr>
          <p:cNvSpPr txBox="1"/>
          <p:nvPr/>
        </p:nvSpPr>
        <p:spPr>
          <a:xfrm>
            <a:off x="11241024" y="-865632"/>
            <a:ext cx="914400" cy="914400"/>
          </a:xfrm>
          <a:prstGeom prst="rect">
            <a:avLst/>
          </a:prstGeom>
          <a:noFill/>
        </p:spPr>
        <p:txBody>
          <a:bodyPr wrap="none" lIns="0" tIns="0" rIns="0" bIns="0" rtlCol="0">
            <a:noAutofit/>
          </a:bodyPr>
          <a:lstStyle/>
          <a:p>
            <a:pPr algn="l">
              <a:lnSpc>
                <a:spcPct val="90000"/>
              </a:lnSpc>
              <a:spcBef>
                <a:spcPts val="600"/>
              </a:spcBef>
              <a:spcAft>
                <a:spcPts val="600"/>
              </a:spcAft>
            </a:pPr>
            <a:endParaRPr lang="nl-NL" sz="1600" err="1"/>
          </a:p>
        </p:txBody>
      </p:sp>
      <p:sp>
        <p:nvSpPr>
          <p:cNvPr id="5" name="Content Placeholder 4">
            <a:extLst>
              <a:ext uri="{FF2B5EF4-FFF2-40B4-BE49-F238E27FC236}">
                <a16:creationId xmlns:a16="http://schemas.microsoft.com/office/drawing/2014/main" id="{F1F40B75-D32B-35DE-9209-684D087F65AD}"/>
              </a:ext>
            </a:extLst>
          </p:cNvPr>
          <p:cNvSpPr>
            <a:spLocks noGrp="1"/>
          </p:cNvSpPr>
          <p:nvPr>
            <p:ph idx="19"/>
          </p:nvPr>
        </p:nvSpPr>
        <p:spPr>
          <a:xfrm>
            <a:off x="506511" y="2412166"/>
            <a:ext cx="5795138" cy="2809199"/>
          </a:xfrm>
          <a:solidFill>
            <a:schemeClr val="bg1">
              <a:alpha val="82652"/>
            </a:schemeClr>
          </a:solidFill>
        </p:spPr>
        <p:txBody>
          <a:bodyPr/>
          <a:lstStyle/>
          <a:p>
            <a:r>
              <a:rPr lang="en-US" b="1">
                <a:solidFill>
                  <a:schemeClr val="accent6">
                    <a:lumMod val="75000"/>
                  </a:schemeClr>
                </a:solidFill>
              </a:rPr>
              <a:t>20-05-2024: </a:t>
            </a:r>
            <a:r>
              <a:rPr lang="en-US"/>
              <a:t>EU Regulation 2024/1183 has entered into force</a:t>
            </a:r>
          </a:p>
          <a:p>
            <a:r>
              <a:rPr lang="en-US" b="1">
                <a:solidFill>
                  <a:schemeClr val="accent6">
                    <a:lumMod val="75000"/>
                  </a:schemeClr>
                </a:solidFill>
              </a:rPr>
              <a:t>21-11-2024: </a:t>
            </a:r>
            <a:r>
              <a:rPr lang="en-US"/>
              <a:t>Initial Implementing acts</a:t>
            </a:r>
          </a:p>
          <a:p>
            <a:r>
              <a:rPr lang="en-US" b="1">
                <a:solidFill>
                  <a:schemeClr val="accent6">
                    <a:lumMod val="75000"/>
                  </a:schemeClr>
                </a:solidFill>
              </a:rPr>
              <a:t>21-05-2025: </a:t>
            </a:r>
            <a:r>
              <a:rPr lang="en-US"/>
              <a:t>Updated Implementing Acts</a:t>
            </a:r>
          </a:p>
          <a:p>
            <a:r>
              <a:rPr lang="en-US" b="1">
                <a:solidFill>
                  <a:schemeClr val="accent6">
                    <a:lumMod val="75000"/>
                  </a:schemeClr>
                </a:solidFill>
              </a:rPr>
              <a:t>31-12-2026: </a:t>
            </a:r>
            <a:r>
              <a:rPr lang="en-US" b="1"/>
              <a:t>Mandatory</a:t>
            </a:r>
            <a:r>
              <a:rPr lang="en-US"/>
              <a:t> Issuance of at least one EUDI Wallet</a:t>
            </a:r>
            <a:br>
              <a:rPr lang="en-US"/>
            </a:br>
            <a:r>
              <a:rPr lang="en-US"/>
              <a:t>	     by each member state</a:t>
            </a:r>
          </a:p>
          <a:p>
            <a:r>
              <a:rPr lang="en-US" b="1">
                <a:solidFill>
                  <a:schemeClr val="accent6">
                    <a:lumMod val="75000"/>
                  </a:schemeClr>
                </a:solidFill>
              </a:rPr>
              <a:t>31-12-2026: </a:t>
            </a:r>
            <a:r>
              <a:rPr lang="en-US" b="1"/>
              <a:t>Mandatory</a:t>
            </a:r>
            <a:r>
              <a:rPr lang="en-US"/>
              <a:t> acceptance by all public and </a:t>
            </a:r>
            <a:br>
              <a:rPr lang="en-US"/>
            </a:br>
            <a:r>
              <a:rPr lang="en-US"/>
              <a:t>	     semi-public </a:t>
            </a:r>
            <a:r>
              <a:rPr lang="en-US" err="1"/>
              <a:t>organisations</a:t>
            </a:r>
            <a:endParaRPr lang="en-US"/>
          </a:p>
          <a:p>
            <a:r>
              <a:rPr lang="en-US" b="1">
                <a:solidFill>
                  <a:schemeClr val="accent6">
                    <a:lumMod val="75000"/>
                  </a:schemeClr>
                </a:solidFill>
              </a:rPr>
              <a:t>31-12-2027: </a:t>
            </a:r>
            <a:r>
              <a:rPr lang="en-US" b="1"/>
              <a:t>Mandatory</a:t>
            </a:r>
            <a:r>
              <a:rPr lang="en-US"/>
              <a:t> acceptance by most </a:t>
            </a:r>
            <a:r>
              <a:rPr lang="en-US" err="1"/>
              <a:t>organisations</a:t>
            </a:r>
            <a:endParaRPr lang="en-US"/>
          </a:p>
        </p:txBody>
      </p:sp>
      <p:sp>
        <p:nvSpPr>
          <p:cNvPr id="6" name="Title 3">
            <a:extLst>
              <a:ext uri="{FF2B5EF4-FFF2-40B4-BE49-F238E27FC236}">
                <a16:creationId xmlns:a16="http://schemas.microsoft.com/office/drawing/2014/main" id="{ABDC613C-E4D7-8F76-A05A-AE0ABF95A059}"/>
              </a:ext>
            </a:extLst>
          </p:cNvPr>
          <p:cNvSpPr txBox="1">
            <a:spLocks/>
          </p:cNvSpPr>
          <p:nvPr/>
        </p:nvSpPr>
        <p:spPr>
          <a:xfrm>
            <a:off x="275156" y="1964999"/>
            <a:ext cx="2319763" cy="34221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a:lstStyle>
          <a:p>
            <a:r>
              <a:rPr lang="en-US" sz="2000"/>
              <a:t>eIDAS2 Timeline</a:t>
            </a:r>
          </a:p>
        </p:txBody>
      </p:sp>
    </p:spTree>
    <p:extLst>
      <p:ext uri="{BB962C8B-B14F-4D97-AF65-F5344CB8AC3E}">
        <p14:creationId xmlns:p14="http://schemas.microsoft.com/office/powerpoint/2010/main" val="330830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36151D-3B85-7645-B731-2395C69D78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686153"/>
            <a:ext cx="12288655" cy="10230305"/>
          </a:xfrm>
          <a:prstGeom prst="rect">
            <a:avLst/>
          </a:prstGeom>
        </p:spPr>
      </p:pic>
      <p:sp>
        <p:nvSpPr>
          <p:cNvPr id="6" name="Rectangle 5">
            <a:extLst>
              <a:ext uri="{FF2B5EF4-FFF2-40B4-BE49-F238E27FC236}">
                <a16:creationId xmlns:a16="http://schemas.microsoft.com/office/drawing/2014/main" id="{78F9E0C4-F0E2-AA4B-BC0D-0CD7BACD78F5}"/>
              </a:ext>
            </a:extLst>
          </p:cNvPr>
          <p:cNvSpPr/>
          <p:nvPr/>
        </p:nvSpPr>
        <p:spPr>
          <a:xfrm>
            <a:off x="-2" y="4359564"/>
            <a:ext cx="12288655" cy="1219200"/>
          </a:xfrm>
          <a:prstGeom prst="rect">
            <a:avLst/>
          </a:prstGeom>
          <a:solidFill>
            <a:schemeClr val="accent6">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a:t>FROM EDUBADGES TO EDUCREDENTIALS</a:t>
            </a:r>
          </a:p>
        </p:txBody>
      </p:sp>
      <p:sp>
        <p:nvSpPr>
          <p:cNvPr id="7" name="Rectangle 6">
            <a:extLst>
              <a:ext uri="{FF2B5EF4-FFF2-40B4-BE49-F238E27FC236}">
                <a16:creationId xmlns:a16="http://schemas.microsoft.com/office/drawing/2014/main" id="{5386920A-3B28-9644-B543-FCBCDC506B18}"/>
              </a:ext>
            </a:extLst>
          </p:cNvPr>
          <p:cNvSpPr/>
          <p:nvPr/>
        </p:nvSpPr>
        <p:spPr>
          <a:xfrm>
            <a:off x="8561855" y="6560546"/>
            <a:ext cx="4062827" cy="297454"/>
          </a:xfrm>
          <a:prstGeom prst="rect">
            <a:avLst/>
          </a:prstGeom>
        </p:spPr>
        <p:txBody>
          <a:bodyPr wrap="square">
            <a:spAutoFit/>
          </a:bodyPr>
          <a:lstStyle/>
          <a:p>
            <a:r>
              <a:rPr lang="en-US" sz="1333">
                <a:solidFill>
                  <a:schemeClr val="bg1"/>
                </a:solidFill>
              </a:rPr>
              <a:t>Photo by Honey Yanibel Minaya Cruz on Unsplash</a:t>
            </a:r>
          </a:p>
        </p:txBody>
      </p:sp>
    </p:spTree>
    <p:extLst>
      <p:ext uri="{BB962C8B-B14F-4D97-AF65-F5344CB8AC3E}">
        <p14:creationId xmlns:p14="http://schemas.microsoft.com/office/powerpoint/2010/main" val="52986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877824" y="219456"/>
            <a:ext cx="10972800" cy="755904"/>
          </a:xfrm>
          <a:prstGeom prst="rect">
            <a:avLst/>
          </a:prstGeom>
          <a:noFill/>
          <a:ln/>
        </p:spPr>
        <p:txBody>
          <a:bodyPr wrap="square" rtlCol="0" anchor="ctr"/>
          <a:lstStyle/>
          <a:p>
            <a:r>
              <a:rPr lang="en-US" sz="3733" b="1">
                <a:solidFill>
                  <a:srgbClr val="1B2A4A"/>
                </a:solidFill>
                <a:latin typeface="Calibri" pitchFamily="34" charset="0"/>
                <a:ea typeface="Calibri" pitchFamily="34" charset="-122"/>
                <a:cs typeface="Calibri" pitchFamily="34" charset="-120"/>
              </a:rPr>
              <a:t>The Technical Stack: Four Interlocking Standards</a:t>
            </a:r>
            <a:endParaRPr lang="en-US" sz="3733"/>
          </a:p>
        </p:txBody>
      </p:sp>
      <p:sp>
        <p:nvSpPr>
          <p:cNvPr id="5" name="Shape 3"/>
          <p:cNvSpPr/>
          <p:nvPr/>
        </p:nvSpPr>
        <p:spPr>
          <a:xfrm>
            <a:off x="463296" y="1170432"/>
            <a:ext cx="5669280" cy="2353353"/>
          </a:xfrm>
          <a:prstGeom prst="rect">
            <a:avLst/>
          </a:prstGeom>
          <a:solidFill>
            <a:srgbClr val="FFFFFF"/>
          </a:solidFill>
          <a:ln w="12700">
            <a:solidFill>
              <a:srgbClr val="D8E4F0"/>
            </a:solidFill>
            <a:prstDash val="solid"/>
          </a:ln>
          <a:effectLst>
            <a:outerShdw blurRad="101600" dist="38100" dir="8100000" algn="bl" rotWithShape="0">
              <a:srgbClr val="000000">
                <a:alpha val="8000"/>
              </a:srgbClr>
            </a:outerShdw>
          </a:effectLst>
        </p:spPr>
        <p:txBody>
          <a:bodyPr/>
          <a:lstStyle/>
          <a:p>
            <a:endParaRPr lang="en-GB" sz="2400"/>
          </a:p>
        </p:txBody>
      </p:sp>
      <p:sp>
        <p:nvSpPr>
          <p:cNvPr id="6" name="Shape 4"/>
          <p:cNvSpPr/>
          <p:nvPr/>
        </p:nvSpPr>
        <p:spPr>
          <a:xfrm>
            <a:off x="463296" y="1170432"/>
            <a:ext cx="5669280" cy="829056"/>
          </a:xfrm>
          <a:prstGeom prst="rect">
            <a:avLst/>
          </a:prstGeom>
          <a:solidFill>
            <a:schemeClr val="accent3">
              <a:lumMod val="75000"/>
            </a:schemeClr>
          </a:solidFill>
          <a:ln w="12700">
            <a:solidFill>
              <a:srgbClr val="1B2A4A"/>
            </a:solidFill>
            <a:prstDash val="solid"/>
          </a:ln>
        </p:spPr>
        <p:txBody>
          <a:bodyPr/>
          <a:lstStyle/>
          <a:p>
            <a:endParaRPr lang="en-GB" sz="2400"/>
          </a:p>
        </p:txBody>
      </p:sp>
      <p:pic>
        <p:nvPicPr>
          <p:cNvPr id="7" name="Image 0" descr="preencoded.png"/>
          <p:cNvPicPr>
            <a:picLocks noChangeAspect="1"/>
          </p:cNvPicPr>
          <p:nvPr/>
        </p:nvPicPr>
        <p:blipFill>
          <a:blip r:embed="rId3"/>
          <a:stretch>
            <a:fillRect/>
          </a:stretch>
        </p:blipFill>
        <p:spPr>
          <a:xfrm>
            <a:off x="585216" y="1292352"/>
            <a:ext cx="585216" cy="585216"/>
          </a:xfrm>
          <a:prstGeom prst="rect">
            <a:avLst/>
          </a:prstGeom>
        </p:spPr>
      </p:pic>
      <p:sp>
        <p:nvSpPr>
          <p:cNvPr id="8" name="Text 5"/>
          <p:cNvSpPr/>
          <p:nvPr/>
        </p:nvSpPr>
        <p:spPr>
          <a:xfrm>
            <a:off x="1267968" y="1292352"/>
            <a:ext cx="4718304" cy="585216"/>
          </a:xfrm>
          <a:prstGeom prst="rect">
            <a:avLst/>
          </a:prstGeom>
          <a:noFill/>
          <a:ln/>
        </p:spPr>
        <p:txBody>
          <a:bodyPr wrap="square" lIns="0" tIns="0" rIns="0" bIns="0" rtlCol="0" anchor="ctr"/>
          <a:lstStyle/>
          <a:p>
            <a:r>
              <a:rPr lang="en-US" sz="1733" b="1">
                <a:solidFill>
                  <a:srgbClr val="FFFFFF"/>
                </a:solidFill>
                <a:latin typeface="Calibri" pitchFamily="34" charset="0"/>
                <a:ea typeface="Calibri" pitchFamily="34" charset="-122"/>
                <a:cs typeface="Calibri" pitchFamily="34" charset="-120"/>
              </a:rPr>
              <a:t>Verifiable Credentials (W3C VC)</a:t>
            </a:r>
            <a:endParaRPr lang="en-US" sz="1733"/>
          </a:p>
        </p:txBody>
      </p:sp>
      <p:sp>
        <p:nvSpPr>
          <p:cNvPr id="9" name="Text 6"/>
          <p:cNvSpPr/>
          <p:nvPr/>
        </p:nvSpPr>
        <p:spPr>
          <a:xfrm>
            <a:off x="633984" y="2097024"/>
            <a:ext cx="5327904" cy="1658112"/>
          </a:xfrm>
          <a:prstGeom prst="rect">
            <a:avLst/>
          </a:prstGeom>
          <a:noFill/>
          <a:ln/>
        </p:spPr>
        <p:txBody>
          <a:bodyPr wrap="square" rtlCol="0" anchor="t"/>
          <a:lstStyle/>
          <a:p>
            <a:r>
              <a:rPr lang="en-US" sz="1600">
                <a:solidFill>
                  <a:srgbClr val="1A2D45"/>
                </a:solidFill>
                <a:latin typeface="Calibri" pitchFamily="34" charset="0"/>
                <a:ea typeface="Calibri" pitchFamily="34" charset="-122"/>
                <a:cs typeface="Calibri" pitchFamily="34" charset="-120"/>
              </a:rPr>
              <a:t>Standardized, machine-readable data model for claims. Cryptographic proofs bind claims to issuers and prevent tampering. Enables offline verification and selective disclosure — no issuer contact required per transaction.</a:t>
            </a:r>
            <a:endParaRPr lang="en-US" sz="1600"/>
          </a:p>
        </p:txBody>
      </p:sp>
      <p:sp>
        <p:nvSpPr>
          <p:cNvPr id="10" name="Shape 7"/>
          <p:cNvSpPr/>
          <p:nvPr/>
        </p:nvSpPr>
        <p:spPr>
          <a:xfrm>
            <a:off x="6364224" y="1170432"/>
            <a:ext cx="5669280" cy="2353353"/>
          </a:xfrm>
          <a:prstGeom prst="rect">
            <a:avLst/>
          </a:prstGeom>
          <a:solidFill>
            <a:srgbClr val="FFFFFF"/>
          </a:solidFill>
          <a:ln w="12700">
            <a:solidFill>
              <a:srgbClr val="D8E4F0"/>
            </a:solidFill>
            <a:prstDash val="solid"/>
          </a:ln>
          <a:effectLst>
            <a:outerShdw blurRad="101600" dist="38100" dir="8100000" algn="bl" rotWithShape="0">
              <a:srgbClr val="000000">
                <a:alpha val="8000"/>
              </a:srgbClr>
            </a:outerShdw>
          </a:effectLst>
        </p:spPr>
        <p:txBody>
          <a:bodyPr/>
          <a:lstStyle/>
          <a:p>
            <a:endParaRPr lang="en-GB" sz="2400"/>
          </a:p>
        </p:txBody>
      </p:sp>
      <p:sp>
        <p:nvSpPr>
          <p:cNvPr id="11" name="Shape 8"/>
          <p:cNvSpPr/>
          <p:nvPr/>
        </p:nvSpPr>
        <p:spPr>
          <a:xfrm>
            <a:off x="6364224" y="1170432"/>
            <a:ext cx="5669280" cy="829056"/>
          </a:xfrm>
          <a:prstGeom prst="rect">
            <a:avLst/>
          </a:prstGeom>
          <a:solidFill>
            <a:schemeClr val="tx2">
              <a:lumMod val="50000"/>
              <a:lumOff val="50000"/>
            </a:schemeClr>
          </a:solidFill>
          <a:ln w="12700">
            <a:solidFill>
              <a:srgbClr val="2C5F8A"/>
            </a:solidFill>
            <a:prstDash val="solid"/>
          </a:ln>
        </p:spPr>
        <p:txBody>
          <a:bodyPr/>
          <a:lstStyle/>
          <a:p>
            <a:endParaRPr lang="en-GB" sz="2400"/>
          </a:p>
        </p:txBody>
      </p:sp>
      <p:pic>
        <p:nvPicPr>
          <p:cNvPr id="12" name="Image 1" descr="preencoded.png"/>
          <p:cNvPicPr>
            <a:picLocks noChangeAspect="1"/>
          </p:cNvPicPr>
          <p:nvPr/>
        </p:nvPicPr>
        <p:blipFill>
          <a:blip r:embed="rId4"/>
          <a:stretch>
            <a:fillRect/>
          </a:stretch>
        </p:blipFill>
        <p:spPr>
          <a:xfrm>
            <a:off x="6486144" y="1292352"/>
            <a:ext cx="585216" cy="585216"/>
          </a:xfrm>
          <a:prstGeom prst="rect">
            <a:avLst/>
          </a:prstGeom>
        </p:spPr>
      </p:pic>
      <p:sp>
        <p:nvSpPr>
          <p:cNvPr id="13" name="Text 9"/>
          <p:cNvSpPr/>
          <p:nvPr/>
        </p:nvSpPr>
        <p:spPr>
          <a:xfrm>
            <a:off x="7168896" y="1292352"/>
            <a:ext cx="4718304" cy="585216"/>
          </a:xfrm>
          <a:prstGeom prst="rect">
            <a:avLst/>
          </a:prstGeom>
          <a:noFill/>
          <a:ln/>
        </p:spPr>
        <p:txBody>
          <a:bodyPr wrap="square" lIns="0" tIns="0" rIns="0" bIns="0" rtlCol="0" anchor="ctr"/>
          <a:lstStyle/>
          <a:p>
            <a:r>
              <a:rPr lang="en-US" sz="1733" b="1">
                <a:solidFill>
                  <a:srgbClr val="FFFFFF"/>
                </a:solidFill>
                <a:latin typeface="Calibri" pitchFamily="34" charset="0"/>
                <a:ea typeface="Calibri" pitchFamily="34" charset="-122"/>
                <a:cs typeface="Calibri" pitchFamily="34" charset="-120"/>
              </a:rPr>
              <a:t>Decentralized Identifiers (W3C DID)</a:t>
            </a:r>
            <a:endParaRPr lang="en-US" sz="1733"/>
          </a:p>
        </p:txBody>
      </p:sp>
      <p:sp>
        <p:nvSpPr>
          <p:cNvPr id="14" name="Text 10"/>
          <p:cNvSpPr/>
          <p:nvPr/>
        </p:nvSpPr>
        <p:spPr>
          <a:xfrm>
            <a:off x="6534912" y="2097024"/>
            <a:ext cx="5327904" cy="1658112"/>
          </a:xfrm>
          <a:prstGeom prst="rect">
            <a:avLst/>
          </a:prstGeom>
          <a:noFill/>
          <a:ln/>
        </p:spPr>
        <p:txBody>
          <a:bodyPr wrap="square" rtlCol="0" anchor="t"/>
          <a:lstStyle/>
          <a:p>
            <a:r>
              <a:rPr lang="en-US" sz="1600">
                <a:solidFill>
                  <a:srgbClr val="1A2D45"/>
                </a:solidFill>
                <a:latin typeface="Calibri" pitchFamily="34" charset="0"/>
                <a:ea typeface="Calibri" pitchFamily="34" charset="-122"/>
                <a:cs typeface="Calibri" pitchFamily="34" charset="-120"/>
              </a:rPr>
              <a:t>URIs that subjects control independent of centralized registries. DID Documents carry public keys and service endpoints. Method-agnostic (did:web, </a:t>
            </a:r>
            <a:r>
              <a:rPr lang="en-US" sz="1600" err="1">
                <a:solidFill>
                  <a:srgbClr val="1A2D45"/>
                </a:solidFill>
                <a:latin typeface="Calibri" pitchFamily="34" charset="0"/>
                <a:ea typeface="Calibri" pitchFamily="34" charset="-122"/>
                <a:cs typeface="Calibri" pitchFamily="34" charset="-120"/>
              </a:rPr>
              <a:t>did:key</a:t>
            </a:r>
            <a:r>
              <a:rPr lang="en-US" sz="1600">
                <a:solidFill>
                  <a:srgbClr val="1A2D45"/>
                </a:solidFill>
                <a:latin typeface="Calibri" pitchFamily="34" charset="0"/>
                <a:ea typeface="Calibri" pitchFamily="34" charset="-122"/>
                <a:cs typeface="Calibri" pitchFamily="34" charset="-120"/>
              </a:rPr>
              <a:t>). Foundation for holder-controlled identity across credential ecosystems.</a:t>
            </a:r>
            <a:endParaRPr lang="en-US" sz="1600"/>
          </a:p>
        </p:txBody>
      </p:sp>
      <p:sp>
        <p:nvSpPr>
          <p:cNvPr id="15" name="Shape 11"/>
          <p:cNvSpPr/>
          <p:nvPr/>
        </p:nvSpPr>
        <p:spPr>
          <a:xfrm>
            <a:off x="463296" y="4023360"/>
            <a:ext cx="5669280" cy="2299381"/>
          </a:xfrm>
          <a:prstGeom prst="rect">
            <a:avLst/>
          </a:prstGeom>
          <a:solidFill>
            <a:srgbClr val="FFFFFF"/>
          </a:solidFill>
          <a:ln w="12700">
            <a:solidFill>
              <a:srgbClr val="D8E4F0"/>
            </a:solidFill>
            <a:prstDash val="solid"/>
          </a:ln>
          <a:effectLst>
            <a:outerShdw blurRad="101600" dist="38100" dir="8100000" algn="bl" rotWithShape="0">
              <a:srgbClr val="000000">
                <a:alpha val="8000"/>
              </a:srgbClr>
            </a:outerShdw>
          </a:effectLst>
        </p:spPr>
        <p:txBody>
          <a:bodyPr/>
          <a:lstStyle/>
          <a:p>
            <a:endParaRPr lang="en-GB" sz="2400"/>
          </a:p>
        </p:txBody>
      </p:sp>
      <p:sp>
        <p:nvSpPr>
          <p:cNvPr id="16" name="Shape 12"/>
          <p:cNvSpPr/>
          <p:nvPr/>
        </p:nvSpPr>
        <p:spPr>
          <a:xfrm>
            <a:off x="463296" y="3792009"/>
            <a:ext cx="5669280" cy="829056"/>
          </a:xfrm>
          <a:prstGeom prst="rect">
            <a:avLst/>
          </a:prstGeom>
          <a:solidFill>
            <a:srgbClr val="3A5E3A"/>
          </a:solidFill>
          <a:ln w="12700">
            <a:solidFill>
              <a:srgbClr val="3A5E3A"/>
            </a:solidFill>
            <a:prstDash val="solid"/>
          </a:ln>
        </p:spPr>
        <p:txBody>
          <a:bodyPr/>
          <a:lstStyle/>
          <a:p>
            <a:endParaRPr lang="en-GB" sz="2400"/>
          </a:p>
        </p:txBody>
      </p:sp>
      <p:pic>
        <p:nvPicPr>
          <p:cNvPr id="17" name="Image 2" descr="preencoded.png"/>
          <p:cNvPicPr>
            <a:picLocks noChangeAspect="1"/>
          </p:cNvPicPr>
          <p:nvPr/>
        </p:nvPicPr>
        <p:blipFill>
          <a:blip r:embed="rId5"/>
          <a:stretch>
            <a:fillRect/>
          </a:stretch>
        </p:blipFill>
        <p:spPr>
          <a:xfrm>
            <a:off x="585216" y="4145280"/>
            <a:ext cx="585216" cy="585216"/>
          </a:xfrm>
          <a:prstGeom prst="rect">
            <a:avLst/>
          </a:prstGeom>
        </p:spPr>
      </p:pic>
      <p:sp>
        <p:nvSpPr>
          <p:cNvPr id="18" name="Text 13"/>
          <p:cNvSpPr/>
          <p:nvPr/>
        </p:nvSpPr>
        <p:spPr>
          <a:xfrm>
            <a:off x="1267968" y="4145280"/>
            <a:ext cx="4718304" cy="585216"/>
          </a:xfrm>
          <a:prstGeom prst="rect">
            <a:avLst/>
          </a:prstGeom>
          <a:noFill/>
          <a:ln/>
        </p:spPr>
        <p:txBody>
          <a:bodyPr wrap="square" lIns="0" tIns="0" rIns="0" bIns="0" rtlCol="0" anchor="ctr"/>
          <a:lstStyle/>
          <a:p>
            <a:r>
              <a:rPr lang="en-US" sz="1733" b="1">
                <a:solidFill>
                  <a:srgbClr val="FFFFFF"/>
                </a:solidFill>
                <a:latin typeface="Calibri" pitchFamily="34" charset="0"/>
                <a:ea typeface="Calibri" pitchFamily="34" charset="-122"/>
                <a:cs typeface="Calibri" pitchFamily="34" charset="-120"/>
              </a:rPr>
              <a:t>Open Badges 3.0 (1EdTech OB3)</a:t>
            </a:r>
            <a:endParaRPr lang="en-US" sz="1733"/>
          </a:p>
        </p:txBody>
      </p:sp>
      <p:sp>
        <p:nvSpPr>
          <p:cNvPr id="19" name="Text 14"/>
          <p:cNvSpPr/>
          <p:nvPr/>
        </p:nvSpPr>
        <p:spPr>
          <a:xfrm>
            <a:off x="633984" y="4949952"/>
            <a:ext cx="5327904" cy="1609344"/>
          </a:xfrm>
          <a:prstGeom prst="rect">
            <a:avLst/>
          </a:prstGeom>
          <a:noFill/>
          <a:ln/>
        </p:spPr>
        <p:txBody>
          <a:bodyPr wrap="square" rtlCol="0" anchor="t"/>
          <a:lstStyle/>
          <a:p>
            <a:r>
              <a:rPr lang="en-US" sz="1600">
                <a:solidFill>
                  <a:srgbClr val="1A2D45"/>
                </a:solidFill>
                <a:latin typeface="Calibri" pitchFamily="34" charset="0"/>
                <a:ea typeface="Calibri" pitchFamily="34" charset="-122"/>
                <a:cs typeface="Calibri" pitchFamily="34" charset="-120"/>
              </a:rPr>
              <a:t>Open Badges realigned as a W3C VC — making digital badges cryptographically secure and tamper-proof. Independent of the issuer for verification. Interoperable with wallets. Backwards-compatible path from OB2. Used for achievements &amp; microcredentials.</a:t>
            </a:r>
            <a:endParaRPr lang="en-US" sz="1600"/>
          </a:p>
        </p:txBody>
      </p:sp>
      <p:sp>
        <p:nvSpPr>
          <p:cNvPr id="20" name="Shape 15"/>
          <p:cNvSpPr/>
          <p:nvPr/>
        </p:nvSpPr>
        <p:spPr>
          <a:xfrm>
            <a:off x="6364224" y="4023360"/>
            <a:ext cx="5669280" cy="2299381"/>
          </a:xfrm>
          <a:prstGeom prst="rect">
            <a:avLst/>
          </a:prstGeom>
          <a:solidFill>
            <a:srgbClr val="FFFFFF"/>
          </a:solidFill>
          <a:ln w="12700">
            <a:solidFill>
              <a:srgbClr val="D8E4F0"/>
            </a:solidFill>
            <a:prstDash val="solid"/>
          </a:ln>
          <a:effectLst>
            <a:outerShdw blurRad="101600" dist="38100" dir="8100000" algn="bl" rotWithShape="0">
              <a:srgbClr val="000000">
                <a:alpha val="8000"/>
              </a:srgbClr>
            </a:outerShdw>
          </a:effectLst>
        </p:spPr>
        <p:txBody>
          <a:bodyPr/>
          <a:lstStyle/>
          <a:p>
            <a:endParaRPr lang="en-GB" sz="2400"/>
          </a:p>
        </p:txBody>
      </p:sp>
      <p:sp>
        <p:nvSpPr>
          <p:cNvPr id="21" name="Shape 16"/>
          <p:cNvSpPr/>
          <p:nvPr/>
        </p:nvSpPr>
        <p:spPr>
          <a:xfrm>
            <a:off x="6364224" y="3731792"/>
            <a:ext cx="5669280" cy="829056"/>
          </a:xfrm>
          <a:prstGeom prst="rect">
            <a:avLst/>
          </a:prstGeom>
          <a:solidFill>
            <a:srgbClr val="6B3A0A"/>
          </a:solidFill>
          <a:ln w="12700">
            <a:solidFill>
              <a:srgbClr val="6B3A0A"/>
            </a:solidFill>
            <a:prstDash val="solid"/>
          </a:ln>
        </p:spPr>
        <p:txBody>
          <a:bodyPr/>
          <a:lstStyle/>
          <a:p>
            <a:endParaRPr lang="en-GB" sz="2400"/>
          </a:p>
        </p:txBody>
      </p:sp>
      <p:pic>
        <p:nvPicPr>
          <p:cNvPr id="22" name="Image 3" descr="preencoded.png"/>
          <p:cNvPicPr>
            <a:picLocks noChangeAspect="1"/>
          </p:cNvPicPr>
          <p:nvPr/>
        </p:nvPicPr>
        <p:blipFill>
          <a:blip r:embed="rId6"/>
          <a:stretch>
            <a:fillRect/>
          </a:stretch>
        </p:blipFill>
        <p:spPr>
          <a:xfrm>
            <a:off x="6486144" y="4145280"/>
            <a:ext cx="585216" cy="585216"/>
          </a:xfrm>
          <a:prstGeom prst="rect">
            <a:avLst/>
          </a:prstGeom>
        </p:spPr>
      </p:pic>
      <p:sp>
        <p:nvSpPr>
          <p:cNvPr id="23" name="Text 17"/>
          <p:cNvSpPr/>
          <p:nvPr/>
        </p:nvSpPr>
        <p:spPr>
          <a:xfrm>
            <a:off x="7168896" y="4145280"/>
            <a:ext cx="4718304" cy="585216"/>
          </a:xfrm>
          <a:prstGeom prst="rect">
            <a:avLst/>
          </a:prstGeom>
          <a:noFill/>
          <a:ln/>
        </p:spPr>
        <p:txBody>
          <a:bodyPr wrap="square" lIns="0" tIns="0" rIns="0" bIns="0" rtlCol="0" anchor="ctr"/>
          <a:lstStyle/>
          <a:p>
            <a:r>
              <a:rPr lang="en-US" sz="1733" b="1">
                <a:solidFill>
                  <a:srgbClr val="FFFFFF"/>
                </a:solidFill>
                <a:latin typeface="Calibri" pitchFamily="34" charset="0"/>
                <a:ea typeface="Calibri" pitchFamily="34" charset="-122"/>
                <a:cs typeface="Calibri" pitchFamily="34" charset="-120"/>
              </a:rPr>
              <a:t>European Learning Model (EU ELM)</a:t>
            </a:r>
            <a:endParaRPr lang="en-US" sz="1733"/>
          </a:p>
        </p:txBody>
      </p:sp>
      <p:sp>
        <p:nvSpPr>
          <p:cNvPr id="24" name="Text 18"/>
          <p:cNvSpPr/>
          <p:nvPr/>
        </p:nvSpPr>
        <p:spPr>
          <a:xfrm>
            <a:off x="6534912" y="4949952"/>
            <a:ext cx="5327904" cy="1609344"/>
          </a:xfrm>
          <a:prstGeom prst="rect">
            <a:avLst/>
          </a:prstGeom>
          <a:noFill/>
          <a:ln/>
        </p:spPr>
        <p:txBody>
          <a:bodyPr wrap="square" rtlCol="0" anchor="t"/>
          <a:lstStyle/>
          <a:p>
            <a:r>
              <a:rPr lang="en-US" sz="1600">
                <a:solidFill>
                  <a:srgbClr val="1A2D45"/>
                </a:solidFill>
                <a:latin typeface="Calibri" pitchFamily="34" charset="0"/>
                <a:ea typeface="Calibri" pitchFamily="34" charset="-122"/>
                <a:cs typeface="Calibri" pitchFamily="34" charset="-120"/>
              </a:rPr>
              <a:t>EU multilingual data standard for qualifications, skills, and achievements. Built on open standards and the VC data model. Enables cross-border data exchange and credential recognition. Backbone of the EU's education credentialing interoperability strategy.</a:t>
            </a:r>
            <a:endParaRPr lang="en-US" sz="1600"/>
          </a:p>
        </p:txBody>
      </p:sp>
      <p:sp>
        <p:nvSpPr>
          <p:cNvPr id="25" name="Shape 0">
            <a:extLst>
              <a:ext uri="{FF2B5EF4-FFF2-40B4-BE49-F238E27FC236}">
                <a16:creationId xmlns:a16="http://schemas.microsoft.com/office/drawing/2014/main" id="{FBEB70B7-C325-3945-BCDA-CC2DFF591FB6}"/>
              </a:ext>
            </a:extLst>
          </p:cNvPr>
          <p:cNvSpPr/>
          <p:nvPr/>
        </p:nvSpPr>
        <p:spPr>
          <a:xfrm>
            <a:off x="0" y="0"/>
            <a:ext cx="12192000" cy="170688"/>
          </a:xfrm>
          <a:prstGeom prst="rect">
            <a:avLst/>
          </a:prstGeom>
          <a:solidFill>
            <a:srgbClr val="E8A838"/>
          </a:solidFill>
          <a:ln w="12700">
            <a:solidFill>
              <a:srgbClr val="E8A838"/>
            </a:solidFill>
            <a:prstDash val="solid"/>
          </a:ln>
        </p:spPr>
        <p:txBody>
          <a:bodyPr/>
          <a:lstStyle/>
          <a:p>
            <a:endParaRPr lang="en-GB" sz="2400"/>
          </a:p>
        </p:txBody>
      </p:sp>
      <p:sp>
        <p:nvSpPr>
          <p:cNvPr id="2" name="TextBox 1">
            <a:extLst>
              <a:ext uri="{FF2B5EF4-FFF2-40B4-BE49-F238E27FC236}">
                <a16:creationId xmlns:a16="http://schemas.microsoft.com/office/drawing/2014/main" id="{BFC26565-20AF-9079-06CB-D914962804AA}"/>
              </a:ext>
            </a:extLst>
          </p:cNvPr>
          <p:cNvSpPr txBox="1"/>
          <p:nvPr/>
        </p:nvSpPr>
        <p:spPr>
          <a:xfrm>
            <a:off x="0" y="6542197"/>
            <a:ext cx="12192000" cy="306287"/>
          </a:xfrm>
          <a:prstGeom prst="rect">
            <a:avLst/>
          </a:prstGeom>
          <a:solidFill>
            <a:srgbClr val="E8A838"/>
          </a:solidFill>
        </p:spPr>
        <p:txBody>
          <a:bodyPr wrap="none" lIns="0" tIns="0" rIns="0" bIns="0" rtlCol="0">
            <a:noAutofit/>
          </a:bodyPr>
          <a:lstStyle/>
          <a:p>
            <a:pPr lvl="0" algn="ctr">
              <a:defRPr/>
            </a:pPr>
            <a:r>
              <a:rPr lang="en-GB" sz="2000" b="1">
                <a:latin typeface="+mj-lt"/>
              </a:rPr>
              <a:t>These four standards together form a complete and interoperable foundation</a:t>
            </a:r>
          </a:p>
        </p:txBody>
      </p:sp>
    </p:spTree>
    <p:extLst>
      <p:ext uri="{BB962C8B-B14F-4D97-AF65-F5344CB8AC3E}">
        <p14:creationId xmlns:p14="http://schemas.microsoft.com/office/powerpoint/2010/main" val="250063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Kantoorthema">
  <a:themeElements>
    <a:clrScheme name="Aangepast 1">
      <a:dk1>
        <a:srgbClr val="000000"/>
      </a:dk1>
      <a:lt1>
        <a:srgbClr val="FFFFFF"/>
      </a:lt1>
      <a:dk2>
        <a:srgbClr val="0E2841"/>
      </a:dk2>
      <a:lt2>
        <a:srgbClr val="E8E8E8"/>
      </a:lt2>
      <a:accent1>
        <a:srgbClr val="3D68EB"/>
      </a:accent1>
      <a:accent2>
        <a:srgbClr val="EB713E"/>
      </a:accent2>
      <a:accent3>
        <a:srgbClr val="34A972"/>
      </a:accent3>
      <a:accent4>
        <a:srgbClr val="F4D64A"/>
      </a:accent4>
      <a:accent5>
        <a:srgbClr val="F3D9DB"/>
      </a:accent5>
      <a:accent6>
        <a:srgbClr val="B7C4E2"/>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plate Slidebuilder - SURF">
  <a:themeElements>
    <a:clrScheme name="SURF">
      <a:dk1>
        <a:srgbClr val="000000"/>
      </a:dk1>
      <a:lt1>
        <a:srgbClr val="FFFFFF"/>
      </a:lt1>
      <a:dk2>
        <a:srgbClr val="070809"/>
      </a:dk2>
      <a:lt2>
        <a:srgbClr val="FFFFFF"/>
      </a:lt2>
      <a:accent1>
        <a:srgbClr val="EE7628"/>
      </a:accent1>
      <a:accent2>
        <a:srgbClr val="F6DA44"/>
      </a:accent2>
      <a:accent3>
        <a:srgbClr val="177ABF"/>
      </a:accent3>
      <a:accent4>
        <a:srgbClr val="2CA055"/>
      </a:accent4>
      <a:accent5>
        <a:srgbClr val="7B2882"/>
      </a:accent5>
      <a:accent6>
        <a:srgbClr val="E7303A"/>
      </a:accent6>
      <a:hlink>
        <a:srgbClr val="CCCBCB"/>
      </a:hlink>
      <a:folHlink>
        <a:srgbClr val="211F26"/>
      </a:folHlink>
    </a:clrScheme>
    <a:fontScheme name="SURF">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44000" tIns="144000" rIns="144000" bIns="144000" rtlCol="0" anchor="ctr"/>
      <a:lstStyle>
        <a:defPPr algn="ctr">
          <a:lnSpc>
            <a:spcPct val="90000"/>
          </a:lnSpc>
          <a:spcBef>
            <a:spcPts val="200"/>
          </a:spcBef>
          <a:spcAft>
            <a:spcPts val="200"/>
          </a:spcAft>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90000"/>
          </a:lnSpc>
          <a:spcBef>
            <a:spcPts val="600"/>
          </a:spcBef>
          <a:spcAft>
            <a:spcPts val="600"/>
          </a:spcAft>
          <a:defRPr sz="1600" dirty="0" err="1" smtClean="0"/>
        </a:defPPr>
      </a:lstStyle>
    </a:txDef>
  </a:objectDefaults>
  <a:extraClrSchemeLst/>
  <a:extLst>
    <a:ext uri="{05A4C25C-085E-4340-85A3-A5531E510DB2}">
      <thm15:themeFamily xmlns:thm15="http://schemas.microsoft.com/office/thememl/2012/main" name="Powerpoint template SURF 2022" id="{805CC8F2-3837-F440-BA4F-A200BE2A11E9}" vid="{E1FBF26F-72F9-574C-920A-32311747836F}"/>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D85BC74578BB42A0585F6946EC0D98" ma:contentTypeVersion="15" ma:contentTypeDescription="Een nieuw document maken." ma:contentTypeScope="" ma:versionID="8bf35835e42107b631a06914f80aee81">
  <xsd:schema xmlns:xsd="http://www.w3.org/2001/XMLSchema" xmlns:xs="http://www.w3.org/2001/XMLSchema" xmlns:p="http://schemas.microsoft.com/office/2006/metadata/properties" xmlns:ns2="5594bb78-8642-45b2-89c8-44475cac0ef9" xmlns:ns3="472cd993-c5ea-4ec8-8d69-f79dd9562118" targetNamespace="http://schemas.microsoft.com/office/2006/metadata/properties" ma:root="true" ma:fieldsID="a37cbfd1345d50cf9dc0215486087c77" ns2:_="" ns3:_="">
    <xsd:import namespace="5594bb78-8642-45b2-89c8-44475cac0ef9"/>
    <xsd:import namespace="472cd993-c5ea-4ec8-8d69-f79dd95621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94bb78-8642-45b2-89c8-44475cac0e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Afbeeldingtags" ma:readOnly="false" ma:fieldId="{5cf76f15-5ced-4ddc-b409-7134ff3c332f}" ma:taxonomyMulti="true" ma:sspId="c6f371a7-af1e-4863-b830-9db92276c562"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2cd993-c5ea-4ec8-8d69-f79dd956211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10034c1-f40e-4b47-9af2-69160c6c7d05}" ma:internalName="TaxCatchAll" ma:showField="CatchAllData" ma:web="472cd993-c5ea-4ec8-8d69-f79dd9562118">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72cd993-c5ea-4ec8-8d69-f79dd9562118" xsi:nil="true"/>
    <lcf76f155ced4ddcb4097134ff3c332f xmlns="5594bb78-8642-45b2-89c8-44475cac0ef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EB06AB-3632-4BC9-9BFF-74EED5960353}">
  <ds:schemaRefs>
    <ds:schemaRef ds:uri="472cd993-c5ea-4ec8-8d69-f79dd9562118"/>
    <ds:schemaRef ds:uri="5594bb78-8642-45b2-89c8-44475cac0e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C768276-200A-4B44-B671-E09B649DB4C3}">
  <ds:schemaRefs>
    <ds:schemaRef ds:uri="http://www.w3.org/XML/1998/namespace"/>
    <ds:schemaRef ds:uri="http://schemas.microsoft.com/office/infopath/2007/PartnerControls"/>
    <ds:schemaRef ds:uri="http://purl.org/dc/dcmitype/"/>
    <ds:schemaRef ds:uri="http://purl.org/dc/terms/"/>
    <ds:schemaRef ds:uri="http://schemas.microsoft.com/office/2006/metadata/properties"/>
    <ds:schemaRef ds:uri="http://schemas.microsoft.com/office/2006/documentManagement/types"/>
    <ds:schemaRef ds:uri="472cd993-c5ea-4ec8-8d69-f79dd9562118"/>
    <ds:schemaRef ds:uri="http://schemas.openxmlformats.org/package/2006/metadata/core-properties"/>
    <ds:schemaRef ds:uri="5594bb78-8642-45b2-89c8-44475cac0ef9"/>
    <ds:schemaRef ds:uri="http://purl.org/dc/elements/1.1/"/>
  </ds:schemaRefs>
</ds:datastoreItem>
</file>

<file path=customXml/itemProps3.xml><?xml version="1.0" encoding="utf-8"?>
<ds:datastoreItem xmlns:ds="http://schemas.openxmlformats.org/officeDocument/2006/customXml" ds:itemID="{AE2F6209-8703-4455-A0F5-D08A3CE73E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1704</Words>
  <Application>Microsoft Macintosh PowerPoint</Application>
  <PresentationFormat>Widescreen</PresentationFormat>
  <Paragraphs>326</Paragraphs>
  <Slides>34</Slides>
  <Notes>22</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34</vt:i4>
      </vt:variant>
    </vt:vector>
  </HeadingPairs>
  <TitlesOfParts>
    <vt:vector size="45" baseType="lpstr">
      <vt:lpstr>Aptos</vt:lpstr>
      <vt:lpstr>Aptos Display</vt:lpstr>
      <vt:lpstr>Arial</vt:lpstr>
      <vt:lpstr>Bradley Hand</vt:lpstr>
      <vt:lpstr>Calibri</vt:lpstr>
      <vt:lpstr>Calibri Light</vt:lpstr>
      <vt:lpstr>Montserrat</vt:lpstr>
      <vt:lpstr>Segoe UI Light</vt:lpstr>
      <vt:lpstr>Wingdings</vt:lpstr>
      <vt:lpstr>Kantoorthema</vt:lpstr>
      <vt:lpstr>Template Slidebuilder - SURF</vt:lpstr>
      <vt:lpstr>PowerPoint Presentation</vt:lpstr>
      <vt:lpstr>Agenda</vt:lpstr>
      <vt:lpstr>PowerPoint Presentation</vt:lpstr>
      <vt:lpstr>PowerPoint Presentation</vt:lpstr>
      <vt:lpstr>PowerPoint Presentation</vt:lpstr>
      <vt:lpstr>PowerPoint Presentation</vt:lpstr>
      <vt:lpstr>Member State readiness</vt:lpstr>
      <vt:lpstr>PowerPoint Presentation</vt:lpstr>
      <vt:lpstr>PowerPoint Presentation</vt:lpstr>
      <vt:lpstr>PowerPoint Presentation</vt:lpstr>
      <vt:lpstr>Call to Action</vt:lpstr>
      <vt:lpstr>|Eduwallet project</vt:lpstr>
      <vt:lpstr>The current educational landscape is institution-centric</vt:lpstr>
      <vt:lpstr>For lifelong learning, a shift towards a self-sovereign solution is needed</vt:lpstr>
      <vt:lpstr>A shift to a self-sovereign decentralized architecture</vt:lpstr>
      <vt:lpstr>A wallet is an European innovation</vt:lpstr>
      <vt:lpstr>A wallet is a powerfull new app on your mobile phone</vt:lpstr>
      <vt:lpstr>A wallet is part of an (EU+) ecosystem</vt:lpstr>
      <vt:lpstr>PowerPoint Presentation</vt:lpstr>
      <vt:lpstr>A wallet (and vault) supports various educational use cases</vt:lpstr>
      <vt:lpstr>Experience it yourself: eduwallet.nl playground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run wallet pilots with institutions with learning outcomes</vt:lpstr>
      <vt:lpstr>Wallet pilots with identity and access: machine safety</vt:lpstr>
      <vt:lpstr>The timeline of the Npuls project eduwallet</vt:lpstr>
      <vt:lpstr>Closing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Peter Eikelboom</dc:creator>
  <cp:lastModifiedBy>Frans Ward</cp:lastModifiedBy>
  <cp:revision>2</cp:revision>
  <dcterms:created xsi:type="dcterms:W3CDTF">2024-03-22T11:04:58Z</dcterms:created>
  <dcterms:modified xsi:type="dcterms:W3CDTF">2026-06-15T13:30:25Z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0x01010001D85BC74578BB42A0585F6946EC0D98</vt:lpwstr>
  </property>
  <property fmtid="{D5CDD505-2E9C-101B-9397-08002B2CF9AE}" pid="3" name="MediaServiceImageTags">
    <vt:lpwstr/>
  </property>
</Properties>
</file>