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webextensions/webextension1.xml" ContentType="application/vnd.ms-office.webextension+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webextensions/webextension2.xml" ContentType="application/vnd.ms-office.webextension+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webextensions/webextension3.xml" ContentType="application/vnd.ms-office.webextension+xml"/>
  <Override PartName="/ppt/notesSlides/notesSlide14.xml" ContentType="application/vnd.openxmlformats-officedocument.presentationml.notesSlide+xml"/>
  <Override PartName="/ppt/webextensions/webextension4.xml" ContentType="application/vnd.ms-office.webextension+xml"/>
  <Override PartName="/ppt/webextensions/webextension5.xml" ContentType="application/vnd.ms-office.webextension+xml"/>
  <Override PartName="/ppt/notesSlides/notesSlide15.xml" ContentType="application/vnd.openxmlformats-officedocument.presentationml.notesSlide+xml"/>
  <Override PartName="/ppt/webextensions/webextension6.xml" ContentType="application/vnd.ms-office.webextension+xml"/>
  <Override PartName="/ppt/webextensions/webextension7.xml" ContentType="application/vnd.ms-office.webextension+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webextensions/webextension8.xml" ContentType="application/vnd.ms-office.webextension+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webextensions/webextension9.xml" ContentType="application/vnd.ms-office.webextension+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35"/>
  </p:notesMasterIdLst>
  <p:sldIdLst>
    <p:sldId id="305" r:id="rId7"/>
    <p:sldId id="331" r:id="rId8"/>
    <p:sldId id="332" r:id="rId9"/>
    <p:sldId id="307" r:id="rId10"/>
    <p:sldId id="333" r:id="rId11"/>
    <p:sldId id="310" r:id="rId12"/>
    <p:sldId id="311" r:id="rId13"/>
    <p:sldId id="334" r:id="rId14"/>
    <p:sldId id="312" r:id="rId15"/>
    <p:sldId id="313" r:id="rId16"/>
    <p:sldId id="314" r:id="rId17"/>
    <p:sldId id="315" r:id="rId18"/>
    <p:sldId id="316" r:id="rId19"/>
    <p:sldId id="317" r:id="rId20"/>
    <p:sldId id="318" r:id="rId21"/>
    <p:sldId id="327" r:id="rId22"/>
    <p:sldId id="328" r:id="rId23"/>
    <p:sldId id="329" r:id="rId24"/>
    <p:sldId id="330" r:id="rId25"/>
    <p:sldId id="319" r:id="rId26"/>
    <p:sldId id="320" r:id="rId27"/>
    <p:sldId id="321" r:id="rId28"/>
    <p:sldId id="322" r:id="rId29"/>
    <p:sldId id="323" r:id="rId30"/>
    <p:sldId id="324" r:id="rId31"/>
    <p:sldId id="325" r:id="rId32"/>
    <p:sldId id="326" r:id="rId33"/>
    <p:sldId id="304" r:id="rId34"/>
  </p:sldIdLst>
  <p:sldSz cx="9144000" cy="5143500" type="screen16x9"/>
  <p:notesSz cx="6858000" cy="9144000"/>
  <p:custDataLst>
    <p:tags r:id="rId36"/>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05D"/>
    <a:srgbClr val="037C3F"/>
    <a:srgbClr val="20649A"/>
    <a:srgbClr val="42AF8E"/>
    <a:srgbClr val="8DB8D9"/>
    <a:srgbClr val="9DCFF5"/>
    <a:srgbClr val="B7C6D2"/>
    <a:srgbClr val="D1E3EF"/>
    <a:srgbClr val="F0E888"/>
    <a:srgbClr val="FA9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699B31-9ED8-4AA1-8EB1-5B557E6A6C66}" v="15" dt="2026-06-03T05:03:55.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73996" autoAdjust="0"/>
  </p:normalViewPr>
  <p:slideViewPr>
    <p:cSldViewPr snapToGrid="0">
      <p:cViewPr varScale="1">
        <p:scale>
          <a:sx n="124" d="100"/>
          <a:sy n="124" d="100"/>
        </p:scale>
        <p:origin x="1302"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u Velcea" userId="df1d040a-5cb7-4540-80c0-9c89464a5c7f" providerId="ADAL" clId="{7AA77E07-6996-4872-9557-A4EBCB6ED46B}"/>
    <pc:docChg chg="undo custSel addSld delSld modSld sldOrd">
      <pc:chgData name="Radu Velcea" userId="df1d040a-5cb7-4540-80c0-9c89464a5c7f" providerId="ADAL" clId="{7AA77E07-6996-4872-9557-A4EBCB6ED46B}" dt="2026-06-03T05:03:06.182" v="1289" actId="47"/>
      <pc:docMkLst>
        <pc:docMk/>
      </pc:docMkLst>
      <pc:sldChg chg="delSp modSp mod">
        <pc:chgData name="Radu Velcea" userId="df1d040a-5cb7-4540-80c0-9c89464a5c7f" providerId="ADAL" clId="{7AA77E07-6996-4872-9557-A4EBCB6ED46B}" dt="2026-06-03T04:18:15.191" v="1246" actId="478"/>
        <pc:sldMkLst>
          <pc:docMk/>
          <pc:sldMk cId="1659775891" sldId="304"/>
        </pc:sldMkLst>
        <pc:spChg chg="del">
          <ac:chgData name="Radu Velcea" userId="df1d040a-5cb7-4540-80c0-9c89464a5c7f" providerId="ADAL" clId="{7AA77E07-6996-4872-9557-A4EBCB6ED46B}" dt="2026-06-03T04:18:15.191" v="1246" actId="478"/>
          <ac:spMkLst>
            <pc:docMk/>
            <pc:sldMk cId="1659775891" sldId="304"/>
            <ac:spMk id="5" creationId="{43B8BB45-E3F1-32ED-85AB-7EE6933C41C3}"/>
          </ac:spMkLst>
        </pc:spChg>
        <pc:spChg chg="mod">
          <ac:chgData name="Radu Velcea" userId="df1d040a-5cb7-4540-80c0-9c89464a5c7f" providerId="ADAL" clId="{7AA77E07-6996-4872-9557-A4EBCB6ED46B}" dt="2026-05-28T14:02:28.123" v="1081" actId="20577"/>
          <ac:spMkLst>
            <pc:docMk/>
            <pc:sldMk cId="1659775891" sldId="304"/>
            <ac:spMk id="7" creationId="{DF5BAE8E-0358-9233-9689-1375818E8E29}"/>
          </ac:spMkLst>
        </pc:spChg>
      </pc:sldChg>
      <pc:sldChg chg="modSp mod">
        <pc:chgData name="Radu Velcea" userId="df1d040a-5cb7-4540-80c0-9c89464a5c7f" providerId="ADAL" clId="{7AA77E07-6996-4872-9557-A4EBCB6ED46B}" dt="2026-05-27T13:41:46.024" v="57" actId="20577"/>
        <pc:sldMkLst>
          <pc:docMk/>
          <pc:sldMk cId="1753329869" sldId="305"/>
        </pc:sldMkLst>
        <pc:spChg chg="mod">
          <ac:chgData name="Radu Velcea" userId="df1d040a-5cb7-4540-80c0-9c89464a5c7f" providerId="ADAL" clId="{7AA77E07-6996-4872-9557-A4EBCB6ED46B}" dt="2026-05-27T13:41:27.560" v="37" actId="20577"/>
          <ac:spMkLst>
            <pc:docMk/>
            <pc:sldMk cId="1753329869" sldId="305"/>
            <ac:spMk id="5" creationId="{A5627B2D-CE81-EFFA-B2CA-8A60AD1F5502}"/>
          </ac:spMkLst>
        </pc:spChg>
        <pc:spChg chg="mod">
          <ac:chgData name="Radu Velcea" userId="df1d040a-5cb7-4540-80c0-9c89464a5c7f" providerId="ADAL" clId="{7AA77E07-6996-4872-9557-A4EBCB6ED46B}" dt="2026-05-27T13:41:30.917" v="44" actId="20577"/>
          <ac:spMkLst>
            <pc:docMk/>
            <pc:sldMk cId="1753329869" sldId="305"/>
            <ac:spMk id="6" creationId="{13BC0655-5C96-7997-0418-B8F0E616D539}"/>
          </ac:spMkLst>
        </pc:spChg>
        <pc:spChg chg="mod">
          <ac:chgData name="Radu Velcea" userId="df1d040a-5cb7-4540-80c0-9c89464a5c7f" providerId="ADAL" clId="{7AA77E07-6996-4872-9557-A4EBCB6ED46B}" dt="2026-05-27T13:41:01.797" v="23" actId="20577"/>
          <ac:spMkLst>
            <pc:docMk/>
            <pc:sldMk cId="1753329869" sldId="305"/>
            <ac:spMk id="7" creationId="{EEEF0C68-50D4-7D79-8F6D-909A326903CB}"/>
          </ac:spMkLst>
        </pc:spChg>
        <pc:spChg chg="mod">
          <ac:chgData name="Radu Velcea" userId="df1d040a-5cb7-4540-80c0-9c89464a5c7f" providerId="ADAL" clId="{7AA77E07-6996-4872-9557-A4EBCB6ED46B}" dt="2026-05-27T13:41:21.006" v="26" actId="2710"/>
          <ac:spMkLst>
            <pc:docMk/>
            <pc:sldMk cId="1753329869" sldId="305"/>
            <ac:spMk id="8" creationId="{3FB4E49B-95DE-4134-2E99-8FC079023B26}"/>
          </ac:spMkLst>
        </pc:spChg>
        <pc:spChg chg="mod">
          <ac:chgData name="Radu Velcea" userId="df1d040a-5cb7-4540-80c0-9c89464a5c7f" providerId="ADAL" clId="{7AA77E07-6996-4872-9557-A4EBCB6ED46B}" dt="2026-05-27T13:41:46.024" v="57" actId="20577"/>
          <ac:spMkLst>
            <pc:docMk/>
            <pc:sldMk cId="1753329869" sldId="305"/>
            <ac:spMk id="9" creationId="{A1917DB0-4ADF-F23A-6EBE-AEA40E0031C9}"/>
          </ac:spMkLst>
        </pc:spChg>
      </pc:sldChg>
      <pc:sldChg chg="modSp new mod modNotesTx">
        <pc:chgData name="Radu Velcea" userId="df1d040a-5cb7-4540-80c0-9c89464a5c7f" providerId="ADAL" clId="{7AA77E07-6996-4872-9557-A4EBCB6ED46B}" dt="2026-05-28T08:41:08.007" v="196" actId="20577"/>
        <pc:sldMkLst>
          <pc:docMk/>
          <pc:sldMk cId="1398235767" sldId="307"/>
        </pc:sldMkLst>
        <pc:spChg chg="mod">
          <ac:chgData name="Radu Velcea" userId="df1d040a-5cb7-4540-80c0-9c89464a5c7f" providerId="ADAL" clId="{7AA77E07-6996-4872-9557-A4EBCB6ED46B}" dt="2026-05-28T08:40:48.496" v="194" actId="5793"/>
          <ac:spMkLst>
            <pc:docMk/>
            <pc:sldMk cId="1398235767" sldId="307"/>
            <ac:spMk id="2" creationId="{F85C90F7-1937-A92E-ABB1-DD47846F433F}"/>
          </ac:spMkLst>
        </pc:spChg>
        <pc:spChg chg="mod">
          <ac:chgData name="Radu Velcea" userId="df1d040a-5cb7-4540-80c0-9c89464a5c7f" providerId="ADAL" clId="{7AA77E07-6996-4872-9557-A4EBCB6ED46B}" dt="2026-05-28T08:39:49.572" v="185"/>
          <ac:spMkLst>
            <pc:docMk/>
            <pc:sldMk cId="1398235767" sldId="307"/>
            <ac:spMk id="3" creationId="{CF41B941-8C8A-00E9-9BD6-5F9DDFD905B2}"/>
          </ac:spMkLst>
        </pc:spChg>
      </pc:sldChg>
      <pc:sldChg chg="addSp delSp modSp add mod">
        <pc:chgData name="Radu Velcea" userId="df1d040a-5cb7-4540-80c0-9c89464a5c7f" providerId="ADAL" clId="{7AA77E07-6996-4872-9557-A4EBCB6ED46B}" dt="2026-06-03T04:17:08.185" v="1245" actId="1076"/>
        <pc:sldMkLst>
          <pc:docMk/>
          <pc:sldMk cId="2607898861" sldId="310"/>
        </pc:sldMkLst>
        <pc:spChg chg="add mod">
          <ac:chgData name="Radu Velcea" userId="df1d040a-5cb7-4540-80c0-9c89464a5c7f" providerId="ADAL" clId="{7AA77E07-6996-4872-9557-A4EBCB6ED46B}" dt="2026-06-03T03:57:11.249" v="1243" actId="5793"/>
          <ac:spMkLst>
            <pc:docMk/>
            <pc:sldMk cId="2607898861" sldId="310"/>
            <ac:spMk id="2" creationId="{B01C03A0-62FE-3C42-6DFD-70A78BA4C11B}"/>
          </ac:spMkLst>
        </pc:spChg>
        <pc:spChg chg="mod">
          <ac:chgData name="Radu Velcea" userId="df1d040a-5cb7-4540-80c0-9c89464a5c7f" providerId="ADAL" clId="{7AA77E07-6996-4872-9557-A4EBCB6ED46B}" dt="2026-06-03T04:17:08.185" v="1245" actId="1076"/>
          <ac:spMkLst>
            <pc:docMk/>
            <pc:sldMk cId="2607898861" sldId="310"/>
            <ac:spMk id="5" creationId="{DEA7E767-466E-7C2B-B97E-AE54E5B445DF}"/>
          </ac:spMkLst>
        </pc:spChg>
      </pc:sldChg>
      <pc:sldChg chg="addSp delSp modSp new mod modNotesTx">
        <pc:chgData name="Radu Velcea" userId="df1d040a-5cb7-4540-80c0-9c89464a5c7f" providerId="ADAL" clId="{7AA77E07-6996-4872-9557-A4EBCB6ED46B}" dt="2026-06-03T04:59:11.208" v="1277"/>
        <pc:sldMkLst>
          <pc:docMk/>
          <pc:sldMk cId="4169718549" sldId="311"/>
        </pc:sldMkLst>
        <pc:graphicFrameChg chg="add mod">
          <ac:chgData name="Radu Velcea" userId="df1d040a-5cb7-4540-80c0-9c89464a5c7f" providerId="ADAL" clId="{7AA77E07-6996-4872-9557-A4EBCB6ED46B}" dt="2026-06-03T04:59:11.208" v="1277"/>
          <ac:graphicFrameMkLst>
            <pc:docMk/>
            <pc:sldMk cId="4169718549" sldId="311"/>
            <ac:graphicFrameMk id="7" creationId="{956F97EA-5E3D-43A6-3B74-770C980A61C7}"/>
          </ac:graphicFrameMkLst>
        </pc:graphicFrameChg>
      </pc:sldChg>
      <pc:sldChg chg="addSp delSp modSp add mod ord">
        <pc:chgData name="Radu Velcea" userId="df1d040a-5cb7-4540-80c0-9c89464a5c7f" providerId="ADAL" clId="{7AA77E07-6996-4872-9557-A4EBCB6ED46B}" dt="2026-05-28T09:37:07.167" v="433" actId="1076"/>
        <pc:sldMkLst>
          <pc:docMk/>
          <pc:sldMk cId="605934074" sldId="312"/>
        </pc:sldMkLst>
        <pc:spChg chg="mod">
          <ac:chgData name="Radu Velcea" userId="df1d040a-5cb7-4540-80c0-9c89464a5c7f" providerId="ADAL" clId="{7AA77E07-6996-4872-9557-A4EBCB6ED46B}" dt="2026-05-28T09:37:02.786" v="432" actId="1076"/>
          <ac:spMkLst>
            <pc:docMk/>
            <pc:sldMk cId="605934074" sldId="312"/>
            <ac:spMk id="3" creationId="{C78811C0-5CA5-4DD5-BE90-CD220F7FCC2A}"/>
          </ac:spMkLst>
        </pc:spChg>
        <pc:graphicFrameChg chg="add mod modGraphic">
          <ac:chgData name="Radu Velcea" userId="df1d040a-5cb7-4540-80c0-9c89464a5c7f" providerId="ADAL" clId="{7AA77E07-6996-4872-9557-A4EBCB6ED46B}" dt="2026-05-28T09:36:52.414" v="423" actId="20577"/>
          <ac:graphicFrameMkLst>
            <pc:docMk/>
            <pc:sldMk cId="605934074" sldId="312"/>
            <ac:graphicFrameMk id="7" creationId="{C0317346-210B-0519-D864-029FBBB2080B}"/>
          </ac:graphicFrameMkLst>
        </pc:graphicFrameChg>
        <pc:picChg chg="mod">
          <ac:chgData name="Radu Velcea" userId="df1d040a-5cb7-4540-80c0-9c89464a5c7f" providerId="ADAL" clId="{7AA77E07-6996-4872-9557-A4EBCB6ED46B}" dt="2026-05-28T09:37:07.167" v="433" actId="1076"/>
          <ac:picMkLst>
            <pc:docMk/>
            <pc:sldMk cId="605934074" sldId="312"/>
            <ac:picMk id="8" creationId="{9C07513D-792A-697D-1293-23CC5ED78719}"/>
          </ac:picMkLst>
        </pc:picChg>
      </pc:sldChg>
      <pc:sldChg chg="addSp modSp new mod modNotesTx">
        <pc:chgData name="Radu Velcea" userId="df1d040a-5cb7-4540-80c0-9c89464a5c7f" providerId="ADAL" clId="{7AA77E07-6996-4872-9557-A4EBCB6ED46B}" dt="2026-05-28T09:48:35.662" v="503" actId="20577"/>
        <pc:sldMkLst>
          <pc:docMk/>
          <pc:sldMk cId="2674096055" sldId="313"/>
        </pc:sldMkLst>
        <pc:spChg chg="mod">
          <ac:chgData name="Radu Velcea" userId="df1d040a-5cb7-4540-80c0-9c89464a5c7f" providerId="ADAL" clId="{7AA77E07-6996-4872-9557-A4EBCB6ED46B}" dt="2026-05-28T09:45:47.923" v="464" actId="20577"/>
          <ac:spMkLst>
            <pc:docMk/>
            <pc:sldMk cId="2674096055" sldId="313"/>
            <ac:spMk id="2" creationId="{EC2E8C8B-9CD9-805A-68AA-D57B59774726}"/>
          </ac:spMkLst>
        </pc:spChg>
        <pc:spChg chg="mod">
          <ac:chgData name="Radu Velcea" userId="df1d040a-5cb7-4540-80c0-9c89464a5c7f" providerId="ADAL" clId="{7AA77E07-6996-4872-9557-A4EBCB6ED46B}" dt="2026-05-28T09:45:26.262" v="459" actId="20577"/>
          <ac:spMkLst>
            <pc:docMk/>
            <pc:sldMk cId="2674096055" sldId="313"/>
            <ac:spMk id="3" creationId="{08BEC491-1C22-AC57-0566-A45CA9EB53C5}"/>
          </ac:spMkLst>
        </pc:spChg>
        <pc:picChg chg="add mod">
          <ac:chgData name="Radu Velcea" userId="df1d040a-5cb7-4540-80c0-9c89464a5c7f" providerId="ADAL" clId="{7AA77E07-6996-4872-9557-A4EBCB6ED46B}" dt="2026-05-28T09:44:52.381" v="438" actId="29295"/>
          <ac:picMkLst>
            <pc:docMk/>
            <pc:sldMk cId="2674096055" sldId="313"/>
            <ac:picMk id="5" creationId="{EEF537D5-328D-89E7-D055-820919549483}"/>
          </ac:picMkLst>
        </pc:picChg>
        <pc:picChg chg="add mod modCrop">
          <ac:chgData name="Radu Velcea" userId="df1d040a-5cb7-4540-80c0-9c89464a5c7f" providerId="ADAL" clId="{7AA77E07-6996-4872-9557-A4EBCB6ED46B}" dt="2026-05-28T09:45:18.017" v="447" actId="732"/>
          <ac:picMkLst>
            <pc:docMk/>
            <pc:sldMk cId="2674096055" sldId="313"/>
            <ac:picMk id="6" creationId="{B05B67FA-6462-17E8-7B2B-5B8A3EDDBFAE}"/>
          </ac:picMkLst>
        </pc:picChg>
      </pc:sldChg>
      <pc:sldChg chg="modSp add mod modNotesTx">
        <pc:chgData name="Radu Velcea" userId="df1d040a-5cb7-4540-80c0-9c89464a5c7f" providerId="ADAL" clId="{7AA77E07-6996-4872-9557-A4EBCB6ED46B}" dt="2026-05-28T09:47:19.965" v="482" actId="20577"/>
        <pc:sldMkLst>
          <pc:docMk/>
          <pc:sldMk cId="503228643" sldId="314"/>
        </pc:sldMkLst>
        <pc:spChg chg="mod">
          <ac:chgData name="Radu Velcea" userId="df1d040a-5cb7-4540-80c0-9c89464a5c7f" providerId="ADAL" clId="{7AA77E07-6996-4872-9557-A4EBCB6ED46B}" dt="2026-05-28T09:46:46.470" v="481" actId="20577"/>
          <ac:spMkLst>
            <pc:docMk/>
            <pc:sldMk cId="503228643" sldId="314"/>
            <ac:spMk id="2" creationId="{86DD854A-DDE5-B0AC-5912-DC327E2E9D8B}"/>
          </ac:spMkLst>
        </pc:spChg>
        <pc:spChg chg="mod">
          <ac:chgData name="Radu Velcea" userId="df1d040a-5cb7-4540-80c0-9c89464a5c7f" providerId="ADAL" clId="{7AA77E07-6996-4872-9557-A4EBCB6ED46B}" dt="2026-05-28T09:46:34.176" v="477" actId="20577"/>
          <ac:spMkLst>
            <pc:docMk/>
            <pc:sldMk cId="503228643" sldId="314"/>
            <ac:spMk id="3" creationId="{E513BD47-6520-A8A3-1568-45A514464D99}"/>
          </ac:spMkLst>
        </pc:spChg>
        <pc:picChg chg="mod modCrop">
          <ac:chgData name="Radu Velcea" userId="df1d040a-5cb7-4540-80c0-9c89464a5c7f" providerId="ADAL" clId="{7AA77E07-6996-4872-9557-A4EBCB6ED46B}" dt="2026-05-28T09:46:25.306" v="468" actId="732"/>
          <ac:picMkLst>
            <pc:docMk/>
            <pc:sldMk cId="503228643" sldId="314"/>
            <ac:picMk id="6" creationId="{A2F781AB-3FC6-DB63-6930-6B63C6E3A0B9}"/>
          </ac:picMkLst>
        </pc:picChg>
      </pc:sldChg>
      <pc:sldChg chg="modSp add mod">
        <pc:chgData name="Radu Velcea" userId="df1d040a-5cb7-4540-80c0-9c89464a5c7f" providerId="ADAL" clId="{7AA77E07-6996-4872-9557-A4EBCB6ED46B}" dt="2026-05-28T09:48:03.520" v="502" actId="20577"/>
        <pc:sldMkLst>
          <pc:docMk/>
          <pc:sldMk cId="138502404" sldId="315"/>
        </pc:sldMkLst>
        <pc:spChg chg="mod">
          <ac:chgData name="Radu Velcea" userId="df1d040a-5cb7-4540-80c0-9c89464a5c7f" providerId="ADAL" clId="{7AA77E07-6996-4872-9557-A4EBCB6ED46B}" dt="2026-05-28T09:48:03.520" v="502" actId="20577"/>
          <ac:spMkLst>
            <pc:docMk/>
            <pc:sldMk cId="138502404" sldId="315"/>
            <ac:spMk id="2" creationId="{2EB879A4-4941-8F46-4BE5-624A7B32C7FF}"/>
          </ac:spMkLst>
        </pc:spChg>
        <pc:spChg chg="mod">
          <ac:chgData name="Radu Velcea" userId="df1d040a-5cb7-4540-80c0-9c89464a5c7f" providerId="ADAL" clId="{7AA77E07-6996-4872-9557-A4EBCB6ED46B}" dt="2026-05-28T09:47:52.883" v="498" actId="20577"/>
          <ac:spMkLst>
            <pc:docMk/>
            <pc:sldMk cId="138502404" sldId="315"/>
            <ac:spMk id="3" creationId="{D528EBAC-3F0E-2CB9-3177-431DBCBB813C}"/>
          </ac:spMkLst>
        </pc:spChg>
        <pc:picChg chg="mod modCrop">
          <ac:chgData name="Radu Velcea" userId="df1d040a-5cb7-4540-80c0-9c89464a5c7f" providerId="ADAL" clId="{7AA77E07-6996-4872-9557-A4EBCB6ED46B}" dt="2026-05-28T09:47:45.564" v="485" actId="732"/>
          <ac:picMkLst>
            <pc:docMk/>
            <pc:sldMk cId="138502404" sldId="315"/>
            <ac:picMk id="6" creationId="{7C413652-BE35-C0D2-A81E-A7421FD5FD0E}"/>
          </ac:picMkLst>
        </pc:picChg>
      </pc:sldChg>
      <pc:sldChg chg="modSp add mod modNotesTx">
        <pc:chgData name="Radu Velcea" userId="df1d040a-5cb7-4540-80c0-9c89464a5c7f" providerId="ADAL" clId="{7AA77E07-6996-4872-9557-A4EBCB6ED46B}" dt="2026-05-28T09:49:50.426" v="527" actId="20577"/>
        <pc:sldMkLst>
          <pc:docMk/>
          <pc:sldMk cId="1285386918" sldId="316"/>
        </pc:sldMkLst>
        <pc:spChg chg="mod">
          <ac:chgData name="Radu Velcea" userId="df1d040a-5cb7-4540-80c0-9c89464a5c7f" providerId="ADAL" clId="{7AA77E07-6996-4872-9557-A4EBCB6ED46B}" dt="2026-05-28T09:49:24.979" v="525" actId="20577"/>
          <ac:spMkLst>
            <pc:docMk/>
            <pc:sldMk cId="1285386918" sldId="316"/>
            <ac:spMk id="2" creationId="{2CEDA42C-6084-23D1-280E-F753F696798C}"/>
          </ac:spMkLst>
        </pc:spChg>
        <pc:spChg chg="mod">
          <ac:chgData name="Radu Velcea" userId="df1d040a-5cb7-4540-80c0-9c89464a5c7f" providerId="ADAL" clId="{7AA77E07-6996-4872-9557-A4EBCB6ED46B}" dt="2026-05-28T09:49:11.669" v="519" actId="20577"/>
          <ac:spMkLst>
            <pc:docMk/>
            <pc:sldMk cId="1285386918" sldId="316"/>
            <ac:spMk id="3" creationId="{B0F56A39-07E3-B829-81E5-BA6064D77ADD}"/>
          </ac:spMkLst>
        </pc:spChg>
        <pc:picChg chg="mod modCrop">
          <ac:chgData name="Radu Velcea" userId="df1d040a-5cb7-4540-80c0-9c89464a5c7f" providerId="ADAL" clId="{7AA77E07-6996-4872-9557-A4EBCB6ED46B}" dt="2026-05-28T09:49:05.848" v="506" actId="732"/>
          <ac:picMkLst>
            <pc:docMk/>
            <pc:sldMk cId="1285386918" sldId="316"/>
            <ac:picMk id="6" creationId="{829316D3-A3BC-336B-EC4A-DE277F0A2F87}"/>
          </ac:picMkLst>
        </pc:picChg>
      </pc:sldChg>
      <pc:sldChg chg="addSp delSp modSp new mod">
        <pc:chgData name="Radu Velcea" userId="df1d040a-5cb7-4540-80c0-9c89464a5c7f" providerId="ADAL" clId="{7AA77E07-6996-4872-9557-A4EBCB6ED46B}" dt="2026-06-03T04:59:43.499" v="1278"/>
        <pc:sldMkLst>
          <pc:docMk/>
          <pc:sldMk cId="1477310916" sldId="317"/>
        </pc:sldMkLst>
        <pc:graphicFrameChg chg="add mod">
          <ac:chgData name="Radu Velcea" userId="df1d040a-5cb7-4540-80c0-9c89464a5c7f" providerId="ADAL" clId="{7AA77E07-6996-4872-9557-A4EBCB6ED46B}" dt="2026-06-03T04:59:43.499" v="1278"/>
          <ac:graphicFrameMkLst>
            <pc:docMk/>
            <pc:sldMk cId="1477310916" sldId="317"/>
            <ac:graphicFrameMk id="7" creationId="{9CB24AFE-1991-22D4-E2D1-E639987EEA63}"/>
          </ac:graphicFrameMkLst>
        </pc:graphicFrameChg>
      </pc:sldChg>
      <pc:sldChg chg="addSp delSp modSp new mod modNotesTx">
        <pc:chgData name="Radu Velcea" userId="df1d040a-5cb7-4540-80c0-9c89464a5c7f" providerId="ADAL" clId="{7AA77E07-6996-4872-9557-A4EBCB6ED46B}" dt="2026-05-28T11:08:36.203" v="689" actId="20577"/>
        <pc:sldMkLst>
          <pc:docMk/>
          <pc:sldMk cId="492558595" sldId="318"/>
        </pc:sldMkLst>
        <pc:spChg chg="mod">
          <ac:chgData name="Radu Velcea" userId="df1d040a-5cb7-4540-80c0-9c89464a5c7f" providerId="ADAL" clId="{7AA77E07-6996-4872-9557-A4EBCB6ED46B}" dt="2026-05-28T09:53:53.748" v="550" actId="20577"/>
          <ac:spMkLst>
            <pc:docMk/>
            <pc:sldMk cId="492558595" sldId="318"/>
            <ac:spMk id="3" creationId="{BDDDB134-C105-0F5F-A622-B52A51B49BA4}"/>
          </ac:spMkLst>
        </pc:spChg>
        <pc:graphicFrameChg chg="add mod modGraphic">
          <ac:chgData name="Radu Velcea" userId="df1d040a-5cb7-4540-80c0-9c89464a5c7f" providerId="ADAL" clId="{7AA77E07-6996-4872-9557-A4EBCB6ED46B}" dt="2026-05-28T09:59:56.312" v="679" actId="14734"/>
          <ac:graphicFrameMkLst>
            <pc:docMk/>
            <pc:sldMk cId="492558595" sldId="318"/>
            <ac:graphicFrameMk id="6" creationId="{8B6A5858-9F47-4800-6E45-2F5795714211}"/>
          </ac:graphicFrameMkLst>
        </pc:graphicFrameChg>
        <pc:picChg chg="add mod modCrop">
          <ac:chgData name="Radu Velcea" userId="df1d040a-5cb7-4540-80c0-9c89464a5c7f" providerId="ADAL" clId="{7AA77E07-6996-4872-9557-A4EBCB6ED46B}" dt="2026-05-28T11:07:23.560" v="681" actId="1076"/>
          <ac:picMkLst>
            <pc:docMk/>
            <pc:sldMk cId="492558595" sldId="318"/>
            <ac:picMk id="5" creationId="{772411E2-376C-676E-253B-A3707AE002F1}"/>
          </ac:picMkLst>
        </pc:picChg>
      </pc:sldChg>
      <pc:sldChg chg="addSp delSp modSp new mod">
        <pc:chgData name="Radu Velcea" userId="df1d040a-5cb7-4540-80c0-9c89464a5c7f" providerId="ADAL" clId="{7AA77E07-6996-4872-9557-A4EBCB6ED46B}" dt="2026-05-28T11:21:16.791" v="875" actId="1076"/>
        <pc:sldMkLst>
          <pc:docMk/>
          <pc:sldMk cId="1930150521" sldId="319"/>
        </pc:sldMkLst>
        <pc:spChg chg="mod">
          <ac:chgData name="Radu Velcea" userId="df1d040a-5cb7-4540-80c0-9c89464a5c7f" providerId="ADAL" clId="{7AA77E07-6996-4872-9557-A4EBCB6ED46B}" dt="2026-05-28T11:18:33.089" v="712" actId="20577"/>
          <ac:spMkLst>
            <pc:docMk/>
            <pc:sldMk cId="1930150521" sldId="319"/>
            <ac:spMk id="3" creationId="{139B1177-1E9D-858F-AB06-2793238713FB}"/>
          </ac:spMkLst>
        </pc:spChg>
        <pc:graphicFrameChg chg="add mod modGraphic">
          <ac:chgData name="Radu Velcea" userId="df1d040a-5cb7-4540-80c0-9c89464a5c7f" providerId="ADAL" clId="{7AA77E07-6996-4872-9557-A4EBCB6ED46B}" dt="2026-05-28T11:21:16.791" v="875" actId="1076"/>
          <ac:graphicFrameMkLst>
            <pc:docMk/>
            <pc:sldMk cId="1930150521" sldId="319"/>
            <ac:graphicFrameMk id="5" creationId="{BA7DDCF9-ABC9-1D96-17F5-875CD3241114}"/>
          </ac:graphicFrameMkLst>
        </pc:graphicFrameChg>
      </pc:sldChg>
      <pc:sldChg chg="addSp modSp new mod">
        <pc:chgData name="Radu Velcea" userId="df1d040a-5cb7-4540-80c0-9c89464a5c7f" providerId="ADAL" clId="{7AA77E07-6996-4872-9557-A4EBCB6ED46B}" dt="2026-05-28T11:22:17.249" v="912" actId="14100"/>
        <pc:sldMkLst>
          <pc:docMk/>
          <pc:sldMk cId="1671834989" sldId="320"/>
        </pc:sldMkLst>
        <pc:spChg chg="mod">
          <ac:chgData name="Radu Velcea" userId="df1d040a-5cb7-4540-80c0-9c89464a5c7f" providerId="ADAL" clId="{7AA77E07-6996-4872-9557-A4EBCB6ED46B}" dt="2026-05-28T11:22:17.249" v="912" actId="14100"/>
          <ac:spMkLst>
            <pc:docMk/>
            <pc:sldMk cId="1671834989" sldId="320"/>
            <ac:spMk id="2" creationId="{53BBA5DA-E3FD-9102-8B2D-F99EEC5B83B7}"/>
          </ac:spMkLst>
        </pc:spChg>
        <pc:spChg chg="mod">
          <ac:chgData name="Radu Velcea" userId="df1d040a-5cb7-4540-80c0-9c89464a5c7f" providerId="ADAL" clId="{7AA77E07-6996-4872-9557-A4EBCB6ED46B}" dt="2026-05-28T11:21:36.536" v="905" actId="20577"/>
          <ac:spMkLst>
            <pc:docMk/>
            <pc:sldMk cId="1671834989" sldId="320"/>
            <ac:spMk id="3" creationId="{E6B784F7-D4FA-0026-9D94-7CE602C642F5}"/>
          </ac:spMkLst>
        </pc:spChg>
        <pc:picChg chg="add mod">
          <ac:chgData name="Radu Velcea" userId="df1d040a-5cb7-4540-80c0-9c89464a5c7f" providerId="ADAL" clId="{7AA77E07-6996-4872-9557-A4EBCB6ED46B}" dt="2026-05-28T11:21:52.679" v="908" actId="14100"/>
          <ac:picMkLst>
            <pc:docMk/>
            <pc:sldMk cId="1671834989" sldId="320"/>
            <ac:picMk id="5" creationId="{C8DBD808-DB9F-E8A4-B64C-49488C51000E}"/>
          </ac:picMkLst>
        </pc:picChg>
      </pc:sldChg>
      <pc:sldChg chg="addSp delSp modSp new mod modNotesTx">
        <pc:chgData name="Radu Velcea" userId="df1d040a-5cb7-4540-80c0-9c89464a5c7f" providerId="ADAL" clId="{7AA77E07-6996-4872-9557-A4EBCB6ED46B}" dt="2026-06-02T08:15:13.491" v="1234"/>
        <pc:sldMkLst>
          <pc:docMk/>
          <pc:sldMk cId="3957281482" sldId="321"/>
        </pc:sldMkLst>
        <pc:graphicFrameChg chg="add mod">
          <ac:chgData name="Radu Velcea" userId="df1d040a-5cb7-4540-80c0-9c89464a5c7f" providerId="ADAL" clId="{7AA77E07-6996-4872-9557-A4EBCB6ED46B}" dt="2026-06-02T08:15:13.491" v="1234"/>
          <ac:graphicFrameMkLst>
            <pc:docMk/>
            <pc:sldMk cId="3957281482" sldId="321"/>
            <ac:graphicFrameMk id="7" creationId="{B398391C-9A8B-2648-D529-5AA6CD2A75EC}"/>
          </ac:graphicFrameMkLst>
        </pc:graphicFrameChg>
      </pc:sldChg>
      <pc:sldChg chg="modSp new mod modNotesTx">
        <pc:chgData name="Radu Velcea" userId="df1d040a-5cb7-4540-80c0-9c89464a5c7f" providerId="ADAL" clId="{7AA77E07-6996-4872-9557-A4EBCB6ED46B}" dt="2026-05-28T11:36:48.606" v="933" actId="20577"/>
        <pc:sldMkLst>
          <pc:docMk/>
          <pc:sldMk cId="184383712" sldId="322"/>
        </pc:sldMkLst>
        <pc:spChg chg="mod">
          <ac:chgData name="Radu Velcea" userId="df1d040a-5cb7-4540-80c0-9c89464a5c7f" providerId="ADAL" clId="{7AA77E07-6996-4872-9557-A4EBCB6ED46B}" dt="2026-05-28T11:36:15.036" v="931" actId="20577"/>
          <ac:spMkLst>
            <pc:docMk/>
            <pc:sldMk cId="184383712" sldId="322"/>
            <ac:spMk id="2" creationId="{2203B437-FA8C-7CBF-EE22-41CFA1DD03D4}"/>
          </ac:spMkLst>
        </pc:spChg>
        <pc:spChg chg="mod">
          <ac:chgData name="Radu Velcea" userId="df1d040a-5cb7-4540-80c0-9c89464a5c7f" providerId="ADAL" clId="{7AA77E07-6996-4872-9557-A4EBCB6ED46B}" dt="2026-05-28T11:35:40.697" v="921"/>
          <ac:spMkLst>
            <pc:docMk/>
            <pc:sldMk cId="184383712" sldId="322"/>
            <ac:spMk id="3" creationId="{ACBA019B-9FCF-158E-6F52-EEE59F548F13}"/>
          </ac:spMkLst>
        </pc:spChg>
      </pc:sldChg>
      <pc:sldChg chg="modSp new mod modNotesTx">
        <pc:chgData name="Radu Velcea" userId="df1d040a-5cb7-4540-80c0-9c89464a5c7f" providerId="ADAL" clId="{7AA77E07-6996-4872-9557-A4EBCB6ED46B}" dt="2026-05-28T11:46:29.083" v="955" actId="20577"/>
        <pc:sldMkLst>
          <pc:docMk/>
          <pc:sldMk cId="3618316115" sldId="323"/>
        </pc:sldMkLst>
        <pc:spChg chg="mod">
          <ac:chgData name="Radu Velcea" userId="df1d040a-5cb7-4540-80c0-9c89464a5c7f" providerId="ADAL" clId="{7AA77E07-6996-4872-9557-A4EBCB6ED46B}" dt="2026-05-28T11:44:46.339" v="953" actId="5793"/>
          <ac:spMkLst>
            <pc:docMk/>
            <pc:sldMk cId="3618316115" sldId="323"/>
            <ac:spMk id="2" creationId="{E306EFB9-4A5E-B1C2-C8D3-DFCF579C40EB}"/>
          </ac:spMkLst>
        </pc:spChg>
        <pc:spChg chg="mod">
          <ac:chgData name="Radu Velcea" userId="df1d040a-5cb7-4540-80c0-9c89464a5c7f" providerId="ADAL" clId="{7AA77E07-6996-4872-9557-A4EBCB6ED46B}" dt="2026-05-28T11:44:24.903" v="944" actId="20577"/>
          <ac:spMkLst>
            <pc:docMk/>
            <pc:sldMk cId="3618316115" sldId="323"/>
            <ac:spMk id="3" creationId="{0DBE02A9-AC2B-D028-ECDC-F06BC16183EE}"/>
          </ac:spMkLst>
        </pc:spChg>
      </pc:sldChg>
      <pc:sldChg chg="addSp delSp modSp new mod">
        <pc:chgData name="Radu Velcea" userId="df1d040a-5cb7-4540-80c0-9c89464a5c7f" providerId="ADAL" clId="{7AA77E07-6996-4872-9557-A4EBCB6ED46B}" dt="2026-06-03T05:00:18.094" v="1283"/>
        <pc:sldMkLst>
          <pc:docMk/>
          <pc:sldMk cId="3334618772" sldId="324"/>
        </pc:sldMkLst>
        <pc:graphicFrameChg chg="add mod">
          <ac:chgData name="Radu Velcea" userId="df1d040a-5cb7-4540-80c0-9c89464a5c7f" providerId="ADAL" clId="{7AA77E07-6996-4872-9557-A4EBCB6ED46B}" dt="2026-06-03T05:00:18.094" v="1283"/>
          <ac:graphicFrameMkLst>
            <pc:docMk/>
            <pc:sldMk cId="3334618772" sldId="324"/>
            <ac:graphicFrameMk id="7" creationId="{EEE56B7C-6FAC-3992-0864-360E15A9BF15}"/>
          </ac:graphicFrameMkLst>
        </pc:graphicFrameChg>
      </pc:sldChg>
      <pc:sldChg chg="modSp new mod modNotesTx">
        <pc:chgData name="Radu Velcea" userId="df1d040a-5cb7-4540-80c0-9c89464a5c7f" providerId="ADAL" clId="{7AA77E07-6996-4872-9557-A4EBCB6ED46B}" dt="2026-05-28T11:52:20.020" v="968" actId="20577"/>
        <pc:sldMkLst>
          <pc:docMk/>
          <pc:sldMk cId="2845906882" sldId="325"/>
        </pc:sldMkLst>
        <pc:spChg chg="mod">
          <ac:chgData name="Radu Velcea" userId="df1d040a-5cb7-4540-80c0-9c89464a5c7f" providerId="ADAL" clId="{7AA77E07-6996-4872-9557-A4EBCB6ED46B}" dt="2026-05-28T11:51:42.532" v="965" actId="12"/>
          <ac:spMkLst>
            <pc:docMk/>
            <pc:sldMk cId="2845906882" sldId="325"/>
            <ac:spMk id="2" creationId="{26B05F12-06B7-4AE1-150D-6C3FC8C1FBF1}"/>
          </ac:spMkLst>
        </pc:spChg>
        <pc:spChg chg="mod">
          <ac:chgData name="Radu Velcea" userId="df1d040a-5cb7-4540-80c0-9c89464a5c7f" providerId="ADAL" clId="{7AA77E07-6996-4872-9557-A4EBCB6ED46B}" dt="2026-05-28T11:51:27.098" v="961"/>
          <ac:spMkLst>
            <pc:docMk/>
            <pc:sldMk cId="2845906882" sldId="325"/>
            <ac:spMk id="3" creationId="{D82EFBDE-E585-7742-BDA0-6839176CFA36}"/>
          </ac:spMkLst>
        </pc:spChg>
      </pc:sldChg>
      <pc:sldChg chg="addSp delSp new mod modNotesTx">
        <pc:chgData name="Radu Velcea" userId="df1d040a-5cb7-4540-80c0-9c89464a5c7f" providerId="ADAL" clId="{7AA77E07-6996-4872-9557-A4EBCB6ED46B}" dt="2026-05-28T12:00:15.316" v="974" actId="12"/>
        <pc:sldMkLst>
          <pc:docMk/>
          <pc:sldMk cId="1687615750" sldId="326"/>
        </pc:sldMkLst>
        <pc:picChg chg="add">
          <ac:chgData name="Radu Velcea" userId="df1d040a-5cb7-4540-80c0-9c89464a5c7f" providerId="ADAL" clId="{7AA77E07-6996-4872-9557-A4EBCB6ED46B}" dt="2026-05-28T11:59:46.393" v="972" actId="22"/>
          <ac:picMkLst>
            <pc:docMk/>
            <pc:sldMk cId="1687615750" sldId="326"/>
            <ac:picMk id="6" creationId="{C43AE060-48F7-AA6E-D2D6-FAB3E8C572A2}"/>
          </ac:picMkLst>
        </pc:picChg>
      </pc:sldChg>
      <pc:sldChg chg="addSp delSp modSp new mod">
        <pc:chgData name="Radu Velcea" userId="df1d040a-5cb7-4540-80c0-9c89464a5c7f" providerId="ADAL" clId="{7AA77E07-6996-4872-9557-A4EBCB6ED46B}" dt="2026-06-03T04:59:49.106" v="1280"/>
        <pc:sldMkLst>
          <pc:docMk/>
          <pc:sldMk cId="3813110946" sldId="327"/>
        </pc:sldMkLst>
        <pc:graphicFrameChg chg="add mod">
          <ac:chgData name="Radu Velcea" userId="df1d040a-5cb7-4540-80c0-9c89464a5c7f" providerId="ADAL" clId="{7AA77E07-6996-4872-9557-A4EBCB6ED46B}" dt="2026-06-03T04:59:49.106" v="1280"/>
          <ac:graphicFrameMkLst>
            <pc:docMk/>
            <pc:sldMk cId="3813110946" sldId="327"/>
            <ac:graphicFrameMk id="7" creationId="{F2504EC7-34CF-D8F5-5B8A-D24257F63129}"/>
          </ac:graphicFrameMkLst>
        </pc:graphicFrameChg>
      </pc:sldChg>
      <pc:sldChg chg="addSp delSp modSp add mod">
        <pc:chgData name="Radu Velcea" userId="df1d040a-5cb7-4540-80c0-9c89464a5c7f" providerId="ADAL" clId="{7AA77E07-6996-4872-9557-A4EBCB6ED46B}" dt="2026-06-03T04:59:52.419" v="1281"/>
        <pc:sldMkLst>
          <pc:docMk/>
          <pc:sldMk cId="3635446471" sldId="328"/>
        </pc:sldMkLst>
        <pc:graphicFrameChg chg="add mod">
          <ac:chgData name="Radu Velcea" userId="df1d040a-5cb7-4540-80c0-9c89464a5c7f" providerId="ADAL" clId="{7AA77E07-6996-4872-9557-A4EBCB6ED46B}" dt="2026-06-03T04:59:52.419" v="1281"/>
          <ac:graphicFrameMkLst>
            <pc:docMk/>
            <pc:sldMk cId="3635446471" sldId="328"/>
            <ac:graphicFrameMk id="5" creationId="{A114E429-9462-8655-118E-529693515F9D}"/>
          </ac:graphicFrameMkLst>
        </pc:graphicFrameChg>
      </pc:sldChg>
      <pc:sldChg chg="addSp delSp modSp add mod">
        <pc:chgData name="Radu Velcea" userId="df1d040a-5cb7-4540-80c0-9c89464a5c7f" providerId="ADAL" clId="{7AA77E07-6996-4872-9557-A4EBCB6ED46B}" dt="2026-06-03T04:59:55.880" v="1282"/>
        <pc:sldMkLst>
          <pc:docMk/>
          <pc:sldMk cId="3522024654" sldId="329"/>
        </pc:sldMkLst>
        <pc:graphicFrameChg chg="add mod">
          <ac:chgData name="Radu Velcea" userId="df1d040a-5cb7-4540-80c0-9c89464a5c7f" providerId="ADAL" clId="{7AA77E07-6996-4872-9557-A4EBCB6ED46B}" dt="2026-06-03T04:59:55.880" v="1282"/>
          <ac:graphicFrameMkLst>
            <pc:docMk/>
            <pc:sldMk cId="3522024654" sldId="329"/>
            <ac:graphicFrameMk id="6" creationId="{58FDBBE4-9AA9-BCAE-91D9-4F3045FD904F}"/>
          </ac:graphicFrameMkLst>
        </pc:graphicFrameChg>
      </pc:sldChg>
      <pc:sldChg chg="addSp delSp modSp new mod">
        <pc:chgData name="Radu Velcea" userId="df1d040a-5cb7-4540-80c0-9c89464a5c7f" providerId="ADAL" clId="{7AA77E07-6996-4872-9557-A4EBCB6ED46B}" dt="2026-05-28T13:50:59.148" v="1027" actId="14100"/>
        <pc:sldMkLst>
          <pc:docMk/>
          <pc:sldMk cId="1742269150" sldId="330"/>
        </pc:sldMkLst>
        <pc:graphicFrameChg chg="add mod">
          <ac:chgData name="Radu Velcea" userId="df1d040a-5cb7-4540-80c0-9c89464a5c7f" providerId="ADAL" clId="{7AA77E07-6996-4872-9557-A4EBCB6ED46B}" dt="2026-05-28T13:50:59.148" v="1027" actId="14100"/>
          <ac:graphicFrameMkLst>
            <pc:docMk/>
            <pc:sldMk cId="1742269150" sldId="330"/>
            <ac:graphicFrameMk id="7" creationId="{FC0075D5-D970-82D3-ED65-7ADAABF490EA}"/>
          </ac:graphicFrameMkLst>
        </pc:graphicFrameChg>
      </pc:sldChg>
      <pc:sldChg chg="addSp delSp modSp new mod modNotesTx">
        <pc:chgData name="Radu Velcea" userId="df1d040a-5cb7-4540-80c0-9c89464a5c7f" providerId="ADAL" clId="{7AA77E07-6996-4872-9557-A4EBCB6ED46B}" dt="2026-06-03T04:58:57.414" v="1276"/>
        <pc:sldMkLst>
          <pc:docMk/>
          <pc:sldMk cId="2402893721" sldId="331"/>
        </pc:sldMkLst>
        <pc:graphicFrameChg chg="add mod">
          <ac:chgData name="Radu Velcea" userId="df1d040a-5cb7-4540-80c0-9c89464a5c7f" providerId="ADAL" clId="{7AA77E07-6996-4872-9557-A4EBCB6ED46B}" dt="2026-06-03T04:58:57.414" v="1276"/>
          <ac:graphicFrameMkLst>
            <pc:docMk/>
            <pc:sldMk cId="2402893721" sldId="331"/>
            <ac:graphicFrameMk id="5" creationId="{688079F6-4898-C7B1-A8C6-5B9EED838268}"/>
          </ac:graphicFrameMkLst>
        </pc:graphicFrameChg>
      </pc:sldChg>
      <pc:sldChg chg="modSp new mod modNotesTx">
        <pc:chgData name="Radu Velcea" userId="df1d040a-5cb7-4540-80c0-9c89464a5c7f" providerId="ADAL" clId="{7AA77E07-6996-4872-9557-A4EBCB6ED46B}" dt="2026-05-28T14:16:50.459" v="1131" actId="20577"/>
        <pc:sldMkLst>
          <pc:docMk/>
          <pc:sldMk cId="2339532522" sldId="332"/>
        </pc:sldMkLst>
        <pc:spChg chg="mod">
          <ac:chgData name="Radu Velcea" userId="df1d040a-5cb7-4540-80c0-9c89464a5c7f" providerId="ADAL" clId="{7AA77E07-6996-4872-9557-A4EBCB6ED46B}" dt="2026-05-28T14:16:17.044" v="1128" actId="20577"/>
          <ac:spMkLst>
            <pc:docMk/>
            <pc:sldMk cId="2339532522" sldId="332"/>
            <ac:spMk id="2" creationId="{D0C36F5B-4674-EB04-C425-457BC028DEAC}"/>
          </ac:spMkLst>
        </pc:spChg>
        <pc:spChg chg="mod">
          <ac:chgData name="Radu Velcea" userId="df1d040a-5cb7-4540-80c0-9c89464a5c7f" providerId="ADAL" clId="{7AA77E07-6996-4872-9557-A4EBCB6ED46B}" dt="2026-05-28T14:15:54.451" v="1121" actId="20577"/>
          <ac:spMkLst>
            <pc:docMk/>
            <pc:sldMk cId="2339532522" sldId="332"/>
            <ac:spMk id="3" creationId="{8017C064-C359-1563-E0A7-43E95526DC5B}"/>
          </ac:spMkLst>
        </pc:spChg>
      </pc:sldChg>
      <pc:sldChg chg="addSp delSp modSp new mod modNotesTx">
        <pc:chgData name="Radu Velcea" userId="df1d040a-5cb7-4540-80c0-9c89464a5c7f" providerId="ADAL" clId="{7AA77E07-6996-4872-9557-A4EBCB6ED46B}" dt="2026-05-28T14:24:49.242" v="1186" actId="20577"/>
        <pc:sldMkLst>
          <pc:docMk/>
          <pc:sldMk cId="2891889976" sldId="333"/>
        </pc:sldMkLst>
        <pc:spChg chg="mod">
          <ac:chgData name="Radu Velcea" userId="df1d040a-5cb7-4540-80c0-9c89464a5c7f" providerId="ADAL" clId="{7AA77E07-6996-4872-9557-A4EBCB6ED46B}" dt="2026-05-28T14:18:32.069" v="1144" actId="14100"/>
          <ac:spMkLst>
            <pc:docMk/>
            <pc:sldMk cId="2891889976" sldId="333"/>
            <ac:spMk id="2" creationId="{53E8AF76-D322-DD43-E854-A7BF836F907C}"/>
          </ac:spMkLst>
        </pc:spChg>
        <pc:spChg chg="mod">
          <ac:chgData name="Radu Velcea" userId="df1d040a-5cb7-4540-80c0-9c89464a5c7f" providerId="ADAL" clId="{7AA77E07-6996-4872-9557-A4EBCB6ED46B}" dt="2026-05-28T14:18:01.198" v="1133"/>
          <ac:spMkLst>
            <pc:docMk/>
            <pc:sldMk cId="2891889976" sldId="333"/>
            <ac:spMk id="3" creationId="{64918DF7-F6A1-6F70-6D42-6DCFE68B22E6}"/>
          </ac:spMkLst>
        </pc:spChg>
      </pc:sldChg>
      <pc:sldChg chg="addSp delSp modSp new mod">
        <pc:chgData name="Radu Velcea" userId="df1d040a-5cb7-4540-80c0-9c89464a5c7f" providerId="ADAL" clId="{7AA77E07-6996-4872-9557-A4EBCB6ED46B}" dt="2026-05-28T15:10:13.905" v="1224"/>
        <pc:sldMkLst>
          <pc:docMk/>
          <pc:sldMk cId="126993160" sldId="334"/>
        </pc:sldMkLst>
        <pc:spChg chg="mod">
          <ac:chgData name="Radu Velcea" userId="df1d040a-5cb7-4540-80c0-9c89464a5c7f" providerId="ADAL" clId="{7AA77E07-6996-4872-9557-A4EBCB6ED46B}" dt="2026-05-28T14:35:00.053" v="1189"/>
          <ac:spMkLst>
            <pc:docMk/>
            <pc:sldMk cId="126993160" sldId="334"/>
            <ac:spMk id="3" creationId="{EB2ADBF5-2A36-A16D-3F7C-836CC3BD0FE2}"/>
          </ac:spMkLst>
        </pc:spChg>
        <pc:spChg chg="add mod">
          <ac:chgData name="Radu Velcea" userId="df1d040a-5cb7-4540-80c0-9c89464a5c7f" providerId="ADAL" clId="{7AA77E07-6996-4872-9557-A4EBCB6ED46B}" dt="2026-05-28T15:05:02.338" v="1214" actId="20577"/>
          <ac:spMkLst>
            <pc:docMk/>
            <pc:sldMk cId="126993160" sldId="334"/>
            <ac:spMk id="5" creationId="{9A3DF710-58D8-E6A6-BB1C-C6000ACBCCEF}"/>
          </ac:spMkLst>
        </pc:spChg>
        <pc:spChg chg="add mod">
          <ac:chgData name="Radu Velcea" userId="df1d040a-5cb7-4540-80c0-9c89464a5c7f" providerId="ADAL" clId="{7AA77E07-6996-4872-9557-A4EBCB6ED46B}" dt="2026-05-28T15:04:21.608" v="1208" actId="1076"/>
          <ac:spMkLst>
            <pc:docMk/>
            <pc:sldMk cId="126993160" sldId="334"/>
            <ac:spMk id="6" creationId="{FA99728C-DF10-342C-AEB3-D5F0D3B5C786}"/>
          </ac:spMkLst>
        </pc:spChg>
        <pc:spChg chg="add mod">
          <ac:chgData name="Radu Velcea" userId="df1d040a-5cb7-4540-80c0-9c89464a5c7f" providerId="ADAL" clId="{7AA77E07-6996-4872-9557-A4EBCB6ED46B}" dt="2026-05-28T15:04:30.474" v="1211"/>
          <ac:spMkLst>
            <pc:docMk/>
            <pc:sldMk cId="126993160" sldId="334"/>
            <ac:spMk id="7" creationId="{67F1EEE3-2670-40FC-E447-402F00A72992}"/>
          </ac:spMkLst>
        </pc:spChg>
        <pc:spChg chg="add mod">
          <ac:chgData name="Radu Velcea" userId="df1d040a-5cb7-4540-80c0-9c89464a5c7f" providerId="ADAL" clId="{7AA77E07-6996-4872-9557-A4EBCB6ED46B}" dt="2026-05-28T15:09:31.544" v="1215"/>
          <ac:spMkLst>
            <pc:docMk/>
            <pc:sldMk cId="126993160" sldId="334"/>
            <ac:spMk id="8" creationId="{5F15B7D0-3C49-1F71-3F02-0616788364A8}"/>
          </ac:spMkLst>
        </pc:spChg>
        <pc:spChg chg="add mod">
          <ac:chgData name="Radu Velcea" userId="df1d040a-5cb7-4540-80c0-9c89464a5c7f" providerId="ADAL" clId="{7AA77E07-6996-4872-9557-A4EBCB6ED46B}" dt="2026-05-28T15:09:53.004" v="1218"/>
          <ac:spMkLst>
            <pc:docMk/>
            <pc:sldMk cId="126993160" sldId="334"/>
            <ac:spMk id="9" creationId="{C507B172-DD03-7F85-1968-0BBD0997FF55}"/>
          </ac:spMkLst>
        </pc:spChg>
        <pc:spChg chg="add mod">
          <ac:chgData name="Radu Velcea" userId="df1d040a-5cb7-4540-80c0-9c89464a5c7f" providerId="ADAL" clId="{7AA77E07-6996-4872-9557-A4EBCB6ED46B}" dt="2026-05-28T15:10:02.457" v="1221"/>
          <ac:spMkLst>
            <pc:docMk/>
            <pc:sldMk cId="126993160" sldId="334"/>
            <ac:spMk id="10" creationId="{615B2145-5AE2-C895-2D88-432101A772F7}"/>
          </ac:spMkLst>
        </pc:spChg>
        <pc:spChg chg="add mod">
          <ac:chgData name="Radu Velcea" userId="df1d040a-5cb7-4540-80c0-9c89464a5c7f" providerId="ADAL" clId="{7AA77E07-6996-4872-9557-A4EBCB6ED46B}" dt="2026-05-28T15:10:13.905" v="1224"/>
          <ac:spMkLst>
            <pc:docMk/>
            <pc:sldMk cId="126993160" sldId="334"/>
            <ac:spMk id="11" creationId="{BA44EA9A-C0B2-BA6F-BF86-7A1B43A8B918}"/>
          </ac:spMkLst>
        </pc:spChg>
      </pc:sldChg>
      <pc:sldChg chg="addSp delSp modSp new del mod">
        <pc:chgData name="Radu Velcea" userId="df1d040a-5cb7-4540-80c0-9c89464a5c7f" providerId="ADAL" clId="{7AA77E07-6996-4872-9557-A4EBCB6ED46B}" dt="2026-06-03T05:03:04.315" v="1287" actId="47"/>
        <pc:sldMkLst>
          <pc:docMk/>
          <pc:sldMk cId="937931121" sldId="335"/>
        </pc:sldMkLst>
        <pc:spChg chg="del">
          <ac:chgData name="Radu Velcea" userId="df1d040a-5cb7-4540-80c0-9c89464a5c7f" providerId="ADAL" clId="{7AA77E07-6996-4872-9557-A4EBCB6ED46B}" dt="2026-06-03T04:35:24.752" v="1257" actId="478"/>
          <ac:spMkLst>
            <pc:docMk/>
            <pc:sldMk cId="937931121" sldId="335"/>
            <ac:spMk id="2" creationId="{0CDABB08-E31B-486F-CE94-FE9ED95EE159}"/>
          </ac:spMkLst>
        </pc:spChg>
        <pc:spChg chg="del">
          <ac:chgData name="Radu Velcea" userId="df1d040a-5cb7-4540-80c0-9c89464a5c7f" providerId="ADAL" clId="{7AA77E07-6996-4872-9557-A4EBCB6ED46B}" dt="2026-06-03T04:35:23.890" v="1256" actId="478"/>
          <ac:spMkLst>
            <pc:docMk/>
            <pc:sldMk cId="937931121" sldId="335"/>
            <ac:spMk id="3" creationId="{61F41F33-A42B-9A35-E096-61C064BE5708}"/>
          </ac:spMkLst>
        </pc:spChg>
        <pc:graphicFrameChg chg="add mod">
          <ac:chgData name="Radu Velcea" userId="df1d040a-5cb7-4540-80c0-9c89464a5c7f" providerId="ADAL" clId="{7AA77E07-6996-4872-9557-A4EBCB6ED46B}" dt="2026-06-03T05:00:25.807" v="1285"/>
          <ac:graphicFrameMkLst>
            <pc:docMk/>
            <pc:sldMk cId="937931121" sldId="335"/>
            <ac:graphicFrameMk id="5" creationId="{F2503BA9-836C-ED8A-B81A-539CF05F6493}"/>
          </ac:graphicFrameMkLst>
        </pc:graphicFrameChg>
      </pc:sldChg>
      <pc:sldChg chg="new del">
        <pc:chgData name="Radu Velcea" userId="df1d040a-5cb7-4540-80c0-9c89464a5c7f" providerId="ADAL" clId="{7AA77E07-6996-4872-9557-A4EBCB6ED46B}" dt="2026-06-03T04:35:19.919" v="1254" actId="680"/>
        <pc:sldMkLst>
          <pc:docMk/>
          <pc:sldMk cId="2280950491" sldId="335"/>
        </pc:sldMkLst>
      </pc:sldChg>
      <pc:sldChg chg="addSp delSp modSp new del mod">
        <pc:chgData name="Radu Velcea" userId="df1d040a-5cb7-4540-80c0-9c89464a5c7f" providerId="ADAL" clId="{7AA77E07-6996-4872-9557-A4EBCB6ED46B}" dt="2026-06-03T04:35:16.376" v="1252" actId="47"/>
        <pc:sldMkLst>
          <pc:docMk/>
          <pc:sldMk cId="2580778702" sldId="335"/>
        </pc:sldMkLst>
        <pc:spChg chg="del">
          <ac:chgData name="Radu Velcea" userId="df1d040a-5cb7-4540-80c0-9c89464a5c7f" providerId="ADAL" clId="{7AA77E07-6996-4872-9557-A4EBCB6ED46B}" dt="2026-06-03T04:34:52.208" v="1249" actId="478"/>
          <ac:spMkLst>
            <pc:docMk/>
            <pc:sldMk cId="2580778702" sldId="335"/>
            <ac:spMk id="2" creationId="{82C97649-623A-A382-20B4-05903A525CEC}"/>
          </ac:spMkLst>
        </pc:spChg>
        <pc:spChg chg="del">
          <ac:chgData name="Radu Velcea" userId="df1d040a-5cb7-4540-80c0-9c89464a5c7f" providerId="ADAL" clId="{7AA77E07-6996-4872-9557-A4EBCB6ED46B}" dt="2026-06-03T04:34:51.612" v="1248" actId="478"/>
          <ac:spMkLst>
            <pc:docMk/>
            <pc:sldMk cId="2580778702" sldId="335"/>
            <ac:spMk id="3" creationId="{42588308-D6BC-1BD8-7C45-DB87D7D7E9B6}"/>
          </ac:spMkLst>
        </pc:spChg>
        <pc:graphicFrameChg chg="add mod">
          <ac:chgData name="Radu Velcea" userId="df1d040a-5cb7-4540-80c0-9c89464a5c7f" providerId="ADAL" clId="{7AA77E07-6996-4872-9557-A4EBCB6ED46B}" dt="2026-06-03T04:35:00.778" v="1251"/>
          <ac:graphicFrameMkLst>
            <pc:docMk/>
            <pc:sldMk cId="2580778702" sldId="335"/>
            <ac:graphicFrameMk id="5" creationId="{D98683DB-0182-DDAE-16E7-D4DEC503771D}"/>
          </ac:graphicFrameMkLst>
        </pc:graphicFrameChg>
      </pc:sldChg>
      <pc:sldChg chg="addSp delSp modSp new del mod">
        <pc:chgData name="Radu Velcea" userId="df1d040a-5cb7-4540-80c0-9c89464a5c7f" providerId="ADAL" clId="{7AA77E07-6996-4872-9557-A4EBCB6ED46B}" dt="2026-06-03T05:03:05.458" v="1288" actId="47"/>
        <pc:sldMkLst>
          <pc:docMk/>
          <pc:sldMk cId="238085188" sldId="336"/>
        </pc:sldMkLst>
        <pc:spChg chg="del">
          <ac:chgData name="Radu Velcea" userId="df1d040a-5cb7-4540-80c0-9c89464a5c7f" providerId="ADAL" clId="{7AA77E07-6996-4872-9557-A4EBCB6ED46B}" dt="2026-06-03T04:54:12.028" v="1263" actId="478"/>
          <ac:spMkLst>
            <pc:docMk/>
            <pc:sldMk cId="238085188" sldId="336"/>
            <ac:spMk id="2" creationId="{E1BE6F1B-50B7-F3E0-EBAE-828D252FDE9A}"/>
          </ac:spMkLst>
        </pc:spChg>
        <pc:spChg chg="del">
          <ac:chgData name="Radu Velcea" userId="df1d040a-5cb7-4540-80c0-9c89464a5c7f" providerId="ADAL" clId="{7AA77E07-6996-4872-9557-A4EBCB6ED46B}" dt="2026-06-03T04:54:13.720" v="1264" actId="478"/>
          <ac:spMkLst>
            <pc:docMk/>
            <pc:sldMk cId="238085188" sldId="336"/>
            <ac:spMk id="3" creationId="{976C7903-E362-E03E-E72C-1AEEF6BFBEDE}"/>
          </ac:spMkLst>
        </pc:spChg>
        <pc:graphicFrameChg chg="add mod">
          <ac:chgData name="Radu Velcea" userId="df1d040a-5cb7-4540-80c0-9c89464a5c7f" providerId="ADAL" clId="{7AA77E07-6996-4872-9557-A4EBCB6ED46B}" dt="2026-06-03T05:00:31.416" v="1286"/>
          <ac:graphicFrameMkLst>
            <pc:docMk/>
            <pc:sldMk cId="238085188" sldId="336"/>
            <ac:graphicFrameMk id="5" creationId="{D0695EC9-9DF1-D497-BC02-F489D6D2D170}"/>
          </ac:graphicFrameMkLst>
        </pc:graphicFrameChg>
      </pc:sldChg>
      <pc:sldChg chg="addSp delSp modSp new del mod">
        <pc:chgData name="Radu Velcea" userId="df1d040a-5cb7-4540-80c0-9c89464a5c7f" providerId="ADAL" clId="{7AA77E07-6996-4872-9557-A4EBCB6ED46B}" dt="2026-06-03T05:03:06.182" v="1289" actId="47"/>
        <pc:sldMkLst>
          <pc:docMk/>
          <pc:sldMk cId="3280149482" sldId="337"/>
        </pc:sldMkLst>
        <pc:spChg chg="del">
          <ac:chgData name="Radu Velcea" userId="df1d040a-5cb7-4540-80c0-9c89464a5c7f" providerId="ADAL" clId="{7AA77E07-6996-4872-9557-A4EBCB6ED46B}" dt="2026-06-03T04:54:36.993" v="1271" actId="478"/>
          <ac:spMkLst>
            <pc:docMk/>
            <pc:sldMk cId="3280149482" sldId="337"/>
            <ac:spMk id="2" creationId="{C89CBA8D-152D-40A8-9FFA-FC67677CC012}"/>
          </ac:spMkLst>
        </pc:spChg>
        <pc:spChg chg="del">
          <ac:chgData name="Radu Velcea" userId="df1d040a-5cb7-4540-80c0-9c89464a5c7f" providerId="ADAL" clId="{7AA77E07-6996-4872-9557-A4EBCB6ED46B}" dt="2026-06-03T04:54:35.804" v="1270" actId="478"/>
          <ac:spMkLst>
            <pc:docMk/>
            <pc:sldMk cId="3280149482" sldId="337"/>
            <ac:spMk id="3" creationId="{9B3698F0-480D-9B30-9FCA-9D35729D47C6}"/>
          </ac:spMkLst>
        </pc:spChg>
        <pc:graphicFrameChg chg="add mod">
          <ac:chgData name="Radu Velcea" userId="df1d040a-5cb7-4540-80c0-9c89464a5c7f" providerId="ADAL" clId="{7AA77E07-6996-4872-9557-A4EBCB6ED46B}" dt="2026-06-03T04:54:50.744" v="1275" actId="14100"/>
          <ac:graphicFrameMkLst>
            <pc:docMk/>
            <pc:sldMk cId="3280149482" sldId="337"/>
            <ac:graphicFrameMk id="5" creationId="{2BD7548A-0ED9-EFD2-65E9-A7965A3BF5F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03/06/2026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we’ll explore a leadership model that is very useful because it reminds us of something simple but often forgotten: people do not need the same leadership all the time. The same person may need clear direction in one task, encouragement in another, and full delegation in a third</a:t>
            </a:r>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1</a:t>
            </a:fld>
            <a:endParaRPr lang="en-GB"/>
          </a:p>
        </p:txBody>
      </p:sp>
    </p:spTree>
    <p:extLst>
      <p:ext uri="{BB962C8B-B14F-4D97-AF65-F5344CB8AC3E}">
        <p14:creationId xmlns:p14="http://schemas.microsoft.com/office/powerpoint/2010/main" val="1486564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 language:</a:t>
            </a:r>
          </a:p>
          <a:p>
            <a:r>
              <a:rPr lang="en-US" dirty="0"/>
              <a:t>“Here is the goal, here are the steps, and let’s check progress tomorrow.”</a:t>
            </a:r>
          </a:p>
          <a:p>
            <a:endParaRPr lang="en-US" dirty="0"/>
          </a:p>
          <a:p>
            <a:r>
              <a:rPr lang="en-US" dirty="0"/>
              <a:t>Clarify that “low supportive” does not mean cold or unfriendly.</a:t>
            </a:r>
          </a:p>
          <a:p>
            <a:r>
              <a:rPr lang="en-US" dirty="0"/>
              <a:t>Say:</a:t>
            </a:r>
          </a:p>
          <a:p>
            <a:r>
              <a:rPr lang="en-US" dirty="0"/>
              <a:t>“It means the main need is not emotional support or involvement yet. The main need is clarity.”</a:t>
            </a:r>
          </a:p>
        </p:txBody>
      </p:sp>
      <p:sp>
        <p:nvSpPr>
          <p:cNvPr id="4" name="Slide Number Placeholder 3"/>
          <p:cNvSpPr>
            <a:spLocks noGrp="1"/>
          </p:cNvSpPr>
          <p:nvPr>
            <p:ph type="sldNum" sz="quarter" idx="5"/>
          </p:nvPr>
        </p:nvSpPr>
        <p:spPr/>
        <p:txBody>
          <a:bodyPr/>
          <a:lstStyle/>
          <a:p>
            <a:fld id="{9CBC110B-1C27-4A5B-8007-E6BF4BB6C5F7}" type="slidenum">
              <a:rPr lang="en-GB" smtClean="0"/>
              <a:t>10</a:t>
            </a:fld>
            <a:endParaRPr lang="en-GB"/>
          </a:p>
        </p:txBody>
      </p:sp>
    </p:spTree>
    <p:extLst>
      <p:ext uri="{BB962C8B-B14F-4D97-AF65-F5344CB8AC3E}">
        <p14:creationId xmlns:p14="http://schemas.microsoft.com/office/powerpoint/2010/main" val="77336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628FB-F8BD-4045-754B-72B739999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3EB63-0995-C024-A3DA-2D8ED3512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6C7CE3-9ED1-9C39-E85A-DFA6BAE843C3}"/>
              </a:ext>
            </a:extLst>
          </p:cNvPr>
          <p:cNvSpPr>
            <a:spLocks noGrp="1"/>
          </p:cNvSpPr>
          <p:nvPr>
            <p:ph type="body" idx="1"/>
          </p:nvPr>
        </p:nvSpPr>
        <p:spPr/>
        <p:txBody>
          <a:bodyPr/>
          <a:lstStyle/>
          <a:p>
            <a:r>
              <a:rPr lang="en-US" dirty="0"/>
              <a:t>Leader language:</a:t>
            </a:r>
          </a:p>
          <a:p>
            <a:r>
              <a:rPr lang="en-US" dirty="0"/>
              <a:t>“Let me explain why this matters. We’ll work through it together, and I’ll support you as you build confidence.”</a:t>
            </a:r>
          </a:p>
          <a:p>
            <a:endParaRPr lang="en-US" dirty="0"/>
          </a:p>
          <a:p>
            <a:r>
              <a:rPr lang="en-US" dirty="0"/>
              <a:t>This is often the most effortful style for the leader.</a:t>
            </a:r>
          </a:p>
          <a:p>
            <a:r>
              <a:rPr lang="en-US" dirty="0"/>
              <a:t>Say:</a:t>
            </a:r>
          </a:p>
          <a:p>
            <a:r>
              <a:rPr lang="en-US" dirty="0"/>
              <a:t>“Coaching in this model is not only asking questions. It includes both direction and support.”</a:t>
            </a:r>
          </a:p>
        </p:txBody>
      </p:sp>
      <p:sp>
        <p:nvSpPr>
          <p:cNvPr id="4" name="Slide Number Placeholder 3">
            <a:extLst>
              <a:ext uri="{FF2B5EF4-FFF2-40B4-BE49-F238E27FC236}">
                <a16:creationId xmlns:a16="http://schemas.microsoft.com/office/drawing/2014/main" id="{215DC540-DB3F-79E1-DDFE-639E52842317}"/>
              </a:ext>
            </a:extLst>
          </p:cNvPr>
          <p:cNvSpPr>
            <a:spLocks noGrp="1"/>
          </p:cNvSpPr>
          <p:nvPr>
            <p:ph type="sldNum" sz="quarter" idx="5"/>
          </p:nvPr>
        </p:nvSpPr>
        <p:spPr/>
        <p:txBody>
          <a:bodyPr/>
          <a:lstStyle/>
          <a:p>
            <a:fld id="{9CBC110B-1C27-4A5B-8007-E6BF4BB6C5F7}" type="slidenum">
              <a:rPr lang="en-GB" smtClean="0"/>
              <a:t>11</a:t>
            </a:fld>
            <a:endParaRPr lang="en-GB"/>
          </a:p>
        </p:txBody>
      </p:sp>
    </p:spTree>
    <p:extLst>
      <p:ext uri="{BB962C8B-B14F-4D97-AF65-F5344CB8AC3E}">
        <p14:creationId xmlns:p14="http://schemas.microsoft.com/office/powerpoint/2010/main" val="214256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4C353-E6E1-BE23-6CE9-6903466DC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19489-D0B7-85C2-5EFC-E6931F289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D13D6-25F4-DB1F-E63D-53172865E8E2}"/>
              </a:ext>
            </a:extLst>
          </p:cNvPr>
          <p:cNvSpPr>
            <a:spLocks noGrp="1"/>
          </p:cNvSpPr>
          <p:nvPr>
            <p:ph type="body" idx="1"/>
          </p:nvPr>
        </p:nvSpPr>
        <p:spPr/>
        <p:txBody>
          <a:bodyPr/>
          <a:lstStyle/>
          <a:p>
            <a:r>
              <a:rPr lang="en-US" dirty="0"/>
              <a:t>Leader language:</a:t>
            </a:r>
          </a:p>
          <a:p>
            <a:r>
              <a:rPr lang="en-US" dirty="0"/>
              <a:t>“You have the skills. What approach do you think would work best?”</a:t>
            </a:r>
          </a:p>
          <a:p>
            <a:r>
              <a:rPr lang="en-US" b="1" dirty="0"/>
              <a:t>Facilitator notes:</a:t>
            </a:r>
            <a:endParaRPr lang="en-US" dirty="0"/>
          </a:p>
          <a:p>
            <a:r>
              <a:rPr lang="en-US" dirty="0"/>
              <a:t>Stress that the leader avoids over-directing here.</a:t>
            </a:r>
          </a:p>
          <a:p>
            <a:r>
              <a:rPr lang="en-US" dirty="0"/>
              <a:t>Say:</a:t>
            </a:r>
          </a:p>
          <a:p>
            <a:r>
              <a:rPr lang="en-US" dirty="0"/>
              <a:t>“With S3, the leader does not need to explain every step. The person can do the task, but may need confidence, encouragement, or a thinking partner.”</a:t>
            </a:r>
          </a:p>
        </p:txBody>
      </p:sp>
      <p:sp>
        <p:nvSpPr>
          <p:cNvPr id="4" name="Slide Number Placeholder 3">
            <a:extLst>
              <a:ext uri="{FF2B5EF4-FFF2-40B4-BE49-F238E27FC236}">
                <a16:creationId xmlns:a16="http://schemas.microsoft.com/office/drawing/2014/main" id="{CD702560-0D65-5749-A184-BFCBE6CDB026}"/>
              </a:ext>
            </a:extLst>
          </p:cNvPr>
          <p:cNvSpPr>
            <a:spLocks noGrp="1"/>
          </p:cNvSpPr>
          <p:nvPr>
            <p:ph type="sldNum" sz="quarter" idx="5"/>
          </p:nvPr>
        </p:nvSpPr>
        <p:spPr/>
        <p:txBody>
          <a:bodyPr/>
          <a:lstStyle/>
          <a:p>
            <a:fld id="{9CBC110B-1C27-4A5B-8007-E6BF4BB6C5F7}" type="slidenum">
              <a:rPr lang="en-GB" smtClean="0"/>
              <a:t>12</a:t>
            </a:fld>
            <a:endParaRPr lang="en-GB"/>
          </a:p>
        </p:txBody>
      </p:sp>
    </p:spTree>
    <p:extLst>
      <p:ext uri="{BB962C8B-B14F-4D97-AF65-F5344CB8AC3E}">
        <p14:creationId xmlns:p14="http://schemas.microsoft.com/office/powerpoint/2010/main" val="16156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D6879-6D1A-CE2C-CE99-65065F298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1EFE6-4CE9-4657-DF37-4FFCB8EB5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3569C0-0528-C9AE-D68B-0D0C98DCC4AD}"/>
              </a:ext>
            </a:extLst>
          </p:cNvPr>
          <p:cNvSpPr>
            <a:spLocks noGrp="1"/>
          </p:cNvSpPr>
          <p:nvPr>
            <p:ph type="body" idx="1"/>
          </p:nvPr>
        </p:nvSpPr>
        <p:spPr/>
        <p:txBody>
          <a:bodyPr/>
          <a:lstStyle/>
          <a:p>
            <a:r>
              <a:rPr lang="en-US" dirty="0"/>
              <a:t>Leader language:</a:t>
            </a:r>
          </a:p>
          <a:p>
            <a:r>
              <a:rPr lang="en-US" dirty="0"/>
              <a:t>“You own this. Keep me updated on key milestones, and let me know if you need anything.”</a:t>
            </a:r>
          </a:p>
          <a:p>
            <a:endParaRPr lang="en-US" b="1" dirty="0"/>
          </a:p>
          <a:p>
            <a:r>
              <a:rPr lang="en-US" b="1" dirty="0"/>
              <a:t>Facilitator notes:</a:t>
            </a:r>
            <a:endParaRPr lang="en-US" dirty="0"/>
          </a:p>
          <a:p>
            <a:r>
              <a:rPr lang="en-US" dirty="0"/>
              <a:t>Clarify that delegating is not disappearing.</a:t>
            </a:r>
          </a:p>
          <a:p>
            <a:endParaRPr lang="en-US" dirty="0"/>
          </a:p>
          <a:p>
            <a:r>
              <a:rPr lang="en-US" dirty="0"/>
              <a:t>Say:</a:t>
            </a:r>
          </a:p>
          <a:p>
            <a:r>
              <a:rPr lang="en-US" dirty="0"/>
              <a:t>“Delegating still includes clarity on outcomes and availability. It does not mean abandoning the person.”</a:t>
            </a:r>
          </a:p>
        </p:txBody>
      </p:sp>
      <p:sp>
        <p:nvSpPr>
          <p:cNvPr id="4" name="Slide Number Placeholder 3">
            <a:extLst>
              <a:ext uri="{FF2B5EF4-FFF2-40B4-BE49-F238E27FC236}">
                <a16:creationId xmlns:a16="http://schemas.microsoft.com/office/drawing/2014/main" id="{1BB9D100-8015-DEE1-EF69-189EAD6FBFC8}"/>
              </a:ext>
            </a:extLst>
          </p:cNvPr>
          <p:cNvSpPr>
            <a:spLocks noGrp="1"/>
          </p:cNvSpPr>
          <p:nvPr>
            <p:ph type="sldNum" sz="quarter" idx="5"/>
          </p:nvPr>
        </p:nvSpPr>
        <p:spPr/>
        <p:txBody>
          <a:bodyPr/>
          <a:lstStyle/>
          <a:p>
            <a:fld id="{9CBC110B-1C27-4A5B-8007-E6BF4BB6C5F7}" type="slidenum">
              <a:rPr lang="en-GB" smtClean="0"/>
              <a:t>13</a:t>
            </a:fld>
            <a:endParaRPr lang="en-GB"/>
          </a:p>
        </p:txBody>
      </p:sp>
    </p:spTree>
    <p:extLst>
      <p:ext uri="{BB962C8B-B14F-4D97-AF65-F5344CB8AC3E}">
        <p14:creationId xmlns:p14="http://schemas.microsoft.com/office/powerpoint/2010/main" val="146419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right to left, the person moves from developing to developed. But this is not always linear. A new task can move someone back to D1, D2, or D3.”</a:t>
            </a:r>
          </a:p>
          <a:p>
            <a:endParaRPr lang="en-US" dirty="0"/>
          </a:p>
          <a:p>
            <a:r>
              <a:rPr lang="en-US" b="1" dirty="0"/>
              <a:t>D1: Enthusiastic beginner</a:t>
            </a:r>
          </a:p>
          <a:p>
            <a:r>
              <a:rPr lang="en-US" b="1" dirty="0"/>
              <a:t>Low competence, high commitment</a:t>
            </a:r>
            <a:endParaRPr lang="en-US" dirty="0"/>
          </a:p>
          <a:p>
            <a:r>
              <a:rPr lang="en-US" dirty="0"/>
              <a:t>Typical signs:</a:t>
            </a:r>
          </a:p>
          <a:p>
            <a:r>
              <a:rPr lang="en-US" dirty="0"/>
              <a:t>New to the task </a:t>
            </a:r>
          </a:p>
          <a:p>
            <a:r>
              <a:rPr lang="en-US" dirty="0"/>
              <a:t>Excited to start </a:t>
            </a:r>
          </a:p>
          <a:p>
            <a:r>
              <a:rPr lang="en-US" dirty="0"/>
              <a:t>Eager to learn </a:t>
            </a:r>
          </a:p>
          <a:p>
            <a:r>
              <a:rPr lang="en-US" dirty="0"/>
              <a:t>May underestimate the difficulty </a:t>
            </a:r>
          </a:p>
          <a:p>
            <a:r>
              <a:rPr lang="en-US" dirty="0"/>
              <a:t>Does not yet know what they do not know </a:t>
            </a:r>
          </a:p>
          <a:p>
            <a:r>
              <a:rPr lang="en-US" dirty="0"/>
              <a:t>Leadership need:</a:t>
            </a:r>
          </a:p>
          <a:p>
            <a:r>
              <a:rPr lang="en-US" b="1" dirty="0"/>
              <a:t>Clear direction</a:t>
            </a:r>
            <a:endParaRPr lang="en-US" dirty="0"/>
          </a:p>
          <a:p>
            <a:r>
              <a:rPr lang="en-US" dirty="0"/>
              <a:t>Best match:</a:t>
            </a:r>
          </a:p>
          <a:p>
            <a:r>
              <a:rPr lang="en-US" b="1" dirty="0"/>
              <a:t>S1 Directing</a:t>
            </a:r>
            <a:endParaRPr lang="en-US" dirty="0"/>
          </a:p>
          <a:p>
            <a:r>
              <a:rPr lang="en-US" b="1" dirty="0"/>
              <a:t>Facilitator notes:</a:t>
            </a:r>
            <a:endParaRPr lang="en-US" dirty="0"/>
          </a:p>
          <a:p>
            <a:r>
              <a:rPr lang="en-US" dirty="0"/>
              <a:t>Example:</a:t>
            </a:r>
          </a:p>
          <a:p>
            <a:r>
              <a:rPr lang="en-US" dirty="0"/>
              <a:t>“A new colleague is excited to prepare their first project update but has never used the internal template or process before.”</a:t>
            </a:r>
          </a:p>
          <a:p>
            <a:endParaRPr lang="en-US" dirty="0"/>
          </a:p>
          <a:p>
            <a:r>
              <a:rPr lang="en-US" b="1" dirty="0"/>
              <a:t>D2: Disillusioned learner</a:t>
            </a:r>
          </a:p>
          <a:p>
            <a:r>
              <a:rPr lang="en-US" b="1" dirty="0"/>
              <a:t>Low to some competence, low commitment</a:t>
            </a:r>
            <a:endParaRPr lang="en-US" dirty="0"/>
          </a:p>
          <a:p>
            <a:r>
              <a:rPr lang="en-US" dirty="0"/>
              <a:t>Typical signs:</a:t>
            </a:r>
          </a:p>
          <a:p>
            <a:r>
              <a:rPr lang="en-US" dirty="0"/>
              <a:t>Has started learning </a:t>
            </a:r>
          </a:p>
          <a:p>
            <a:r>
              <a:rPr lang="en-US" dirty="0" err="1"/>
              <a:t>Realises</a:t>
            </a:r>
            <a:r>
              <a:rPr lang="en-US" dirty="0"/>
              <a:t> the task is harder than expected </a:t>
            </a:r>
          </a:p>
          <a:p>
            <a:r>
              <a:rPr lang="en-US" dirty="0"/>
              <a:t>Makes mistakes </a:t>
            </a:r>
          </a:p>
          <a:p>
            <a:r>
              <a:rPr lang="en-US" dirty="0"/>
              <a:t>Feels frustrated or overwhelmed </a:t>
            </a:r>
          </a:p>
          <a:p>
            <a:r>
              <a:rPr lang="en-US" dirty="0"/>
              <a:t>Confidence drops </a:t>
            </a:r>
          </a:p>
          <a:p>
            <a:r>
              <a:rPr lang="en-US" dirty="0"/>
              <a:t>May want to give up </a:t>
            </a:r>
          </a:p>
          <a:p>
            <a:r>
              <a:rPr lang="en-US" dirty="0"/>
              <a:t>Leadership need:</a:t>
            </a:r>
          </a:p>
          <a:p>
            <a:r>
              <a:rPr lang="en-US" b="1" dirty="0"/>
              <a:t>Direction and support</a:t>
            </a:r>
            <a:endParaRPr lang="en-US" dirty="0"/>
          </a:p>
          <a:p>
            <a:r>
              <a:rPr lang="en-US" dirty="0"/>
              <a:t>Best match:</a:t>
            </a:r>
          </a:p>
          <a:p>
            <a:r>
              <a:rPr lang="en-US" b="1" dirty="0"/>
              <a:t>S2 Coaching</a:t>
            </a:r>
            <a:endParaRPr lang="en-US" dirty="0"/>
          </a:p>
          <a:p>
            <a:r>
              <a:rPr lang="en-US" b="1" dirty="0"/>
              <a:t>Facilitator notes:</a:t>
            </a:r>
            <a:endParaRPr lang="en-US" dirty="0"/>
          </a:p>
          <a:p>
            <a:r>
              <a:rPr lang="en-US" dirty="0"/>
              <a:t>Say:</a:t>
            </a:r>
          </a:p>
          <a:p>
            <a:r>
              <a:rPr lang="en-US" dirty="0"/>
              <a:t>“This is where leaders often need patience. The person is not failing; they are in the messy middle of learning.”</a:t>
            </a:r>
          </a:p>
          <a:p>
            <a:endParaRPr lang="en-US" dirty="0"/>
          </a:p>
          <a:p>
            <a:r>
              <a:rPr lang="en-US" b="1" dirty="0"/>
              <a:t>D3: Capable but cautious contributor</a:t>
            </a:r>
          </a:p>
          <a:p>
            <a:r>
              <a:rPr lang="en-US" b="1" dirty="0"/>
              <a:t>Moderate to high competence, variable commitment</a:t>
            </a:r>
            <a:endParaRPr lang="en-US" dirty="0"/>
          </a:p>
          <a:p>
            <a:r>
              <a:rPr lang="en-US" dirty="0"/>
              <a:t>Typical signs:</a:t>
            </a:r>
          </a:p>
          <a:p>
            <a:r>
              <a:rPr lang="en-US" dirty="0"/>
              <a:t>Can do the task </a:t>
            </a:r>
          </a:p>
          <a:p>
            <a:r>
              <a:rPr lang="en-US" dirty="0"/>
              <a:t>Has relevant experience </a:t>
            </a:r>
          </a:p>
          <a:p>
            <a:r>
              <a:rPr lang="en-US" dirty="0"/>
              <a:t>Makes useful contributions </a:t>
            </a:r>
          </a:p>
          <a:p>
            <a:r>
              <a:rPr lang="en-US" dirty="0"/>
              <a:t>May still seek reassurance </a:t>
            </a:r>
          </a:p>
          <a:p>
            <a:r>
              <a:rPr lang="en-US" dirty="0"/>
              <a:t>May be self-critical </a:t>
            </a:r>
          </a:p>
          <a:p>
            <a:r>
              <a:rPr lang="en-US" dirty="0"/>
              <a:t>May be confident one day and hesitant the next </a:t>
            </a:r>
          </a:p>
          <a:p>
            <a:r>
              <a:rPr lang="en-US" dirty="0"/>
              <a:t>Leadership need:</a:t>
            </a:r>
          </a:p>
          <a:p>
            <a:r>
              <a:rPr lang="en-US" b="1" dirty="0"/>
              <a:t>Support and confidence-building</a:t>
            </a:r>
            <a:endParaRPr lang="en-US" dirty="0"/>
          </a:p>
          <a:p>
            <a:r>
              <a:rPr lang="en-US" dirty="0"/>
              <a:t>Best match:</a:t>
            </a:r>
          </a:p>
          <a:p>
            <a:r>
              <a:rPr lang="en-US" b="1" dirty="0"/>
              <a:t>S3 Supporting</a:t>
            </a:r>
            <a:endParaRPr lang="en-US" dirty="0"/>
          </a:p>
          <a:p>
            <a:r>
              <a:rPr lang="en-US" b="1" dirty="0"/>
              <a:t>Facilitator notes:</a:t>
            </a:r>
            <a:endParaRPr lang="en-US" dirty="0"/>
          </a:p>
          <a:p>
            <a:r>
              <a:rPr lang="en-US" dirty="0"/>
              <a:t>Say:</a:t>
            </a:r>
          </a:p>
          <a:p>
            <a:r>
              <a:rPr lang="en-US" dirty="0"/>
              <a:t>“Too much direction here can reduce confidence. The person needs support, not step-by-step instruction.”</a:t>
            </a:r>
          </a:p>
          <a:p>
            <a:endParaRPr lang="en-US" dirty="0"/>
          </a:p>
          <a:p>
            <a:r>
              <a:rPr lang="en-US" b="1" dirty="0"/>
              <a:t>D4: Self-reliant achiever</a:t>
            </a:r>
          </a:p>
          <a:p>
            <a:r>
              <a:rPr lang="en-US" b="1" dirty="0"/>
              <a:t>High competence, high commitment</a:t>
            </a:r>
            <a:endParaRPr lang="en-US" dirty="0"/>
          </a:p>
          <a:p>
            <a:r>
              <a:rPr lang="en-US" dirty="0"/>
              <a:t>Typical signs:</a:t>
            </a:r>
          </a:p>
          <a:p>
            <a:r>
              <a:rPr lang="en-US" dirty="0"/>
              <a:t>Consistently competent </a:t>
            </a:r>
          </a:p>
          <a:p>
            <a:r>
              <a:rPr lang="en-US" dirty="0"/>
              <a:t>Autonomous </a:t>
            </a:r>
          </a:p>
          <a:p>
            <a:r>
              <a:rPr lang="en-US" dirty="0"/>
              <a:t>Confident </a:t>
            </a:r>
          </a:p>
          <a:p>
            <a:r>
              <a:rPr lang="en-US" dirty="0"/>
              <a:t>Motivated </a:t>
            </a:r>
          </a:p>
          <a:p>
            <a:r>
              <a:rPr lang="en-US" dirty="0" err="1"/>
              <a:t>Recognised</a:t>
            </a:r>
            <a:r>
              <a:rPr lang="en-US" dirty="0"/>
              <a:t> as an expert </a:t>
            </a:r>
          </a:p>
          <a:p>
            <a:r>
              <a:rPr lang="en-US" dirty="0"/>
              <a:t>May inspire others </a:t>
            </a:r>
          </a:p>
          <a:p>
            <a:r>
              <a:rPr lang="en-US" dirty="0"/>
              <a:t>Leadership need:</a:t>
            </a:r>
          </a:p>
          <a:p>
            <a:r>
              <a:rPr lang="en-US" b="1" dirty="0"/>
              <a:t>Autonomy and trust</a:t>
            </a:r>
            <a:endParaRPr lang="en-US" dirty="0"/>
          </a:p>
          <a:p>
            <a:r>
              <a:rPr lang="en-US" dirty="0"/>
              <a:t>Best match:</a:t>
            </a:r>
          </a:p>
          <a:p>
            <a:r>
              <a:rPr lang="en-US" b="1" dirty="0"/>
              <a:t>S4 Delegating</a:t>
            </a:r>
            <a:endParaRPr lang="en-US" dirty="0"/>
          </a:p>
          <a:p>
            <a:r>
              <a:rPr lang="en-US" b="1" dirty="0"/>
              <a:t>Facilitator notes:</a:t>
            </a:r>
            <a:endParaRPr lang="en-US" dirty="0"/>
          </a:p>
          <a:p>
            <a:r>
              <a:rPr lang="en-US" dirty="0"/>
              <a:t>Say:</a:t>
            </a:r>
          </a:p>
          <a:p>
            <a:r>
              <a:rPr lang="en-US" dirty="0"/>
              <a:t>“This is where the leader creates space. Too much involvement may feel like micromanagement.”</a:t>
            </a:r>
          </a:p>
        </p:txBody>
      </p:sp>
      <p:sp>
        <p:nvSpPr>
          <p:cNvPr id="4" name="Slide Number Placeholder 3"/>
          <p:cNvSpPr>
            <a:spLocks noGrp="1"/>
          </p:cNvSpPr>
          <p:nvPr>
            <p:ph type="sldNum" sz="quarter" idx="5"/>
          </p:nvPr>
        </p:nvSpPr>
        <p:spPr/>
        <p:txBody>
          <a:bodyPr/>
          <a:lstStyle/>
          <a:p>
            <a:fld id="{9CBC110B-1C27-4A5B-8007-E6BF4BB6C5F7}" type="slidenum">
              <a:rPr lang="en-GB" smtClean="0"/>
              <a:t>15</a:t>
            </a:fld>
            <a:endParaRPr lang="en-GB"/>
          </a:p>
        </p:txBody>
      </p:sp>
    </p:spTree>
    <p:extLst>
      <p:ext uri="{BB962C8B-B14F-4D97-AF65-F5344CB8AC3E}">
        <p14:creationId xmlns:p14="http://schemas.microsoft.com/office/powerpoint/2010/main" val="3805887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18</a:t>
            </a:fld>
            <a:endParaRPr lang="en-GB"/>
          </a:p>
        </p:txBody>
      </p:sp>
    </p:spTree>
    <p:extLst>
      <p:ext uri="{BB962C8B-B14F-4D97-AF65-F5344CB8AC3E}">
        <p14:creationId xmlns:p14="http://schemas.microsoft.com/office/powerpoint/2010/main" val="4175856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full model should be easier to read. The top shows the leadership styles. The bottom shows the development levels. The practical move is matching the bottom to the top.”</a:t>
            </a:r>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21</a:t>
            </a:fld>
            <a:endParaRPr lang="en-GB"/>
          </a:p>
        </p:txBody>
      </p:sp>
    </p:spTree>
    <p:extLst>
      <p:ext uri="{BB962C8B-B14F-4D97-AF65-F5344CB8AC3E}">
        <p14:creationId xmlns:p14="http://schemas.microsoft.com/office/powerpoint/2010/main" val="2719516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endParaRPr lang="en-US" dirty="0"/>
          </a:p>
          <a:p>
            <a:endParaRPr lang="en-US" dirty="0"/>
          </a:p>
          <a:p>
            <a:r>
              <a:rPr lang="en-US" dirty="0"/>
              <a:t>Ask:</a:t>
            </a:r>
          </a:p>
          <a:p>
            <a:r>
              <a:rPr lang="en-US" dirty="0"/>
              <a:t>“Why not S1?”</a:t>
            </a:r>
          </a:p>
          <a:p>
            <a:r>
              <a:rPr lang="en-US" dirty="0"/>
              <a:t>Expected:</a:t>
            </a:r>
          </a:p>
          <a:p>
            <a:r>
              <a:rPr lang="en-US" dirty="0"/>
              <a:t>They need direction, but also encouragement and support.</a:t>
            </a:r>
          </a:p>
          <a:p>
            <a:endParaRPr lang="en-US" dirty="0"/>
          </a:p>
          <a:p>
            <a:r>
              <a:rPr lang="en-US" dirty="0"/>
              <a:t>Ask:</a:t>
            </a:r>
          </a:p>
          <a:p>
            <a:r>
              <a:rPr lang="en-US" dirty="0"/>
              <a:t>“Why not S4?”</a:t>
            </a:r>
          </a:p>
          <a:p>
            <a:r>
              <a:rPr lang="en-US" dirty="0"/>
              <a:t>Expected:</a:t>
            </a:r>
          </a:p>
          <a:p>
            <a:r>
              <a:rPr lang="en-US" dirty="0"/>
              <a:t>They are not ready for autonomy yet.</a:t>
            </a: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22</a:t>
            </a:fld>
            <a:endParaRPr lang="en-GB"/>
          </a:p>
        </p:txBody>
      </p:sp>
    </p:spTree>
    <p:extLst>
      <p:ext uri="{BB962C8B-B14F-4D97-AF65-F5344CB8AC3E}">
        <p14:creationId xmlns:p14="http://schemas.microsoft.com/office/powerpoint/2010/main" val="2338248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2–3 examples.</a:t>
            </a:r>
          </a:p>
          <a:p>
            <a:endParaRPr lang="en-US" dirty="0"/>
          </a:p>
          <a:p>
            <a:r>
              <a:rPr lang="en-US" dirty="0"/>
              <a:t>Possible strong answer:</a:t>
            </a:r>
          </a:p>
          <a:p>
            <a:r>
              <a:rPr lang="en-US" dirty="0"/>
              <a:t>“You’ve made a good start, and stakeholder meetings can be difficult at first. Let’s review what happened, identify two things to improve, and prepare the next meeting together.”</a:t>
            </a:r>
          </a:p>
          <a:p>
            <a:endParaRPr lang="en-US" dirty="0"/>
          </a:p>
          <a:p>
            <a:r>
              <a:rPr lang="en-US" dirty="0"/>
              <a:t>Debrief:</a:t>
            </a:r>
          </a:p>
          <a:p>
            <a:r>
              <a:rPr lang="en-US" dirty="0"/>
              <a:t>Highlight where the answer includes direction and where it includes support.</a:t>
            </a: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23</a:t>
            </a:fld>
            <a:endParaRPr lang="en-GB"/>
          </a:p>
        </p:txBody>
      </p:sp>
    </p:spTree>
    <p:extLst>
      <p:ext uri="{BB962C8B-B14F-4D97-AF65-F5344CB8AC3E}">
        <p14:creationId xmlns:p14="http://schemas.microsoft.com/office/powerpoint/2010/main" val="467893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can miss the mark in two opposite ways. We can give too much and make people feel micromanaged. Or we can give too little and make people feel abandoned.”</a:t>
            </a:r>
          </a:p>
          <a:p>
            <a:endParaRPr lang="en-US" dirty="0"/>
          </a:p>
          <a:p>
            <a:r>
              <a:rPr lang="en-US" b="1" dirty="0"/>
              <a:t>Too much leadership for the situation</a:t>
            </a:r>
          </a:p>
          <a:p>
            <a:r>
              <a:rPr lang="en-US" dirty="0"/>
              <a:t>Example:</a:t>
            </a:r>
          </a:p>
          <a:p>
            <a:r>
              <a:rPr lang="en-US" dirty="0"/>
              <a:t>Using </a:t>
            </a:r>
            <a:r>
              <a:rPr lang="en-US" b="1" dirty="0"/>
              <a:t>S1 Directing</a:t>
            </a:r>
            <a:r>
              <a:rPr lang="en-US" dirty="0"/>
              <a:t> with a </a:t>
            </a:r>
            <a:r>
              <a:rPr lang="en-US" b="1" dirty="0"/>
              <a:t>D4 expert</a:t>
            </a:r>
            <a:endParaRPr lang="en-US" dirty="0"/>
          </a:p>
          <a:p>
            <a:r>
              <a:rPr lang="en-US" dirty="0"/>
              <a:t>Possible impact:</a:t>
            </a:r>
          </a:p>
          <a:p>
            <a:r>
              <a:rPr lang="en-US" dirty="0"/>
              <a:t>Feels like micromanagement </a:t>
            </a:r>
          </a:p>
          <a:p>
            <a:r>
              <a:rPr lang="en-US" dirty="0"/>
              <a:t>Expertise feels ignored </a:t>
            </a:r>
          </a:p>
          <a:p>
            <a:r>
              <a:rPr lang="en-US" dirty="0"/>
              <a:t>Motivation drops </a:t>
            </a:r>
          </a:p>
          <a:p>
            <a:r>
              <a:rPr lang="en-US" dirty="0"/>
              <a:t>Trust is damaged </a:t>
            </a:r>
          </a:p>
          <a:p>
            <a:r>
              <a:rPr lang="en-US" b="1" dirty="0"/>
              <a:t>Facilitator notes:</a:t>
            </a:r>
            <a:endParaRPr lang="en-US" dirty="0"/>
          </a:p>
          <a:p>
            <a:r>
              <a:rPr lang="en-US" dirty="0"/>
              <a:t>Ask:</a:t>
            </a:r>
          </a:p>
          <a:p>
            <a:r>
              <a:rPr lang="en-US" dirty="0"/>
              <a:t>“Have you ever seen someone lose energy because they were over-managed?”</a:t>
            </a:r>
          </a:p>
          <a:p>
            <a:r>
              <a:rPr lang="en-US" dirty="0"/>
              <a:t>No need for long stories. Just a few nods or brief comments.</a:t>
            </a:r>
          </a:p>
          <a:p>
            <a:br>
              <a:rPr lang="en-US" dirty="0"/>
            </a:br>
            <a:endParaRPr lang="en-US" dirty="0"/>
          </a:p>
          <a:p>
            <a:r>
              <a:rPr lang="en-US" b="1" dirty="0"/>
              <a:t>Slide 31 — Under-supervision</a:t>
            </a:r>
          </a:p>
          <a:p>
            <a:r>
              <a:rPr lang="en-US" b="1" dirty="0"/>
              <a:t>Too little leadership for the situation</a:t>
            </a:r>
          </a:p>
          <a:p>
            <a:r>
              <a:rPr lang="en-US" dirty="0"/>
              <a:t>Example:</a:t>
            </a:r>
          </a:p>
          <a:p>
            <a:r>
              <a:rPr lang="en-US" dirty="0"/>
              <a:t>Using </a:t>
            </a:r>
            <a:r>
              <a:rPr lang="en-US" b="1" dirty="0"/>
              <a:t>S4 Delegating</a:t>
            </a:r>
            <a:r>
              <a:rPr lang="en-US" dirty="0"/>
              <a:t> with a </a:t>
            </a:r>
            <a:r>
              <a:rPr lang="en-US" b="1" dirty="0"/>
              <a:t>D1 beginner</a:t>
            </a:r>
            <a:endParaRPr lang="en-US" dirty="0"/>
          </a:p>
          <a:p>
            <a:r>
              <a:rPr lang="en-US" dirty="0"/>
              <a:t>Possible impact:</a:t>
            </a:r>
          </a:p>
          <a:p>
            <a:r>
              <a:rPr lang="en-US" dirty="0"/>
              <a:t>Feels like abandonment </a:t>
            </a:r>
          </a:p>
          <a:p>
            <a:r>
              <a:rPr lang="en-US" dirty="0"/>
              <a:t>Confusion increases </a:t>
            </a:r>
          </a:p>
          <a:p>
            <a:r>
              <a:rPr lang="en-US" dirty="0"/>
              <a:t>Mistakes increase </a:t>
            </a:r>
          </a:p>
          <a:p>
            <a:r>
              <a:rPr lang="en-US" dirty="0"/>
              <a:t>Confidence drops </a:t>
            </a:r>
          </a:p>
          <a:p>
            <a:r>
              <a:rPr lang="en-US" b="1" dirty="0"/>
              <a:t>Facilitator notes:</a:t>
            </a:r>
            <a:endParaRPr lang="en-US" dirty="0"/>
          </a:p>
          <a:p>
            <a:r>
              <a:rPr lang="en-US" dirty="0"/>
              <a:t>Say:</a:t>
            </a:r>
          </a:p>
          <a:p>
            <a:r>
              <a:rPr lang="en-US" dirty="0"/>
              <a:t>“Delegating too early can look like empowerment from the leader’s perspective, but feel like abandonment from the employee’s perspective.”</a:t>
            </a: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24</a:t>
            </a:fld>
            <a:endParaRPr lang="en-GB"/>
          </a:p>
        </p:txBody>
      </p:sp>
    </p:spTree>
    <p:extLst>
      <p:ext uri="{BB962C8B-B14F-4D97-AF65-F5344CB8AC3E}">
        <p14:creationId xmlns:p14="http://schemas.microsoft.com/office/powerpoint/2010/main" val="180690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endParaRPr lang="en-US" dirty="0"/>
          </a:p>
          <a:p>
            <a:endParaRPr lang="en-US" dirty="0"/>
          </a:p>
          <a:p>
            <a:r>
              <a:rPr lang="en-US" dirty="0"/>
              <a:t>After results appear, say:</a:t>
            </a:r>
          </a:p>
          <a:p>
            <a:r>
              <a:rPr lang="en-US" dirty="0"/>
              <a:t>“There is no single perfect answer here. The real question is: what does the person need in that specific situation?”</a:t>
            </a:r>
          </a:p>
          <a:p>
            <a:endParaRPr lang="en-US" dirty="0"/>
          </a:p>
          <a:p>
            <a:r>
              <a:rPr lang="en-US" dirty="0"/>
              <a:t>Transition:</a:t>
            </a:r>
          </a:p>
          <a:p>
            <a:r>
              <a:rPr lang="en-US" dirty="0"/>
              <a:t>“That is exactly what Situational Leadership helps us think through.”</a:t>
            </a: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2</a:t>
            </a:fld>
            <a:endParaRPr lang="en-GB"/>
          </a:p>
        </p:txBody>
      </p:sp>
    </p:spTree>
    <p:extLst>
      <p:ext uri="{BB962C8B-B14F-4D97-AF65-F5344CB8AC3E}">
        <p14:creationId xmlns:p14="http://schemas.microsoft.com/office/powerpoint/2010/main" val="3769127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endParaRPr lang="en-US" dirty="0"/>
          </a:p>
          <a:p>
            <a:endParaRPr lang="en-US" dirty="0"/>
          </a:p>
          <a:p>
            <a:r>
              <a:rPr lang="en-US" dirty="0"/>
              <a:t>Give people two silent minutes.</a:t>
            </a:r>
          </a:p>
          <a:p>
            <a:endParaRPr lang="en-US" dirty="0"/>
          </a:p>
          <a:p>
            <a:r>
              <a:rPr lang="en-US" dirty="0"/>
              <a:t>Then ask them to turn to a </a:t>
            </a:r>
            <a:r>
              <a:rPr lang="en-US" dirty="0" err="1"/>
              <a:t>neighbour</a:t>
            </a:r>
            <a:r>
              <a:rPr lang="en-US" dirty="0"/>
              <a:t>:</a:t>
            </a:r>
          </a:p>
          <a:p>
            <a:r>
              <a:rPr lang="en-US" dirty="0"/>
              <a:t>“Share only the task and the leadership style. No names.”</a:t>
            </a:r>
          </a:p>
          <a:p>
            <a:endParaRPr lang="en-US" dirty="0"/>
          </a:p>
          <a:p>
            <a:r>
              <a:rPr lang="en-US" dirty="0"/>
              <a:t>This keeps it safe.</a:t>
            </a: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26</a:t>
            </a:fld>
            <a:endParaRPr lang="en-GB"/>
          </a:p>
        </p:txBody>
      </p:sp>
    </p:spTree>
    <p:extLst>
      <p:ext uri="{BB962C8B-B14F-4D97-AF65-F5344CB8AC3E}">
        <p14:creationId xmlns:p14="http://schemas.microsoft.com/office/powerpoint/2010/main" val="3380347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participant answers:</a:t>
            </a:r>
          </a:p>
          <a:p>
            <a:pPr marL="171450" indent="-171450">
              <a:buFont typeface="Arial" panose="020B0604020202020204" pitchFamily="34" charset="0"/>
              <a:buChar char="•"/>
            </a:pPr>
            <a:r>
              <a:rPr lang="en-US" dirty="0"/>
              <a:t>Diagnose the task, not the person. </a:t>
            </a:r>
          </a:p>
          <a:p>
            <a:pPr marL="171450" indent="-171450">
              <a:buFont typeface="Arial" panose="020B0604020202020204" pitchFamily="34" charset="0"/>
              <a:buChar char="•"/>
            </a:pPr>
            <a:r>
              <a:rPr lang="en-US" dirty="0"/>
              <a:t>Do not delegate too early. </a:t>
            </a:r>
          </a:p>
          <a:p>
            <a:pPr marL="171450" indent="-171450">
              <a:buFont typeface="Arial" panose="020B0604020202020204" pitchFamily="34" charset="0"/>
              <a:buChar char="•"/>
            </a:pPr>
            <a:r>
              <a:rPr lang="en-US" dirty="0"/>
              <a:t>Experts do not need micromanagement. </a:t>
            </a:r>
          </a:p>
          <a:p>
            <a:pPr marL="171450" indent="-171450">
              <a:buFont typeface="Arial" panose="020B0604020202020204" pitchFamily="34" charset="0"/>
              <a:buChar char="•"/>
            </a:pPr>
            <a:r>
              <a:rPr lang="en-US" dirty="0"/>
              <a:t>Coaching includes both direction and support. </a:t>
            </a:r>
          </a:p>
          <a:p>
            <a:pPr marL="171450" indent="-171450">
              <a:buFont typeface="Arial" panose="020B0604020202020204" pitchFamily="34" charset="0"/>
              <a:buChar char="•"/>
            </a:pPr>
            <a:r>
              <a:rPr lang="en-US" dirty="0"/>
              <a:t>Adapt your style to the situation. </a:t>
            </a:r>
          </a:p>
          <a:p>
            <a:endParaRPr lang="en-US" b="1" dirty="0"/>
          </a:p>
          <a:p>
            <a:r>
              <a:rPr lang="en-US" b="1" dirty="0"/>
              <a:t>Facilitator notes:</a:t>
            </a:r>
            <a:endParaRPr lang="en-US" dirty="0"/>
          </a:p>
          <a:p>
            <a:r>
              <a:rPr lang="en-US" dirty="0"/>
              <a:t>Read out a few responses.</a:t>
            </a:r>
          </a:p>
          <a:p>
            <a:r>
              <a:rPr lang="en-US" dirty="0"/>
              <a:t>Connect the responses to the core message.</a:t>
            </a: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27</a:t>
            </a:fld>
            <a:endParaRPr lang="en-GB"/>
          </a:p>
        </p:txBody>
      </p:sp>
    </p:spTree>
    <p:extLst>
      <p:ext uri="{BB962C8B-B14F-4D97-AF65-F5344CB8AC3E}">
        <p14:creationId xmlns:p14="http://schemas.microsoft.com/office/powerpoint/2010/main" val="24146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This is your anchor slide.</a:t>
            </a:r>
          </a:p>
          <a:p>
            <a:endParaRPr lang="en-US" dirty="0"/>
          </a:p>
          <a:p>
            <a:r>
              <a:rPr lang="en-US" dirty="0"/>
              <a:t>Suggested script:</a:t>
            </a:r>
          </a:p>
          <a:p>
            <a:r>
              <a:rPr lang="en-US" dirty="0"/>
              <a:t>“The model is not about deciding that someone is a beginner or an expert as a person. Someone may be very experienced in one area and completely new in another. The key is to look at the person in relation to a specific task.”</a:t>
            </a: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3</a:t>
            </a:fld>
            <a:endParaRPr lang="en-GB"/>
          </a:p>
        </p:txBody>
      </p:sp>
    </p:spTree>
    <p:extLst>
      <p:ext uri="{BB962C8B-B14F-4D97-AF65-F5344CB8AC3E}">
        <p14:creationId xmlns:p14="http://schemas.microsoft.com/office/powerpoint/2010/main" val="193844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Theatre format works well with “turn to your </a:t>
            </a:r>
            <a:r>
              <a:rPr lang="en-US" dirty="0" err="1"/>
              <a:t>neighbour</a:t>
            </a:r>
            <a:r>
              <a:rPr lang="en-US" dirty="0"/>
              <a:t>”.</a:t>
            </a:r>
          </a:p>
          <a:p>
            <a:r>
              <a:rPr lang="en-US" dirty="0"/>
              <a:t>Keep this short.</a:t>
            </a:r>
          </a:p>
          <a:p>
            <a:endParaRPr lang="en-US" dirty="0"/>
          </a:p>
          <a:p>
            <a:r>
              <a:rPr lang="en-US" dirty="0"/>
              <a:t>Debrief with 2–3 voices:</a:t>
            </a:r>
          </a:p>
          <a:p>
            <a:r>
              <a:rPr lang="en-US" dirty="0"/>
              <a:t>“What did you notice?”</a:t>
            </a:r>
          </a:p>
          <a:p>
            <a:endParaRPr lang="en-US" dirty="0"/>
          </a:p>
          <a:p>
            <a:r>
              <a:rPr lang="en-US" dirty="0"/>
              <a:t>Expected insight:</a:t>
            </a:r>
          </a:p>
          <a:p>
            <a:r>
              <a:rPr lang="en-US" dirty="0"/>
              <a:t>The same person can be at different levels depending on the task.</a:t>
            </a: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4</a:t>
            </a:fld>
            <a:endParaRPr lang="en-GB"/>
          </a:p>
        </p:txBody>
      </p:sp>
    </p:spTree>
    <p:extLst>
      <p:ext uri="{BB962C8B-B14F-4D97-AF65-F5344CB8AC3E}">
        <p14:creationId xmlns:p14="http://schemas.microsoft.com/office/powerpoint/2010/main" val="340683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has two parts: </a:t>
            </a:r>
            <a:r>
              <a:rPr lang="en-US" b="1" dirty="0"/>
              <a:t>leadership styles</a:t>
            </a:r>
            <a:r>
              <a:rPr lang="en-US" dirty="0"/>
              <a:t> and </a:t>
            </a:r>
            <a:r>
              <a:rPr lang="en-US" b="1" dirty="0"/>
              <a:t>development levels</a:t>
            </a:r>
            <a:r>
              <a:rPr lang="en-US" dirty="0"/>
              <a:t>.” </a:t>
            </a:r>
          </a:p>
          <a:p>
            <a:r>
              <a:rPr lang="en-US" dirty="0"/>
              <a:t>“Leadership styles are about </a:t>
            </a:r>
            <a:r>
              <a:rPr lang="en-US" b="1" dirty="0"/>
              <a:t>what the leader does</a:t>
            </a:r>
            <a:r>
              <a:rPr lang="en-US" dirty="0"/>
              <a:t>.” </a:t>
            </a:r>
          </a:p>
          <a:p>
            <a:r>
              <a:rPr lang="en-US" dirty="0"/>
              <a:t>“Development levels are about </a:t>
            </a:r>
            <a:r>
              <a:rPr lang="en-US" b="1" dirty="0"/>
              <a:t>what the individual needs for a specific task</a:t>
            </a:r>
            <a:r>
              <a:rPr lang="en-US" dirty="0"/>
              <a:t>.”</a:t>
            </a:r>
          </a:p>
          <a:p>
            <a:r>
              <a:rPr lang="en-US" dirty="0"/>
              <a:t> “This is not about labelling people. It is about diagnosing the situation.” </a:t>
            </a:r>
          </a:p>
          <a:p>
            <a:r>
              <a:rPr lang="en-US" dirty="0"/>
              <a:t>“The same person can need different leadership depending on the task.” </a:t>
            </a:r>
          </a:p>
          <a:p>
            <a:r>
              <a:rPr lang="en-US" dirty="0"/>
              <a:t>“The key question is: </a:t>
            </a:r>
            <a:r>
              <a:rPr lang="en-US" b="1" dirty="0"/>
              <a:t>What does this person need from me for this task, right now?</a:t>
            </a:r>
            <a:r>
              <a:rPr lang="en-US" dirty="0"/>
              <a:t>”</a:t>
            </a:r>
          </a:p>
          <a:p>
            <a:r>
              <a:rPr lang="en-US" dirty="0"/>
              <a:t> “We’ll first look at the leadership styles, then connect them to development levels.”</a:t>
            </a:r>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5</a:t>
            </a:fld>
            <a:endParaRPr lang="en-GB"/>
          </a:p>
        </p:txBody>
      </p:sp>
    </p:spTree>
    <p:extLst>
      <p:ext uri="{BB962C8B-B14F-4D97-AF65-F5344CB8AC3E}">
        <p14:creationId xmlns:p14="http://schemas.microsoft.com/office/powerpoint/2010/main" val="406659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Directive does not mean controlling. Supportive does not mean simply being nice. Both can be very helpful when they match the person’s need.</a:t>
            </a:r>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6</a:t>
            </a:fld>
            <a:endParaRPr lang="en-GB"/>
          </a:p>
        </p:txBody>
      </p:sp>
    </p:spTree>
    <p:extLst>
      <p:ext uri="{BB962C8B-B14F-4D97-AF65-F5344CB8AC3E}">
        <p14:creationId xmlns:p14="http://schemas.microsoft.com/office/powerpoint/2010/main" val="257784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B directive?”</a:t>
            </a:r>
          </a:p>
          <a:p>
            <a:endParaRPr lang="en-US" dirty="0"/>
          </a:p>
          <a:p>
            <a:r>
              <a:rPr lang="en-US" dirty="0"/>
              <a:t>Expected answer:</a:t>
            </a:r>
          </a:p>
          <a:p>
            <a:r>
              <a:rPr lang="en-US" dirty="0"/>
              <a:t>Because the leader provides clear structure and tells the person how to proceed.</a:t>
            </a:r>
          </a:p>
          <a:p>
            <a:endParaRPr lang="en-US" dirty="0"/>
          </a:p>
          <a:p>
            <a:r>
              <a:rPr lang="en-US" dirty="0"/>
              <a:t>Follow-up:</a:t>
            </a:r>
          </a:p>
          <a:p>
            <a:r>
              <a:rPr lang="en-US" dirty="0"/>
              <a:t>“Could directive behaviour still be respectful and empowering?”</a:t>
            </a:r>
          </a:p>
          <a:p>
            <a:endParaRPr lang="en-US" dirty="0"/>
          </a:p>
          <a:p>
            <a:r>
              <a:rPr lang="en-US" dirty="0"/>
              <a:t>Answer:</a:t>
            </a:r>
          </a:p>
          <a:p>
            <a:r>
              <a:rPr lang="en-US" dirty="0"/>
              <a:t>Yes, if the person needs clarity.</a:t>
            </a:r>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7</a:t>
            </a:fld>
            <a:endParaRPr lang="en-GB"/>
          </a:p>
        </p:txBody>
      </p:sp>
    </p:spTree>
    <p:extLst>
      <p:ext uri="{BB962C8B-B14F-4D97-AF65-F5344CB8AC3E}">
        <p14:creationId xmlns:p14="http://schemas.microsoft.com/office/powerpoint/2010/main" val="133316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template, complete sections 1–3, and send me a draft by </a:t>
            </a:r>
            <a:r>
              <a:rPr lang="en-US" dirty="0" err="1"/>
              <a:t>Thursday.”</a:t>
            </a:r>
            <a:r>
              <a:rPr lang="en-US" b="1" dirty="0" err="1"/>
              <a:t>Directive</a:t>
            </a:r>
            <a:endParaRPr lang="en-US" dirty="0"/>
          </a:p>
          <a:p>
            <a:r>
              <a:rPr lang="en-US" dirty="0"/>
              <a:t>2. “What part of this task feels unclear or difficult right </a:t>
            </a:r>
            <a:r>
              <a:rPr lang="en-US" dirty="0" err="1"/>
              <a:t>now?”</a:t>
            </a:r>
            <a:r>
              <a:rPr lang="en-US" b="1" dirty="0" err="1"/>
              <a:t>Supportive</a:t>
            </a:r>
            <a:endParaRPr lang="en-US" dirty="0"/>
          </a:p>
          <a:p>
            <a:r>
              <a:rPr lang="en-US" dirty="0"/>
              <a:t>3. “Let’s review your draft together tomorrow, and I’ll help you identify the next </a:t>
            </a:r>
            <a:r>
              <a:rPr lang="en-US" dirty="0" err="1"/>
              <a:t>improvements.”</a:t>
            </a:r>
            <a:r>
              <a:rPr lang="en-US" b="1" dirty="0" err="1"/>
              <a:t>Both</a:t>
            </a:r>
            <a:endParaRPr lang="en-US" dirty="0"/>
          </a:p>
          <a:p>
            <a:r>
              <a:rPr lang="en-US" dirty="0"/>
              <a:t>4. “I’m sure you’ll manage </a:t>
            </a:r>
            <a:r>
              <a:rPr lang="en-US" dirty="0" err="1"/>
              <a:t>somehow.”</a:t>
            </a:r>
            <a:r>
              <a:rPr lang="en-US" b="1" dirty="0" err="1"/>
              <a:t>None</a:t>
            </a:r>
            <a:r>
              <a:rPr lang="en-US" b="1" dirty="0"/>
              <a:t> / unclear</a:t>
            </a:r>
            <a:endParaRPr lang="en-US" dirty="0"/>
          </a:p>
          <a:p>
            <a:r>
              <a:rPr lang="en-US" dirty="0"/>
              <a:t>5. “Here is the process to follow, and if you get stuck, come to me and we’ll work through </a:t>
            </a:r>
            <a:r>
              <a:rPr lang="en-US" dirty="0" err="1"/>
              <a:t>it.”</a:t>
            </a:r>
            <a:r>
              <a:rPr lang="en-US" b="1" dirty="0" err="1"/>
              <a:t>Both</a:t>
            </a:r>
            <a:endParaRPr lang="en-US" dirty="0"/>
          </a:p>
          <a:p>
            <a:r>
              <a:rPr lang="en-US" dirty="0"/>
              <a:t>6. “You decide the approach and update me when the final version is </a:t>
            </a:r>
            <a:r>
              <a:rPr lang="en-US" dirty="0" err="1"/>
              <a:t>ready.”</a:t>
            </a:r>
            <a:r>
              <a:rPr lang="en-US" b="1" dirty="0" err="1"/>
              <a:t>Low</a:t>
            </a:r>
            <a:r>
              <a:rPr lang="en-US" b="1" dirty="0"/>
              <a:t> directive / low supportive — Delegating</a:t>
            </a:r>
            <a:endParaRPr lang="en-US" dirty="0"/>
          </a:p>
          <a:p>
            <a:endParaRPr lang="en-NL" dirty="0"/>
          </a:p>
        </p:txBody>
      </p:sp>
      <p:sp>
        <p:nvSpPr>
          <p:cNvPr id="4" name="Slide Number Placeholder 3"/>
          <p:cNvSpPr>
            <a:spLocks noGrp="1"/>
          </p:cNvSpPr>
          <p:nvPr>
            <p:ph type="sldNum" sz="quarter" idx="5"/>
          </p:nvPr>
        </p:nvSpPr>
        <p:spPr/>
        <p:txBody>
          <a:bodyPr/>
          <a:lstStyle/>
          <a:p>
            <a:fld id="{9CBC110B-1C27-4A5B-8007-E6BF4BB6C5F7}" type="slidenum">
              <a:rPr lang="en-GB" smtClean="0"/>
              <a:t>8</a:t>
            </a:fld>
            <a:endParaRPr lang="en-GB"/>
          </a:p>
        </p:txBody>
      </p:sp>
    </p:spTree>
    <p:extLst>
      <p:ext uri="{BB962C8B-B14F-4D97-AF65-F5344CB8AC3E}">
        <p14:creationId xmlns:p14="http://schemas.microsoft.com/office/powerpoint/2010/main" val="210731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5731D-E438-7E1C-6F23-2C872666D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23DB6B-C3B8-98EF-0305-7C733EDAE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E6BA6-D80E-A1D6-8DC5-948895DF74F7}"/>
              </a:ext>
            </a:extLst>
          </p:cNvPr>
          <p:cNvSpPr>
            <a:spLocks noGrp="1"/>
          </p:cNvSpPr>
          <p:nvPr>
            <p:ph type="body" idx="1"/>
          </p:nvPr>
        </p:nvSpPr>
        <p:spPr/>
        <p:txBody>
          <a:bodyPr/>
          <a:lstStyle/>
          <a:p>
            <a:r>
              <a:rPr lang="en-US" dirty="0"/>
              <a:t>The horizontal axis is directive behaviour. The vertical axis is supportive behaviour. By combining high and low levels of each, we get four leadership styles.</a:t>
            </a:r>
            <a:endParaRPr lang="en-NL" dirty="0"/>
          </a:p>
        </p:txBody>
      </p:sp>
      <p:sp>
        <p:nvSpPr>
          <p:cNvPr id="4" name="Slide Number Placeholder 3">
            <a:extLst>
              <a:ext uri="{FF2B5EF4-FFF2-40B4-BE49-F238E27FC236}">
                <a16:creationId xmlns:a16="http://schemas.microsoft.com/office/drawing/2014/main" id="{A68450BA-9875-6BC2-3516-D1A5663D8018}"/>
              </a:ext>
            </a:extLst>
          </p:cNvPr>
          <p:cNvSpPr>
            <a:spLocks noGrp="1"/>
          </p:cNvSpPr>
          <p:nvPr>
            <p:ph type="sldNum" sz="quarter" idx="5"/>
          </p:nvPr>
        </p:nvSpPr>
        <p:spPr/>
        <p:txBody>
          <a:bodyPr/>
          <a:lstStyle/>
          <a:p>
            <a:fld id="{9CBC110B-1C27-4A5B-8007-E6BF4BB6C5F7}" type="slidenum">
              <a:rPr lang="en-GB" smtClean="0"/>
              <a:t>9</a:t>
            </a:fld>
            <a:endParaRPr lang="en-GB"/>
          </a:p>
        </p:txBody>
      </p:sp>
    </p:spTree>
    <p:extLst>
      <p:ext uri="{BB962C8B-B14F-4D97-AF65-F5344CB8AC3E}">
        <p14:creationId xmlns:p14="http://schemas.microsoft.com/office/powerpoint/2010/main" val="1517069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CD915A-38F9-76AB-8D4A-B5098C4F7ADA}"/>
              </a:ext>
            </a:extLst>
          </p:cNvPr>
          <p:cNvSpPr/>
          <p:nvPr userDrawn="1"/>
        </p:nvSpPr>
        <p:spPr>
          <a:xfrm>
            <a:off x="0" y="0"/>
            <a:ext cx="9144000" cy="5143500"/>
          </a:xfrm>
          <a:prstGeom prst="rect">
            <a:avLst/>
          </a:prstGeom>
          <a:solidFill>
            <a:srgbClr val="D1E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rful pattern with different designs&#10;&#10;Description automatically generated with medium confidence">
            <a:extLst>
              <a:ext uri="{FF2B5EF4-FFF2-40B4-BE49-F238E27FC236}">
                <a16:creationId xmlns:a16="http://schemas.microsoft.com/office/drawing/2014/main" id="{54D45984-3213-35B0-C278-58BBA5EB60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3012" y="672802"/>
            <a:ext cx="5450987" cy="3507308"/>
          </a:xfrm>
          <a:prstGeom prst="rect">
            <a:avLst/>
          </a:prstGeom>
        </p:spPr>
      </p:pic>
      <p:sp>
        <p:nvSpPr>
          <p:cNvPr id="17" name="Text Placeholder 4"/>
          <p:cNvSpPr>
            <a:spLocks noGrp="1"/>
          </p:cNvSpPr>
          <p:nvPr>
            <p:ph type="body" sz="quarter" idx="11" hasCustomPrompt="1"/>
          </p:nvPr>
        </p:nvSpPr>
        <p:spPr>
          <a:xfrm>
            <a:off x="460601" y="2664196"/>
            <a:ext cx="3272155" cy="237388"/>
          </a:xfrm>
        </p:spPr>
        <p:txBody>
          <a:bodyPr>
            <a:noAutofit/>
          </a:bodyPr>
          <a:lstStyle>
            <a:lvl1pPr marL="0" indent="0">
              <a:buNone/>
              <a:defRPr sz="1600" b="1" baseline="0">
                <a:solidFill>
                  <a:srgbClr val="037C3F"/>
                </a:solidFill>
                <a:latin typeface="+mn-lt"/>
              </a:defRPr>
            </a:lvl1pPr>
          </a:lstStyle>
          <a:p>
            <a:pPr lvl="0"/>
            <a:r>
              <a:rPr lang="en-US" dirty="0"/>
              <a:t>Presenter</a:t>
            </a:r>
          </a:p>
        </p:txBody>
      </p:sp>
      <p:sp>
        <p:nvSpPr>
          <p:cNvPr id="19" name="Text Placeholder 10"/>
          <p:cNvSpPr>
            <a:spLocks noGrp="1"/>
          </p:cNvSpPr>
          <p:nvPr>
            <p:ph type="body" sz="quarter" idx="17" hasCustomPrompt="1"/>
          </p:nvPr>
        </p:nvSpPr>
        <p:spPr>
          <a:xfrm>
            <a:off x="460602" y="1696763"/>
            <a:ext cx="4336866" cy="381445"/>
          </a:xfrm>
        </p:spPr>
        <p:txBody>
          <a:bodyPr wrap="square" anchor="ctr">
            <a:noAutofit/>
          </a:bodyPr>
          <a:lstStyle>
            <a:lvl1pPr marL="0" indent="0">
              <a:lnSpc>
                <a:spcPct val="150000"/>
              </a:lnSpc>
              <a:buNone/>
              <a:defRPr sz="1800" b="0">
                <a:solidFill>
                  <a:srgbClr val="1C305D"/>
                </a:solidFill>
                <a:latin typeface="+mn-lt"/>
              </a:defRPr>
            </a:lvl1pPr>
          </a:lstStyle>
          <a:p>
            <a:pPr lvl="0"/>
            <a:r>
              <a:rPr lang="en-US" dirty="0"/>
              <a:t>Subtitle</a:t>
            </a:r>
          </a:p>
        </p:txBody>
      </p:sp>
      <p:sp>
        <p:nvSpPr>
          <p:cNvPr id="20" name="Text Placeholder 10"/>
          <p:cNvSpPr>
            <a:spLocks noGrp="1"/>
          </p:cNvSpPr>
          <p:nvPr>
            <p:ph type="body" sz="quarter" idx="14" hasCustomPrompt="1"/>
          </p:nvPr>
        </p:nvSpPr>
        <p:spPr>
          <a:xfrm>
            <a:off x="466907" y="591750"/>
            <a:ext cx="4330561" cy="1006505"/>
          </a:xfrm>
        </p:spPr>
        <p:txBody>
          <a:bodyPr wrap="square">
            <a:noAutofit/>
          </a:bodyPr>
          <a:lstStyle>
            <a:lvl1pPr marL="0" indent="0">
              <a:lnSpc>
                <a:spcPts val="3700"/>
              </a:lnSpc>
              <a:spcBef>
                <a:spcPts val="0"/>
              </a:spcBef>
              <a:buNone/>
              <a:defRPr sz="3600" b="1">
                <a:solidFill>
                  <a:srgbClr val="1C305D"/>
                </a:solidFill>
                <a:latin typeface="+mn-lt"/>
              </a:defRPr>
            </a:lvl1pPr>
          </a:lstStyle>
          <a:p>
            <a:pPr lvl="0"/>
            <a:r>
              <a:rPr lang="en-US" dirty="0"/>
              <a:t>Title</a:t>
            </a:r>
          </a:p>
        </p:txBody>
      </p:sp>
      <p:sp>
        <p:nvSpPr>
          <p:cNvPr id="25" name="Text Placeholder 6"/>
          <p:cNvSpPr>
            <a:spLocks noGrp="1"/>
          </p:cNvSpPr>
          <p:nvPr>
            <p:ph type="body" sz="quarter" idx="12" hasCustomPrompt="1"/>
          </p:nvPr>
        </p:nvSpPr>
        <p:spPr>
          <a:xfrm>
            <a:off x="460601" y="2967104"/>
            <a:ext cx="3272155" cy="229228"/>
          </a:xfrm>
        </p:spPr>
        <p:txBody>
          <a:bodyPr>
            <a:noAutofit/>
          </a:bodyPr>
          <a:lstStyle>
            <a:lvl1pPr marL="0" indent="0">
              <a:lnSpc>
                <a:spcPts val="1200"/>
              </a:lnSpc>
              <a:spcBef>
                <a:spcPts val="0"/>
              </a:spcBef>
              <a:buNone/>
              <a:defRPr sz="1400" b="1">
                <a:solidFill>
                  <a:srgbClr val="1C305D"/>
                </a:solidFill>
                <a:latin typeface="+mn-lt"/>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460601" y="3180171"/>
            <a:ext cx="3272155" cy="237387"/>
          </a:xfrm>
        </p:spPr>
        <p:txBody>
          <a:bodyPr>
            <a:noAutofit/>
          </a:bodyPr>
          <a:lstStyle>
            <a:lvl1pPr marL="0" indent="0">
              <a:lnSpc>
                <a:spcPts val="1200"/>
              </a:lnSpc>
              <a:spcBef>
                <a:spcPts val="0"/>
              </a:spcBef>
              <a:buNone/>
              <a:defRPr sz="1400">
                <a:solidFill>
                  <a:srgbClr val="1C305D"/>
                </a:solidFill>
                <a:latin typeface="+mn-lt"/>
              </a:defRPr>
            </a:lvl1pPr>
          </a:lstStyle>
          <a:p>
            <a:pPr lvl="0"/>
            <a:r>
              <a:rPr lang="en-US" dirty="0"/>
              <a:t>Date</a:t>
            </a:r>
            <a:endParaRPr lang="en-GB" dirty="0"/>
          </a:p>
        </p:txBody>
      </p:sp>
      <p:sp>
        <p:nvSpPr>
          <p:cNvPr id="27" name="Rectangle 26">
            <a:extLst>
              <a:ext uri="{FF2B5EF4-FFF2-40B4-BE49-F238E27FC236}">
                <a16:creationId xmlns:a16="http://schemas.microsoft.com/office/drawing/2014/main" id="{EED89356-A99C-0128-C97C-A9C0DE1A1246}"/>
              </a:ext>
            </a:extLst>
          </p:cNvPr>
          <p:cNvSpPr/>
          <p:nvPr userDrawn="1"/>
        </p:nvSpPr>
        <p:spPr>
          <a:xfrm>
            <a:off x="0" y="4176990"/>
            <a:ext cx="9143999" cy="966510"/>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black background with white text&#10;&#10;Description automatically generated">
            <a:extLst>
              <a:ext uri="{FF2B5EF4-FFF2-40B4-BE49-F238E27FC236}">
                <a16:creationId xmlns:a16="http://schemas.microsoft.com/office/drawing/2014/main" id="{AA81CC32-1404-B236-829C-9767BE5F7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5053" y="4556393"/>
            <a:ext cx="969200" cy="206456"/>
          </a:xfrm>
          <a:prstGeom prst="rect">
            <a:avLst/>
          </a:prstGeom>
        </p:spPr>
      </p:pic>
      <p:pic>
        <p:nvPicPr>
          <p:cNvPr id="36" name="Picture 35" descr="A black and white logo&#10;&#10;Description automatically generated">
            <a:extLst>
              <a:ext uri="{FF2B5EF4-FFF2-40B4-BE49-F238E27FC236}">
                <a16:creationId xmlns:a16="http://schemas.microsoft.com/office/drawing/2014/main" id="{8F569FCD-16F8-FB2A-B150-0AD701006D72}"/>
              </a:ext>
            </a:extLst>
          </p:cNvPr>
          <p:cNvPicPr>
            <a:picLocks noChangeAspect="1"/>
          </p:cNvPicPr>
          <p:nvPr userDrawn="1"/>
        </p:nvPicPr>
        <p:blipFill>
          <a:blip r:embed="rId4">
            <a:extLst>
              <a:ext uri="{28A0092B-C50C-407E-A947-70E740481C1C}">
                <a14:useLocalDpi xmlns:a14="http://schemas.microsoft.com/office/drawing/2010/main" val="0"/>
              </a:ext>
            </a:extLst>
          </a:blip>
          <a:srcRect b="47445"/>
          <a:stretch/>
        </p:blipFill>
        <p:spPr>
          <a:xfrm>
            <a:off x="460601" y="4471738"/>
            <a:ext cx="1082250" cy="343022"/>
          </a:xfrm>
          <a:prstGeom prst="rect">
            <a:avLst/>
          </a:prstGeom>
        </p:spPr>
      </p:pic>
    </p:spTree>
    <p:extLst>
      <p:ext uri="{BB962C8B-B14F-4D97-AF65-F5344CB8AC3E}">
        <p14:creationId xmlns:p14="http://schemas.microsoft.com/office/powerpoint/2010/main" val="4164422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3357062"/>
          </a:xfrm>
        </p:spPr>
        <p:txBody>
          <a:bodyPr/>
          <a:lstStyle>
            <a:lvl1pPr>
              <a:defRPr sz="1800">
                <a:solidFill>
                  <a:srgbClr val="1C2C4F"/>
                </a:solidFill>
                <a:latin typeface="+mn-lt"/>
                <a:cs typeface="Arial" panose="020B0604020202020204" pitchFamily="34" charset="0"/>
              </a:defRPr>
            </a:lvl1pPr>
            <a:lvl2pPr>
              <a:defRPr sz="1600">
                <a:solidFill>
                  <a:srgbClr val="1C2C4F"/>
                </a:solidFill>
                <a:latin typeface="+mn-lt"/>
                <a:cs typeface="Arial" panose="020B0604020202020204" pitchFamily="34" charset="0"/>
              </a:defRPr>
            </a:lvl2pPr>
            <a:lvl3pPr>
              <a:defRPr sz="1400">
                <a:solidFill>
                  <a:srgbClr val="1C2C4F"/>
                </a:solidFill>
                <a:latin typeface="+mn-lt"/>
                <a:cs typeface="Arial" panose="020B0604020202020204" pitchFamily="34" charset="0"/>
              </a:defRPr>
            </a:lvl3pPr>
            <a:lvl4pPr>
              <a:defRPr>
                <a:solidFill>
                  <a:srgbClr val="1C2C4F"/>
                </a:solidFill>
                <a:latin typeface="+mn-lt"/>
                <a:cs typeface="Arial" panose="020B0604020202020204" pitchFamily="34" charset="0"/>
              </a:defRPr>
            </a:lvl4pPr>
            <a:lvl5pPr>
              <a:defRPr>
                <a:solidFill>
                  <a:srgbClr val="1C2C4F"/>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730188"/>
            <a:ext cx="2057400" cy="274637"/>
          </a:xfrm>
          <a:prstGeom prst="rect">
            <a:avLst/>
          </a:prstGeom>
        </p:spPr>
        <p:txBody>
          <a:bodyPr vert="horz" lIns="91440" tIns="45720" rIns="91440" bIns="45720" rtlCol="0" anchor="ctr"/>
          <a:lstStyle>
            <a:lvl1pPr algn="r">
              <a:defRPr sz="1000" i="0">
                <a:solidFill>
                  <a:srgbClr val="B4E9E2"/>
                </a:solidFill>
              </a:defRPr>
            </a:lvl1pPr>
          </a:lstStyle>
          <a:p>
            <a:fld id="{9E7CA0F2-EE66-4F60-8C00-E0BE38E7AEC5}" type="slidenum">
              <a:rPr lang="en-GB" smtClean="0"/>
              <a:pPr/>
              <a:t>‹#›</a:t>
            </a:fld>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26313993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8242A-115F-FAAB-3C19-C8B609AB6C4B}"/>
              </a:ext>
            </a:extLst>
          </p:cNvPr>
          <p:cNvSpPr/>
          <p:nvPr userDrawn="1"/>
        </p:nvSpPr>
        <p:spPr>
          <a:xfrm>
            <a:off x="0" y="4468536"/>
            <a:ext cx="9144000" cy="695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0407AF-12A6-62EC-ABC1-4EA3D4D52CB5}"/>
              </a:ext>
            </a:extLst>
          </p:cNvPr>
          <p:cNvSpPr/>
          <p:nvPr userDrawn="1"/>
        </p:nvSpPr>
        <p:spPr>
          <a:xfrm>
            <a:off x="0" y="4752968"/>
            <a:ext cx="9144000" cy="415027"/>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0201" y="964417"/>
            <a:ext cx="8439238" cy="3601320"/>
          </a:xfrm>
        </p:spPr>
        <p:txBody>
          <a:bodyPr/>
          <a:lstStyle>
            <a:lvl1pPr>
              <a:defRPr sz="1800">
                <a:solidFill>
                  <a:srgbClr val="1C305D"/>
                </a:solidFill>
                <a:latin typeface="+mn-lt"/>
                <a:cs typeface="Arial" panose="020B0604020202020204" pitchFamily="34" charset="0"/>
              </a:defRPr>
            </a:lvl1pPr>
            <a:lvl2pPr>
              <a:defRPr sz="1600">
                <a:solidFill>
                  <a:srgbClr val="1C305D"/>
                </a:solidFill>
                <a:latin typeface="+mn-lt"/>
                <a:cs typeface="Arial" panose="020B0604020202020204" pitchFamily="34" charset="0"/>
              </a:defRPr>
            </a:lvl2pPr>
            <a:lvl3pPr>
              <a:defRPr sz="1400">
                <a:solidFill>
                  <a:srgbClr val="1C305D"/>
                </a:solidFill>
                <a:latin typeface="+mn-lt"/>
                <a:cs typeface="Arial" panose="020B0604020202020204" pitchFamily="34" charset="0"/>
              </a:defRPr>
            </a:lvl3pPr>
            <a:lvl4pPr>
              <a:defRPr sz="1200">
                <a:solidFill>
                  <a:srgbClr val="1C305D"/>
                </a:solidFill>
                <a:latin typeface="+mn-lt"/>
                <a:cs typeface="Arial" panose="020B0604020202020204" pitchFamily="34" charset="0"/>
              </a:defRPr>
            </a:lvl4pPr>
            <a:lvl5pPr>
              <a:defRPr>
                <a:solidFill>
                  <a:srgbClr val="1C305D"/>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solidFill>
                  <a:srgbClr val="037C3F"/>
                </a:solidFill>
                <a:latin typeface="+mn-lt"/>
              </a:defRPr>
            </a:lvl1pPr>
          </a:lstStyle>
          <a:p>
            <a:r>
              <a:rPr lang="en-GB" dirty="0"/>
              <a:t>Click to edit Master title style</a:t>
            </a:r>
            <a:endParaRPr lang="en-US"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825515"/>
            <a:ext cx="2057400" cy="274637"/>
          </a:xfrm>
          <a:prstGeom prst="rect">
            <a:avLst/>
          </a:prstGeom>
        </p:spPr>
        <p:txBody>
          <a:bodyPr vert="horz" lIns="91440" tIns="45720" rIns="91440" bIns="45720" rtlCol="0" anchor="ctr"/>
          <a:lstStyle>
            <a:lvl1pPr algn="r">
              <a:defRPr sz="1000" i="0">
                <a:solidFill>
                  <a:srgbClr val="B4E9E2"/>
                </a:solidFill>
              </a:defRPr>
            </a:lvl1pPr>
          </a:lstStyle>
          <a:p>
            <a:fld id="{9E7CA0F2-EE66-4F60-8C00-E0BE38E7AEC5}" type="slidenum">
              <a:rPr lang="en-GB" smtClean="0"/>
              <a:pPr/>
              <a:t>‹#›</a:t>
            </a:fld>
            <a:endParaRPr lang="en-GB" dirty="0"/>
          </a:p>
        </p:txBody>
      </p:sp>
      <p:pic>
        <p:nvPicPr>
          <p:cNvPr id="10" name="Picture 9" descr="A black and white logo&#10;&#10;Description automatically generated">
            <a:extLst>
              <a:ext uri="{FF2B5EF4-FFF2-40B4-BE49-F238E27FC236}">
                <a16:creationId xmlns:a16="http://schemas.microsoft.com/office/drawing/2014/main" id="{6A479726-8A81-FDC6-43A3-60187EA6B485}"/>
              </a:ext>
            </a:extLst>
          </p:cNvPr>
          <p:cNvPicPr>
            <a:picLocks noChangeAspect="1"/>
          </p:cNvPicPr>
          <p:nvPr userDrawn="1"/>
        </p:nvPicPr>
        <p:blipFill>
          <a:blip r:embed="rId2">
            <a:extLst>
              <a:ext uri="{28A0092B-C50C-407E-A947-70E740481C1C}">
                <a14:useLocalDpi xmlns:a14="http://schemas.microsoft.com/office/drawing/2010/main" val="0"/>
              </a:ext>
            </a:extLst>
          </a:blip>
          <a:srcRect b="47445"/>
          <a:stretch/>
        </p:blipFill>
        <p:spPr>
          <a:xfrm>
            <a:off x="350201" y="4824412"/>
            <a:ext cx="819086" cy="259611"/>
          </a:xfrm>
          <a:prstGeom prst="rect">
            <a:avLst/>
          </a:prstGeom>
        </p:spPr>
      </p:pic>
    </p:spTree>
    <p:extLst>
      <p:ext uri="{BB962C8B-B14F-4D97-AF65-F5344CB8AC3E}">
        <p14:creationId xmlns:p14="http://schemas.microsoft.com/office/powerpoint/2010/main" val="410512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5B780C-839C-6572-D60E-630924414E0D}"/>
              </a:ext>
            </a:extLst>
          </p:cNvPr>
          <p:cNvSpPr/>
          <p:nvPr userDrawn="1"/>
        </p:nvSpPr>
        <p:spPr>
          <a:xfrm>
            <a:off x="0" y="0"/>
            <a:ext cx="9143999" cy="5149763"/>
          </a:xfrm>
          <a:prstGeom prst="rect">
            <a:avLst/>
          </a:prstGeom>
          <a:solidFill>
            <a:srgbClr val="D1E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olorful pattern with different designs&#10;&#10;Description automatically generated with medium confidence">
            <a:extLst>
              <a:ext uri="{FF2B5EF4-FFF2-40B4-BE49-F238E27FC236}">
                <a16:creationId xmlns:a16="http://schemas.microsoft.com/office/drawing/2014/main" id="{BCAE078B-2440-A479-DCE2-4BA7FC0B1B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3012" y="672802"/>
            <a:ext cx="5450987" cy="3507308"/>
          </a:xfrm>
          <a:prstGeom prst="rect">
            <a:avLst/>
          </a:prstGeom>
        </p:spPr>
      </p:pic>
      <p:sp>
        <p:nvSpPr>
          <p:cNvPr id="5" name="Rectangle 4">
            <a:extLst>
              <a:ext uri="{FF2B5EF4-FFF2-40B4-BE49-F238E27FC236}">
                <a16:creationId xmlns:a16="http://schemas.microsoft.com/office/drawing/2014/main" id="{4D3FC31D-BADF-ABB1-084A-FE92AB0256BB}"/>
              </a:ext>
            </a:extLst>
          </p:cNvPr>
          <p:cNvSpPr/>
          <p:nvPr userDrawn="1"/>
        </p:nvSpPr>
        <p:spPr>
          <a:xfrm>
            <a:off x="-2" y="4176990"/>
            <a:ext cx="9144001" cy="966510"/>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background with white text&#10;&#10;Description automatically generated">
            <a:extLst>
              <a:ext uri="{FF2B5EF4-FFF2-40B4-BE49-F238E27FC236}">
                <a16:creationId xmlns:a16="http://schemas.microsoft.com/office/drawing/2014/main" id="{BE680B11-5812-E3B8-498E-280E46B41C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5053" y="4556393"/>
            <a:ext cx="969200" cy="206456"/>
          </a:xfrm>
          <a:prstGeom prst="rect">
            <a:avLst/>
          </a:prstGeom>
        </p:spPr>
      </p:pic>
      <p:pic>
        <p:nvPicPr>
          <p:cNvPr id="4" name="Picture 3" descr="A black and white logo&#10;&#10;Description automatically generated">
            <a:extLst>
              <a:ext uri="{FF2B5EF4-FFF2-40B4-BE49-F238E27FC236}">
                <a16:creationId xmlns:a16="http://schemas.microsoft.com/office/drawing/2014/main" id="{763B2D0C-1F91-68C4-470B-3224F2896173}"/>
              </a:ext>
            </a:extLst>
          </p:cNvPr>
          <p:cNvPicPr>
            <a:picLocks noChangeAspect="1"/>
          </p:cNvPicPr>
          <p:nvPr userDrawn="1"/>
        </p:nvPicPr>
        <p:blipFill>
          <a:blip r:embed="rId4">
            <a:extLst>
              <a:ext uri="{28A0092B-C50C-407E-A947-70E740481C1C}">
                <a14:useLocalDpi xmlns:a14="http://schemas.microsoft.com/office/drawing/2010/main" val="0"/>
              </a:ext>
            </a:extLst>
          </a:blip>
          <a:srcRect b="47445"/>
          <a:stretch/>
        </p:blipFill>
        <p:spPr>
          <a:xfrm>
            <a:off x="460601" y="4471738"/>
            <a:ext cx="1082250" cy="343022"/>
          </a:xfrm>
          <a:prstGeom prst="rect">
            <a:avLst/>
          </a:prstGeom>
        </p:spPr>
      </p:pic>
    </p:spTree>
    <p:extLst>
      <p:ext uri="{BB962C8B-B14F-4D97-AF65-F5344CB8AC3E}">
        <p14:creationId xmlns:p14="http://schemas.microsoft.com/office/powerpoint/2010/main" val="21185160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CE6C16-BE54-BB91-34B0-F8CE4FB37063}"/>
              </a:ext>
            </a:extLst>
          </p:cNvPr>
          <p:cNvSpPr/>
          <p:nvPr userDrawn="1"/>
        </p:nvSpPr>
        <p:spPr>
          <a:xfrm>
            <a:off x="0" y="4503107"/>
            <a:ext cx="9144000" cy="646112"/>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p:cNvSpPr>
            <a:spLocks noGrp="1"/>
          </p:cNvSpPr>
          <p:nvPr>
            <p:ph type="body" idx="1"/>
          </p:nvPr>
        </p:nvSpPr>
        <p:spPr>
          <a:xfrm>
            <a:off x="350201" y="964414"/>
            <a:ext cx="8439238" cy="3306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7896385" y="4725555"/>
            <a:ext cx="893053" cy="274637"/>
          </a:xfrm>
          <a:prstGeom prst="rect">
            <a:avLst/>
          </a:prstGeom>
        </p:spPr>
        <p:txBody>
          <a:bodyPr vert="horz" lIns="91440" tIns="45720" rIns="91440" bIns="45720" rtlCol="0" anchor="ctr"/>
          <a:lstStyle>
            <a:lvl1pPr algn="r">
              <a:defRPr sz="1000" b="0" i="0">
                <a:solidFill>
                  <a:srgbClr val="B4E9E2"/>
                </a:solidFill>
              </a:defRPr>
            </a:lvl1pPr>
          </a:lstStyle>
          <a:p>
            <a:fld id="{9E7CA0F2-EE66-4F60-8C00-E0BE38E7AEC5}" type="slidenum">
              <a:rPr lang="en-GB" smtClean="0"/>
              <a:pPr/>
              <a:t>‹#›</a:t>
            </a:fld>
            <a:endParaRPr lang="en-GB" dirty="0"/>
          </a:p>
        </p:txBody>
      </p:sp>
      <p:pic>
        <p:nvPicPr>
          <p:cNvPr id="10" name="Picture 9" descr="A black and white logo&#10;&#10;Description automatically generated">
            <a:extLst>
              <a:ext uri="{FF2B5EF4-FFF2-40B4-BE49-F238E27FC236}">
                <a16:creationId xmlns:a16="http://schemas.microsoft.com/office/drawing/2014/main" id="{220E559A-74EA-36CC-6436-1E829EF2DD35}"/>
              </a:ext>
            </a:extLst>
          </p:cNvPr>
          <p:cNvPicPr>
            <a:picLocks noChangeAspect="1"/>
          </p:cNvPicPr>
          <p:nvPr userDrawn="1"/>
        </p:nvPicPr>
        <p:blipFill>
          <a:blip r:embed="rId6">
            <a:extLst>
              <a:ext uri="{28A0092B-C50C-407E-A947-70E740481C1C}">
                <a14:useLocalDpi xmlns:a14="http://schemas.microsoft.com/office/drawing/2010/main" val="0"/>
              </a:ext>
            </a:extLst>
          </a:blip>
          <a:srcRect b="47445"/>
          <a:stretch/>
        </p:blipFill>
        <p:spPr>
          <a:xfrm>
            <a:off x="350201" y="4696357"/>
            <a:ext cx="819086" cy="259611"/>
          </a:xfrm>
          <a:prstGeom prst="rect">
            <a:avLst/>
          </a:prstGeom>
        </p:spPr>
      </p:pic>
      <p:pic>
        <p:nvPicPr>
          <p:cNvPr id="12" name="Picture 11" descr="A colorful bird and a bird&#10;&#10;Description automatically generated with medium confidence">
            <a:extLst>
              <a:ext uri="{FF2B5EF4-FFF2-40B4-BE49-F238E27FC236}">
                <a16:creationId xmlns:a16="http://schemas.microsoft.com/office/drawing/2014/main" id="{2A339A96-933A-D718-9ECF-63B0F63F2AB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37145" y="4554915"/>
            <a:ext cx="3670126" cy="594848"/>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3" r:id="rId3"/>
    <p:sldLayoutId id="2147483661" r:id="rId4"/>
  </p:sldLayoutIdLst>
  <p:hf hdr="0" ftr="0" dt="0"/>
  <p:txStyles>
    <p:titleStyle>
      <a:lvl1pPr algn="l" defTabSz="685800" rtl="0" eaLnBrk="1" latinLnBrk="0" hangingPunct="1">
        <a:lnSpc>
          <a:spcPct val="90000"/>
        </a:lnSpc>
        <a:spcBef>
          <a:spcPct val="0"/>
        </a:spcBef>
        <a:buNone/>
        <a:defRPr sz="2000" b="1" kern="1200">
          <a:solidFill>
            <a:srgbClr val="037C3F"/>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305D"/>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305D"/>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305D"/>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1/relationships/webextension" Target="../webextensions/webextension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1/relationships/webextension" Target="../webextensions/webextension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1/relationships/webextension" Target="../webextensions/webextension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11/relationships/webextension" Target="../webextensions/webextension6.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1/relationships/webextension" Target="../webextensions/webextension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11/relationships/webextension" Target="../webextensions/webextension8.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1/relationships/webextension" Target="../webextensions/webextension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627B2D-CE81-EFFA-B2CA-8A60AD1F5502}"/>
              </a:ext>
            </a:extLst>
          </p:cNvPr>
          <p:cNvSpPr>
            <a:spLocks noGrp="1"/>
          </p:cNvSpPr>
          <p:nvPr>
            <p:ph type="body" sz="quarter" idx="11"/>
          </p:nvPr>
        </p:nvSpPr>
        <p:spPr/>
        <p:txBody>
          <a:bodyPr/>
          <a:lstStyle/>
          <a:p>
            <a:r>
              <a:rPr lang="en-US" dirty="0"/>
              <a:t>Radu Velcea</a:t>
            </a:r>
          </a:p>
        </p:txBody>
      </p:sp>
      <p:sp>
        <p:nvSpPr>
          <p:cNvPr id="8" name="Text Placeholder 7">
            <a:extLst>
              <a:ext uri="{FF2B5EF4-FFF2-40B4-BE49-F238E27FC236}">
                <a16:creationId xmlns:a16="http://schemas.microsoft.com/office/drawing/2014/main" id="{3FB4E49B-95DE-4134-2E99-8FC079023B26}"/>
              </a:ext>
            </a:extLst>
          </p:cNvPr>
          <p:cNvSpPr>
            <a:spLocks noGrp="1"/>
          </p:cNvSpPr>
          <p:nvPr>
            <p:ph type="body" sz="quarter" idx="17"/>
          </p:nvPr>
        </p:nvSpPr>
        <p:spPr>
          <a:xfrm>
            <a:off x="460602" y="1696763"/>
            <a:ext cx="4336866" cy="479633"/>
          </a:xfrm>
        </p:spPr>
        <p:txBody>
          <a:bodyPr/>
          <a:lstStyle/>
          <a:p>
            <a:pPr>
              <a:lnSpc>
                <a:spcPct val="100000"/>
              </a:lnSpc>
            </a:pPr>
            <a:r>
              <a:rPr lang="en-US" dirty="0"/>
              <a:t>Adapting your leadership style to the person, the task, and the moment</a:t>
            </a:r>
          </a:p>
        </p:txBody>
      </p:sp>
      <p:sp>
        <p:nvSpPr>
          <p:cNvPr id="7" name="Text Placeholder 6">
            <a:extLst>
              <a:ext uri="{FF2B5EF4-FFF2-40B4-BE49-F238E27FC236}">
                <a16:creationId xmlns:a16="http://schemas.microsoft.com/office/drawing/2014/main" id="{EEEF0C68-50D4-7D79-8F6D-909A326903CB}"/>
              </a:ext>
            </a:extLst>
          </p:cNvPr>
          <p:cNvSpPr>
            <a:spLocks noGrp="1"/>
          </p:cNvSpPr>
          <p:nvPr>
            <p:ph type="body" sz="quarter" idx="14"/>
          </p:nvPr>
        </p:nvSpPr>
        <p:spPr/>
        <p:txBody>
          <a:bodyPr/>
          <a:lstStyle/>
          <a:p>
            <a:r>
              <a:rPr lang="en-US" dirty="0"/>
              <a:t>Situational Leadership</a:t>
            </a:r>
          </a:p>
        </p:txBody>
      </p:sp>
      <p:sp>
        <p:nvSpPr>
          <p:cNvPr id="6" name="Text Placeholder 5">
            <a:extLst>
              <a:ext uri="{FF2B5EF4-FFF2-40B4-BE49-F238E27FC236}">
                <a16:creationId xmlns:a16="http://schemas.microsoft.com/office/drawing/2014/main" id="{13BC0655-5C96-7997-0418-B8F0E616D539}"/>
              </a:ext>
            </a:extLst>
          </p:cNvPr>
          <p:cNvSpPr>
            <a:spLocks noGrp="1"/>
          </p:cNvSpPr>
          <p:nvPr>
            <p:ph type="body" sz="quarter" idx="12"/>
          </p:nvPr>
        </p:nvSpPr>
        <p:spPr/>
        <p:txBody>
          <a:bodyPr/>
          <a:lstStyle/>
          <a:p>
            <a:r>
              <a:rPr lang="en-US" dirty="0"/>
              <a:t>TNC26</a:t>
            </a:r>
          </a:p>
        </p:txBody>
      </p:sp>
      <p:sp>
        <p:nvSpPr>
          <p:cNvPr id="9" name="Text Placeholder 8">
            <a:extLst>
              <a:ext uri="{FF2B5EF4-FFF2-40B4-BE49-F238E27FC236}">
                <a16:creationId xmlns:a16="http://schemas.microsoft.com/office/drawing/2014/main" id="{A1917DB0-4ADF-F23A-6EBE-AEA40E0031C9}"/>
              </a:ext>
            </a:extLst>
          </p:cNvPr>
          <p:cNvSpPr>
            <a:spLocks noGrp="1"/>
          </p:cNvSpPr>
          <p:nvPr>
            <p:ph type="body" sz="quarter" idx="18"/>
          </p:nvPr>
        </p:nvSpPr>
        <p:spPr/>
        <p:txBody>
          <a:bodyPr/>
          <a:lstStyle/>
          <a:p>
            <a:r>
              <a:rPr lang="en-US" dirty="0"/>
              <a:t>June 10, 2026</a:t>
            </a:r>
          </a:p>
        </p:txBody>
      </p:sp>
    </p:spTree>
    <p:extLst>
      <p:ext uri="{BB962C8B-B14F-4D97-AF65-F5344CB8AC3E}">
        <p14:creationId xmlns:p14="http://schemas.microsoft.com/office/powerpoint/2010/main" val="175332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2E8C8B-9CD9-805A-68AA-D57B59774726}"/>
              </a:ext>
            </a:extLst>
          </p:cNvPr>
          <p:cNvSpPr>
            <a:spLocks noGrp="1"/>
          </p:cNvSpPr>
          <p:nvPr>
            <p:ph idx="1"/>
          </p:nvPr>
        </p:nvSpPr>
        <p:spPr>
          <a:xfrm>
            <a:off x="350201" y="964417"/>
            <a:ext cx="4056199" cy="3601320"/>
          </a:xfrm>
        </p:spPr>
        <p:txBody>
          <a:bodyPr/>
          <a:lstStyle/>
          <a:p>
            <a:pPr marL="0" indent="0">
              <a:buNone/>
            </a:pPr>
            <a:r>
              <a:rPr lang="en-US" b="1" dirty="0"/>
              <a:t>High directive, low supportive</a:t>
            </a:r>
          </a:p>
          <a:p>
            <a:pPr marL="0" indent="0">
              <a:buNone/>
            </a:pPr>
            <a:endParaRPr lang="en-US" dirty="0"/>
          </a:p>
          <a:p>
            <a:pPr marL="0" indent="0">
              <a:buNone/>
            </a:pPr>
            <a:r>
              <a:rPr lang="en-US" dirty="0"/>
              <a:t>Useful when someone needs:</a:t>
            </a:r>
          </a:p>
          <a:p>
            <a:r>
              <a:rPr lang="en-US" dirty="0"/>
              <a:t>Clear instructions </a:t>
            </a:r>
          </a:p>
          <a:p>
            <a:r>
              <a:rPr lang="en-US" dirty="0"/>
              <a:t>Structure </a:t>
            </a:r>
          </a:p>
          <a:p>
            <a:r>
              <a:rPr lang="en-US" dirty="0"/>
              <a:t>Demonstration </a:t>
            </a:r>
          </a:p>
          <a:p>
            <a:r>
              <a:rPr lang="en-US" dirty="0"/>
              <a:t>Close follow-up </a:t>
            </a:r>
          </a:p>
          <a:p>
            <a:r>
              <a:rPr lang="en-US" dirty="0"/>
              <a:t>Frequent feedback</a:t>
            </a:r>
          </a:p>
          <a:p>
            <a:pPr marL="0" indent="0">
              <a:buNone/>
            </a:pPr>
            <a:endParaRPr lang="en-NL" dirty="0"/>
          </a:p>
        </p:txBody>
      </p:sp>
      <p:sp>
        <p:nvSpPr>
          <p:cNvPr id="3" name="Title 2">
            <a:extLst>
              <a:ext uri="{FF2B5EF4-FFF2-40B4-BE49-F238E27FC236}">
                <a16:creationId xmlns:a16="http://schemas.microsoft.com/office/drawing/2014/main" id="{08BEC491-1C22-AC57-0566-A45CA9EB53C5}"/>
              </a:ext>
            </a:extLst>
          </p:cNvPr>
          <p:cNvSpPr>
            <a:spLocks noGrp="1"/>
          </p:cNvSpPr>
          <p:nvPr>
            <p:ph type="title"/>
          </p:nvPr>
        </p:nvSpPr>
        <p:spPr>
          <a:xfrm>
            <a:off x="350201" y="131562"/>
            <a:ext cx="4056199" cy="695826"/>
          </a:xfrm>
        </p:spPr>
        <p:txBody>
          <a:bodyPr/>
          <a:lstStyle/>
          <a:p>
            <a:r>
              <a:rPr lang="en-US" dirty="0"/>
              <a:t>S1 Directing</a:t>
            </a:r>
            <a:endParaRPr lang="en-NL" dirty="0"/>
          </a:p>
        </p:txBody>
      </p:sp>
      <p:sp>
        <p:nvSpPr>
          <p:cNvPr id="4" name="Slide Number Placeholder 3">
            <a:extLst>
              <a:ext uri="{FF2B5EF4-FFF2-40B4-BE49-F238E27FC236}">
                <a16:creationId xmlns:a16="http://schemas.microsoft.com/office/drawing/2014/main" id="{CB1F9636-929A-21CE-B2D5-F346A0E82B26}"/>
              </a:ext>
            </a:extLst>
          </p:cNvPr>
          <p:cNvSpPr>
            <a:spLocks noGrp="1"/>
          </p:cNvSpPr>
          <p:nvPr>
            <p:ph type="sldNum" sz="quarter" idx="4"/>
          </p:nvPr>
        </p:nvSpPr>
        <p:spPr/>
        <p:txBody>
          <a:bodyPr/>
          <a:lstStyle/>
          <a:p>
            <a:fld id="{9E7CA0F2-EE66-4F60-8C00-E0BE38E7AEC5}" type="slidenum">
              <a:rPr lang="en-GB" smtClean="0"/>
              <a:pPr/>
              <a:t>10</a:t>
            </a:fld>
            <a:endParaRPr lang="en-GB" dirty="0"/>
          </a:p>
        </p:txBody>
      </p:sp>
      <p:pic>
        <p:nvPicPr>
          <p:cNvPr id="5" name="Picture 4">
            <a:extLst>
              <a:ext uri="{FF2B5EF4-FFF2-40B4-BE49-F238E27FC236}">
                <a16:creationId xmlns:a16="http://schemas.microsoft.com/office/drawing/2014/main" id="{EEF537D5-328D-89E7-D055-820919549483}"/>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b="28530"/>
          <a:stretch>
            <a:fillRect/>
          </a:stretch>
        </p:blipFill>
        <p:spPr>
          <a:xfrm>
            <a:off x="4490577" y="224139"/>
            <a:ext cx="4482923" cy="4421248"/>
          </a:xfrm>
          <a:prstGeom prst="rect">
            <a:avLst/>
          </a:prstGeom>
        </p:spPr>
      </p:pic>
      <p:pic>
        <p:nvPicPr>
          <p:cNvPr id="6" name="Picture 5">
            <a:extLst>
              <a:ext uri="{FF2B5EF4-FFF2-40B4-BE49-F238E27FC236}">
                <a16:creationId xmlns:a16="http://schemas.microsoft.com/office/drawing/2014/main" id="{B05B67FA-6462-17E8-7B2B-5B8A3EDDBFAE}"/>
              </a:ext>
            </a:extLst>
          </p:cNvPr>
          <p:cNvPicPr>
            <a:picLocks noChangeAspect="1"/>
          </p:cNvPicPr>
          <p:nvPr/>
        </p:nvPicPr>
        <p:blipFill>
          <a:blip r:embed="rId3">
            <a:alphaModFix/>
            <a:extLst>
              <a:ext uri="{28A0092B-C50C-407E-A947-70E740481C1C}">
                <a14:useLocalDpi xmlns:a14="http://schemas.microsoft.com/office/drawing/2010/main" val="0"/>
              </a:ext>
            </a:extLst>
          </a:blip>
          <a:srcRect l="50000" t="35367" r="7279" b="34838"/>
          <a:stretch>
            <a:fillRect/>
          </a:stretch>
        </p:blipFill>
        <p:spPr>
          <a:xfrm>
            <a:off x="6732039" y="2411999"/>
            <a:ext cx="1915161" cy="1843201"/>
          </a:xfrm>
          <a:prstGeom prst="rect">
            <a:avLst/>
          </a:prstGeom>
        </p:spPr>
      </p:pic>
    </p:spTree>
    <p:extLst>
      <p:ext uri="{BB962C8B-B14F-4D97-AF65-F5344CB8AC3E}">
        <p14:creationId xmlns:p14="http://schemas.microsoft.com/office/powerpoint/2010/main" val="2674096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94680-4ED8-2C4A-1033-CE17BCD6542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DD854A-DDE5-B0AC-5912-DC327E2E9D8B}"/>
              </a:ext>
            </a:extLst>
          </p:cNvPr>
          <p:cNvSpPr>
            <a:spLocks noGrp="1"/>
          </p:cNvSpPr>
          <p:nvPr>
            <p:ph idx="1"/>
          </p:nvPr>
        </p:nvSpPr>
        <p:spPr>
          <a:xfrm>
            <a:off x="350201" y="964417"/>
            <a:ext cx="4056199" cy="3601320"/>
          </a:xfrm>
        </p:spPr>
        <p:txBody>
          <a:bodyPr/>
          <a:lstStyle/>
          <a:p>
            <a:pPr marL="0" indent="0">
              <a:buNone/>
            </a:pPr>
            <a:r>
              <a:rPr lang="en-US" b="1" dirty="0"/>
              <a:t>High directive, high supportive</a:t>
            </a:r>
          </a:p>
          <a:p>
            <a:pPr marL="0" indent="0">
              <a:buNone/>
            </a:pPr>
            <a:endParaRPr lang="en-US" dirty="0"/>
          </a:p>
          <a:p>
            <a:pPr marL="0" indent="0">
              <a:buNone/>
            </a:pPr>
            <a:r>
              <a:rPr lang="en-US" dirty="0"/>
              <a:t>Useful when someone needs:</a:t>
            </a:r>
          </a:p>
          <a:p>
            <a:r>
              <a:rPr lang="en-US" dirty="0"/>
              <a:t>Guidance </a:t>
            </a:r>
          </a:p>
          <a:p>
            <a:r>
              <a:rPr lang="en-US" dirty="0"/>
              <a:t>Explanation </a:t>
            </a:r>
          </a:p>
          <a:p>
            <a:r>
              <a:rPr lang="en-US" dirty="0"/>
              <a:t>Encouragement </a:t>
            </a:r>
          </a:p>
          <a:p>
            <a:r>
              <a:rPr lang="en-US" dirty="0"/>
              <a:t>Reassurance </a:t>
            </a:r>
          </a:p>
          <a:p>
            <a:r>
              <a:rPr lang="en-US" dirty="0"/>
              <a:t>Practice </a:t>
            </a:r>
          </a:p>
          <a:p>
            <a:r>
              <a:rPr lang="en-US" dirty="0"/>
              <a:t>Feedback</a:t>
            </a:r>
          </a:p>
        </p:txBody>
      </p:sp>
      <p:sp>
        <p:nvSpPr>
          <p:cNvPr id="3" name="Title 2">
            <a:extLst>
              <a:ext uri="{FF2B5EF4-FFF2-40B4-BE49-F238E27FC236}">
                <a16:creationId xmlns:a16="http://schemas.microsoft.com/office/drawing/2014/main" id="{E513BD47-6520-A8A3-1568-45A514464D99}"/>
              </a:ext>
            </a:extLst>
          </p:cNvPr>
          <p:cNvSpPr>
            <a:spLocks noGrp="1"/>
          </p:cNvSpPr>
          <p:nvPr>
            <p:ph type="title"/>
          </p:nvPr>
        </p:nvSpPr>
        <p:spPr>
          <a:xfrm>
            <a:off x="350201" y="131562"/>
            <a:ext cx="4056199" cy="695826"/>
          </a:xfrm>
        </p:spPr>
        <p:txBody>
          <a:bodyPr/>
          <a:lstStyle/>
          <a:p>
            <a:r>
              <a:rPr lang="en-US" dirty="0"/>
              <a:t>S2 Coaching</a:t>
            </a:r>
            <a:endParaRPr lang="en-NL" dirty="0"/>
          </a:p>
        </p:txBody>
      </p:sp>
      <p:sp>
        <p:nvSpPr>
          <p:cNvPr id="4" name="Slide Number Placeholder 3">
            <a:extLst>
              <a:ext uri="{FF2B5EF4-FFF2-40B4-BE49-F238E27FC236}">
                <a16:creationId xmlns:a16="http://schemas.microsoft.com/office/drawing/2014/main" id="{422BF46B-CE7A-D9AE-F6FD-213CB5D23D61}"/>
              </a:ext>
            </a:extLst>
          </p:cNvPr>
          <p:cNvSpPr>
            <a:spLocks noGrp="1"/>
          </p:cNvSpPr>
          <p:nvPr>
            <p:ph type="sldNum" sz="quarter" idx="4"/>
          </p:nvPr>
        </p:nvSpPr>
        <p:spPr/>
        <p:txBody>
          <a:bodyPr/>
          <a:lstStyle/>
          <a:p>
            <a:fld id="{9E7CA0F2-EE66-4F60-8C00-E0BE38E7AEC5}" type="slidenum">
              <a:rPr lang="en-GB" smtClean="0"/>
              <a:pPr/>
              <a:t>11</a:t>
            </a:fld>
            <a:endParaRPr lang="en-GB" dirty="0"/>
          </a:p>
        </p:txBody>
      </p:sp>
      <p:pic>
        <p:nvPicPr>
          <p:cNvPr id="5" name="Picture 4">
            <a:extLst>
              <a:ext uri="{FF2B5EF4-FFF2-40B4-BE49-F238E27FC236}">
                <a16:creationId xmlns:a16="http://schemas.microsoft.com/office/drawing/2014/main" id="{BF2A8C61-9BC4-ABF3-33B2-291D75FBCE10}"/>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b="28530"/>
          <a:stretch>
            <a:fillRect/>
          </a:stretch>
        </p:blipFill>
        <p:spPr>
          <a:xfrm>
            <a:off x="4490577" y="224139"/>
            <a:ext cx="4482923" cy="4421248"/>
          </a:xfrm>
          <a:prstGeom prst="rect">
            <a:avLst/>
          </a:prstGeom>
        </p:spPr>
      </p:pic>
      <p:pic>
        <p:nvPicPr>
          <p:cNvPr id="6" name="Picture 5">
            <a:extLst>
              <a:ext uri="{FF2B5EF4-FFF2-40B4-BE49-F238E27FC236}">
                <a16:creationId xmlns:a16="http://schemas.microsoft.com/office/drawing/2014/main" id="{A2F781AB-3FC6-DB63-6930-6B63C6E3A0B9}"/>
              </a:ext>
            </a:extLst>
          </p:cNvPr>
          <p:cNvPicPr>
            <a:picLocks noChangeAspect="1"/>
          </p:cNvPicPr>
          <p:nvPr/>
        </p:nvPicPr>
        <p:blipFill>
          <a:blip r:embed="rId3">
            <a:alphaModFix/>
            <a:extLst>
              <a:ext uri="{28A0092B-C50C-407E-A947-70E740481C1C}">
                <a14:useLocalDpi xmlns:a14="http://schemas.microsoft.com/office/drawing/2010/main" val="0"/>
              </a:ext>
            </a:extLst>
          </a:blip>
          <a:srcRect l="50000" t="4429" r="7279" b="64634"/>
          <a:stretch>
            <a:fillRect/>
          </a:stretch>
        </p:blipFill>
        <p:spPr>
          <a:xfrm>
            <a:off x="6732039" y="498113"/>
            <a:ext cx="1915161" cy="1913887"/>
          </a:xfrm>
          <a:prstGeom prst="rect">
            <a:avLst/>
          </a:prstGeom>
        </p:spPr>
      </p:pic>
    </p:spTree>
    <p:extLst>
      <p:ext uri="{BB962C8B-B14F-4D97-AF65-F5344CB8AC3E}">
        <p14:creationId xmlns:p14="http://schemas.microsoft.com/office/powerpoint/2010/main" val="50322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A462A-C0F6-B2D6-DE36-9713E1A845A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B879A4-4941-8F46-4BE5-624A7B32C7FF}"/>
              </a:ext>
            </a:extLst>
          </p:cNvPr>
          <p:cNvSpPr>
            <a:spLocks noGrp="1"/>
          </p:cNvSpPr>
          <p:nvPr>
            <p:ph idx="1"/>
          </p:nvPr>
        </p:nvSpPr>
        <p:spPr>
          <a:xfrm>
            <a:off x="350201" y="964417"/>
            <a:ext cx="4056199" cy="3601320"/>
          </a:xfrm>
        </p:spPr>
        <p:txBody>
          <a:bodyPr/>
          <a:lstStyle/>
          <a:p>
            <a:pPr marL="0" indent="0">
              <a:buNone/>
            </a:pPr>
            <a:r>
              <a:rPr lang="en-US" b="1" dirty="0"/>
              <a:t>Low directive, high supportive</a:t>
            </a:r>
          </a:p>
          <a:p>
            <a:pPr marL="0" indent="0">
              <a:buNone/>
            </a:pPr>
            <a:endParaRPr lang="en-US" dirty="0"/>
          </a:p>
          <a:p>
            <a:pPr marL="0" indent="0">
              <a:buNone/>
            </a:pPr>
            <a:r>
              <a:rPr lang="en-US" dirty="0"/>
              <a:t>Useful when someone:</a:t>
            </a:r>
          </a:p>
          <a:p>
            <a:r>
              <a:rPr lang="en-US" dirty="0"/>
              <a:t>Has the skills </a:t>
            </a:r>
          </a:p>
          <a:p>
            <a:r>
              <a:rPr lang="en-US" dirty="0"/>
              <a:t>Can contribute </a:t>
            </a:r>
          </a:p>
          <a:p>
            <a:r>
              <a:rPr lang="en-US" dirty="0"/>
              <a:t>Needs confidence </a:t>
            </a:r>
          </a:p>
          <a:p>
            <a:r>
              <a:rPr lang="en-US" dirty="0"/>
              <a:t>Wants involvement </a:t>
            </a:r>
          </a:p>
          <a:p>
            <a:r>
              <a:rPr lang="en-US" dirty="0"/>
              <a:t>May be hesitant or self-critical</a:t>
            </a:r>
          </a:p>
        </p:txBody>
      </p:sp>
      <p:sp>
        <p:nvSpPr>
          <p:cNvPr id="3" name="Title 2">
            <a:extLst>
              <a:ext uri="{FF2B5EF4-FFF2-40B4-BE49-F238E27FC236}">
                <a16:creationId xmlns:a16="http://schemas.microsoft.com/office/drawing/2014/main" id="{D528EBAC-3F0E-2CB9-3177-431DBCBB813C}"/>
              </a:ext>
            </a:extLst>
          </p:cNvPr>
          <p:cNvSpPr>
            <a:spLocks noGrp="1"/>
          </p:cNvSpPr>
          <p:nvPr>
            <p:ph type="title"/>
          </p:nvPr>
        </p:nvSpPr>
        <p:spPr>
          <a:xfrm>
            <a:off x="350201" y="131562"/>
            <a:ext cx="4056199" cy="695826"/>
          </a:xfrm>
        </p:spPr>
        <p:txBody>
          <a:bodyPr/>
          <a:lstStyle/>
          <a:p>
            <a:r>
              <a:rPr lang="en-US" dirty="0"/>
              <a:t>S3 Supporting</a:t>
            </a:r>
            <a:endParaRPr lang="en-NL" dirty="0"/>
          </a:p>
        </p:txBody>
      </p:sp>
      <p:sp>
        <p:nvSpPr>
          <p:cNvPr id="4" name="Slide Number Placeholder 3">
            <a:extLst>
              <a:ext uri="{FF2B5EF4-FFF2-40B4-BE49-F238E27FC236}">
                <a16:creationId xmlns:a16="http://schemas.microsoft.com/office/drawing/2014/main" id="{07868C13-36AB-8B9D-5F25-E39F2B097BA8}"/>
              </a:ext>
            </a:extLst>
          </p:cNvPr>
          <p:cNvSpPr>
            <a:spLocks noGrp="1"/>
          </p:cNvSpPr>
          <p:nvPr>
            <p:ph type="sldNum" sz="quarter" idx="4"/>
          </p:nvPr>
        </p:nvSpPr>
        <p:spPr/>
        <p:txBody>
          <a:bodyPr/>
          <a:lstStyle/>
          <a:p>
            <a:fld id="{9E7CA0F2-EE66-4F60-8C00-E0BE38E7AEC5}" type="slidenum">
              <a:rPr lang="en-GB" smtClean="0"/>
              <a:pPr/>
              <a:t>12</a:t>
            </a:fld>
            <a:endParaRPr lang="en-GB" dirty="0"/>
          </a:p>
        </p:txBody>
      </p:sp>
      <p:pic>
        <p:nvPicPr>
          <p:cNvPr id="5" name="Picture 4">
            <a:extLst>
              <a:ext uri="{FF2B5EF4-FFF2-40B4-BE49-F238E27FC236}">
                <a16:creationId xmlns:a16="http://schemas.microsoft.com/office/drawing/2014/main" id="{A2CC324A-2970-A9F2-DA11-D4A38CE9CDA6}"/>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b="28530"/>
          <a:stretch>
            <a:fillRect/>
          </a:stretch>
        </p:blipFill>
        <p:spPr>
          <a:xfrm>
            <a:off x="4490577" y="224139"/>
            <a:ext cx="4482923" cy="4421248"/>
          </a:xfrm>
          <a:prstGeom prst="rect">
            <a:avLst/>
          </a:prstGeom>
        </p:spPr>
      </p:pic>
      <p:pic>
        <p:nvPicPr>
          <p:cNvPr id="6" name="Picture 5">
            <a:extLst>
              <a:ext uri="{FF2B5EF4-FFF2-40B4-BE49-F238E27FC236}">
                <a16:creationId xmlns:a16="http://schemas.microsoft.com/office/drawing/2014/main" id="{7C413652-BE35-C0D2-A81E-A7421FD5FD0E}"/>
              </a:ext>
            </a:extLst>
          </p:cNvPr>
          <p:cNvPicPr>
            <a:picLocks noChangeAspect="1"/>
          </p:cNvPicPr>
          <p:nvPr/>
        </p:nvPicPr>
        <p:blipFill>
          <a:blip r:embed="rId3">
            <a:alphaModFix/>
            <a:extLst>
              <a:ext uri="{28A0092B-C50C-407E-A947-70E740481C1C}">
                <a14:useLocalDpi xmlns:a14="http://schemas.microsoft.com/office/drawing/2010/main" val="0"/>
              </a:ext>
            </a:extLst>
          </a:blip>
          <a:srcRect l="6957" t="4429" r="50000" b="64634"/>
          <a:stretch>
            <a:fillRect/>
          </a:stretch>
        </p:blipFill>
        <p:spPr>
          <a:xfrm>
            <a:off x="4802401" y="498113"/>
            <a:ext cx="1929638" cy="1913887"/>
          </a:xfrm>
          <a:prstGeom prst="rect">
            <a:avLst/>
          </a:prstGeom>
        </p:spPr>
      </p:pic>
    </p:spTree>
    <p:extLst>
      <p:ext uri="{BB962C8B-B14F-4D97-AF65-F5344CB8AC3E}">
        <p14:creationId xmlns:p14="http://schemas.microsoft.com/office/powerpoint/2010/main" val="13850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04346-01C9-DCD5-B305-DC5B09907CD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EDA42C-6084-23D1-280E-F753F696798C}"/>
              </a:ext>
            </a:extLst>
          </p:cNvPr>
          <p:cNvSpPr>
            <a:spLocks noGrp="1"/>
          </p:cNvSpPr>
          <p:nvPr>
            <p:ph idx="1"/>
          </p:nvPr>
        </p:nvSpPr>
        <p:spPr>
          <a:xfrm>
            <a:off x="350201" y="964417"/>
            <a:ext cx="4056199" cy="3601320"/>
          </a:xfrm>
        </p:spPr>
        <p:txBody>
          <a:bodyPr/>
          <a:lstStyle/>
          <a:p>
            <a:pPr marL="0" indent="0">
              <a:buNone/>
            </a:pPr>
            <a:r>
              <a:rPr lang="en-US" b="1" dirty="0"/>
              <a:t>Low directive, low supportive</a:t>
            </a:r>
          </a:p>
          <a:p>
            <a:pPr marL="0" indent="0">
              <a:buNone/>
            </a:pPr>
            <a:endParaRPr lang="en-US" dirty="0"/>
          </a:p>
          <a:p>
            <a:pPr marL="0" indent="0">
              <a:buNone/>
            </a:pPr>
            <a:r>
              <a:rPr lang="en-US" dirty="0"/>
              <a:t>Useful when someone:</a:t>
            </a:r>
          </a:p>
          <a:p>
            <a:r>
              <a:rPr lang="en-US" dirty="0"/>
              <a:t>Is competent </a:t>
            </a:r>
          </a:p>
          <a:p>
            <a:r>
              <a:rPr lang="en-US" dirty="0"/>
              <a:t>Is confident </a:t>
            </a:r>
          </a:p>
          <a:p>
            <a:r>
              <a:rPr lang="en-US" dirty="0"/>
              <a:t>Is motivated </a:t>
            </a:r>
          </a:p>
          <a:p>
            <a:r>
              <a:rPr lang="en-US" dirty="0"/>
              <a:t>Can work independently </a:t>
            </a:r>
          </a:p>
          <a:p>
            <a:r>
              <a:rPr lang="en-US" dirty="0"/>
              <a:t>Is ready to own the outcome</a:t>
            </a:r>
          </a:p>
        </p:txBody>
      </p:sp>
      <p:sp>
        <p:nvSpPr>
          <p:cNvPr id="3" name="Title 2">
            <a:extLst>
              <a:ext uri="{FF2B5EF4-FFF2-40B4-BE49-F238E27FC236}">
                <a16:creationId xmlns:a16="http://schemas.microsoft.com/office/drawing/2014/main" id="{B0F56A39-07E3-B829-81E5-BA6064D77ADD}"/>
              </a:ext>
            </a:extLst>
          </p:cNvPr>
          <p:cNvSpPr>
            <a:spLocks noGrp="1"/>
          </p:cNvSpPr>
          <p:nvPr>
            <p:ph type="title"/>
          </p:nvPr>
        </p:nvSpPr>
        <p:spPr>
          <a:xfrm>
            <a:off x="350201" y="131562"/>
            <a:ext cx="4056199" cy="695826"/>
          </a:xfrm>
        </p:spPr>
        <p:txBody>
          <a:bodyPr/>
          <a:lstStyle/>
          <a:p>
            <a:r>
              <a:rPr lang="en-US" dirty="0"/>
              <a:t>S4 Delegating</a:t>
            </a:r>
            <a:endParaRPr lang="en-NL" dirty="0"/>
          </a:p>
        </p:txBody>
      </p:sp>
      <p:sp>
        <p:nvSpPr>
          <p:cNvPr id="4" name="Slide Number Placeholder 3">
            <a:extLst>
              <a:ext uri="{FF2B5EF4-FFF2-40B4-BE49-F238E27FC236}">
                <a16:creationId xmlns:a16="http://schemas.microsoft.com/office/drawing/2014/main" id="{433D2A6D-8652-0267-79AB-784476ABCB63}"/>
              </a:ext>
            </a:extLst>
          </p:cNvPr>
          <p:cNvSpPr>
            <a:spLocks noGrp="1"/>
          </p:cNvSpPr>
          <p:nvPr>
            <p:ph type="sldNum" sz="quarter" idx="4"/>
          </p:nvPr>
        </p:nvSpPr>
        <p:spPr/>
        <p:txBody>
          <a:bodyPr/>
          <a:lstStyle/>
          <a:p>
            <a:fld id="{9E7CA0F2-EE66-4F60-8C00-E0BE38E7AEC5}" type="slidenum">
              <a:rPr lang="en-GB" smtClean="0"/>
              <a:pPr/>
              <a:t>13</a:t>
            </a:fld>
            <a:endParaRPr lang="en-GB" dirty="0"/>
          </a:p>
        </p:txBody>
      </p:sp>
      <p:pic>
        <p:nvPicPr>
          <p:cNvPr id="5" name="Picture 4">
            <a:extLst>
              <a:ext uri="{FF2B5EF4-FFF2-40B4-BE49-F238E27FC236}">
                <a16:creationId xmlns:a16="http://schemas.microsoft.com/office/drawing/2014/main" id="{CCC4409D-D145-A29F-0835-55D5FB25E479}"/>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b="28530"/>
          <a:stretch>
            <a:fillRect/>
          </a:stretch>
        </p:blipFill>
        <p:spPr>
          <a:xfrm>
            <a:off x="4490577" y="224139"/>
            <a:ext cx="4482923" cy="4421248"/>
          </a:xfrm>
          <a:prstGeom prst="rect">
            <a:avLst/>
          </a:prstGeom>
        </p:spPr>
      </p:pic>
      <p:pic>
        <p:nvPicPr>
          <p:cNvPr id="6" name="Picture 5">
            <a:extLst>
              <a:ext uri="{FF2B5EF4-FFF2-40B4-BE49-F238E27FC236}">
                <a16:creationId xmlns:a16="http://schemas.microsoft.com/office/drawing/2014/main" id="{829316D3-A3BC-336B-EC4A-DE277F0A2F87}"/>
              </a:ext>
            </a:extLst>
          </p:cNvPr>
          <p:cNvPicPr>
            <a:picLocks noChangeAspect="1"/>
          </p:cNvPicPr>
          <p:nvPr/>
        </p:nvPicPr>
        <p:blipFill>
          <a:blip r:embed="rId3">
            <a:alphaModFix/>
            <a:extLst>
              <a:ext uri="{28A0092B-C50C-407E-A947-70E740481C1C}">
                <a14:useLocalDpi xmlns:a14="http://schemas.microsoft.com/office/drawing/2010/main" val="0"/>
              </a:ext>
            </a:extLst>
          </a:blip>
          <a:srcRect l="6957" t="35345" r="50000" b="33750"/>
          <a:stretch>
            <a:fillRect/>
          </a:stretch>
        </p:blipFill>
        <p:spPr>
          <a:xfrm>
            <a:off x="4802401" y="2410691"/>
            <a:ext cx="1929638" cy="1911927"/>
          </a:xfrm>
          <a:prstGeom prst="rect">
            <a:avLst/>
          </a:prstGeom>
        </p:spPr>
      </p:pic>
    </p:spTree>
    <p:extLst>
      <p:ext uri="{BB962C8B-B14F-4D97-AF65-F5344CB8AC3E}">
        <p14:creationId xmlns:p14="http://schemas.microsoft.com/office/powerpoint/2010/main" val="128538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F27D6B-46B5-32E2-8A92-66FF1E96EA3B}"/>
              </a:ext>
            </a:extLst>
          </p:cNvPr>
          <p:cNvSpPr>
            <a:spLocks noGrp="1"/>
          </p:cNvSpPr>
          <p:nvPr>
            <p:ph type="sldNum" sz="quarter" idx="4"/>
          </p:nvPr>
        </p:nvSpPr>
        <p:spPr/>
        <p:txBody>
          <a:bodyPr/>
          <a:lstStyle/>
          <a:p>
            <a:fld id="{9E7CA0F2-EE66-4F60-8C00-E0BE38E7AEC5}" type="slidenum">
              <a:rPr lang="en-GB" smtClean="0"/>
              <a:pPr/>
              <a:t>14</a:t>
            </a:fld>
            <a:endParaRPr lang="en-GB"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title="Interactive content from Mentimeter">
                <a:extLst>
                  <a:ext uri="{FF2B5EF4-FFF2-40B4-BE49-F238E27FC236}">
                    <a16:creationId xmlns:a16="http://schemas.microsoft.com/office/drawing/2014/main" id="{9CB24AFE-1991-22D4-E2D1-E639987EEA63}"/>
                  </a:ext>
                </a:extLst>
              </p:cNvPr>
              <p:cNvGraphicFramePr>
                <a:graphicFrameLocks noGrp="1"/>
              </p:cNvGraphicFramePr>
              <p:nvPr>
                <p:extLst>
                  <p:ext uri="{D42A27DB-BD31-4B8C-83A1-F6EECF244321}">
                    <p14:modId xmlns:p14="http://schemas.microsoft.com/office/powerpoint/2010/main" val="3080196712"/>
                  </p:ext>
                </p:extLst>
              </p:nvPr>
            </p:nvGraphicFramePr>
            <p:xfrm>
              <a:off x="285750" y="1"/>
              <a:ext cx="8572500" cy="474388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7" name="Add-in 6" title="Interactive content from Mentimeter">
                <a:extLst>
                  <a:ext uri="{FF2B5EF4-FFF2-40B4-BE49-F238E27FC236}">
                    <a16:creationId xmlns:a16="http://schemas.microsoft.com/office/drawing/2014/main" id="{9CB24AFE-1991-22D4-E2D1-E639987EEA63}"/>
                  </a:ext>
                </a:extLst>
              </p:cNvPr>
              <p:cNvPicPr>
                <a:picLocks noGrp="1" noRot="1" noChangeAspect="1" noMove="1" noResize="1" noEditPoints="1" noAdjustHandles="1" noChangeArrowheads="1" noChangeShapeType="1"/>
              </p:cNvPicPr>
              <p:nvPr/>
            </p:nvPicPr>
            <p:blipFill>
              <a:blip r:embed="rId3"/>
              <a:stretch>
                <a:fillRect/>
              </a:stretch>
            </p:blipFill>
            <p:spPr>
              <a:xfrm>
                <a:off x="285750" y="1"/>
                <a:ext cx="8572500" cy="4743880"/>
              </a:xfrm>
              <a:prstGeom prst="rect">
                <a:avLst/>
              </a:prstGeom>
            </p:spPr>
          </p:pic>
        </mc:Fallback>
      </mc:AlternateContent>
    </p:spTree>
    <p:extLst>
      <p:ext uri="{BB962C8B-B14F-4D97-AF65-F5344CB8AC3E}">
        <p14:creationId xmlns:p14="http://schemas.microsoft.com/office/powerpoint/2010/main" val="1477310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DDB134-C105-0F5F-A622-B52A51B49BA4}"/>
              </a:ext>
            </a:extLst>
          </p:cNvPr>
          <p:cNvSpPr>
            <a:spLocks noGrp="1"/>
          </p:cNvSpPr>
          <p:nvPr>
            <p:ph type="title"/>
          </p:nvPr>
        </p:nvSpPr>
        <p:spPr/>
        <p:txBody>
          <a:bodyPr/>
          <a:lstStyle/>
          <a:p>
            <a:r>
              <a:rPr lang="en-US" dirty="0"/>
              <a:t>Development levels</a:t>
            </a:r>
            <a:endParaRPr lang="en-NL" dirty="0"/>
          </a:p>
        </p:txBody>
      </p:sp>
      <p:sp>
        <p:nvSpPr>
          <p:cNvPr id="4" name="Slide Number Placeholder 3">
            <a:extLst>
              <a:ext uri="{FF2B5EF4-FFF2-40B4-BE49-F238E27FC236}">
                <a16:creationId xmlns:a16="http://schemas.microsoft.com/office/drawing/2014/main" id="{AB0E69F0-26B3-F4D7-84ED-A8B0EF346298}"/>
              </a:ext>
            </a:extLst>
          </p:cNvPr>
          <p:cNvSpPr>
            <a:spLocks noGrp="1"/>
          </p:cNvSpPr>
          <p:nvPr>
            <p:ph type="sldNum" sz="quarter" idx="4"/>
          </p:nvPr>
        </p:nvSpPr>
        <p:spPr/>
        <p:txBody>
          <a:bodyPr/>
          <a:lstStyle/>
          <a:p>
            <a:fld id="{9E7CA0F2-EE66-4F60-8C00-E0BE38E7AEC5}" type="slidenum">
              <a:rPr lang="en-GB" smtClean="0"/>
              <a:pPr/>
              <a:t>15</a:t>
            </a:fld>
            <a:endParaRPr lang="en-GB" dirty="0"/>
          </a:p>
        </p:txBody>
      </p:sp>
      <p:pic>
        <p:nvPicPr>
          <p:cNvPr id="5" name="Picture 4">
            <a:extLst>
              <a:ext uri="{FF2B5EF4-FFF2-40B4-BE49-F238E27FC236}">
                <a16:creationId xmlns:a16="http://schemas.microsoft.com/office/drawing/2014/main" id="{772411E2-376C-676E-253B-A3707AE002F1}"/>
              </a:ext>
            </a:extLst>
          </p:cNvPr>
          <p:cNvPicPr>
            <a:picLocks noChangeAspect="1"/>
          </p:cNvPicPr>
          <p:nvPr/>
        </p:nvPicPr>
        <p:blipFill>
          <a:blip r:embed="rId3">
            <a:extLst>
              <a:ext uri="{28A0092B-C50C-407E-A947-70E740481C1C}">
                <a14:useLocalDpi xmlns:a14="http://schemas.microsoft.com/office/drawing/2010/main" val="0"/>
              </a:ext>
            </a:extLst>
          </a:blip>
          <a:srcRect t="71006"/>
          <a:stretch>
            <a:fillRect/>
          </a:stretch>
        </p:blipFill>
        <p:spPr>
          <a:xfrm>
            <a:off x="1759385" y="2450821"/>
            <a:ext cx="5620870" cy="2248925"/>
          </a:xfrm>
          <a:prstGeom prst="rect">
            <a:avLst/>
          </a:prstGeom>
        </p:spPr>
      </p:pic>
      <p:graphicFrame>
        <p:nvGraphicFramePr>
          <p:cNvPr id="6" name="Table 5">
            <a:extLst>
              <a:ext uri="{FF2B5EF4-FFF2-40B4-BE49-F238E27FC236}">
                <a16:creationId xmlns:a16="http://schemas.microsoft.com/office/drawing/2014/main" id="{8B6A5858-9F47-4800-6E45-2F5795714211}"/>
              </a:ext>
            </a:extLst>
          </p:cNvPr>
          <p:cNvGraphicFramePr>
            <a:graphicFrameLocks noGrp="1"/>
          </p:cNvGraphicFramePr>
          <p:nvPr>
            <p:extLst>
              <p:ext uri="{D42A27DB-BD31-4B8C-83A1-F6EECF244321}">
                <p14:modId xmlns:p14="http://schemas.microsoft.com/office/powerpoint/2010/main" val="1786816236"/>
              </p:ext>
            </p:extLst>
          </p:nvPr>
        </p:nvGraphicFramePr>
        <p:xfrm>
          <a:off x="350199" y="827388"/>
          <a:ext cx="8323153" cy="1602669"/>
        </p:xfrm>
        <a:graphic>
          <a:graphicData uri="http://schemas.openxmlformats.org/drawingml/2006/table">
            <a:tbl>
              <a:tblPr firstRow="1" bandRow="1">
                <a:tableStyleId>{93296810-A885-4BE3-A3E7-6D5BEEA58F35}</a:tableStyleId>
              </a:tblPr>
              <a:tblGrid>
                <a:gridCol w="1075189">
                  <a:extLst>
                    <a:ext uri="{9D8B030D-6E8A-4147-A177-3AD203B41FA5}">
                      <a16:colId xmlns:a16="http://schemas.microsoft.com/office/drawing/2014/main" val="2772673363"/>
                    </a:ext>
                  </a:extLst>
                </a:gridCol>
                <a:gridCol w="3395383">
                  <a:extLst>
                    <a:ext uri="{9D8B030D-6E8A-4147-A177-3AD203B41FA5}">
                      <a16:colId xmlns:a16="http://schemas.microsoft.com/office/drawing/2014/main" val="261232711"/>
                    </a:ext>
                  </a:extLst>
                </a:gridCol>
                <a:gridCol w="1771793">
                  <a:extLst>
                    <a:ext uri="{9D8B030D-6E8A-4147-A177-3AD203B41FA5}">
                      <a16:colId xmlns:a16="http://schemas.microsoft.com/office/drawing/2014/main" val="1306543310"/>
                    </a:ext>
                  </a:extLst>
                </a:gridCol>
                <a:gridCol w="2080788">
                  <a:extLst>
                    <a:ext uri="{9D8B030D-6E8A-4147-A177-3AD203B41FA5}">
                      <a16:colId xmlns:a16="http://schemas.microsoft.com/office/drawing/2014/main" val="3691227724"/>
                    </a:ext>
                  </a:extLst>
                </a:gridCol>
              </a:tblGrid>
              <a:tr h="237447">
                <a:tc>
                  <a:txBody>
                    <a:bodyPr/>
                    <a:lstStyle/>
                    <a:p>
                      <a:r>
                        <a:rPr lang="en-US" dirty="0"/>
                        <a:t>Level</a:t>
                      </a:r>
                      <a:endParaRPr lang="en-NL" dirty="0"/>
                    </a:p>
                  </a:txBody>
                  <a:tcPr/>
                </a:tc>
                <a:tc>
                  <a:txBody>
                    <a:bodyPr/>
                    <a:lstStyle/>
                    <a:p>
                      <a:r>
                        <a:rPr lang="en-US" dirty="0"/>
                        <a:t>Name</a:t>
                      </a:r>
                      <a:endParaRPr lang="en-NL" dirty="0"/>
                    </a:p>
                  </a:txBody>
                  <a:tcPr/>
                </a:tc>
                <a:tc>
                  <a:txBody>
                    <a:bodyPr/>
                    <a:lstStyle/>
                    <a:p>
                      <a:r>
                        <a:rPr lang="en-US" dirty="0"/>
                        <a:t>Competence</a:t>
                      </a:r>
                      <a:endParaRPr lang="en-NL" dirty="0"/>
                    </a:p>
                  </a:txBody>
                  <a:tcPr/>
                </a:tc>
                <a:tc>
                  <a:txBody>
                    <a:bodyPr/>
                    <a:lstStyle/>
                    <a:p>
                      <a:r>
                        <a:rPr lang="en-US" dirty="0"/>
                        <a:t>Commitment</a:t>
                      </a:r>
                      <a:endParaRPr lang="en-NL" dirty="0"/>
                    </a:p>
                  </a:txBody>
                  <a:tcPr/>
                </a:tc>
                <a:extLst>
                  <a:ext uri="{0D108BD9-81ED-4DB2-BD59-A6C34878D82A}">
                    <a16:rowId xmlns:a16="http://schemas.microsoft.com/office/drawing/2014/main" val="3493362055"/>
                  </a:ext>
                </a:extLst>
              </a:tr>
              <a:tr h="322017">
                <a:tc>
                  <a:txBody>
                    <a:bodyPr/>
                    <a:lstStyle/>
                    <a:p>
                      <a:r>
                        <a:rPr lang="en-US" dirty="0"/>
                        <a:t>D1</a:t>
                      </a:r>
                      <a:endParaRPr lang="en-NL" dirty="0"/>
                    </a:p>
                  </a:txBody>
                  <a:tcPr/>
                </a:tc>
                <a:tc>
                  <a:txBody>
                    <a:bodyPr/>
                    <a:lstStyle/>
                    <a:p>
                      <a:r>
                        <a:rPr lang="ro-RO" dirty="0"/>
                        <a:t>Enthusiastic beginner</a:t>
                      </a:r>
                      <a:endParaRPr lang="en-NL" dirty="0"/>
                    </a:p>
                  </a:txBody>
                  <a:tcPr/>
                </a:tc>
                <a:tc>
                  <a:txBody>
                    <a:bodyPr/>
                    <a:lstStyle/>
                    <a:p>
                      <a:r>
                        <a:rPr lang="en-US" dirty="0"/>
                        <a:t>Low</a:t>
                      </a:r>
                      <a:endParaRPr lang="en-NL" dirty="0"/>
                    </a:p>
                  </a:txBody>
                  <a:tcPr/>
                </a:tc>
                <a:tc>
                  <a:txBody>
                    <a:bodyPr/>
                    <a:lstStyle/>
                    <a:p>
                      <a:r>
                        <a:rPr lang="en-US" dirty="0"/>
                        <a:t>High</a:t>
                      </a:r>
                      <a:endParaRPr lang="en-NL" dirty="0"/>
                    </a:p>
                  </a:txBody>
                  <a:tcPr/>
                </a:tc>
                <a:extLst>
                  <a:ext uri="{0D108BD9-81ED-4DB2-BD59-A6C34878D82A}">
                    <a16:rowId xmlns:a16="http://schemas.microsoft.com/office/drawing/2014/main" val="839776190"/>
                  </a:ext>
                </a:extLst>
              </a:tr>
              <a:tr h="322017">
                <a:tc>
                  <a:txBody>
                    <a:bodyPr/>
                    <a:lstStyle/>
                    <a:p>
                      <a:r>
                        <a:rPr lang="en-US" dirty="0"/>
                        <a:t>D2</a:t>
                      </a:r>
                      <a:endParaRPr lang="en-NL" dirty="0"/>
                    </a:p>
                  </a:txBody>
                  <a:tcPr/>
                </a:tc>
                <a:tc>
                  <a:txBody>
                    <a:bodyPr/>
                    <a:lstStyle/>
                    <a:p>
                      <a:r>
                        <a:rPr lang="ro-RO" dirty="0"/>
                        <a:t>Disillusioned learner</a:t>
                      </a:r>
                      <a:endParaRPr lang="en-NL" dirty="0"/>
                    </a:p>
                  </a:txBody>
                  <a:tcPr/>
                </a:tc>
                <a:tc>
                  <a:txBody>
                    <a:bodyPr/>
                    <a:lstStyle/>
                    <a:p>
                      <a:r>
                        <a:rPr lang="en-US" dirty="0"/>
                        <a:t>Low to some</a:t>
                      </a:r>
                      <a:endParaRPr lang="en-NL" dirty="0"/>
                    </a:p>
                  </a:txBody>
                  <a:tcPr/>
                </a:tc>
                <a:tc>
                  <a:txBody>
                    <a:bodyPr/>
                    <a:lstStyle/>
                    <a:p>
                      <a:r>
                        <a:rPr lang="en-US" dirty="0"/>
                        <a:t>Low</a:t>
                      </a:r>
                      <a:endParaRPr lang="en-NL" dirty="0"/>
                    </a:p>
                  </a:txBody>
                  <a:tcPr/>
                </a:tc>
                <a:extLst>
                  <a:ext uri="{0D108BD9-81ED-4DB2-BD59-A6C34878D82A}">
                    <a16:rowId xmlns:a16="http://schemas.microsoft.com/office/drawing/2014/main" val="3966389080"/>
                  </a:ext>
                </a:extLst>
              </a:tr>
              <a:tr h="339438">
                <a:tc>
                  <a:txBody>
                    <a:bodyPr/>
                    <a:lstStyle/>
                    <a:p>
                      <a:r>
                        <a:rPr lang="en-US" dirty="0"/>
                        <a:t>D3</a:t>
                      </a:r>
                      <a:endParaRPr lang="en-NL" dirty="0"/>
                    </a:p>
                  </a:txBody>
                  <a:tcPr/>
                </a:tc>
                <a:tc>
                  <a:txBody>
                    <a:bodyPr/>
                    <a:lstStyle/>
                    <a:p>
                      <a:r>
                        <a:rPr lang="ro-RO" dirty="0"/>
                        <a:t>Capable but cautious contributor</a:t>
                      </a:r>
                      <a:endParaRPr lang="en-NL" dirty="0"/>
                    </a:p>
                  </a:txBody>
                  <a:tcPr/>
                </a:tc>
                <a:tc>
                  <a:txBody>
                    <a:bodyPr/>
                    <a:lstStyle/>
                    <a:p>
                      <a:r>
                        <a:rPr lang="en-US" dirty="0"/>
                        <a:t>Moderate to High</a:t>
                      </a:r>
                      <a:endParaRPr lang="en-NL" dirty="0"/>
                    </a:p>
                  </a:txBody>
                  <a:tcPr/>
                </a:tc>
                <a:tc>
                  <a:txBody>
                    <a:bodyPr/>
                    <a:lstStyle/>
                    <a:p>
                      <a:r>
                        <a:rPr lang="en-US" dirty="0"/>
                        <a:t>Variable</a:t>
                      </a:r>
                      <a:endParaRPr lang="en-NL" dirty="0"/>
                    </a:p>
                  </a:txBody>
                  <a:tcPr/>
                </a:tc>
                <a:extLst>
                  <a:ext uri="{0D108BD9-81ED-4DB2-BD59-A6C34878D82A}">
                    <a16:rowId xmlns:a16="http://schemas.microsoft.com/office/drawing/2014/main" val="2306467459"/>
                  </a:ext>
                </a:extLst>
              </a:tr>
              <a:tr h="322017">
                <a:tc>
                  <a:txBody>
                    <a:bodyPr/>
                    <a:lstStyle/>
                    <a:p>
                      <a:r>
                        <a:rPr lang="en-US" dirty="0"/>
                        <a:t>D4</a:t>
                      </a:r>
                      <a:endParaRPr lang="en-NL" dirty="0"/>
                    </a:p>
                  </a:txBody>
                  <a:tcPr/>
                </a:tc>
                <a:tc>
                  <a:txBody>
                    <a:bodyPr/>
                    <a:lstStyle/>
                    <a:p>
                      <a:r>
                        <a:rPr lang="ro-RO" dirty="0"/>
                        <a:t>Self-reliant achiever</a:t>
                      </a:r>
                      <a:endParaRPr lang="en-NL" dirty="0"/>
                    </a:p>
                  </a:txBody>
                  <a:tcPr/>
                </a:tc>
                <a:tc>
                  <a:txBody>
                    <a:bodyPr/>
                    <a:lstStyle/>
                    <a:p>
                      <a:r>
                        <a:rPr lang="en-US" dirty="0"/>
                        <a:t>High</a:t>
                      </a:r>
                      <a:endParaRPr lang="en-NL" dirty="0"/>
                    </a:p>
                  </a:txBody>
                  <a:tcPr/>
                </a:tc>
                <a:tc>
                  <a:txBody>
                    <a:bodyPr/>
                    <a:lstStyle/>
                    <a:p>
                      <a:r>
                        <a:rPr lang="en-US" dirty="0"/>
                        <a:t>High</a:t>
                      </a:r>
                      <a:endParaRPr lang="en-NL" dirty="0"/>
                    </a:p>
                  </a:txBody>
                  <a:tcPr/>
                </a:tc>
                <a:extLst>
                  <a:ext uri="{0D108BD9-81ED-4DB2-BD59-A6C34878D82A}">
                    <a16:rowId xmlns:a16="http://schemas.microsoft.com/office/drawing/2014/main" val="2535249044"/>
                  </a:ext>
                </a:extLst>
              </a:tr>
            </a:tbl>
          </a:graphicData>
        </a:graphic>
      </p:graphicFrame>
    </p:spTree>
    <p:extLst>
      <p:ext uri="{BB962C8B-B14F-4D97-AF65-F5344CB8AC3E}">
        <p14:creationId xmlns:p14="http://schemas.microsoft.com/office/powerpoint/2010/main" val="49255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29751E-E26F-910C-FD37-C9508E8B93F9}"/>
              </a:ext>
            </a:extLst>
          </p:cNvPr>
          <p:cNvSpPr>
            <a:spLocks noGrp="1"/>
          </p:cNvSpPr>
          <p:nvPr>
            <p:ph type="sldNum" sz="quarter" idx="4"/>
          </p:nvPr>
        </p:nvSpPr>
        <p:spPr/>
        <p:txBody>
          <a:bodyPr/>
          <a:lstStyle/>
          <a:p>
            <a:fld id="{9E7CA0F2-EE66-4F60-8C00-E0BE38E7AEC5}" type="slidenum">
              <a:rPr lang="en-GB" smtClean="0"/>
              <a:pPr/>
              <a:t>16</a:t>
            </a:fld>
            <a:endParaRPr lang="en-GB"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title="Interactive content from Mentimeter">
                <a:extLst>
                  <a:ext uri="{FF2B5EF4-FFF2-40B4-BE49-F238E27FC236}">
                    <a16:creationId xmlns:a16="http://schemas.microsoft.com/office/drawing/2014/main" id="{F2504EC7-34CF-D8F5-5B8A-D24257F63129}"/>
                  </a:ext>
                </a:extLst>
              </p:cNvPr>
              <p:cNvGraphicFramePr>
                <a:graphicFrameLocks noGrp="1"/>
              </p:cNvGraphicFramePr>
              <p:nvPr>
                <p:extLst>
                  <p:ext uri="{D42A27DB-BD31-4B8C-83A1-F6EECF244321}">
                    <p14:modId xmlns:p14="http://schemas.microsoft.com/office/powerpoint/2010/main" val="3254317594"/>
                  </p:ext>
                </p:extLst>
              </p:nvPr>
            </p:nvGraphicFramePr>
            <p:xfrm>
              <a:off x="285750" y="43348"/>
              <a:ext cx="8572500" cy="4686781"/>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7" name="Add-in 6" title="Interactive content from Mentimeter">
                <a:extLst>
                  <a:ext uri="{FF2B5EF4-FFF2-40B4-BE49-F238E27FC236}">
                    <a16:creationId xmlns:a16="http://schemas.microsoft.com/office/drawing/2014/main" id="{F2504EC7-34CF-D8F5-5B8A-D24257F63129}"/>
                  </a:ext>
                </a:extLst>
              </p:cNvPr>
              <p:cNvPicPr>
                <a:picLocks noGrp="1" noRot="1" noChangeAspect="1" noMove="1" noResize="1" noEditPoints="1" noAdjustHandles="1" noChangeArrowheads="1" noChangeShapeType="1"/>
              </p:cNvPicPr>
              <p:nvPr/>
            </p:nvPicPr>
            <p:blipFill>
              <a:blip r:embed="rId3"/>
              <a:stretch>
                <a:fillRect/>
              </a:stretch>
            </p:blipFill>
            <p:spPr>
              <a:xfrm>
                <a:off x="285750" y="43348"/>
                <a:ext cx="8572500" cy="4686781"/>
              </a:xfrm>
              <a:prstGeom prst="rect">
                <a:avLst/>
              </a:prstGeom>
            </p:spPr>
          </p:pic>
        </mc:Fallback>
      </mc:AlternateContent>
    </p:spTree>
    <p:extLst>
      <p:ext uri="{BB962C8B-B14F-4D97-AF65-F5344CB8AC3E}">
        <p14:creationId xmlns:p14="http://schemas.microsoft.com/office/powerpoint/2010/main" val="381311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B81A9-7C8A-65EA-DBC2-7BC082D3476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BE433B-511E-5196-F83F-21A15A14E6D9}"/>
              </a:ext>
            </a:extLst>
          </p:cNvPr>
          <p:cNvSpPr>
            <a:spLocks noGrp="1"/>
          </p:cNvSpPr>
          <p:nvPr>
            <p:ph type="sldNum" sz="quarter" idx="4"/>
          </p:nvPr>
        </p:nvSpPr>
        <p:spPr/>
        <p:txBody>
          <a:bodyPr/>
          <a:lstStyle/>
          <a:p>
            <a:fld id="{9E7CA0F2-EE66-4F60-8C00-E0BE38E7AEC5}" type="slidenum">
              <a:rPr lang="en-GB" smtClean="0"/>
              <a:pPr/>
              <a:t>17</a:t>
            </a:fld>
            <a:endParaRPr lang="en-GB"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Add-in 4" title="Interactive content from Mentimeter">
                <a:extLst>
                  <a:ext uri="{FF2B5EF4-FFF2-40B4-BE49-F238E27FC236}">
                    <a16:creationId xmlns:a16="http://schemas.microsoft.com/office/drawing/2014/main" id="{A114E429-9462-8655-118E-529693515F9D}"/>
                  </a:ext>
                </a:extLst>
              </p:cNvPr>
              <p:cNvGraphicFramePr>
                <a:graphicFrameLocks noGrp="1"/>
              </p:cNvGraphicFramePr>
              <p:nvPr>
                <p:extLst>
                  <p:ext uri="{D42A27DB-BD31-4B8C-83A1-F6EECF244321}">
                    <p14:modId xmlns:p14="http://schemas.microsoft.com/office/powerpoint/2010/main" val="3035066958"/>
                  </p:ext>
                </p:extLst>
              </p:nvPr>
            </p:nvGraphicFramePr>
            <p:xfrm>
              <a:off x="285750" y="161925"/>
              <a:ext cx="8572500" cy="457508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5" name="Add-in 4" title="Interactive content from Mentimeter">
                <a:extLst>
                  <a:ext uri="{FF2B5EF4-FFF2-40B4-BE49-F238E27FC236}">
                    <a16:creationId xmlns:a16="http://schemas.microsoft.com/office/drawing/2014/main" id="{A114E429-9462-8655-118E-529693515F9D}"/>
                  </a:ext>
                </a:extLst>
              </p:cNvPr>
              <p:cNvPicPr>
                <a:picLocks noGrp="1" noRot="1" noChangeAspect="1" noMove="1" noResize="1" noEditPoints="1" noAdjustHandles="1" noChangeArrowheads="1" noChangeShapeType="1"/>
              </p:cNvPicPr>
              <p:nvPr/>
            </p:nvPicPr>
            <p:blipFill>
              <a:blip r:embed="rId3"/>
              <a:stretch>
                <a:fillRect/>
              </a:stretch>
            </p:blipFill>
            <p:spPr>
              <a:xfrm>
                <a:off x="285750" y="161925"/>
                <a:ext cx="8572500" cy="4575080"/>
              </a:xfrm>
              <a:prstGeom prst="rect">
                <a:avLst/>
              </a:prstGeom>
            </p:spPr>
          </p:pic>
        </mc:Fallback>
      </mc:AlternateContent>
    </p:spTree>
    <p:extLst>
      <p:ext uri="{BB962C8B-B14F-4D97-AF65-F5344CB8AC3E}">
        <p14:creationId xmlns:p14="http://schemas.microsoft.com/office/powerpoint/2010/main" val="363544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A4AF-88B6-00AE-DC44-DA54EAD87FC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772F54-65A9-B9C9-4FD3-89880D32992D}"/>
              </a:ext>
            </a:extLst>
          </p:cNvPr>
          <p:cNvSpPr>
            <a:spLocks noGrp="1"/>
          </p:cNvSpPr>
          <p:nvPr>
            <p:ph type="sldNum" sz="quarter" idx="4"/>
          </p:nvPr>
        </p:nvSpPr>
        <p:spPr/>
        <p:txBody>
          <a:bodyPr/>
          <a:lstStyle/>
          <a:p>
            <a:fld id="{9E7CA0F2-EE66-4F60-8C00-E0BE38E7AEC5}" type="slidenum">
              <a:rPr lang="en-GB" smtClean="0"/>
              <a:pPr/>
              <a:t>18</a:t>
            </a:fld>
            <a:endParaRPr lang="en-GB"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Add-in 5" title="Interactive content from Mentimeter">
                <a:extLst>
                  <a:ext uri="{FF2B5EF4-FFF2-40B4-BE49-F238E27FC236}">
                    <a16:creationId xmlns:a16="http://schemas.microsoft.com/office/drawing/2014/main" id="{58FDBBE4-9AA9-BCAE-91D9-4F3045FD904F}"/>
                  </a:ext>
                </a:extLst>
              </p:cNvPr>
              <p:cNvGraphicFramePr>
                <a:graphicFrameLocks noGrp="1"/>
              </p:cNvGraphicFramePr>
              <p:nvPr>
                <p:extLst>
                  <p:ext uri="{D42A27DB-BD31-4B8C-83A1-F6EECF244321}">
                    <p14:modId xmlns:p14="http://schemas.microsoft.com/office/powerpoint/2010/main" val="1898297310"/>
                  </p:ext>
                </p:extLst>
              </p:nvPr>
            </p:nvGraphicFramePr>
            <p:xfrm>
              <a:off x="285750" y="161925"/>
              <a:ext cx="8572500" cy="457508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6" name="Add-in 5" title="Interactive content from Mentimeter">
                <a:extLst>
                  <a:ext uri="{FF2B5EF4-FFF2-40B4-BE49-F238E27FC236}">
                    <a16:creationId xmlns:a16="http://schemas.microsoft.com/office/drawing/2014/main" id="{58FDBBE4-9AA9-BCAE-91D9-4F3045FD904F}"/>
                  </a:ext>
                </a:extLst>
              </p:cNvPr>
              <p:cNvPicPr>
                <a:picLocks noGrp="1" noRot="1" noChangeAspect="1" noMove="1" noResize="1" noEditPoints="1" noAdjustHandles="1" noChangeArrowheads="1" noChangeShapeType="1"/>
              </p:cNvPicPr>
              <p:nvPr/>
            </p:nvPicPr>
            <p:blipFill>
              <a:blip r:embed="rId4"/>
              <a:stretch>
                <a:fillRect/>
              </a:stretch>
            </p:blipFill>
            <p:spPr>
              <a:xfrm>
                <a:off x="285750" y="161925"/>
                <a:ext cx="8572500" cy="4575080"/>
              </a:xfrm>
              <a:prstGeom prst="rect">
                <a:avLst/>
              </a:prstGeom>
            </p:spPr>
          </p:pic>
        </mc:Fallback>
      </mc:AlternateContent>
    </p:spTree>
    <p:extLst>
      <p:ext uri="{BB962C8B-B14F-4D97-AF65-F5344CB8AC3E}">
        <p14:creationId xmlns:p14="http://schemas.microsoft.com/office/powerpoint/2010/main" val="352202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151573-B69B-EACA-409A-759BD91FBCCA}"/>
              </a:ext>
            </a:extLst>
          </p:cNvPr>
          <p:cNvSpPr>
            <a:spLocks noGrp="1"/>
          </p:cNvSpPr>
          <p:nvPr>
            <p:ph type="sldNum" sz="quarter" idx="4"/>
          </p:nvPr>
        </p:nvSpPr>
        <p:spPr/>
        <p:txBody>
          <a:bodyPr/>
          <a:lstStyle/>
          <a:p>
            <a:fld id="{9E7CA0F2-EE66-4F60-8C00-E0BE38E7AEC5}" type="slidenum">
              <a:rPr lang="en-GB" smtClean="0"/>
              <a:pPr/>
              <a:t>19</a:t>
            </a:fld>
            <a:endParaRPr lang="en-GB"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title="Interactive content from Mentimeter">
                <a:extLst>
                  <a:ext uri="{FF2B5EF4-FFF2-40B4-BE49-F238E27FC236}">
                    <a16:creationId xmlns:a16="http://schemas.microsoft.com/office/drawing/2014/main" id="{FC0075D5-D970-82D3-ED65-7ADAABF490EA}"/>
                  </a:ext>
                </a:extLst>
              </p:cNvPr>
              <p:cNvGraphicFramePr>
                <a:graphicFrameLocks noGrp="1"/>
              </p:cNvGraphicFramePr>
              <p:nvPr>
                <p:extLst>
                  <p:ext uri="{D42A27DB-BD31-4B8C-83A1-F6EECF244321}">
                    <p14:modId xmlns:p14="http://schemas.microsoft.com/office/powerpoint/2010/main" val="2549347207"/>
                  </p:ext>
                </p:extLst>
              </p:nvPr>
            </p:nvGraphicFramePr>
            <p:xfrm>
              <a:off x="285750" y="161925"/>
              <a:ext cx="8572500" cy="4554454"/>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7" name="Add-in 6" title="Interactive content from Mentimeter">
                <a:extLst>
                  <a:ext uri="{FF2B5EF4-FFF2-40B4-BE49-F238E27FC236}">
                    <a16:creationId xmlns:a16="http://schemas.microsoft.com/office/drawing/2014/main" id="{FC0075D5-D970-82D3-ED65-7ADAABF490EA}"/>
                  </a:ext>
                </a:extLst>
              </p:cNvPr>
              <p:cNvPicPr>
                <a:picLocks noGrp="1" noRot="1" noChangeAspect="1" noMove="1" noResize="1" noEditPoints="1" noAdjustHandles="1" noChangeArrowheads="1" noChangeShapeType="1"/>
              </p:cNvPicPr>
              <p:nvPr/>
            </p:nvPicPr>
            <p:blipFill>
              <a:blip r:embed="rId3"/>
              <a:stretch>
                <a:fillRect/>
              </a:stretch>
            </p:blipFill>
            <p:spPr>
              <a:xfrm>
                <a:off x="285750" y="161925"/>
                <a:ext cx="8572500" cy="4554454"/>
              </a:xfrm>
              <a:prstGeom prst="rect">
                <a:avLst/>
              </a:prstGeom>
            </p:spPr>
          </p:pic>
        </mc:Fallback>
      </mc:AlternateContent>
    </p:spTree>
    <p:extLst>
      <p:ext uri="{BB962C8B-B14F-4D97-AF65-F5344CB8AC3E}">
        <p14:creationId xmlns:p14="http://schemas.microsoft.com/office/powerpoint/2010/main" val="1742269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9646B7-8EA2-5A68-7BBF-3D170D6AEE45}"/>
              </a:ext>
            </a:extLst>
          </p:cNvPr>
          <p:cNvSpPr>
            <a:spLocks noGrp="1"/>
          </p:cNvSpPr>
          <p:nvPr>
            <p:ph type="sldNum" sz="quarter" idx="4"/>
          </p:nvPr>
        </p:nvSpPr>
        <p:spPr/>
        <p:txBody>
          <a:bodyPr/>
          <a:lstStyle/>
          <a:p>
            <a:fld id="{9E7CA0F2-EE66-4F60-8C00-E0BE38E7AEC5}" type="slidenum">
              <a:rPr lang="en-GB" smtClean="0"/>
              <a:pPr/>
              <a:t>2</a:t>
            </a:fld>
            <a:endParaRPr lang="en-GB"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5" name="Add-in 4" title="Interactive content from Mentimeter">
                <a:extLst>
                  <a:ext uri="{FF2B5EF4-FFF2-40B4-BE49-F238E27FC236}">
                    <a16:creationId xmlns:a16="http://schemas.microsoft.com/office/drawing/2014/main" id="{688079F6-4898-C7B1-A8C6-5B9EED838268}"/>
                  </a:ext>
                </a:extLst>
              </p:cNvPr>
              <p:cNvGraphicFramePr>
                <a:graphicFrameLocks noGrp="1"/>
              </p:cNvGraphicFramePr>
              <p:nvPr>
                <p:extLst>
                  <p:ext uri="{D42A27DB-BD31-4B8C-83A1-F6EECF244321}">
                    <p14:modId xmlns:p14="http://schemas.microsoft.com/office/powerpoint/2010/main" val="3637113350"/>
                  </p:ext>
                </p:extLst>
              </p:nvPr>
            </p:nvGraphicFramePr>
            <p:xfrm>
              <a:off x="403165" y="0"/>
              <a:ext cx="8337669" cy="4701789"/>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5" name="Add-in 4" title="Interactive content from Mentimeter">
                <a:extLst>
                  <a:ext uri="{FF2B5EF4-FFF2-40B4-BE49-F238E27FC236}">
                    <a16:creationId xmlns:a16="http://schemas.microsoft.com/office/drawing/2014/main" id="{688079F6-4898-C7B1-A8C6-5B9EED838268}"/>
                  </a:ext>
                </a:extLst>
              </p:cNvPr>
              <p:cNvPicPr>
                <a:picLocks noGrp="1" noRot="1" noChangeAspect="1" noMove="1" noResize="1" noEditPoints="1" noAdjustHandles="1" noChangeArrowheads="1" noChangeShapeType="1"/>
              </p:cNvPicPr>
              <p:nvPr/>
            </p:nvPicPr>
            <p:blipFill>
              <a:blip r:embed="rId4"/>
              <a:stretch>
                <a:fillRect/>
              </a:stretch>
            </p:blipFill>
            <p:spPr>
              <a:xfrm>
                <a:off x="403165" y="0"/>
                <a:ext cx="8337669" cy="4701789"/>
              </a:xfrm>
              <a:prstGeom prst="rect">
                <a:avLst/>
              </a:prstGeom>
            </p:spPr>
          </p:pic>
        </mc:Fallback>
      </mc:AlternateContent>
    </p:spTree>
    <p:extLst>
      <p:ext uri="{BB962C8B-B14F-4D97-AF65-F5344CB8AC3E}">
        <p14:creationId xmlns:p14="http://schemas.microsoft.com/office/powerpoint/2010/main" val="2402893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9B1177-1E9D-858F-AB06-2793238713FB}"/>
              </a:ext>
            </a:extLst>
          </p:cNvPr>
          <p:cNvSpPr>
            <a:spLocks noGrp="1"/>
          </p:cNvSpPr>
          <p:nvPr>
            <p:ph type="title"/>
          </p:nvPr>
        </p:nvSpPr>
        <p:spPr/>
        <p:txBody>
          <a:bodyPr/>
          <a:lstStyle/>
          <a:p>
            <a:r>
              <a:rPr lang="en-US" dirty="0"/>
              <a:t>The four ideal matches</a:t>
            </a:r>
            <a:endParaRPr lang="en-NL" dirty="0"/>
          </a:p>
        </p:txBody>
      </p:sp>
      <p:sp>
        <p:nvSpPr>
          <p:cNvPr id="4" name="Slide Number Placeholder 3">
            <a:extLst>
              <a:ext uri="{FF2B5EF4-FFF2-40B4-BE49-F238E27FC236}">
                <a16:creationId xmlns:a16="http://schemas.microsoft.com/office/drawing/2014/main" id="{470E208A-CE40-A42F-4D9A-0FDFE2F8F2C9}"/>
              </a:ext>
            </a:extLst>
          </p:cNvPr>
          <p:cNvSpPr>
            <a:spLocks noGrp="1"/>
          </p:cNvSpPr>
          <p:nvPr>
            <p:ph type="sldNum" sz="quarter" idx="4"/>
          </p:nvPr>
        </p:nvSpPr>
        <p:spPr/>
        <p:txBody>
          <a:bodyPr/>
          <a:lstStyle/>
          <a:p>
            <a:fld id="{9E7CA0F2-EE66-4F60-8C00-E0BE38E7AEC5}" type="slidenum">
              <a:rPr lang="en-GB" smtClean="0"/>
              <a:pPr/>
              <a:t>20</a:t>
            </a:fld>
            <a:endParaRPr lang="en-GB" dirty="0"/>
          </a:p>
        </p:txBody>
      </p:sp>
      <p:graphicFrame>
        <p:nvGraphicFramePr>
          <p:cNvPr id="5" name="Table 4">
            <a:extLst>
              <a:ext uri="{FF2B5EF4-FFF2-40B4-BE49-F238E27FC236}">
                <a16:creationId xmlns:a16="http://schemas.microsoft.com/office/drawing/2014/main" id="{BA7DDCF9-ABC9-1D96-17F5-875CD3241114}"/>
              </a:ext>
            </a:extLst>
          </p:cNvPr>
          <p:cNvGraphicFramePr>
            <a:graphicFrameLocks noGrp="1"/>
          </p:cNvGraphicFramePr>
          <p:nvPr>
            <p:extLst>
              <p:ext uri="{D42A27DB-BD31-4B8C-83A1-F6EECF244321}">
                <p14:modId xmlns:p14="http://schemas.microsoft.com/office/powerpoint/2010/main" val="2546272782"/>
              </p:ext>
            </p:extLst>
          </p:nvPr>
        </p:nvGraphicFramePr>
        <p:xfrm>
          <a:off x="1411171" y="1644650"/>
          <a:ext cx="6317298" cy="1854200"/>
        </p:xfrm>
        <a:graphic>
          <a:graphicData uri="http://schemas.openxmlformats.org/drawingml/2006/table">
            <a:tbl>
              <a:tblPr firstRow="1" bandRow="1">
                <a:tableStyleId>{93296810-A885-4BE3-A3E7-6D5BEEA58F35}</a:tableStyleId>
              </a:tblPr>
              <a:tblGrid>
                <a:gridCol w="1638620">
                  <a:extLst>
                    <a:ext uri="{9D8B030D-6E8A-4147-A177-3AD203B41FA5}">
                      <a16:colId xmlns:a16="http://schemas.microsoft.com/office/drawing/2014/main" val="3033409586"/>
                    </a:ext>
                  </a:extLst>
                </a:gridCol>
                <a:gridCol w="2572912">
                  <a:extLst>
                    <a:ext uri="{9D8B030D-6E8A-4147-A177-3AD203B41FA5}">
                      <a16:colId xmlns:a16="http://schemas.microsoft.com/office/drawing/2014/main" val="2545724736"/>
                    </a:ext>
                  </a:extLst>
                </a:gridCol>
                <a:gridCol w="2105766">
                  <a:extLst>
                    <a:ext uri="{9D8B030D-6E8A-4147-A177-3AD203B41FA5}">
                      <a16:colId xmlns:a16="http://schemas.microsoft.com/office/drawing/2014/main" val="3318524024"/>
                    </a:ext>
                  </a:extLst>
                </a:gridCol>
              </a:tblGrid>
              <a:tr h="370840">
                <a:tc>
                  <a:txBody>
                    <a:bodyPr/>
                    <a:lstStyle/>
                    <a:p>
                      <a:r>
                        <a:rPr lang="en-US" dirty="0"/>
                        <a:t>Development level</a:t>
                      </a:r>
                      <a:endParaRPr lang="en-NL" dirty="0"/>
                    </a:p>
                  </a:txBody>
                  <a:tcPr/>
                </a:tc>
                <a:tc>
                  <a:txBody>
                    <a:bodyPr/>
                    <a:lstStyle/>
                    <a:p>
                      <a:r>
                        <a:rPr lang="en-US" dirty="0"/>
                        <a:t>Person’s need</a:t>
                      </a:r>
                      <a:endParaRPr lang="en-NL" dirty="0"/>
                    </a:p>
                  </a:txBody>
                  <a:tcPr/>
                </a:tc>
                <a:tc>
                  <a:txBody>
                    <a:bodyPr/>
                    <a:lstStyle/>
                    <a:p>
                      <a:r>
                        <a:rPr lang="en-US" dirty="0"/>
                        <a:t>Leadership style</a:t>
                      </a:r>
                      <a:endParaRPr lang="en-NL" dirty="0"/>
                    </a:p>
                  </a:txBody>
                  <a:tcPr/>
                </a:tc>
                <a:extLst>
                  <a:ext uri="{0D108BD9-81ED-4DB2-BD59-A6C34878D82A}">
                    <a16:rowId xmlns:a16="http://schemas.microsoft.com/office/drawing/2014/main" val="1911660333"/>
                  </a:ext>
                </a:extLst>
              </a:tr>
              <a:tr h="370840">
                <a:tc>
                  <a:txBody>
                    <a:bodyPr/>
                    <a:lstStyle/>
                    <a:p>
                      <a:r>
                        <a:rPr lang="en-US" dirty="0"/>
                        <a:t>D1</a:t>
                      </a:r>
                      <a:endParaRPr lang="en-NL" dirty="0"/>
                    </a:p>
                  </a:txBody>
                  <a:tcPr/>
                </a:tc>
                <a:tc>
                  <a:txBody>
                    <a:bodyPr/>
                    <a:lstStyle/>
                    <a:p>
                      <a:r>
                        <a:rPr lang="en-US" dirty="0"/>
                        <a:t>Direction</a:t>
                      </a:r>
                      <a:endParaRPr lang="en-NL" dirty="0"/>
                    </a:p>
                  </a:txBody>
                  <a:tcPr/>
                </a:tc>
                <a:tc>
                  <a:txBody>
                    <a:bodyPr/>
                    <a:lstStyle/>
                    <a:p>
                      <a:r>
                        <a:rPr lang="en-US" dirty="0"/>
                        <a:t>S1 Directing</a:t>
                      </a:r>
                      <a:endParaRPr lang="en-NL" dirty="0"/>
                    </a:p>
                  </a:txBody>
                  <a:tcPr/>
                </a:tc>
                <a:extLst>
                  <a:ext uri="{0D108BD9-81ED-4DB2-BD59-A6C34878D82A}">
                    <a16:rowId xmlns:a16="http://schemas.microsoft.com/office/drawing/2014/main" val="2691012972"/>
                  </a:ext>
                </a:extLst>
              </a:tr>
              <a:tr h="370840">
                <a:tc>
                  <a:txBody>
                    <a:bodyPr/>
                    <a:lstStyle/>
                    <a:p>
                      <a:r>
                        <a:rPr lang="en-US" dirty="0"/>
                        <a:t>D2</a:t>
                      </a:r>
                      <a:endParaRPr lang="en-NL" dirty="0"/>
                    </a:p>
                  </a:txBody>
                  <a:tcPr/>
                </a:tc>
                <a:tc>
                  <a:txBody>
                    <a:bodyPr/>
                    <a:lstStyle/>
                    <a:p>
                      <a:r>
                        <a:rPr lang="en-US" dirty="0"/>
                        <a:t>Direction and support</a:t>
                      </a:r>
                      <a:endParaRPr lang="en-NL" dirty="0"/>
                    </a:p>
                  </a:txBody>
                  <a:tcPr/>
                </a:tc>
                <a:tc>
                  <a:txBody>
                    <a:bodyPr/>
                    <a:lstStyle/>
                    <a:p>
                      <a:r>
                        <a:rPr lang="en-US" dirty="0"/>
                        <a:t>S2 Coaching</a:t>
                      </a:r>
                      <a:endParaRPr lang="en-NL" dirty="0"/>
                    </a:p>
                  </a:txBody>
                  <a:tcPr/>
                </a:tc>
                <a:extLst>
                  <a:ext uri="{0D108BD9-81ED-4DB2-BD59-A6C34878D82A}">
                    <a16:rowId xmlns:a16="http://schemas.microsoft.com/office/drawing/2014/main" val="328561879"/>
                  </a:ext>
                </a:extLst>
              </a:tr>
              <a:tr h="370840">
                <a:tc>
                  <a:txBody>
                    <a:bodyPr/>
                    <a:lstStyle/>
                    <a:p>
                      <a:r>
                        <a:rPr lang="en-US" dirty="0"/>
                        <a:t>D3</a:t>
                      </a:r>
                      <a:endParaRPr lang="en-NL" dirty="0"/>
                    </a:p>
                  </a:txBody>
                  <a:tcPr/>
                </a:tc>
                <a:tc>
                  <a:txBody>
                    <a:bodyPr/>
                    <a:lstStyle/>
                    <a:p>
                      <a:r>
                        <a:rPr lang="en-US" dirty="0"/>
                        <a:t>Support</a:t>
                      </a:r>
                      <a:endParaRPr lang="en-NL" dirty="0"/>
                    </a:p>
                  </a:txBody>
                  <a:tcPr/>
                </a:tc>
                <a:tc>
                  <a:txBody>
                    <a:bodyPr/>
                    <a:lstStyle/>
                    <a:p>
                      <a:r>
                        <a:rPr lang="en-US" dirty="0"/>
                        <a:t>S3 Supporting</a:t>
                      </a:r>
                      <a:endParaRPr lang="en-NL" dirty="0"/>
                    </a:p>
                  </a:txBody>
                  <a:tcPr/>
                </a:tc>
                <a:extLst>
                  <a:ext uri="{0D108BD9-81ED-4DB2-BD59-A6C34878D82A}">
                    <a16:rowId xmlns:a16="http://schemas.microsoft.com/office/drawing/2014/main" val="2332582317"/>
                  </a:ext>
                </a:extLst>
              </a:tr>
              <a:tr h="370840">
                <a:tc>
                  <a:txBody>
                    <a:bodyPr/>
                    <a:lstStyle/>
                    <a:p>
                      <a:r>
                        <a:rPr lang="en-US" dirty="0"/>
                        <a:t>D4</a:t>
                      </a:r>
                      <a:endParaRPr lang="en-NL" dirty="0"/>
                    </a:p>
                  </a:txBody>
                  <a:tcPr/>
                </a:tc>
                <a:tc>
                  <a:txBody>
                    <a:bodyPr/>
                    <a:lstStyle/>
                    <a:p>
                      <a:r>
                        <a:rPr lang="en-US" dirty="0"/>
                        <a:t>Autonomy</a:t>
                      </a:r>
                      <a:endParaRPr lang="en-NL" dirty="0"/>
                    </a:p>
                  </a:txBody>
                  <a:tcPr/>
                </a:tc>
                <a:tc>
                  <a:txBody>
                    <a:bodyPr/>
                    <a:lstStyle/>
                    <a:p>
                      <a:r>
                        <a:rPr lang="en-US" dirty="0"/>
                        <a:t>S4 Delegating</a:t>
                      </a:r>
                      <a:endParaRPr lang="en-NL" dirty="0"/>
                    </a:p>
                  </a:txBody>
                  <a:tcPr/>
                </a:tc>
                <a:extLst>
                  <a:ext uri="{0D108BD9-81ED-4DB2-BD59-A6C34878D82A}">
                    <a16:rowId xmlns:a16="http://schemas.microsoft.com/office/drawing/2014/main" val="324337417"/>
                  </a:ext>
                </a:extLst>
              </a:tr>
            </a:tbl>
          </a:graphicData>
        </a:graphic>
      </p:graphicFrame>
    </p:spTree>
    <p:extLst>
      <p:ext uri="{BB962C8B-B14F-4D97-AF65-F5344CB8AC3E}">
        <p14:creationId xmlns:p14="http://schemas.microsoft.com/office/powerpoint/2010/main" val="1930150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BBA5DA-E3FD-9102-8B2D-F99EEC5B83B7}"/>
              </a:ext>
            </a:extLst>
          </p:cNvPr>
          <p:cNvSpPr>
            <a:spLocks noGrp="1"/>
          </p:cNvSpPr>
          <p:nvPr>
            <p:ph idx="1"/>
          </p:nvPr>
        </p:nvSpPr>
        <p:spPr>
          <a:xfrm>
            <a:off x="350201" y="1386839"/>
            <a:ext cx="5174299" cy="2430781"/>
          </a:xfrm>
        </p:spPr>
        <p:txBody>
          <a:bodyPr/>
          <a:lstStyle/>
          <a:p>
            <a:pPr marL="0" indent="0">
              <a:buNone/>
            </a:pPr>
            <a:r>
              <a:rPr lang="en-US" b="1" dirty="0"/>
              <a:t>Ask:</a:t>
            </a:r>
            <a:endParaRPr lang="en-US" dirty="0"/>
          </a:p>
          <a:p>
            <a:r>
              <a:rPr lang="en-US" dirty="0"/>
              <a:t>What is the specific task? </a:t>
            </a:r>
          </a:p>
          <a:p>
            <a:r>
              <a:rPr lang="en-US" dirty="0"/>
              <a:t>What is the person’s competence? </a:t>
            </a:r>
          </a:p>
          <a:p>
            <a:r>
              <a:rPr lang="en-US" dirty="0"/>
              <a:t>What is the person’s commitment? </a:t>
            </a:r>
          </a:p>
          <a:p>
            <a:r>
              <a:rPr lang="en-US" dirty="0"/>
              <a:t>What do they need more of: direction, support, or autonomy? </a:t>
            </a:r>
          </a:p>
          <a:p>
            <a:r>
              <a:rPr lang="en-US" dirty="0"/>
              <a:t>Which style fits best?</a:t>
            </a:r>
          </a:p>
          <a:p>
            <a:endParaRPr lang="en-NL" dirty="0"/>
          </a:p>
        </p:txBody>
      </p:sp>
      <p:sp>
        <p:nvSpPr>
          <p:cNvPr id="3" name="Title 2">
            <a:extLst>
              <a:ext uri="{FF2B5EF4-FFF2-40B4-BE49-F238E27FC236}">
                <a16:creationId xmlns:a16="http://schemas.microsoft.com/office/drawing/2014/main" id="{E6B784F7-D4FA-0026-9D94-7CE602C642F5}"/>
              </a:ext>
            </a:extLst>
          </p:cNvPr>
          <p:cNvSpPr>
            <a:spLocks noGrp="1"/>
          </p:cNvSpPr>
          <p:nvPr>
            <p:ph type="title"/>
          </p:nvPr>
        </p:nvSpPr>
        <p:spPr/>
        <p:txBody>
          <a:bodyPr/>
          <a:lstStyle/>
          <a:p>
            <a:r>
              <a:rPr lang="en-US" dirty="0"/>
              <a:t>Diagnose first. Then adapt.</a:t>
            </a:r>
            <a:endParaRPr lang="en-NL" dirty="0"/>
          </a:p>
        </p:txBody>
      </p:sp>
      <p:sp>
        <p:nvSpPr>
          <p:cNvPr id="4" name="Slide Number Placeholder 3">
            <a:extLst>
              <a:ext uri="{FF2B5EF4-FFF2-40B4-BE49-F238E27FC236}">
                <a16:creationId xmlns:a16="http://schemas.microsoft.com/office/drawing/2014/main" id="{B4EFEE1C-D71B-15CD-F3EA-1D2FBF75D416}"/>
              </a:ext>
            </a:extLst>
          </p:cNvPr>
          <p:cNvSpPr>
            <a:spLocks noGrp="1"/>
          </p:cNvSpPr>
          <p:nvPr>
            <p:ph type="sldNum" sz="quarter" idx="4"/>
          </p:nvPr>
        </p:nvSpPr>
        <p:spPr/>
        <p:txBody>
          <a:bodyPr/>
          <a:lstStyle/>
          <a:p>
            <a:fld id="{9E7CA0F2-EE66-4F60-8C00-E0BE38E7AEC5}" type="slidenum">
              <a:rPr lang="en-GB" smtClean="0"/>
              <a:pPr/>
              <a:t>21</a:t>
            </a:fld>
            <a:endParaRPr lang="en-GB" dirty="0"/>
          </a:p>
        </p:txBody>
      </p:sp>
      <p:pic>
        <p:nvPicPr>
          <p:cNvPr id="5" name="Picture 4">
            <a:extLst>
              <a:ext uri="{FF2B5EF4-FFF2-40B4-BE49-F238E27FC236}">
                <a16:creationId xmlns:a16="http://schemas.microsoft.com/office/drawing/2014/main" id="{C8DBD808-DB9F-E8A4-B64C-49488C510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6420" y="121329"/>
            <a:ext cx="3256103" cy="4493232"/>
          </a:xfrm>
          <a:prstGeom prst="rect">
            <a:avLst/>
          </a:prstGeom>
        </p:spPr>
      </p:pic>
    </p:spTree>
    <p:extLst>
      <p:ext uri="{BB962C8B-B14F-4D97-AF65-F5344CB8AC3E}">
        <p14:creationId xmlns:p14="http://schemas.microsoft.com/office/powerpoint/2010/main" val="1671834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63C47A-419D-4419-15CF-5FE563A7C901}"/>
              </a:ext>
            </a:extLst>
          </p:cNvPr>
          <p:cNvSpPr>
            <a:spLocks noGrp="1"/>
          </p:cNvSpPr>
          <p:nvPr>
            <p:ph type="sldNum" sz="quarter" idx="4"/>
          </p:nvPr>
        </p:nvSpPr>
        <p:spPr/>
        <p:txBody>
          <a:bodyPr/>
          <a:lstStyle/>
          <a:p>
            <a:fld id="{9E7CA0F2-EE66-4F60-8C00-E0BE38E7AEC5}" type="slidenum">
              <a:rPr lang="en-GB" smtClean="0"/>
              <a:pPr/>
              <a:t>22</a:t>
            </a:fld>
            <a:endParaRPr lang="en-GB"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title="Interactive content from Mentimeter">
                <a:extLst>
                  <a:ext uri="{FF2B5EF4-FFF2-40B4-BE49-F238E27FC236}">
                    <a16:creationId xmlns:a16="http://schemas.microsoft.com/office/drawing/2014/main" id="{B398391C-9A8B-2648-D529-5AA6CD2A75EC}"/>
                  </a:ext>
                </a:extLst>
              </p:cNvPr>
              <p:cNvGraphicFramePr>
                <a:graphicFrameLocks noGrp="1"/>
              </p:cNvGraphicFramePr>
              <p:nvPr>
                <p:extLst>
                  <p:ext uri="{D42A27DB-BD31-4B8C-83A1-F6EECF244321}">
                    <p14:modId xmlns:p14="http://schemas.microsoft.com/office/powerpoint/2010/main" val="4227388386"/>
                  </p:ext>
                </p:extLst>
              </p:nvPr>
            </p:nvGraphicFramePr>
            <p:xfrm>
              <a:off x="285750" y="43348"/>
              <a:ext cx="8572500" cy="4673031"/>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7" name="Add-in 6" title="Interactive content from Mentimeter">
                <a:extLst>
                  <a:ext uri="{FF2B5EF4-FFF2-40B4-BE49-F238E27FC236}">
                    <a16:creationId xmlns:a16="http://schemas.microsoft.com/office/drawing/2014/main" id="{B398391C-9A8B-2648-D529-5AA6CD2A75EC}"/>
                  </a:ext>
                </a:extLst>
              </p:cNvPr>
              <p:cNvPicPr>
                <a:picLocks noGrp="1" noRot="1" noChangeAspect="1" noMove="1" noResize="1" noEditPoints="1" noAdjustHandles="1" noChangeArrowheads="1" noChangeShapeType="1"/>
              </p:cNvPicPr>
              <p:nvPr/>
            </p:nvPicPr>
            <p:blipFill>
              <a:blip r:embed="rId4"/>
              <a:stretch>
                <a:fillRect/>
              </a:stretch>
            </p:blipFill>
            <p:spPr>
              <a:xfrm>
                <a:off x="285750" y="43348"/>
                <a:ext cx="8572500" cy="4673031"/>
              </a:xfrm>
              <a:prstGeom prst="rect">
                <a:avLst/>
              </a:prstGeom>
            </p:spPr>
          </p:pic>
        </mc:Fallback>
      </mc:AlternateContent>
    </p:spTree>
    <p:extLst>
      <p:ext uri="{BB962C8B-B14F-4D97-AF65-F5344CB8AC3E}">
        <p14:creationId xmlns:p14="http://schemas.microsoft.com/office/powerpoint/2010/main" val="3957281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03B437-FA8C-7CBF-EE22-41CFA1DD03D4}"/>
              </a:ext>
            </a:extLst>
          </p:cNvPr>
          <p:cNvSpPr>
            <a:spLocks noGrp="1"/>
          </p:cNvSpPr>
          <p:nvPr>
            <p:ph idx="1"/>
          </p:nvPr>
        </p:nvSpPr>
        <p:spPr/>
        <p:txBody>
          <a:bodyPr/>
          <a:lstStyle/>
          <a:p>
            <a:pPr marL="0" indent="0">
              <a:buNone/>
            </a:pPr>
            <a:r>
              <a:rPr lang="en-US" b="1" dirty="0"/>
              <a:t>Same scenario</a:t>
            </a:r>
          </a:p>
          <a:p>
            <a:pPr marL="0" indent="0">
              <a:buNone/>
            </a:pPr>
            <a:r>
              <a:rPr lang="en-US" dirty="0"/>
              <a:t>A team member is discouraged after two difficult stakeholder meetings.</a:t>
            </a:r>
          </a:p>
          <a:p>
            <a:pPr marL="0" indent="0">
              <a:buNone/>
            </a:pPr>
            <a:endParaRPr lang="en-US" dirty="0"/>
          </a:p>
          <a:p>
            <a:pPr marL="0" indent="0">
              <a:buNone/>
            </a:pPr>
            <a:r>
              <a:rPr lang="en-US" b="1" dirty="0"/>
              <a:t>Pair discussion: 2 minutes</a:t>
            </a:r>
            <a:endParaRPr lang="en-US" dirty="0"/>
          </a:p>
          <a:p>
            <a:pPr marL="0" indent="0">
              <a:buNone/>
            </a:pPr>
            <a:r>
              <a:rPr lang="en-US" dirty="0"/>
              <a:t>What should the leader say or do next?</a:t>
            </a:r>
          </a:p>
          <a:p>
            <a:pPr marL="0" indent="0">
              <a:buNone/>
            </a:pPr>
            <a:endParaRPr lang="en-US" dirty="0"/>
          </a:p>
          <a:p>
            <a:pPr marL="0" indent="0">
              <a:buNone/>
            </a:pPr>
            <a:r>
              <a:rPr lang="en-US" dirty="0"/>
              <a:t>Try to include both:</a:t>
            </a:r>
          </a:p>
          <a:p>
            <a:r>
              <a:rPr lang="en-US" dirty="0"/>
              <a:t>Direction </a:t>
            </a:r>
          </a:p>
          <a:p>
            <a:r>
              <a:rPr lang="en-US" dirty="0"/>
              <a:t>Support</a:t>
            </a:r>
          </a:p>
          <a:p>
            <a:pPr marL="0" indent="0">
              <a:buNone/>
            </a:pPr>
            <a:endParaRPr lang="en-NL" dirty="0"/>
          </a:p>
        </p:txBody>
      </p:sp>
      <p:sp>
        <p:nvSpPr>
          <p:cNvPr id="3" name="Title 2">
            <a:extLst>
              <a:ext uri="{FF2B5EF4-FFF2-40B4-BE49-F238E27FC236}">
                <a16:creationId xmlns:a16="http://schemas.microsoft.com/office/drawing/2014/main" id="{ACBA019B-9FCF-158E-6F52-EEE59F548F13}"/>
              </a:ext>
            </a:extLst>
          </p:cNvPr>
          <p:cNvSpPr>
            <a:spLocks noGrp="1"/>
          </p:cNvSpPr>
          <p:nvPr>
            <p:ph type="title"/>
          </p:nvPr>
        </p:nvSpPr>
        <p:spPr/>
        <p:txBody>
          <a:bodyPr/>
          <a:lstStyle/>
          <a:p>
            <a:r>
              <a:rPr lang="en-US" dirty="0"/>
              <a:t>Pair practice: what should the leader say?</a:t>
            </a:r>
            <a:endParaRPr lang="en-NL" dirty="0"/>
          </a:p>
        </p:txBody>
      </p:sp>
      <p:sp>
        <p:nvSpPr>
          <p:cNvPr id="4" name="Slide Number Placeholder 3">
            <a:extLst>
              <a:ext uri="{FF2B5EF4-FFF2-40B4-BE49-F238E27FC236}">
                <a16:creationId xmlns:a16="http://schemas.microsoft.com/office/drawing/2014/main" id="{81D44257-C035-5C5F-F349-C648EE90A55C}"/>
              </a:ext>
            </a:extLst>
          </p:cNvPr>
          <p:cNvSpPr>
            <a:spLocks noGrp="1"/>
          </p:cNvSpPr>
          <p:nvPr>
            <p:ph type="sldNum" sz="quarter" idx="4"/>
          </p:nvPr>
        </p:nvSpPr>
        <p:spPr/>
        <p:txBody>
          <a:bodyPr/>
          <a:lstStyle/>
          <a:p>
            <a:fld id="{9E7CA0F2-EE66-4F60-8C00-E0BE38E7AEC5}" type="slidenum">
              <a:rPr lang="en-GB" smtClean="0"/>
              <a:pPr/>
              <a:t>23</a:t>
            </a:fld>
            <a:endParaRPr lang="en-GB" dirty="0"/>
          </a:p>
        </p:txBody>
      </p:sp>
    </p:spTree>
    <p:extLst>
      <p:ext uri="{BB962C8B-B14F-4D97-AF65-F5344CB8AC3E}">
        <p14:creationId xmlns:p14="http://schemas.microsoft.com/office/powerpoint/2010/main" val="18438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06EFB9-4A5E-B1C2-C8D3-DFCF579C40EB}"/>
              </a:ext>
            </a:extLst>
          </p:cNvPr>
          <p:cNvSpPr>
            <a:spLocks noGrp="1"/>
          </p:cNvSpPr>
          <p:nvPr>
            <p:ph idx="1"/>
          </p:nvPr>
        </p:nvSpPr>
        <p:spPr/>
        <p:txBody>
          <a:bodyPr/>
          <a:lstStyle/>
          <a:p>
            <a:pPr marL="0" indent="0">
              <a:buNone/>
            </a:pPr>
            <a:r>
              <a:rPr lang="en-US" b="1" dirty="0"/>
              <a:t>When the style does not fit the need</a:t>
            </a:r>
          </a:p>
          <a:p>
            <a:pPr marL="0" indent="0">
              <a:buNone/>
            </a:pPr>
            <a:r>
              <a:rPr lang="en-US" dirty="0"/>
              <a:t>There are two common mismatches:</a:t>
            </a:r>
          </a:p>
          <a:p>
            <a:pPr marL="0" indent="0">
              <a:buNone/>
            </a:pPr>
            <a:endParaRPr lang="en-US" dirty="0"/>
          </a:p>
          <a:p>
            <a:r>
              <a:rPr lang="en-US" b="1" dirty="0"/>
              <a:t>Over-supervision</a:t>
            </a:r>
          </a:p>
          <a:p>
            <a:pPr marL="0" indent="0">
              <a:buNone/>
            </a:pPr>
            <a:r>
              <a:rPr lang="en-US" dirty="0"/>
              <a:t>Too much direction or support.</a:t>
            </a:r>
          </a:p>
          <a:p>
            <a:pPr marL="0" indent="0">
              <a:buNone/>
            </a:pPr>
            <a:endParaRPr lang="en-US" dirty="0"/>
          </a:p>
          <a:p>
            <a:r>
              <a:rPr lang="en-US" b="1" dirty="0"/>
              <a:t>Under-supervision</a:t>
            </a:r>
          </a:p>
          <a:p>
            <a:pPr marL="0" indent="0">
              <a:buNone/>
            </a:pPr>
            <a:r>
              <a:rPr lang="en-US" dirty="0"/>
              <a:t>Too little direction or support.</a:t>
            </a:r>
          </a:p>
          <a:p>
            <a:pPr marL="0" indent="0">
              <a:buNone/>
            </a:pPr>
            <a:endParaRPr lang="en-NL" dirty="0"/>
          </a:p>
        </p:txBody>
      </p:sp>
      <p:sp>
        <p:nvSpPr>
          <p:cNvPr id="3" name="Title 2">
            <a:extLst>
              <a:ext uri="{FF2B5EF4-FFF2-40B4-BE49-F238E27FC236}">
                <a16:creationId xmlns:a16="http://schemas.microsoft.com/office/drawing/2014/main" id="{0DBE02A9-AC2B-D028-ECDC-F06BC16183EE}"/>
              </a:ext>
            </a:extLst>
          </p:cNvPr>
          <p:cNvSpPr>
            <a:spLocks noGrp="1"/>
          </p:cNvSpPr>
          <p:nvPr>
            <p:ph type="title"/>
          </p:nvPr>
        </p:nvSpPr>
        <p:spPr/>
        <p:txBody>
          <a:bodyPr/>
          <a:lstStyle/>
          <a:p>
            <a:r>
              <a:rPr lang="en-US" dirty="0"/>
              <a:t>Mismatches</a:t>
            </a:r>
            <a:endParaRPr lang="en-NL" dirty="0"/>
          </a:p>
        </p:txBody>
      </p:sp>
      <p:sp>
        <p:nvSpPr>
          <p:cNvPr id="4" name="Slide Number Placeholder 3">
            <a:extLst>
              <a:ext uri="{FF2B5EF4-FFF2-40B4-BE49-F238E27FC236}">
                <a16:creationId xmlns:a16="http://schemas.microsoft.com/office/drawing/2014/main" id="{E0F795DC-1F2D-F2CF-5FBE-BF77FB268E04}"/>
              </a:ext>
            </a:extLst>
          </p:cNvPr>
          <p:cNvSpPr>
            <a:spLocks noGrp="1"/>
          </p:cNvSpPr>
          <p:nvPr>
            <p:ph type="sldNum" sz="quarter" idx="4"/>
          </p:nvPr>
        </p:nvSpPr>
        <p:spPr/>
        <p:txBody>
          <a:bodyPr/>
          <a:lstStyle/>
          <a:p>
            <a:fld id="{9E7CA0F2-EE66-4F60-8C00-E0BE38E7AEC5}" type="slidenum">
              <a:rPr lang="en-GB" smtClean="0"/>
              <a:pPr/>
              <a:t>24</a:t>
            </a:fld>
            <a:endParaRPr lang="en-GB" dirty="0"/>
          </a:p>
        </p:txBody>
      </p:sp>
    </p:spTree>
    <p:extLst>
      <p:ext uri="{BB962C8B-B14F-4D97-AF65-F5344CB8AC3E}">
        <p14:creationId xmlns:p14="http://schemas.microsoft.com/office/powerpoint/2010/main" val="361831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7FE909-7BE1-66F2-75CF-6C51075BFC91}"/>
              </a:ext>
            </a:extLst>
          </p:cNvPr>
          <p:cNvSpPr>
            <a:spLocks noGrp="1"/>
          </p:cNvSpPr>
          <p:nvPr>
            <p:ph type="sldNum" sz="quarter" idx="4"/>
          </p:nvPr>
        </p:nvSpPr>
        <p:spPr/>
        <p:txBody>
          <a:bodyPr/>
          <a:lstStyle/>
          <a:p>
            <a:fld id="{9E7CA0F2-EE66-4F60-8C00-E0BE38E7AEC5}" type="slidenum">
              <a:rPr lang="en-GB" smtClean="0"/>
              <a:pPr/>
              <a:t>25</a:t>
            </a:fld>
            <a:endParaRPr lang="en-GB"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title="Interactive content from Mentimeter">
                <a:extLst>
                  <a:ext uri="{FF2B5EF4-FFF2-40B4-BE49-F238E27FC236}">
                    <a16:creationId xmlns:a16="http://schemas.microsoft.com/office/drawing/2014/main" id="{EEE56B7C-6FAC-3992-0864-360E15A9BF15}"/>
                  </a:ext>
                </a:extLst>
              </p:cNvPr>
              <p:cNvGraphicFramePr>
                <a:graphicFrameLocks noGrp="1"/>
              </p:cNvGraphicFramePr>
              <p:nvPr>
                <p:extLst>
                  <p:ext uri="{D42A27DB-BD31-4B8C-83A1-F6EECF244321}">
                    <p14:modId xmlns:p14="http://schemas.microsoft.com/office/powerpoint/2010/main" val="3392372108"/>
                  </p:ext>
                </p:extLst>
              </p:nvPr>
            </p:nvGraphicFramePr>
            <p:xfrm>
              <a:off x="285750" y="43348"/>
              <a:ext cx="8572500" cy="4673031"/>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7" name="Add-in 6" title="Interactive content from Mentimeter">
                <a:extLst>
                  <a:ext uri="{FF2B5EF4-FFF2-40B4-BE49-F238E27FC236}">
                    <a16:creationId xmlns:a16="http://schemas.microsoft.com/office/drawing/2014/main" id="{EEE56B7C-6FAC-3992-0864-360E15A9BF15}"/>
                  </a:ext>
                </a:extLst>
              </p:cNvPr>
              <p:cNvPicPr>
                <a:picLocks noGrp="1" noRot="1" noChangeAspect="1" noMove="1" noResize="1" noEditPoints="1" noAdjustHandles="1" noChangeArrowheads="1" noChangeShapeType="1"/>
              </p:cNvPicPr>
              <p:nvPr/>
            </p:nvPicPr>
            <p:blipFill>
              <a:blip r:embed="rId3"/>
              <a:stretch>
                <a:fillRect/>
              </a:stretch>
            </p:blipFill>
            <p:spPr>
              <a:xfrm>
                <a:off x="285750" y="43348"/>
                <a:ext cx="8572500" cy="4673031"/>
              </a:xfrm>
              <a:prstGeom prst="rect">
                <a:avLst/>
              </a:prstGeom>
            </p:spPr>
          </p:pic>
        </mc:Fallback>
      </mc:AlternateContent>
    </p:spTree>
    <p:extLst>
      <p:ext uri="{BB962C8B-B14F-4D97-AF65-F5344CB8AC3E}">
        <p14:creationId xmlns:p14="http://schemas.microsoft.com/office/powerpoint/2010/main" val="3334618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B05F12-06B7-4AE1-150D-6C3FC8C1FBF1}"/>
              </a:ext>
            </a:extLst>
          </p:cNvPr>
          <p:cNvSpPr>
            <a:spLocks noGrp="1"/>
          </p:cNvSpPr>
          <p:nvPr>
            <p:ph idx="1"/>
          </p:nvPr>
        </p:nvSpPr>
        <p:spPr/>
        <p:txBody>
          <a:bodyPr/>
          <a:lstStyle/>
          <a:p>
            <a:pPr marL="0" indent="0">
              <a:buNone/>
            </a:pPr>
            <a:r>
              <a:rPr lang="en-US" b="1" dirty="0"/>
              <a:t>Think of one real situation</a:t>
            </a:r>
          </a:p>
          <a:p>
            <a:pPr marL="0" indent="0">
              <a:buNone/>
            </a:pPr>
            <a:r>
              <a:rPr lang="en-US" dirty="0"/>
              <a:t>Choose one person and one task.</a:t>
            </a:r>
          </a:p>
          <a:p>
            <a:pPr marL="0" indent="0">
              <a:buNone/>
            </a:pPr>
            <a:endParaRPr lang="en-US" dirty="0"/>
          </a:p>
          <a:p>
            <a:pPr marL="0" indent="0">
              <a:buNone/>
            </a:pPr>
            <a:r>
              <a:rPr lang="en-US" dirty="0"/>
              <a:t>Reflect:</a:t>
            </a:r>
          </a:p>
          <a:p>
            <a:r>
              <a:rPr lang="en-US" dirty="0"/>
              <a:t>What is the task? </a:t>
            </a:r>
          </a:p>
          <a:p>
            <a:r>
              <a:rPr lang="en-US" dirty="0"/>
              <a:t>What is their competence for this task? </a:t>
            </a:r>
          </a:p>
          <a:p>
            <a:r>
              <a:rPr lang="en-US" dirty="0"/>
              <a:t>What is their commitment or confidence? </a:t>
            </a:r>
          </a:p>
          <a:p>
            <a:r>
              <a:rPr lang="en-US" dirty="0"/>
              <a:t>What development level might they be at? </a:t>
            </a:r>
          </a:p>
          <a:p>
            <a:r>
              <a:rPr lang="en-US" dirty="0"/>
              <a:t>What leadership style would best match their need?</a:t>
            </a:r>
          </a:p>
          <a:p>
            <a:pPr marL="0" indent="0">
              <a:buNone/>
            </a:pPr>
            <a:endParaRPr lang="en-NL" dirty="0"/>
          </a:p>
        </p:txBody>
      </p:sp>
      <p:sp>
        <p:nvSpPr>
          <p:cNvPr id="3" name="Title 2">
            <a:extLst>
              <a:ext uri="{FF2B5EF4-FFF2-40B4-BE49-F238E27FC236}">
                <a16:creationId xmlns:a16="http://schemas.microsoft.com/office/drawing/2014/main" id="{D82EFBDE-E585-7742-BDA0-6839176CFA36}"/>
              </a:ext>
            </a:extLst>
          </p:cNvPr>
          <p:cNvSpPr>
            <a:spLocks noGrp="1"/>
          </p:cNvSpPr>
          <p:nvPr>
            <p:ph type="title"/>
          </p:nvPr>
        </p:nvSpPr>
        <p:spPr/>
        <p:txBody>
          <a:bodyPr/>
          <a:lstStyle/>
          <a:p>
            <a:r>
              <a:rPr lang="ro-RO" dirty="0"/>
              <a:t>Personal application</a:t>
            </a:r>
            <a:endParaRPr lang="en-NL" dirty="0"/>
          </a:p>
        </p:txBody>
      </p:sp>
      <p:sp>
        <p:nvSpPr>
          <p:cNvPr id="4" name="Slide Number Placeholder 3">
            <a:extLst>
              <a:ext uri="{FF2B5EF4-FFF2-40B4-BE49-F238E27FC236}">
                <a16:creationId xmlns:a16="http://schemas.microsoft.com/office/drawing/2014/main" id="{634B33CD-41D6-6135-BBE5-1EEBA69B7A04}"/>
              </a:ext>
            </a:extLst>
          </p:cNvPr>
          <p:cNvSpPr>
            <a:spLocks noGrp="1"/>
          </p:cNvSpPr>
          <p:nvPr>
            <p:ph type="sldNum" sz="quarter" idx="4"/>
          </p:nvPr>
        </p:nvSpPr>
        <p:spPr/>
        <p:txBody>
          <a:bodyPr/>
          <a:lstStyle/>
          <a:p>
            <a:fld id="{9E7CA0F2-EE66-4F60-8C00-E0BE38E7AEC5}" type="slidenum">
              <a:rPr lang="en-GB" smtClean="0"/>
              <a:pPr/>
              <a:t>26</a:t>
            </a:fld>
            <a:endParaRPr lang="en-GB" dirty="0"/>
          </a:p>
        </p:txBody>
      </p:sp>
    </p:spTree>
    <p:extLst>
      <p:ext uri="{BB962C8B-B14F-4D97-AF65-F5344CB8AC3E}">
        <p14:creationId xmlns:p14="http://schemas.microsoft.com/office/powerpoint/2010/main" val="2845906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9D10B7-3DB8-C1AF-C4BF-7DA60B4A3241}"/>
              </a:ext>
            </a:extLst>
          </p:cNvPr>
          <p:cNvSpPr>
            <a:spLocks noGrp="1"/>
          </p:cNvSpPr>
          <p:nvPr>
            <p:ph type="sldNum" sz="quarter" idx="4"/>
          </p:nvPr>
        </p:nvSpPr>
        <p:spPr/>
        <p:txBody>
          <a:bodyPr/>
          <a:lstStyle/>
          <a:p>
            <a:fld id="{9E7CA0F2-EE66-4F60-8C00-E0BE38E7AEC5}" type="slidenum">
              <a:rPr lang="en-GB" smtClean="0"/>
              <a:pPr/>
              <a:t>27</a:t>
            </a:fld>
            <a:endParaRPr lang="en-GB" dirty="0"/>
          </a:p>
        </p:txBody>
      </p:sp>
      <p:pic>
        <p:nvPicPr>
          <p:cNvPr id="6" name="Picture 5">
            <a:extLst>
              <a:ext uri="{FF2B5EF4-FFF2-40B4-BE49-F238E27FC236}">
                <a16:creationId xmlns:a16="http://schemas.microsoft.com/office/drawing/2014/main" id="{C43AE060-48F7-AA6E-D2D6-FAB3E8C572A2}"/>
              </a:ext>
            </a:extLst>
          </p:cNvPr>
          <p:cNvPicPr>
            <a:picLocks noChangeAspect="1"/>
          </p:cNvPicPr>
          <p:nvPr/>
        </p:nvPicPr>
        <p:blipFill>
          <a:blip r:embed="rId3"/>
          <a:stretch>
            <a:fillRect/>
          </a:stretch>
        </p:blipFill>
        <p:spPr>
          <a:xfrm>
            <a:off x="0" y="9608"/>
            <a:ext cx="9144000" cy="5124284"/>
          </a:xfrm>
          <a:prstGeom prst="rect">
            <a:avLst/>
          </a:prstGeom>
        </p:spPr>
      </p:pic>
    </p:spTree>
    <p:extLst>
      <p:ext uri="{BB962C8B-B14F-4D97-AF65-F5344CB8AC3E}">
        <p14:creationId xmlns:p14="http://schemas.microsoft.com/office/powerpoint/2010/main" val="1687615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45F73542-302F-E941-8625-6F10E4188B6E}"/>
              </a:ext>
            </a:extLst>
          </p:cNvPr>
          <p:cNvSpPr txBox="1">
            <a:spLocks/>
          </p:cNvSpPr>
          <p:nvPr/>
        </p:nvSpPr>
        <p:spPr>
          <a:xfrm>
            <a:off x="392390" y="793291"/>
            <a:ext cx="5981102" cy="76552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000" b="1" dirty="0">
                <a:solidFill>
                  <a:srgbClr val="1C305D"/>
                </a:solidFill>
                <a:latin typeface="+mn-lt"/>
              </a:rPr>
              <a:t>Thank you</a:t>
            </a:r>
          </a:p>
        </p:txBody>
      </p:sp>
      <p:sp>
        <p:nvSpPr>
          <p:cNvPr id="7" name="Text Placeholder 4">
            <a:extLst>
              <a:ext uri="{FF2B5EF4-FFF2-40B4-BE49-F238E27FC236}">
                <a16:creationId xmlns:a16="http://schemas.microsoft.com/office/drawing/2014/main" id="{DF5BAE8E-0358-9233-9689-1375818E8E29}"/>
              </a:ext>
            </a:extLst>
          </p:cNvPr>
          <p:cNvSpPr txBox="1">
            <a:spLocks/>
          </p:cNvSpPr>
          <p:nvPr/>
        </p:nvSpPr>
        <p:spPr>
          <a:xfrm>
            <a:off x="448092" y="2016878"/>
            <a:ext cx="3795964" cy="2631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400" b="0" kern="1200" baseline="0">
                <a:solidFill>
                  <a:srgbClr val="E3B40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8355E"/>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solidFill>
                  <a:srgbClr val="1C305D"/>
                </a:solidFill>
                <a:latin typeface="+mn-lt"/>
              </a:rPr>
              <a:t>radu.velcea@geant.org</a:t>
            </a:r>
          </a:p>
        </p:txBody>
      </p:sp>
    </p:spTree>
    <p:extLst>
      <p:ext uri="{BB962C8B-B14F-4D97-AF65-F5344CB8AC3E}">
        <p14:creationId xmlns:p14="http://schemas.microsoft.com/office/powerpoint/2010/main" val="165977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C36F5B-4674-EB04-C425-457BC028DEAC}"/>
              </a:ext>
            </a:extLst>
          </p:cNvPr>
          <p:cNvSpPr>
            <a:spLocks noGrp="1"/>
          </p:cNvSpPr>
          <p:nvPr>
            <p:ph idx="1"/>
          </p:nvPr>
        </p:nvSpPr>
        <p:spPr/>
        <p:txBody>
          <a:bodyPr/>
          <a:lstStyle/>
          <a:p>
            <a:pPr marL="0" indent="0">
              <a:buNone/>
            </a:pPr>
            <a:r>
              <a:rPr lang="en-US" b="1" dirty="0"/>
              <a:t>What does this person need from me right now?</a:t>
            </a:r>
          </a:p>
          <a:p>
            <a:pPr marL="0" indent="0">
              <a:buNone/>
            </a:pPr>
            <a:endParaRPr lang="en-US" dirty="0"/>
          </a:p>
          <a:p>
            <a:pPr marL="0" indent="0">
              <a:buNone/>
            </a:pPr>
            <a:r>
              <a:rPr lang="en-US" dirty="0"/>
              <a:t>Not in general.</a:t>
            </a:r>
            <a:br>
              <a:rPr lang="en-US" dirty="0"/>
            </a:br>
            <a:r>
              <a:rPr lang="en-US" dirty="0"/>
              <a:t>Not as a fixed personality label.</a:t>
            </a:r>
          </a:p>
          <a:p>
            <a:pPr marL="0" indent="0">
              <a:buNone/>
            </a:pPr>
            <a:endParaRPr lang="en-US" dirty="0"/>
          </a:p>
          <a:p>
            <a:pPr marL="0" indent="0">
              <a:buNone/>
            </a:pPr>
            <a:r>
              <a:rPr lang="en-US" dirty="0"/>
              <a:t>But for this specific:</a:t>
            </a:r>
          </a:p>
          <a:p>
            <a:r>
              <a:rPr lang="en-US" dirty="0"/>
              <a:t>Task </a:t>
            </a:r>
          </a:p>
          <a:p>
            <a:r>
              <a:rPr lang="en-US" dirty="0"/>
              <a:t>Goal </a:t>
            </a:r>
          </a:p>
          <a:p>
            <a:r>
              <a:rPr lang="en-US" dirty="0"/>
              <a:t>Responsibility </a:t>
            </a:r>
          </a:p>
          <a:p>
            <a:r>
              <a:rPr lang="en-US" dirty="0"/>
              <a:t>Moment</a:t>
            </a:r>
          </a:p>
          <a:p>
            <a:pPr marL="0" indent="0">
              <a:buNone/>
            </a:pPr>
            <a:endParaRPr lang="en-NL" dirty="0"/>
          </a:p>
        </p:txBody>
      </p:sp>
      <p:sp>
        <p:nvSpPr>
          <p:cNvPr id="3" name="Title 2">
            <a:extLst>
              <a:ext uri="{FF2B5EF4-FFF2-40B4-BE49-F238E27FC236}">
                <a16:creationId xmlns:a16="http://schemas.microsoft.com/office/drawing/2014/main" id="{8017C064-C359-1563-E0A7-43E95526DC5B}"/>
              </a:ext>
            </a:extLst>
          </p:cNvPr>
          <p:cNvSpPr>
            <a:spLocks noGrp="1"/>
          </p:cNvSpPr>
          <p:nvPr>
            <p:ph type="title"/>
          </p:nvPr>
        </p:nvSpPr>
        <p:spPr/>
        <p:txBody>
          <a:bodyPr/>
          <a:lstStyle/>
          <a:p>
            <a:r>
              <a:rPr lang="en-US" dirty="0"/>
              <a:t>One central question</a:t>
            </a:r>
            <a:endParaRPr lang="en-NL" dirty="0"/>
          </a:p>
        </p:txBody>
      </p:sp>
      <p:sp>
        <p:nvSpPr>
          <p:cNvPr id="4" name="Slide Number Placeholder 3">
            <a:extLst>
              <a:ext uri="{FF2B5EF4-FFF2-40B4-BE49-F238E27FC236}">
                <a16:creationId xmlns:a16="http://schemas.microsoft.com/office/drawing/2014/main" id="{240D4927-4DE4-BA58-3663-08AC4C3B8901}"/>
              </a:ext>
            </a:extLst>
          </p:cNvPr>
          <p:cNvSpPr>
            <a:spLocks noGrp="1"/>
          </p:cNvSpPr>
          <p:nvPr>
            <p:ph type="sldNum" sz="quarter" idx="4"/>
          </p:nvPr>
        </p:nvSpPr>
        <p:spPr/>
        <p:txBody>
          <a:bodyPr/>
          <a:lstStyle/>
          <a:p>
            <a:fld id="{9E7CA0F2-EE66-4F60-8C00-E0BE38E7AEC5}" type="slidenum">
              <a:rPr lang="en-GB" smtClean="0"/>
              <a:pPr/>
              <a:t>3</a:t>
            </a:fld>
            <a:endParaRPr lang="en-GB" dirty="0"/>
          </a:p>
        </p:txBody>
      </p:sp>
    </p:spTree>
    <p:extLst>
      <p:ext uri="{BB962C8B-B14F-4D97-AF65-F5344CB8AC3E}">
        <p14:creationId xmlns:p14="http://schemas.microsoft.com/office/powerpoint/2010/main" val="233953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5C90F7-1937-A92E-ABB1-DD47846F433F}"/>
              </a:ext>
            </a:extLst>
          </p:cNvPr>
          <p:cNvSpPr>
            <a:spLocks noGrp="1"/>
          </p:cNvSpPr>
          <p:nvPr>
            <p:ph idx="1"/>
          </p:nvPr>
        </p:nvSpPr>
        <p:spPr/>
        <p:txBody>
          <a:bodyPr/>
          <a:lstStyle/>
          <a:p>
            <a:pPr marL="0" indent="0">
              <a:buNone/>
            </a:pPr>
            <a:r>
              <a:rPr lang="en-US" b="1" dirty="0"/>
              <a:t>Think of one person you work with</a:t>
            </a:r>
          </a:p>
          <a:p>
            <a:pPr marL="0" indent="0">
              <a:buNone/>
            </a:pPr>
            <a:r>
              <a:rPr lang="en-US" dirty="0"/>
              <a:t>For one task, they may need a lot of guidance.</a:t>
            </a:r>
            <a:br>
              <a:rPr lang="en-US" dirty="0"/>
            </a:br>
            <a:r>
              <a:rPr lang="en-US" dirty="0"/>
              <a:t>For another task, they may be completely independent.</a:t>
            </a:r>
          </a:p>
          <a:p>
            <a:pPr marL="0" indent="0">
              <a:buNone/>
            </a:pPr>
            <a:endParaRPr lang="en-US" b="1" dirty="0"/>
          </a:p>
          <a:p>
            <a:pPr marL="0" indent="0">
              <a:buNone/>
            </a:pPr>
            <a:r>
              <a:rPr lang="en-US" b="1" dirty="0"/>
              <a:t>Pair discussion: 2 minutes</a:t>
            </a:r>
            <a:endParaRPr lang="en-US" dirty="0"/>
          </a:p>
          <a:p>
            <a:pPr marL="0" indent="0">
              <a:buNone/>
            </a:pPr>
            <a:r>
              <a:rPr lang="en-US" dirty="0"/>
              <a:t>Discuss with the person next to you:</a:t>
            </a:r>
          </a:p>
          <a:p>
            <a:pPr marL="0" indent="0">
              <a:buNone/>
            </a:pPr>
            <a:r>
              <a:rPr lang="en-US" dirty="0"/>
              <a:t>“What is one example where the same person might need different leadership depending on the task?”</a:t>
            </a:r>
          </a:p>
        </p:txBody>
      </p:sp>
      <p:sp>
        <p:nvSpPr>
          <p:cNvPr id="3" name="Title 2">
            <a:extLst>
              <a:ext uri="{FF2B5EF4-FFF2-40B4-BE49-F238E27FC236}">
                <a16:creationId xmlns:a16="http://schemas.microsoft.com/office/drawing/2014/main" id="{CF41B941-8C8A-00E9-9BD6-5F9DDFD905B2}"/>
              </a:ext>
            </a:extLst>
          </p:cNvPr>
          <p:cNvSpPr>
            <a:spLocks noGrp="1"/>
          </p:cNvSpPr>
          <p:nvPr>
            <p:ph type="title"/>
          </p:nvPr>
        </p:nvSpPr>
        <p:spPr/>
        <p:txBody>
          <a:bodyPr/>
          <a:lstStyle/>
          <a:p>
            <a:r>
              <a:rPr lang="en-US" dirty="0"/>
              <a:t>Quick reflection: same person, different task</a:t>
            </a:r>
            <a:endParaRPr lang="en-NL" dirty="0"/>
          </a:p>
        </p:txBody>
      </p:sp>
      <p:sp>
        <p:nvSpPr>
          <p:cNvPr id="4" name="Slide Number Placeholder 3">
            <a:extLst>
              <a:ext uri="{FF2B5EF4-FFF2-40B4-BE49-F238E27FC236}">
                <a16:creationId xmlns:a16="http://schemas.microsoft.com/office/drawing/2014/main" id="{7F94F693-145D-2707-CFCF-84BB25D9E82D}"/>
              </a:ext>
            </a:extLst>
          </p:cNvPr>
          <p:cNvSpPr>
            <a:spLocks noGrp="1"/>
          </p:cNvSpPr>
          <p:nvPr>
            <p:ph type="sldNum" sz="quarter" idx="4"/>
          </p:nvPr>
        </p:nvSpPr>
        <p:spPr/>
        <p:txBody>
          <a:bodyPr/>
          <a:lstStyle/>
          <a:p>
            <a:fld id="{9E7CA0F2-EE66-4F60-8C00-E0BE38E7AEC5}" type="slidenum">
              <a:rPr lang="en-GB" smtClean="0"/>
              <a:pPr/>
              <a:t>4</a:t>
            </a:fld>
            <a:endParaRPr lang="en-GB" dirty="0"/>
          </a:p>
        </p:txBody>
      </p:sp>
    </p:spTree>
    <p:extLst>
      <p:ext uri="{BB962C8B-B14F-4D97-AF65-F5344CB8AC3E}">
        <p14:creationId xmlns:p14="http://schemas.microsoft.com/office/powerpoint/2010/main" val="139823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E8AF76-D322-DD43-E854-A7BF836F907C}"/>
              </a:ext>
            </a:extLst>
          </p:cNvPr>
          <p:cNvSpPr>
            <a:spLocks noGrp="1"/>
          </p:cNvSpPr>
          <p:nvPr>
            <p:ph idx="1"/>
          </p:nvPr>
        </p:nvSpPr>
        <p:spPr>
          <a:xfrm>
            <a:off x="350201" y="1589257"/>
            <a:ext cx="4854259" cy="2075963"/>
          </a:xfrm>
        </p:spPr>
        <p:txBody>
          <a:bodyPr/>
          <a:lstStyle/>
          <a:p>
            <a:pPr marL="0" indent="0">
              <a:buNone/>
            </a:pPr>
            <a:r>
              <a:rPr lang="en-US" b="1" dirty="0"/>
              <a:t>Leadership styles</a:t>
            </a:r>
            <a:br>
              <a:rPr lang="en-US" dirty="0"/>
            </a:br>
            <a:r>
              <a:rPr lang="en-US" dirty="0"/>
              <a:t>How the leader behaves</a:t>
            </a:r>
          </a:p>
          <a:p>
            <a:endParaRPr lang="en-NL" dirty="0"/>
          </a:p>
          <a:p>
            <a:pPr marL="0" indent="0">
              <a:buNone/>
            </a:pPr>
            <a:r>
              <a:rPr lang="en-US" b="1" dirty="0"/>
              <a:t>Development levels</a:t>
            </a:r>
            <a:br>
              <a:rPr lang="en-US" dirty="0"/>
            </a:br>
            <a:r>
              <a:rPr lang="en-US" dirty="0"/>
              <a:t>What the individual needs for a specific task</a:t>
            </a:r>
          </a:p>
        </p:txBody>
      </p:sp>
      <p:sp>
        <p:nvSpPr>
          <p:cNvPr id="3" name="Title 2">
            <a:extLst>
              <a:ext uri="{FF2B5EF4-FFF2-40B4-BE49-F238E27FC236}">
                <a16:creationId xmlns:a16="http://schemas.microsoft.com/office/drawing/2014/main" id="{64918DF7-F6A1-6F70-6D42-6DCFE68B22E6}"/>
              </a:ext>
            </a:extLst>
          </p:cNvPr>
          <p:cNvSpPr>
            <a:spLocks noGrp="1"/>
          </p:cNvSpPr>
          <p:nvPr>
            <p:ph type="title"/>
          </p:nvPr>
        </p:nvSpPr>
        <p:spPr/>
        <p:txBody>
          <a:bodyPr/>
          <a:lstStyle/>
          <a:p>
            <a:r>
              <a:rPr lang="ro-RO" dirty="0"/>
              <a:t>Situational Leadership</a:t>
            </a:r>
            <a:endParaRPr lang="en-NL" dirty="0"/>
          </a:p>
        </p:txBody>
      </p:sp>
      <p:sp>
        <p:nvSpPr>
          <p:cNvPr id="4" name="Slide Number Placeholder 3">
            <a:extLst>
              <a:ext uri="{FF2B5EF4-FFF2-40B4-BE49-F238E27FC236}">
                <a16:creationId xmlns:a16="http://schemas.microsoft.com/office/drawing/2014/main" id="{6335D26A-2E1E-DBD2-E367-63172EA31F58}"/>
              </a:ext>
            </a:extLst>
          </p:cNvPr>
          <p:cNvSpPr>
            <a:spLocks noGrp="1"/>
          </p:cNvSpPr>
          <p:nvPr>
            <p:ph type="sldNum" sz="quarter" idx="4"/>
          </p:nvPr>
        </p:nvSpPr>
        <p:spPr/>
        <p:txBody>
          <a:bodyPr/>
          <a:lstStyle/>
          <a:p>
            <a:fld id="{9E7CA0F2-EE66-4F60-8C00-E0BE38E7AEC5}" type="slidenum">
              <a:rPr lang="en-GB" smtClean="0"/>
              <a:pPr/>
              <a:t>5</a:t>
            </a:fld>
            <a:endParaRPr lang="en-GB" dirty="0"/>
          </a:p>
        </p:txBody>
      </p:sp>
    </p:spTree>
    <p:extLst>
      <p:ext uri="{BB962C8B-B14F-4D97-AF65-F5344CB8AC3E}">
        <p14:creationId xmlns:p14="http://schemas.microsoft.com/office/powerpoint/2010/main" val="289188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4061A-FC36-85F0-9D3D-0BC56E2E32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69C4ED-35C3-6E74-685C-30BED90BAE99}"/>
              </a:ext>
            </a:extLst>
          </p:cNvPr>
          <p:cNvSpPr>
            <a:spLocks noGrp="1"/>
          </p:cNvSpPr>
          <p:nvPr>
            <p:ph type="title"/>
          </p:nvPr>
        </p:nvSpPr>
        <p:spPr/>
        <p:txBody>
          <a:bodyPr/>
          <a:lstStyle/>
          <a:p>
            <a:r>
              <a:rPr lang="ro-RO" dirty="0"/>
              <a:t>Situational Leadership</a:t>
            </a:r>
            <a:endParaRPr lang="en-NL" dirty="0"/>
          </a:p>
        </p:txBody>
      </p:sp>
      <p:sp>
        <p:nvSpPr>
          <p:cNvPr id="4" name="Slide Number Placeholder 3">
            <a:extLst>
              <a:ext uri="{FF2B5EF4-FFF2-40B4-BE49-F238E27FC236}">
                <a16:creationId xmlns:a16="http://schemas.microsoft.com/office/drawing/2014/main" id="{F7B170D3-2ECE-CED3-5EDD-F4842720B0AF}"/>
              </a:ext>
            </a:extLst>
          </p:cNvPr>
          <p:cNvSpPr>
            <a:spLocks noGrp="1"/>
          </p:cNvSpPr>
          <p:nvPr>
            <p:ph type="sldNum" sz="quarter" idx="4"/>
          </p:nvPr>
        </p:nvSpPr>
        <p:spPr/>
        <p:txBody>
          <a:bodyPr/>
          <a:lstStyle/>
          <a:p>
            <a:fld id="{9E7CA0F2-EE66-4F60-8C00-E0BE38E7AEC5}" type="slidenum">
              <a:rPr lang="en-GB" smtClean="0"/>
              <a:pPr/>
              <a:t>6</a:t>
            </a:fld>
            <a:endParaRPr lang="en-GB" dirty="0"/>
          </a:p>
        </p:txBody>
      </p:sp>
      <p:sp>
        <p:nvSpPr>
          <p:cNvPr id="5" name="Rectangle 1">
            <a:extLst>
              <a:ext uri="{FF2B5EF4-FFF2-40B4-BE49-F238E27FC236}">
                <a16:creationId xmlns:a16="http://schemas.microsoft.com/office/drawing/2014/main" id="{DEA7E767-466E-7C2B-B97E-AE54E5B445DF}"/>
              </a:ext>
            </a:extLst>
          </p:cNvPr>
          <p:cNvSpPr>
            <a:spLocks noGrp="1" noChangeArrowheads="1"/>
          </p:cNvSpPr>
          <p:nvPr>
            <p:ph idx="1"/>
          </p:nvPr>
        </p:nvSpPr>
        <p:spPr bwMode="auto">
          <a:xfrm>
            <a:off x="439579" y="1804990"/>
            <a:ext cx="3004891"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spcBef>
                <a:spcPts val="0"/>
              </a:spcBef>
              <a:buNone/>
            </a:pPr>
            <a:r>
              <a:rPr lang="en-US" sz="1400" b="1" dirty="0"/>
              <a:t>Directive behaviour</a:t>
            </a:r>
            <a:br>
              <a:rPr lang="en-US" sz="1400" b="1" dirty="0"/>
            </a:br>
            <a:endParaRPr lang="en-US" sz="1400" b="1" dirty="0"/>
          </a:p>
          <a:p>
            <a:pPr marL="0" indent="0">
              <a:spcBef>
                <a:spcPts val="0"/>
              </a:spcBef>
              <a:buNone/>
            </a:pPr>
            <a:r>
              <a:rPr lang="en-US" sz="1400" dirty="0"/>
              <a:t>The leader gives clarity about:</a:t>
            </a:r>
          </a:p>
          <a:p>
            <a:pPr>
              <a:spcBef>
                <a:spcPts val="0"/>
              </a:spcBef>
            </a:pPr>
            <a:r>
              <a:rPr lang="en-US" sz="1400" dirty="0"/>
              <a:t>What to do </a:t>
            </a:r>
          </a:p>
          <a:p>
            <a:pPr>
              <a:spcBef>
                <a:spcPts val="0"/>
              </a:spcBef>
            </a:pPr>
            <a:r>
              <a:rPr lang="en-US" sz="1400" dirty="0"/>
              <a:t>How to do it </a:t>
            </a:r>
          </a:p>
          <a:p>
            <a:pPr>
              <a:spcBef>
                <a:spcPts val="0"/>
              </a:spcBef>
            </a:pPr>
            <a:r>
              <a:rPr lang="en-US" sz="1400" dirty="0"/>
              <a:t>When to do it </a:t>
            </a:r>
          </a:p>
          <a:p>
            <a:pPr>
              <a:spcBef>
                <a:spcPts val="0"/>
              </a:spcBef>
            </a:pPr>
            <a:r>
              <a:rPr lang="en-US" sz="1400" dirty="0"/>
              <a:t>What good looks like </a:t>
            </a:r>
          </a:p>
          <a:p>
            <a:pPr>
              <a:spcBef>
                <a:spcPts val="0"/>
              </a:spcBef>
            </a:pPr>
            <a:r>
              <a:rPr lang="en-US" sz="1400" dirty="0"/>
              <a:t>How progress will be checked </a:t>
            </a:r>
          </a:p>
        </p:txBody>
      </p:sp>
      <p:sp>
        <p:nvSpPr>
          <p:cNvPr id="6" name="AutoShape 3">
            <a:extLst>
              <a:ext uri="{FF2B5EF4-FFF2-40B4-BE49-F238E27FC236}">
                <a16:creationId xmlns:a16="http://schemas.microsoft.com/office/drawing/2014/main" id="{389A87DE-97FD-AACE-7A72-65CFC99E384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L"/>
          </a:p>
        </p:txBody>
      </p:sp>
      <p:sp>
        <p:nvSpPr>
          <p:cNvPr id="2" name="Rectangle 1">
            <a:extLst>
              <a:ext uri="{FF2B5EF4-FFF2-40B4-BE49-F238E27FC236}">
                <a16:creationId xmlns:a16="http://schemas.microsoft.com/office/drawing/2014/main" id="{B01C03A0-62FE-3C42-6DFD-70A78BA4C11B}"/>
              </a:ext>
            </a:extLst>
          </p:cNvPr>
          <p:cNvSpPr txBox="1">
            <a:spLocks noChangeArrowheads="1"/>
          </p:cNvSpPr>
          <p:nvPr/>
        </p:nvSpPr>
        <p:spPr bwMode="auto">
          <a:xfrm>
            <a:off x="4755848" y="1708040"/>
            <a:ext cx="3004891" cy="183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305D"/>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305D"/>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305D"/>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None/>
            </a:pPr>
            <a:r>
              <a:rPr lang="en-US" sz="1400" b="1" dirty="0"/>
              <a:t>Supportive behaviour</a:t>
            </a:r>
            <a:br>
              <a:rPr lang="en-US" sz="1400" b="1" dirty="0"/>
            </a:br>
            <a:endParaRPr lang="en-US" sz="1400" b="1" dirty="0"/>
          </a:p>
          <a:p>
            <a:pPr marL="0" indent="0">
              <a:spcBef>
                <a:spcPts val="0"/>
              </a:spcBef>
              <a:buNone/>
            </a:pPr>
            <a:r>
              <a:rPr lang="en-US" sz="1400" dirty="0"/>
              <a:t>The leader helps through:</a:t>
            </a:r>
          </a:p>
          <a:p>
            <a:pPr>
              <a:spcBef>
                <a:spcPts val="0"/>
              </a:spcBef>
            </a:pPr>
            <a:r>
              <a:rPr lang="en-US" sz="1400" dirty="0"/>
              <a:t>Listening </a:t>
            </a:r>
          </a:p>
          <a:p>
            <a:pPr>
              <a:spcBef>
                <a:spcPts val="0"/>
              </a:spcBef>
            </a:pPr>
            <a:r>
              <a:rPr lang="en-US" sz="1400" dirty="0"/>
              <a:t>Encouraging </a:t>
            </a:r>
          </a:p>
          <a:p>
            <a:pPr>
              <a:spcBef>
                <a:spcPts val="0"/>
              </a:spcBef>
            </a:pPr>
            <a:r>
              <a:rPr lang="en-US" sz="1400" dirty="0"/>
              <a:t>Asking questions </a:t>
            </a:r>
          </a:p>
          <a:p>
            <a:pPr>
              <a:spcBef>
                <a:spcPts val="0"/>
              </a:spcBef>
            </a:pPr>
            <a:r>
              <a:rPr lang="en-US" sz="1400" dirty="0"/>
              <a:t>Involving the person </a:t>
            </a:r>
          </a:p>
          <a:p>
            <a:pPr>
              <a:spcBef>
                <a:spcPts val="0"/>
              </a:spcBef>
            </a:pPr>
            <a:r>
              <a:rPr lang="en-US" sz="1400" dirty="0"/>
              <a:t>Building confidence </a:t>
            </a:r>
          </a:p>
          <a:p>
            <a:pPr>
              <a:spcBef>
                <a:spcPts val="0"/>
              </a:spcBef>
            </a:pPr>
            <a:r>
              <a:rPr lang="en-US" sz="1400" dirty="0"/>
              <a:t>Facilitating decisions</a:t>
            </a:r>
          </a:p>
        </p:txBody>
      </p:sp>
    </p:spTree>
    <p:extLst>
      <p:ext uri="{BB962C8B-B14F-4D97-AF65-F5344CB8AC3E}">
        <p14:creationId xmlns:p14="http://schemas.microsoft.com/office/powerpoint/2010/main" val="260789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B90DF6-B8DD-D5CD-C37B-58D8C9E94C6F}"/>
              </a:ext>
            </a:extLst>
          </p:cNvPr>
          <p:cNvSpPr>
            <a:spLocks noGrp="1"/>
          </p:cNvSpPr>
          <p:nvPr>
            <p:ph type="sldNum" sz="quarter" idx="4"/>
          </p:nvPr>
        </p:nvSpPr>
        <p:spPr/>
        <p:txBody>
          <a:bodyPr/>
          <a:lstStyle/>
          <a:p>
            <a:fld id="{9E7CA0F2-EE66-4F60-8C00-E0BE38E7AEC5}" type="slidenum">
              <a:rPr lang="en-GB" smtClean="0"/>
              <a:pPr/>
              <a:t>7</a:t>
            </a:fld>
            <a:endParaRPr lang="en-GB"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7" name="Add-in 6" title="Interactive content from Mentimeter">
                <a:extLst>
                  <a:ext uri="{FF2B5EF4-FFF2-40B4-BE49-F238E27FC236}">
                    <a16:creationId xmlns:a16="http://schemas.microsoft.com/office/drawing/2014/main" id="{956F97EA-5E3D-43A6-3B74-770C980A61C7}"/>
                  </a:ext>
                </a:extLst>
              </p:cNvPr>
              <p:cNvGraphicFramePr>
                <a:graphicFrameLocks noGrp="1"/>
              </p:cNvGraphicFramePr>
              <p:nvPr>
                <p:extLst>
                  <p:ext uri="{D42A27DB-BD31-4B8C-83A1-F6EECF244321}">
                    <p14:modId xmlns:p14="http://schemas.microsoft.com/office/powerpoint/2010/main" val="3396942425"/>
                  </p:ext>
                </p:extLst>
              </p:nvPr>
            </p:nvGraphicFramePr>
            <p:xfrm>
              <a:off x="285750" y="0"/>
              <a:ext cx="8572500" cy="475075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p:pic>
            <p:nvPicPr>
              <p:cNvPr id="7" name="Add-in 6" title="Interactive content from Mentimeter">
                <a:extLst>
                  <a:ext uri="{FF2B5EF4-FFF2-40B4-BE49-F238E27FC236}">
                    <a16:creationId xmlns:a16="http://schemas.microsoft.com/office/drawing/2014/main" id="{956F97EA-5E3D-43A6-3B74-770C980A61C7}"/>
                  </a:ext>
                </a:extLst>
              </p:cNvPr>
              <p:cNvPicPr>
                <a:picLocks noGrp="1" noRot="1" noChangeAspect="1" noMove="1" noResize="1" noEditPoints="1" noAdjustHandles="1" noChangeArrowheads="1" noChangeShapeType="1"/>
              </p:cNvPicPr>
              <p:nvPr/>
            </p:nvPicPr>
            <p:blipFill>
              <a:blip r:embed="rId4"/>
              <a:stretch>
                <a:fillRect/>
              </a:stretch>
            </p:blipFill>
            <p:spPr>
              <a:xfrm>
                <a:off x="285750" y="0"/>
                <a:ext cx="8572500" cy="4750755"/>
              </a:xfrm>
              <a:prstGeom prst="rect">
                <a:avLst/>
              </a:prstGeom>
            </p:spPr>
          </p:pic>
        </mc:Fallback>
      </mc:AlternateContent>
    </p:spTree>
    <p:extLst>
      <p:ext uri="{BB962C8B-B14F-4D97-AF65-F5344CB8AC3E}">
        <p14:creationId xmlns:p14="http://schemas.microsoft.com/office/powerpoint/2010/main" val="416971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2ADBF5-2A36-A16D-3F7C-836CC3BD0FE2}"/>
              </a:ext>
            </a:extLst>
          </p:cNvPr>
          <p:cNvSpPr>
            <a:spLocks noGrp="1"/>
          </p:cNvSpPr>
          <p:nvPr>
            <p:ph type="title"/>
          </p:nvPr>
        </p:nvSpPr>
        <p:spPr/>
        <p:txBody>
          <a:bodyPr/>
          <a:lstStyle/>
          <a:p>
            <a:r>
              <a:rPr lang="en-US" dirty="0"/>
              <a:t>Pair challenge: classify the behaviour</a:t>
            </a:r>
            <a:endParaRPr lang="en-NL" dirty="0"/>
          </a:p>
        </p:txBody>
      </p:sp>
      <p:sp>
        <p:nvSpPr>
          <p:cNvPr id="4" name="Slide Number Placeholder 3">
            <a:extLst>
              <a:ext uri="{FF2B5EF4-FFF2-40B4-BE49-F238E27FC236}">
                <a16:creationId xmlns:a16="http://schemas.microsoft.com/office/drawing/2014/main" id="{82AA73D9-B02F-8AAE-3C7F-46FF4193DCD9}"/>
              </a:ext>
            </a:extLst>
          </p:cNvPr>
          <p:cNvSpPr>
            <a:spLocks noGrp="1"/>
          </p:cNvSpPr>
          <p:nvPr>
            <p:ph type="sldNum" sz="quarter" idx="4"/>
          </p:nvPr>
        </p:nvSpPr>
        <p:spPr/>
        <p:txBody>
          <a:bodyPr/>
          <a:lstStyle/>
          <a:p>
            <a:fld id="{9E7CA0F2-EE66-4F60-8C00-E0BE38E7AEC5}" type="slidenum">
              <a:rPr lang="en-GB" smtClean="0"/>
              <a:pPr/>
              <a:t>8</a:t>
            </a:fld>
            <a:endParaRPr lang="en-GB" dirty="0"/>
          </a:p>
        </p:txBody>
      </p:sp>
      <p:sp>
        <p:nvSpPr>
          <p:cNvPr id="5" name="TextBox 4">
            <a:extLst>
              <a:ext uri="{FF2B5EF4-FFF2-40B4-BE49-F238E27FC236}">
                <a16:creationId xmlns:a16="http://schemas.microsoft.com/office/drawing/2014/main" id="{9A3DF710-58D8-E6A6-BB1C-C6000ACBCCEF}"/>
              </a:ext>
            </a:extLst>
          </p:cNvPr>
          <p:cNvSpPr txBox="1"/>
          <p:nvPr/>
        </p:nvSpPr>
        <p:spPr>
          <a:xfrm>
            <a:off x="350201" y="827388"/>
            <a:ext cx="983795" cy="300082"/>
          </a:xfrm>
          <a:prstGeom prst="rect">
            <a:avLst/>
          </a:prstGeom>
          <a:noFill/>
        </p:spPr>
        <p:txBody>
          <a:bodyPr wrap="none" rtlCol="0">
            <a:spAutoFit/>
          </a:bodyPr>
          <a:lstStyle/>
          <a:p>
            <a:r>
              <a:rPr lang="en-US" dirty="0"/>
              <a:t>Statements</a:t>
            </a:r>
            <a:endParaRPr lang="en-NL" dirty="0"/>
          </a:p>
        </p:txBody>
      </p:sp>
      <p:sp>
        <p:nvSpPr>
          <p:cNvPr id="6" name="TextBox 5">
            <a:extLst>
              <a:ext uri="{FF2B5EF4-FFF2-40B4-BE49-F238E27FC236}">
                <a16:creationId xmlns:a16="http://schemas.microsoft.com/office/drawing/2014/main" id="{FA99728C-DF10-342C-AEB3-D5F0D3B5C786}"/>
              </a:ext>
            </a:extLst>
          </p:cNvPr>
          <p:cNvSpPr txBox="1"/>
          <p:nvPr/>
        </p:nvSpPr>
        <p:spPr>
          <a:xfrm>
            <a:off x="350201" y="1373173"/>
            <a:ext cx="5616922" cy="300082"/>
          </a:xfrm>
          <a:prstGeom prst="rect">
            <a:avLst/>
          </a:prstGeom>
          <a:noFill/>
        </p:spPr>
        <p:txBody>
          <a:bodyPr wrap="none" rtlCol="0">
            <a:spAutoFit/>
          </a:bodyPr>
          <a:lstStyle/>
          <a:p>
            <a:r>
              <a:rPr lang="en-US" dirty="0"/>
              <a:t>“Use this template, complete sections 1–3 and send me a draft by Thursday.”</a:t>
            </a:r>
            <a:endParaRPr lang="en-NL" dirty="0"/>
          </a:p>
        </p:txBody>
      </p:sp>
      <p:sp>
        <p:nvSpPr>
          <p:cNvPr id="7" name="TextBox 6">
            <a:extLst>
              <a:ext uri="{FF2B5EF4-FFF2-40B4-BE49-F238E27FC236}">
                <a16:creationId xmlns:a16="http://schemas.microsoft.com/office/drawing/2014/main" id="{67F1EEE3-2670-40FC-E447-402F00A72992}"/>
              </a:ext>
            </a:extLst>
          </p:cNvPr>
          <p:cNvSpPr txBox="1"/>
          <p:nvPr/>
        </p:nvSpPr>
        <p:spPr>
          <a:xfrm>
            <a:off x="350201" y="1823296"/>
            <a:ext cx="4344266" cy="300082"/>
          </a:xfrm>
          <a:prstGeom prst="rect">
            <a:avLst/>
          </a:prstGeom>
          <a:noFill/>
        </p:spPr>
        <p:txBody>
          <a:bodyPr wrap="none" rtlCol="0">
            <a:spAutoFit/>
          </a:bodyPr>
          <a:lstStyle/>
          <a:p>
            <a:r>
              <a:rPr lang="en-US" dirty="0"/>
              <a:t>“What part of this task feels unclear or difficult right now?”</a:t>
            </a:r>
            <a:endParaRPr lang="en-NL" dirty="0"/>
          </a:p>
        </p:txBody>
      </p:sp>
      <p:sp>
        <p:nvSpPr>
          <p:cNvPr id="8" name="TextBox 7">
            <a:extLst>
              <a:ext uri="{FF2B5EF4-FFF2-40B4-BE49-F238E27FC236}">
                <a16:creationId xmlns:a16="http://schemas.microsoft.com/office/drawing/2014/main" id="{5F15B7D0-3C49-1F71-3F02-0616788364A8}"/>
              </a:ext>
            </a:extLst>
          </p:cNvPr>
          <p:cNvSpPr txBox="1"/>
          <p:nvPr/>
        </p:nvSpPr>
        <p:spPr>
          <a:xfrm>
            <a:off x="350201" y="2271668"/>
            <a:ext cx="6767622" cy="300082"/>
          </a:xfrm>
          <a:prstGeom prst="rect">
            <a:avLst/>
          </a:prstGeom>
          <a:noFill/>
        </p:spPr>
        <p:txBody>
          <a:bodyPr wrap="none" rtlCol="0">
            <a:spAutoFit/>
          </a:bodyPr>
          <a:lstStyle/>
          <a:p>
            <a:r>
              <a:rPr lang="en-US" dirty="0"/>
              <a:t>“Let’s review your draft together tomorrow, and I’ll help you identify the next improvements.”</a:t>
            </a:r>
            <a:endParaRPr lang="en-NL" dirty="0"/>
          </a:p>
        </p:txBody>
      </p:sp>
      <p:sp>
        <p:nvSpPr>
          <p:cNvPr id="9" name="TextBox 8">
            <a:extLst>
              <a:ext uri="{FF2B5EF4-FFF2-40B4-BE49-F238E27FC236}">
                <a16:creationId xmlns:a16="http://schemas.microsoft.com/office/drawing/2014/main" id="{C507B172-DD03-7F85-1968-0BBD0997FF55}"/>
              </a:ext>
            </a:extLst>
          </p:cNvPr>
          <p:cNvSpPr txBox="1"/>
          <p:nvPr/>
        </p:nvSpPr>
        <p:spPr>
          <a:xfrm>
            <a:off x="350201" y="2781071"/>
            <a:ext cx="2660921" cy="300082"/>
          </a:xfrm>
          <a:prstGeom prst="rect">
            <a:avLst/>
          </a:prstGeom>
          <a:noFill/>
        </p:spPr>
        <p:txBody>
          <a:bodyPr wrap="none" rtlCol="0">
            <a:spAutoFit/>
          </a:bodyPr>
          <a:lstStyle/>
          <a:p>
            <a:r>
              <a:rPr lang="en-US" dirty="0"/>
              <a:t>“I’m sure you’ll manage somehow.”</a:t>
            </a:r>
            <a:endParaRPr lang="en-NL" dirty="0"/>
          </a:p>
        </p:txBody>
      </p:sp>
      <p:sp>
        <p:nvSpPr>
          <p:cNvPr id="10" name="TextBox 9">
            <a:extLst>
              <a:ext uri="{FF2B5EF4-FFF2-40B4-BE49-F238E27FC236}">
                <a16:creationId xmlns:a16="http://schemas.microsoft.com/office/drawing/2014/main" id="{615B2145-5AE2-C895-2D88-432101A772F7}"/>
              </a:ext>
            </a:extLst>
          </p:cNvPr>
          <p:cNvSpPr txBox="1"/>
          <p:nvPr/>
        </p:nvSpPr>
        <p:spPr>
          <a:xfrm>
            <a:off x="350201" y="3290474"/>
            <a:ext cx="6504088" cy="300082"/>
          </a:xfrm>
          <a:prstGeom prst="rect">
            <a:avLst/>
          </a:prstGeom>
          <a:noFill/>
        </p:spPr>
        <p:txBody>
          <a:bodyPr wrap="none" rtlCol="0">
            <a:spAutoFit/>
          </a:bodyPr>
          <a:lstStyle/>
          <a:p>
            <a:r>
              <a:rPr lang="en-US" dirty="0"/>
              <a:t>“Here is the process to follow, and if you get stuck, come to me and we’ll work through it.”</a:t>
            </a:r>
            <a:endParaRPr lang="en-NL" dirty="0"/>
          </a:p>
        </p:txBody>
      </p:sp>
      <p:sp>
        <p:nvSpPr>
          <p:cNvPr id="11" name="TextBox 10">
            <a:extLst>
              <a:ext uri="{FF2B5EF4-FFF2-40B4-BE49-F238E27FC236}">
                <a16:creationId xmlns:a16="http://schemas.microsoft.com/office/drawing/2014/main" id="{BA44EA9A-C0B2-BA6F-BF86-7A1B43A8B918}"/>
              </a:ext>
            </a:extLst>
          </p:cNvPr>
          <p:cNvSpPr txBox="1"/>
          <p:nvPr/>
        </p:nvSpPr>
        <p:spPr>
          <a:xfrm>
            <a:off x="350201" y="3865989"/>
            <a:ext cx="5379871" cy="300082"/>
          </a:xfrm>
          <a:prstGeom prst="rect">
            <a:avLst/>
          </a:prstGeom>
          <a:noFill/>
        </p:spPr>
        <p:txBody>
          <a:bodyPr wrap="none" rtlCol="0">
            <a:spAutoFit/>
          </a:bodyPr>
          <a:lstStyle/>
          <a:p>
            <a:r>
              <a:rPr lang="en-US" dirty="0"/>
              <a:t>“You decide the approach and update me when the final version is ready.”</a:t>
            </a:r>
            <a:endParaRPr lang="en-NL" dirty="0"/>
          </a:p>
        </p:txBody>
      </p:sp>
    </p:spTree>
    <p:extLst>
      <p:ext uri="{BB962C8B-B14F-4D97-AF65-F5344CB8AC3E}">
        <p14:creationId xmlns:p14="http://schemas.microsoft.com/office/powerpoint/2010/main" val="126993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D27DC-1BF2-48CD-E76A-3BDF76BDE3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8811C0-5CA5-4DD5-BE90-CD220F7FCC2A}"/>
              </a:ext>
            </a:extLst>
          </p:cNvPr>
          <p:cNvSpPr>
            <a:spLocks noGrp="1"/>
          </p:cNvSpPr>
          <p:nvPr>
            <p:ph type="title"/>
          </p:nvPr>
        </p:nvSpPr>
        <p:spPr>
          <a:xfrm>
            <a:off x="350201" y="907170"/>
            <a:ext cx="3707448" cy="695826"/>
          </a:xfrm>
        </p:spPr>
        <p:txBody>
          <a:bodyPr>
            <a:normAutofit/>
          </a:bodyPr>
          <a:lstStyle/>
          <a:p>
            <a:r>
              <a:rPr lang="en-US" sz="2400" dirty="0"/>
              <a:t>The leadership style matrix</a:t>
            </a:r>
            <a:endParaRPr lang="en-NL" sz="2400" dirty="0"/>
          </a:p>
        </p:txBody>
      </p:sp>
      <p:sp>
        <p:nvSpPr>
          <p:cNvPr id="4" name="Slide Number Placeholder 3">
            <a:extLst>
              <a:ext uri="{FF2B5EF4-FFF2-40B4-BE49-F238E27FC236}">
                <a16:creationId xmlns:a16="http://schemas.microsoft.com/office/drawing/2014/main" id="{AB2BA473-EE3C-097C-48A2-4085B89DBEE0}"/>
              </a:ext>
            </a:extLst>
          </p:cNvPr>
          <p:cNvSpPr>
            <a:spLocks noGrp="1"/>
          </p:cNvSpPr>
          <p:nvPr>
            <p:ph type="sldNum" sz="quarter" idx="4"/>
          </p:nvPr>
        </p:nvSpPr>
        <p:spPr/>
        <p:txBody>
          <a:bodyPr/>
          <a:lstStyle/>
          <a:p>
            <a:fld id="{9E7CA0F2-EE66-4F60-8C00-E0BE38E7AEC5}" type="slidenum">
              <a:rPr lang="en-GB" smtClean="0"/>
              <a:pPr/>
              <a:t>9</a:t>
            </a:fld>
            <a:endParaRPr lang="en-GB" dirty="0"/>
          </a:p>
        </p:txBody>
      </p:sp>
      <p:sp>
        <p:nvSpPr>
          <p:cNvPr id="6" name="AutoShape 3">
            <a:extLst>
              <a:ext uri="{FF2B5EF4-FFF2-40B4-BE49-F238E27FC236}">
                <a16:creationId xmlns:a16="http://schemas.microsoft.com/office/drawing/2014/main" id="{C462BF14-C742-CC3B-ED58-7C81F66FD78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L"/>
          </a:p>
        </p:txBody>
      </p:sp>
      <p:pic>
        <p:nvPicPr>
          <p:cNvPr id="8" name="Picture 7">
            <a:extLst>
              <a:ext uri="{FF2B5EF4-FFF2-40B4-BE49-F238E27FC236}">
                <a16:creationId xmlns:a16="http://schemas.microsoft.com/office/drawing/2014/main" id="{9C07513D-792A-697D-1293-23CC5ED78719}"/>
              </a:ext>
            </a:extLst>
          </p:cNvPr>
          <p:cNvPicPr>
            <a:picLocks noChangeAspect="1"/>
          </p:cNvPicPr>
          <p:nvPr/>
        </p:nvPicPr>
        <p:blipFill>
          <a:blip r:embed="rId3">
            <a:extLst>
              <a:ext uri="{28A0092B-C50C-407E-A947-70E740481C1C}">
                <a14:useLocalDpi xmlns:a14="http://schemas.microsoft.com/office/drawing/2010/main" val="0"/>
              </a:ext>
            </a:extLst>
          </a:blip>
          <a:srcRect b="28530"/>
          <a:stretch>
            <a:fillRect/>
          </a:stretch>
        </p:blipFill>
        <p:spPr>
          <a:xfrm>
            <a:off x="4490577" y="224139"/>
            <a:ext cx="4482923" cy="4421248"/>
          </a:xfrm>
          <a:prstGeom prst="rect">
            <a:avLst/>
          </a:prstGeom>
        </p:spPr>
      </p:pic>
      <p:graphicFrame>
        <p:nvGraphicFramePr>
          <p:cNvPr id="7" name="Table 6">
            <a:extLst>
              <a:ext uri="{FF2B5EF4-FFF2-40B4-BE49-F238E27FC236}">
                <a16:creationId xmlns:a16="http://schemas.microsoft.com/office/drawing/2014/main" id="{C0317346-210B-0519-D864-029FBBB2080B}"/>
              </a:ext>
            </a:extLst>
          </p:cNvPr>
          <p:cNvGraphicFramePr>
            <a:graphicFrameLocks noGrp="1"/>
          </p:cNvGraphicFramePr>
          <p:nvPr>
            <p:extLst>
              <p:ext uri="{D42A27DB-BD31-4B8C-83A1-F6EECF244321}">
                <p14:modId xmlns:p14="http://schemas.microsoft.com/office/powerpoint/2010/main" val="4010338884"/>
              </p:ext>
            </p:extLst>
          </p:nvPr>
        </p:nvGraphicFramePr>
        <p:xfrm>
          <a:off x="350201" y="1722664"/>
          <a:ext cx="3707448" cy="2117636"/>
        </p:xfrm>
        <a:graphic>
          <a:graphicData uri="http://schemas.openxmlformats.org/drawingml/2006/table">
            <a:tbl>
              <a:tblPr firstRow="1" bandRow="1">
                <a:tableStyleId>{93296810-A885-4BE3-A3E7-6D5BEEA58F35}</a:tableStyleId>
              </a:tblPr>
              <a:tblGrid>
                <a:gridCol w="1235816">
                  <a:extLst>
                    <a:ext uri="{9D8B030D-6E8A-4147-A177-3AD203B41FA5}">
                      <a16:colId xmlns:a16="http://schemas.microsoft.com/office/drawing/2014/main" val="1727846316"/>
                    </a:ext>
                  </a:extLst>
                </a:gridCol>
                <a:gridCol w="1235816">
                  <a:extLst>
                    <a:ext uri="{9D8B030D-6E8A-4147-A177-3AD203B41FA5}">
                      <a16:colId xmlns:a16="http://schemas.microsoft.com/office/drawing/2014/main" val="4110832458"/>
                    </a:ext>
                  </a:extLst>
                </a:gridCol>
                <a:gridCol w="1235816">
                  <a:extLst>
                    <a:ext uri="{9D8B030D-6E8A-4147-A177-3AD203B41FA5}">
                      <a16:colId xmlns:a16="http://schemas.microsoft.com/office/drawing/2014/main" val="3636922619"/>
                    </a:ext>
                  </a:extLst>
                </a:gridCol>
              </a:tblGrid>
              <a:tr h="403679">
                <a:tc>
                  <a:txBody>
                    <a:bodyPr/>
                    <a:lstStyle/>
                    <a:p>
                      <a:r>
                        <a:rPr lang="en-US" dirty="0"/>
                        <a:t>Style</a:t>
                      </a:r>
                      <a:endParaRPr lang="en-NL" dirty="0"/>
                    </a:p>
                  </a:txBody>
                  <a:tcPr/>
                </a:tc>
                <a:tc>
                  <a:txBody>
                    <a:bodyPr/>
                    <a:lstStyle/>
                    <a:p>
                      <a:r>
                        <a:rPr lang="en-US" dirty="0"/>
                        <a:t>Directive behaviour</a:t>
                      </a:r>
                      <a:endParaRPr lang="en-NL" dirty="0"/>
                    </a:p>
                  </a:txBody>
                  <a:tcPr/>
                </a:tc>
                <a:tc>
                  <a:txBody>
                    <a:bodyPr/>
                    <a:lstStyle/>
                    <a:p>
                      <a:r>
                        <a:rPr lang="en-US" dirty="0"/>
                        <a:t>Supportive behaviour</a:t>
                      </a:r>
                      <a:endParaRPr lang="en-NL" dirty="0"/>
                    </a:p>
                  </a:txBody>
                  <a:tcPr/>
                </a:tc>
                <a:extLst>
                  <a:ext uri="{0D108BD9-81ED-4DB2-BD59-A6C34878D82A}">
                    <a16:rowId xmlns:a16="http://schemas.microsoft.com/office/drawing/2014/main" val="4014593729"/>
                  </a:ext>
                </a:extLst>
              </a:tr>
              <a:tr h="403679">
                <a:tc>
                  <a:txBody>
                    <a:bodyPr/>
                    <a:lstStyle/>
                    <a:p>
                      <a:r>
                        <a:rPr lang="en-US" dirty="0"/>
                        <a:t>S1 Directing</a:t>
                      </a:r>
                      <a:endParaRPr lang="en-NL" dirty="0"/>
                    </a:p>
                  </a:txBody>
                  <a:tcPr/>
                </a:tc>
                <a:tc>
                  <a:txBody>
                    <a:bodyPr/>
                    <a:lstStyle/>
                    <a:p>
                      <a:r>
                        <a:rPr lang="en-US" dirty="0"/>
                        <a:t>High</a:t>
                      </a:r>
                      <a:endParaRPr lang="en-NL" dirty="0"/>
                    </a:p>
                  </a:txBody>
                  <a:tcPr/>
                </a:tc>
                <a:tc>
                  <a:txBody>
                    <a:bodyPr/>
                    <a:lstStyle/>
                    <a:p>
                      <a:r>
                        <a:rPr lang="en-US" dirty="0"/>
                        <a:t>Low</a:t>
                      </a:r>
                      <a:endParaRPr lang="en-NL" dirty="0"/>
                    </a:p>
                  </a:txBody>
                  <a:tcPr/>
                </a:tc>
                <a:extLst>
                  <a:ext uri="{0D108BD9-81ED-4DB2-BD59-A6C34878D82A}">
                    <a16:rowId xmlns:a16="http://schemas.microsoft.com/office/drawing/2014/main" val="954003861"/>
                  </a:ext>
                </a:extLst>
              </a:tr>
              <a:tr h="403679">
                <a:tc>
                  <a:txBody>
                    <a:bodyPr/>
                    <a:lstStyle/>
                    <a:p>
                      <a:r>
                        <a:rPr lang="en-US" dirty="0"/>
                        <a:t>S2 Coaching</a:t>
                      </a:r>
                      <a:endParaRPr lang="en-NL" dirty="0"/>
                    </a:p>
                  </a:txBody>
                  <a:tcPr/>
                </a:tc>
                <a:tc>
                  <a:txBody>
                    <a:bodyPr/>
                    <a:lstStyle/>
                    <a:p>
                      <a:r>
                        <a:rPr lang="en-US" dirty="0"/>
                        <a:t>High</a:t>
                      </a:r>
                      <a:endParaRPr lang="en-NL" dirty="0"/>
                    </a:p>
                  </a:txBody>
                  <a:tcPr/>
                </a:tc>
                <a:tc>
                  <a:txBody>
                    <a:bodyPr/>
                    <a:lstStyle/>
                    <a:p>
                      <a:r>
                        <a:rPr lang="en-US" dirty="0"/>
                        <a:t>High</a:t>
                      </a:r>
                      <a:endParaRPr lang="en-NL" dirty="0"/>
                    </a:p>
                  </a:txBody>
                  <a:tcPr/>
                </a:tc>
                <a:extLst>
                  <a:ext uri="{0D108BD9-81ED-4DB2-BD59-A6C34878D82A}">
                    <a16:rowId xmlns:a16="http://schemas.microsoft.com/office/drawing/2014/main" val="2627546077"/>
                  </a:ext>
                </a:extLst>
              </a:tr>
              <a:tr h="403679">
                <a:tc>
                  <a:txBody>
                    <a:bodyPr/>
                    <a:lstStyle/>
                    <a:p>
                      <a:r>
                        <a:rPr lang="en-US" dirty="0"/>
                        <a:t>S3 Supporting</a:t>
                      </a:r>
                      <a:endParaRPr lang="en-NL" dirty="0"/>
                    </a:p>
                  </a:txBody>
                  <a:tcPr/>
                </a:tc>
                <a:tc>
                  <a:txBody>
                    <a:bodyPr/>
                    <a:lstStyle/>
                    <a:p>
                      <a:r>
                        <a:rPr lang="en-US" dirty="0"/>
                        <a:t>Low</a:t>
                      </a:r>
                      <a:endParaRPr lang="en-NL" dirty="0"/>
                    </a:p>
                  </a:txBody>
                  <a:tcPr/>
                </a:tc>
                <a:tc>
                  <a:txBody>
                    <a:bodyPr/>
                    <a:lstStyle/>
                    <a:p>
                      <a:r>
                        <a:rPr lang="en-US" dirty="0"/>
                        <a:t>High</a:t>
                      </a:r>
                      <a:endParaRPr lang="en-NL" dirty="0"/>
                    </a:p>
                  </a:txBody>
                  <a:tcPr/>
                </a:tc>
                <a:extLst>
                  <a:ext uri="{0D108BD9-81ED-4DB2-BD59-A6C34878D82A}">
                    <a16:rowId xmlns:a16="http://schemas.microsoft.com/office/drawing/2014/main" val="3170299186"/>
                  </a:ext>
                </a:extLst>
              </a:tr>
              <a:tr h="403679">
                <a:tc>
                  <a:txBody>
                    <a:bodyPr/>
                    <a:lstStyle/>
                    <a:p>
                      <a:r>
                        <a:rPr lang="en-US" dirty="0"/>
                        <a:t>S4 Delegating</a:t>
                      </a:r>
                      <a:endParaRPr lang="en-NL" dirty="0"/>
                    </a:p>
                  </a:txBody>
                  <a:tcPr/>
                </a:tc>
                <a:tc>
                  <a:txBody>
                    <a:bodyPr/>
                    <a:lstStyle/>
                    <a:p>
                      <a:r>
                        <a:rPr lang="en-US" dirty="0"/>
                        <a:t>Low</a:t>
                      </a:r>
                      <a:endParaRPr lang="en-NL" dirty="0"/>
                    </a:p>
                  </a:txBody>
                  <a:tcPr/>
                </a:tc>
                <a:tc>
                  <a:txBody>
                    <a:bodyPr/>
                    <a:lstStyle/>
                    <a:p>
                      <a:r>
                        <a:rPr lang="en-US" dirty="0"/>
                        <a:t>Low</a:t>
                      </a:r>
                      <a:endParaRPr lang="en-NL" dirty="0"/>
                    </a:p>
                  </a:txBody>
                  <a:tcPr/>
                </a:tc>
                <a:extLst>
                  <a:ext uri="{0D108BD9-81ED-4DB2-BD59-A6C34878D82A}">
                    <a16:rowId xmlns:a16="http://schemas.microsoft.com/office/drawing/2014/main" val="2488918386"/>
                  </a:ext>
                </a:extLst>
              </a:tr>
            </a:tbl>
          </a:graphicData>
        </a:graphic>
      </p:graphicFrame>
    </p:spTree>
    <p:extLst>
      <p:ext uri="{BB962C8B-B14F-4D97-AF65-F5344CB8AC3E}">
        <p14:creationId xmlns:p14="http://schemas.microsoft.com/office/powerpoint/2010/main" val="605934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z7v11tniqikumzggpyr3dw9spgprrm"/>
  <p:tag name="MENTI_PPT_SLIDE_MAP" val="{&quot;321&quot;:&quot;7w55en6554x3&quot;,&quot;324&quot;:&quot;wssjoqcwzbbb&quot;,&quot;327&quot;:&quot;u74gftjv1m8u&quot;,&quot;328&quot;:&quot;eat2kd43ucdc&quot;,&quot;329&quot;:&quot;od3ev6sx7vfs&quot;,&quot;330&quot;:&quot;3mzqm61fpok2&quot;,&quot;337&quot;:&quot;7b8yhnegev3a&quot;}"/>
</p:tagLst>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5.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6.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8.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9.png"/></Relationships>
</file>

<file path=ppt/webextensions/_rels/webextension5.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6.xml.rels><?xml version="1.0" encoding="UTF-8" standalone="yes"?>
<Relationships xmlns="http://schemas.openxmlformats.org/package/2006/relationships"><Relationship Id="rId1" Type="http://schemas.openxmlformats.org/officeDocument/2006/relationships/image" Target="../media/image10.png"/></Relationships>
</file>

<file path=ppt/webextensions/_rels/webextension7.xml.rels><?xml version="1.0" encoding="UTF-8" standalone="yes"?>
<Relationships xmlns="http://schemas.openxmlformats.org/package/2006/relationships"><Relationship Id="rId1" Type="http://schemas.openxmlformats.org/officeDocument/2006/relationships/image" Target="../media/image11.png"/></Relationships>
</file>

<file path=ppt/webextensions/_rels/webextension8.xml.rels><?xml version="1.0" encoding="UTF-8" standalone="yes"?>
<Relationships xmlns="http://schemas.openxmlformats.org/package/2006/relationships"><Relationship Id="rId1" Type="http://schemas.openxmlformats.org/officeDocument/2006/relationships/image" Target="../media/image12.png"/></Relationships>
</file>

<file path=ppt/webextensions/_rels/webextension9.xml.rels><?xml version="1.0" encoding="UTF-8" standalone="yes"?>
<Relationships xmlns="http://schemas.openxmlformats.org/package/2006/relationships"><Relationship Id="rId1" Type="http://schemas.openxmlformats.org/officeDocument/2006/relationships/image" Target="../media/image13.png"/></Relationships>
</file>

<file path=ppt/webextensions/webextension1.xml><?xml version="1.0" encoding="utf-8"?>
<we:webextension xmlns:we="http://schemas.microsoft.com/office/webextensions/webextension/2010/11" id="{7DD82BBB-6D85-46A0-976D-F9D34B8CE401}">
  <we:reference id="wa104379261" version="4.3.0.0" store="en-US" storeType="OMEX"/>
  <we:alternateReferences>
    <we:reference id="wa104379261" version="4.3.0.0" store="wa104379261" storeType="OMEX"/>
  </we:alternateReferences>
  <we:properties>
    <we:property name="MENTIMETER_QUESTION_ID_KEY" value="&quot;ugwhvi9rx4rv&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B5FFD3E4-B019-406C-B164-C5C21375F7ED}">
  <we:reference id="wa104379261" version="4.3.0.0" store="en-US" storeType="OMEX"/>
  <we:alternateReferences>
    <we:reference id="wa104379261" version="4.3.0.0" store="wa104379261" storeType="OMEX"/>
  </we:alternateReferences>
  <we:properties>
    <we:property name="MENTIMETER_QUESTION_ID_KEY" value="&quot;xy413zqmgnvb&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FBF38FE9-5986-4952-98A8-CA9ED523CFFA}">
  <we:reference id="wa104379261" version="4.3.0.0" store="en-US" storeType="OMEX"/>
  <we:alternateReferences>
    <we:reference id="wa104379261" version="4.3.0.0" store="wa104379261" storeType="OMEX"/>
  </we:alternateReferences>
  <we:properties>
    <we:property name="MENTIMETER_QUESTION_ID_KEY" value="&quot;cgzx1w97xio9&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651B2675-444B-43C4-92E6-9C16002FD9B5}">
  <we:reference id="wa104379261" version="4.3.0.0" store="en-US" storeType="OMEX"/>
  <we:alternateReferences>
    <we:reference id="wa104379261" version="4.3.0.0" store="wa104379261" storeType="OMEX"/>
  </we:alternateReferences>
  <we:properties>
    <we:property name="MENTIMETER_QUESTION_ID_KEY" value="&quot;u74gftjv1m8u&quot;"/>
  </we:properties>
  <we:bindings/>
  <we:snapshot xmlns:r="http://schemas.openxmlformats.org/officeDocument/2006/relationships" r:embed="rId1"/>
</we:webextension>
</file>

<file path=ppt/webextensions/webextension5.xml><?xml version="1.0" encoding="utf-8"?>
<we:webextension xmlns:we="http://schemas.microsoft.com/office/webextensions/webextension/2010/11" id="{738EF432-EF5C-4717-AB7E-41AE224C4B05}">
  <we:reference id="wa104379261" version="4.3.0.0" store="en-US" storeType="OMEX"/>
  <we:alternateReferences>
    <we:reference id="wa104379261" version="4.3.0.0" store="wa104379261" storeType="OMEX"/>
  </we:alternateReferences>
  <we:properties>
    <we:property name="MENTIMETER_QUESTION_ID_KEY" value="&quot;eat2kd43ucdc&quot;"/>
  </we:properties>
  <we:bindings/>
  <we:snapshot xmlns:r="http://schemas.openxmlformats.org/officeDocument/2006/relationships" r:embed="rId1"/>
</we:webextension>
</file>

<file path=ppt/webextensions/webextension6.xml><?xml version="1.0" encoding="utf-8"?>
<we:webextension xmlns:we="http://schemas.microsoft.com/office/webextensions/webextension/2010/11" id="{DC36BE33-C778-4DF6-823B-6E1D031FA21A}">
  <we:reference id="wa104379261" version="4.3.0.0" store="en-US" storeType="OMEX"/>
  <we:alternateReferences>
    <we:reference id="wa104379261" version="4.3.0.0" store="wa104379261" storeType="OMEX"/>
  </we:alternateReferences>
  <we:properties>
    <we:property name="MENTIMETER_QUESTION_ID_KEY" value="&quot;od3ev6sx7vfs&quot;"/>
  </we:properties>
  <we:bindings/>
  <we:snapshot xmlns:r="http://schemas.openxmlformats.org/officeDocument/2006/relationships" r:embed="rId1"/>
</we:webextension>
</file>

<file path=ppt/webextensions/webextension7.xml><?xml version="1.0" encoding="utf-8"?>
<we:webextension xmlns:we="http://schemas.microsoft.com/office/webextensions/webextension/2010/11" id="{3B881A14-DDE0-4AD1-A635-287ACD718D37}">
  <we:reference id="wa104379261" version="4.3.0.0" store="en-US" storeType="OMEX"/>
  <we:alternateReferences>
    <we:reference id="wa104379261" version="4.3.0.0" store="wa104379261" storeType="OMEX"/>
  </we:alternateReferences>
  <we:properties>
    <we:property name="MENTIMETER_QUESTION_ID_KEY" value="&quot;3mzqm61fpok2&quot;"/>
  </we:properties>
  <we:bindings/>
  <we:snapshot xmlns:r="http://schemas.openxmlformats.org/officeDocument/2006/relationships" r:embed="rId1"/>
</we:webextension>
</file>

<file path=ppt/webextensions/webextension8.xml><?xml version="1.0" encoding="utf-8"?>
<we:webextension xmlns:we="http://schemas.microsoft.com/office/webextensions/webextension/2010/11" id="{C541BEC2-A300-46DA-8F14-737A28206705}">
  <we:reference id="wa104379261" version="4.3.0.0" store="en-US" storeType="OMEX"/>
  <we:alternateReferences>
    <we:reference id="wa104379261" version="4.3.0.0" store="wa104379261" storeType="OMEX"/>
  </we:alternateReferences>
  <we:properties>
    <we:property name="MENTIMETER_QUESTION_ID_KEY" value="&quot;7w55en6554x3&quot;"/>
  </we:properties>
  <we:bindings/>
  <we:snapshot xmlns:r="http://schemas.openxmlformats.org/officeDocument/2006/relationships" r:embed="rId1"/>
</we:webextension>
</file>

<file path=ppt/webextensions/webextension9.xml><?xml version="1.0" encoding="utf-8"?>
<we:webextension xmlns:we="http://schemas.microsoft.com/office/webextensions/webextension/2010/11" id="{5736B80B-9F43-427B-B739-21CFC2CE0373}">
  <we:reference id="wa104379261" version="4.3.0.0" store="en-US" storeType="OMEX"/>
  <we:alternateReferences>
    <we:reference id="wa104379261" version="4.3.0.0" store="wa104379261" storeType="OMEX"/>
  </we:alternateReferences>
  <we:properties>
    <we:property name="MENTIMETER_QUESTION_ID_KEY" value="&quot;wssjoqcwzbbb&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3aa016d8-8629-4718-83e1-77943a6a4e71" ContentTypeId="0x0101009843AFB38A7E1F44B837FA499A2BB7E906" PreviousValue="false" LastSyncTimeStamp="2025-08-21T11:06:30.75Z"/>
</file>

<file path=customXml/item2.xml><?xml version="1.0" encoding="utf-8"?>
<ct:contentTypeSchema xmlns:ct="http://schemas.microsoft.com/office/2006/metadata/contentType" xmlns:ma="http://schemas.microsoft.com/office/2006/metadata/properties/metaAttributes" ct:_="" ma:_="" ma:contentTypeName="GN Assoc Document Template" ma:contentTypeID="0x0101009843AFB38A7E1F44B837FA499A2BB7E906001F3DFD100E74204B99B9B0434EFA7EEE" ma:contentTypeVersion="4" ma:contentTypeDescription=" - Republished 2025-01-29 16:50:34 - Republished 2025-02-03 20:32:55" ma:contentTypeScope="" ma:versionID="d6d09b4be6a93d37286be28866e0df0b">
  <xsd:schema xmlns:xsd="http://www.w3.org/2001/XMLSchema" xmlns:xs="http://www.w3.org/2001/XMLSchema" xmlns:p="http://schemas.microsoft.com/office/2006/metadata/properties" xmlns:ns2="5f7fb2c2-3e19-4c09-8c9a-fec4e3a7f868" xmlns:ns3="df3f81f0-5a89-4293-9ae7-e1bb9ce1e39b" targetNamespace="http://schemas.microsoft.com/office/2006/metadata/properties" ma:root="true" ma:fieldsID="2a340338c77c382993f62ba728dd0c68" ns2:_="" ns3:_="">
    <xsd:import namespace="5f7fb2c2-3e19-4c09-8c9a-fec4e3a7f868"/>
    <xsd:import namespace="df3f81f0-5a89-4293-9ae7-e1bb9ce1e39b"/>
    <xsd:element name="properties">
      <xsd:complexType>
        <xsd:sequence>
          <xsd:element name="documentManagement">
            <xsd:complexType>
              <xsd:all>
                <xsd:element ref="ns2:ibac434d51174fa9b37a8e366692a1f1" minOccurs="0"/>
                <xsd:element ref="ns2:TaxCatchAll" minOccurs="0"/>
                <xsd:element ref="ns2:TaxCatchAllLabel" minOccurs="0"/>
                <xsd:element ref="ns2:n9341720759048cb9826351032da65d8" minOccurs="0"/>
                <xsd:element ref="ns2:TaxKeywordTaxHTField" minOccurs="0"/>
                <xsd:element ref="ns2:Documentsharing"/>
                <xsd:element ref="ns2:g529532d8e6844859967afe105bbd6f1" minOccurs="0"/>
                <xsd:element ref="ns2:e1962f1dc6df4c3fa345e5cc03eaac01" minOccurs="0"/>
                <xsd:element ref="ns2:Standard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7fb2c2-3e19-4c09-8c9a-fec4e3a7f868" elementFormDefault="qualified">
    <xsd:import namespace="http://schemas.microsoft.com/office/2006/documentManagement/types"/>
    <xsd:import namespace="http://schemas.microsoft.com/office/infopath/2007/PartnerControls"/>
    <xsd:element name="ibac434d51174fa9b37a8e366692a1f1" ma:index="8" nillable="true" ma:taxonomy="true" ma:internalName="ibac434d51174fa9b37a8e366692a1f1" ma:taxonomyFieldName="FunctionalTeam" ma:displayName="Functional Team" ma:indexed="true" ma:default="1;#GLAD|43f55c78-19a5-4985-9470-69de2194f2a8" ma:fieldId="{2bac434d-5117-4fa9-b37a-8e366692a1f1}" ma:sspId="3aa016d8-8629-4718-83e1-77943a6a4e71" ma:termSetId="7707336b-8ddb-45bf-a823-428042e0eae8"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b5307fe5-75a7-41f3-be1a-76b43f74d58e}" ma:internalName="TaxCatchAll" ma:showField="CatchAllData" ma:web="df3f81f0-5a89-4293-9ae7-e1bb9ce1e39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5307fe5-75a7-41f3-be1a-76b43f74d58e}" ma:internalName="TaxCatchAllLabel" ma:readOnly="true" ma:showField="CatchAllDataLabel" ma:web="df3f81f0-5a89-4293-9ae7-e1bb9ce1e39b">
      <xsd:complexType>
        <xsd:complexContent>
          <xsd:extension base="dms:MultiChoiceLookup">
            <xsd:sequence>
              <xsd:element name="Value" type="dms:Lookup" maxOccurs="unbounded" minOccurs="0" nillable="true"/>
            </xsd:sequence>
          </xsd:extension>
        </xsd:complexContent>
      </xsd:complexType>
    </xsd:element>
    <xsd:element name="n9341720759048cb9826351032da65d8" ma:index="12" nillable="true" ma:taxonomy="true" ma:internalName="n9341720759048cb9826351032da65d8" ma:taxonomyFieldName="DocumentType" ma:displayName="Document Type" ma:indexed="true" ma:readOnly="false" ma:fieldId="{79341720-7590-48cb-9826-351032da65d8}" ma:sspId="3aa016d8-8629-4718-83e1-77943a6a4e71" ma:termSetId="0a54c3c8-7cab-48ff-a684-a3cb90177afc" ma:anchorId="00000000-0000-0000-0000-000000000000" ma:open="fals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Hash Tags" ma:fieldId="{23f27201-bee3-471e-b2e7-b64fd8b7ca38}" ma:taxonomyMulti="true" ma:sspId="3aa016d8-8629-4718-83e1-77943a6a4e71" ma:termSetId="00000000-0000-0000-0000-000000000000" ma:anchorId="00000000-0000-0000-0000-000000000000" ma:open="true" ma:isKeyword="true">
      <xsd:complexType>
        <xsd:sequence>
          <xsd:element ref="pc:Terms" minOccurs="0" maxOccurs="1"/>
        </xsd:sequence>
      </xsd:complexType>
    </xsd:element>
    <xsd:element name="Documentsharing" ma:index="16" ma:displayName="Sharing" ma:default="Team internal" ma:description="metadata to enable document viewing company wide or team internal" ma:format="Dropdown" ma:indexed="true" ma:internalName="Documentsharing">
      <xsd:simpleType>
        <xsd:restriction base="dms:Choice">
          <xsd:enumeration value="Company-wide"/>
          <xsd:enumeration value="Team internal"/>
        </xsd:restriction>
      </xsd:simpleType>
    </xsd:element>
    <xsd:element name="g529532d8e6844859967afe105bbd6f1" ma:index="17" nillable="true" ma:taxonomy="true" ma:internalName="g529532d8e6844859967afe105bbd6f1" ma:taxonomyFieldName="AutoTag" ma:displayName="Auto Tag" ma:indexed="true" ma:fieldId="{0529532d-8e68-4485-9967-afe105bbd6f1}" ma:sspId="3aa016d8-8629-4718-83e1-77943a6a4e71" ma:termSetId="e7947016-6a3d-4135-b330-a3e5a4df3270" ma:anchorId="00000000-0000-0000-0000-000000000000" ma:open="false" ma:isKeyword="false">
      <xsd:complexType>
        <xsd:sequence>
          <xsd:element ref="pc:Terms" minOccurs="0" maxOccurs="1"/>
        </xsd:sequence>
      </xsd:complexType>
    </xsd:element>
    <xsd:element name="e1962f1dc6df4c3fa345e5cc03eaac01" ma:index="19" nillable="true" ma:taxonomy="true" ma:internalName="e1962f1dc6df4c3fa345e5cc03eaac01" ma:taxonomyFieldName="FolderTag" ma:displayName="Folder Tag" ma:fieldId="{e1962f1d-c6df-4c3f-a345-e5cc03eaac01}" ma:taxonomyMulti="true" ma:sspId="3aa016d8-8629-4718-83e1-77943a6a4e71" ma:termSetId="e7947016-6a3d-4135-b330-a3e5a4df3270" ma:anchorId="00000000-0000-0000-0000-000000000000" ma:open="false" ma:isKeyword="false">
      <xsd:complexType>
        <xsd:sequence>
          <xsd:element ref="pc:Terms" minOccurs="0" maxOccurs="1"/>
        </xsd:sequence>
      </xsd:complexType>
    </xsd:element>
    <xsd:element name="Standards" ma:index="21" nillable="true" ma:displayName="Standards" ma:default="" ma:internalName="Standards">
      <xsd:complexType>
        <xsd:complexContent>
          <xsd:extension base="dms:MultiChoice">
            <xsd:sequence>
              <xsd:element name="Value" maxOccurs="unbounded" minOccurs="0" nillable="true">
                <xsd:simpleType>
                  <xsd:restriction base="dms:Choice">
                    <xsd:enumeration value="EC Audits"/>
                    <xsd:enumeration value="Fin Audit"/>
                    <xsd:enumeration value="ISO 27001"/>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3f81f0-5a89-4293-9ae7-e1bb9ce1e39b" elementFormDefault="qualified">
    <xsd:import namespace="http://schemas.microsoft.com/office/2006/documentManagement/types"/>
    <xsd:import namespace="http://schemas.microsoft.com/office/infopath/2007/PartnerControls"/>
    <xsd:element name="_dlc_DocId" ma:index="22" nillable="true" ma:displayName="Document ID Value" ma:description="The value of the document ID assigned to this item." ma:indexed="true"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f3f81f0-5a89-4293-9ae7-e1bb9ce1e39b">GLAD-261553145-8334</_dlc_DocId>
    <_dlc_DocIdUrl xmlns="df3f81f0-5a89-4293-9ae7-e1bb9ce1e39b">
      <Url>https://geantonline.sharepoint.com/sites/Intranet-GLAD-Teams/_layouts/15/DocIdRedir.aspx?ID=GLAD-261553145-8334</Url>
      <Description>GLAD-261553145-8334</Description>
    </_dlc_DocIdUrl>
    <Documentsharing xmlns="5f7fb2c2-3e19-4c09-8c9a-fec4e3a7f868">Team internal</Documentsharing>
    <e1962f1dc6df4c3fa345e5cc03eaac01 xmlns="5f7fb2c2-3e19-4c09-8c9a-fec4e3a7f868">
      <Terms xmlns="http://schemas.microsoft.com/office/infopath/2007/PartnerControls"/>
    </e1962f1dc6df4c3fa345e5cc03eaac01>
    <TaxKeywordTaxHTField xmlns="5f7fb2c2-3e19-4c09-8c9a-fec4e3a7f868">
      <Terms xmlns="http://schemas.microsoft.com/office/infopath/2007/PartnerControls"/>
    </TaxKeywordTaxHTField>
    <n9341720759048cb9826351032da65d8 xmlns="5f7fb2c2-3e19-4c09-8c9a-fec4e3a7f868">
      <Terms xmlns="http://schemas.microsoft.com/office/infopath/2007/PartnerControls"/>
    </n9341720759048cb9826351032da65d8>
    <g529532d8e6844859967afe105bbd6f1 xmlns="5f7fb2c2-3e19-4c09-8c9a-fec4e3a7f868">
      <Terms xmlns="http://schemas.microsoft.com/office/infopath/2007/PartnerControls"/>
    </g529532d8e6844859967afe105bbd6f1>
    <TaxCatchAll xmlns="5f7fb2c2-3e19-4c09-8c9a-fec4e3a7f868">
      <Value>1</Value>
    </TaxCatchAll>
    <Standards xmlns="5f7fb2c2-3e19-4c09-8c9a-fec4e3a7f868" xsi:nil="true"/>
    <ibac434d51174fa9b37a8e366692a1f1 xmlns="5f7fb2c2-3e19-4c09-8c9a-fec4e3a7f868">
      <Terms xmlns="http://schemas.microsoft.com/office/infopath/2007/PartnerControls">
        <TermInfo xmlns="http://schemas.microsoft.com/office/infopath/2007/PartnerControls">
          <TermName xmlns="http://schemas.microsoft.com/office/infopath/2007/PartnerControls">GLAD</TermName>
          <TermId xmlns="http://schemas.microsoft.com/office/infopath/2007/PartnerControls">43f55c78-19a5-4985-9470-69de2194f2a8</TermId>
        </TermInfo>
      </Terms>
    </ibac434d51174fa9b37a8e366692a1f1>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FB5E2EF-1FB5-4644-8791-6934DDA1FCB5}">
  <ds:schemaRefs>
    <ds:schemaRef ds:uri="Microsoft.SharePoint.Taxonomy.ContentTypeSync"/>
  </ds:schemaRefs>
</ds:datastoreItem>
</file>

<file path=customXml/itemProps2.xml><?xml version="1.0" encoding="utf-8"?>
<ds:datastoreItem xmlns:ds="http://schemas.openxmlformats.org/officeDocument/2006/customXml" ds:itemID="{D7AB65FD-27ED-4489-9EBC-12C8BB365D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7fb2c2-3e19-4c09-8c9a-fec4e3a7f868"/>
    <ds:schemaRef ds:uri="df3f81f0-5a89-4293-9ae7-e1bb9ce1e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4.xml><?xml version="1.0" encoding="utf-8"?>
<ds:datastoreItem xmlns:ds="http://schemas.openxmlformats.org/officeDocument/2006/customXml" ds:itemID="{59AA3960-760A-4B61-8C8B-DBF90F37C8C8}">
  <ds:schemaRefs>
    <ds:schemaRef ds:uri="e7019c98-23ef-46f8-8434-cfd3a3bc7393"/>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http://www.w3.org/XML/1998/namespace"/>
    <ds:schemaRef ds:uri="df3f81f0-5a89-4293-9ae7-e1bb9ce1e39b"/>
    <ds:schemaRef ds:uri="5f7fb2c2-3e19-4c09-8c9a-fec4e3a7f868"/>
  </ds:schemaRefs>
</ds:datastoreItem>
</file>

<file path=customXml/itemProps5.xml><?xml version="1.0" encoding="utf-8"?>
<ds:datastoreItem xmlns:ds="http://schemas.openxmlformats.org/officeDocument/2006/customXml" ds:itemID="{ABF7AAC9-2FAB-4DA0-9A1C-75828FF36CD5}">
  <ds:schemaRefs>
    <ds:schemaRef ds:uri="http://schemas.microsoft.com/sharepoint/events"/>
  </ds:schemaRefs>
</ds:datastoreItem>
</file>

<file path=docMetadata/LabelInfo.xml><?xml version="1.0" encoding="utf-8"?>
<clbl:labelList xmlns:clbl="http://schemas.microsoft.com/office/2020/mipLabelMetadata">
  <clbl:label id="{003d8cf0-51b3-448e-9fca-7be663facb26}" enabled="1" method="Standard" siteId="{d8cc37ca-6546-448c-8369-0f1026a3306b}" removed="0"/>
</clbl:labelList>
</file>

<file path=docProps/app.xml><?xml version="1.0" encoding="utf-8"?>
<Properties xmlns="http://schemas.openxmlformats.org/officeDocument/2006/extended-properties" xmlns:vt="http://schemas.openxmlformats.org/officeDocument/2006/docPropsVTypes">
  <Template>Final GEANT Association template 16 9 widescreen</Template>
  <TotalTime>0</TotalTime>
  <Words>2140</Words>
  <Application>Microsoft Office PowerPoint</Application>
  <PresentationFormat>On-screen Show (16:9)</PresentationFormat>
  <Paragraphs>430</Paragraphs>
  <Slides>28</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GEANT Association</vt:lpstr>
      <vt:lpstr>PowerPoint Presentation</vt:lpstr>
      <vt:lpstr>PowerPoint Presentation</vt:lpstr>
      <vt:lpstr>One central question</vt:lpstr>
      <vt:lpstr>Quick reflection: same person, different task</vt:lpstr>
      <vt:lpstr>Situational Leadership</vt:lpstr>
      <vt:lpstr>Situational Leadership</vt:lpstr>
      <vt:lpstr>PowerPoint Presentation</vt:lpstr>
      <vt:lpstr>Pair challenge: classify the behaviour</vt:lpstr>
      <vt:lpstr>The leadership style matrix</vt:lpstr>
      <vt:lpstr>S1 Directing</vt:lpstr>
      <vt:lpstr>S2 Coaching</vt:lpstr>
      <vt:lpstr>S3 Supporting</vt:lpstr>
      <vt:lpstr>S4 Delegating</vt:lpstr>
      <vt:lpstr>PowerPoint Presentation</vt:lpstr>
      <vt:lpstr>Development levels</vt:lpstr>
      <vt:lpstr>PowerPoint Presentation</vt:lpstr>
      <vt:lpstr>PowerPoint Presentation</vt:lpstr>
      <vt:lpstr>PowerPoint Presentation</vt:lpstr>
      <vt:lpstr>PowerPoint Presentation</vt:lpstr>
      <vt:lpstr>The four ideal matches</vt:lpstr>
      <vt:lpstr>Diagnose first. Then adapt.</vt:lpstr>
      <vt:lpstr>PowerPoint Presentation</vt:lpstr>
      <vt:lpstr>Pair practice: what should the leader say?</vt:lpstr>
      <vt:lpstr>Mismatches</vt:lpstr>
      <vt:lpstr>PowerPoint Presentation</vt:lpstr>
      <vt:lpstr>Personal application</vt:lpstr>
      <vt:lpstr>PowerPoint Presentation</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Radu Velcea</cp:lastModifiedBy>
  <cp:revision>175</cp:revision>
  <dcterms:created xsi:type="dcterms:W3CDTF">2015-04-29T14:13:57Z</dcterms:created>
  <dcterms:modified xsi:type="dcterms:W3CDTF">2026-06-03T05:04:17Z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0x0101009843AFB38A7E1F44B837FA499A2BB7E906001F3DFD100E74204B99B9B0434EFA7EEE</vt:lpwstr>
  </property>
  <property fmtid="{D5CDD505-2E9C-101B-9397-08002B2CF9AE}" pid="3" name="_dlc_DocIdItemGuid">
    <vt:lpwstr>7d570378-f47b-4b5b-9ce0-28c6a83ef227</vt:lpwstr>
  </property>
  <property fmtid="{D5CDD505-2E9C-101B-9397-08002B2CF9AE}" pid="4" name="FunctionalTeam">
    <vt:lpwstr>1;#GLAD|43f55c78-19a5-4985-9470-69de2194f2a8</vt:lpwstr>
  </property>
  <property fmtid="{D5CDD505-2E9C-101B-9397-08002B2CF9AE}" pid="5" name="TaxKeyword">
    <vt:lpwstr/>
  </property>
  <property fmtid="{D5CDD505-2E9C-101B-9397-08002B2CF9AE}" pid="6" name="MediaServiceImageTags">
    <vt:lpwstr/>
  </property>
  <property fmtid="{D5CDD505-2E9C-101B-9397-08002B2CF9AE}" pid="7" name="AutoTag">
    <vt:lpwstr/>
  </property>
  <property fmtid="{D5CDD505-2E9C-101B-9397-08002B2CF9AE}" pid="8" name="FolderTag">
    <vt:lpwstr/>
  </property>
  <property fmtid="{D5CDD505-2E9C-101B-9397-08002B2CF9AE}" pid="9" name="DocumentType">
    <vt:lpwstr/>
  </property>
  <property fmtid="{D5CDD505-2E9C-101B-9397-08002B2CF9AE}" pid="10" name="lcf76f155ced4ddcb4097134ff3c332f">
    <vt:lpwstr/>
  </property>
</Properties>
</file>