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13"/>
  </p:notesMasterIdLst>
  <p:sldIdLst>
    <p:sldId id="305" r:id="rId7"/>
    <p:sldId id="335" r:id="rId8"/>
    <p:sldId id="336" r:id="rId9"/>
    <p:sldId id="337" r:id="rId10"/>
    <p:sldId id="338" r:id="rId11"/>
    <p:sldId id="304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5D"/>
    <a:srgbClr val="037C3F"/>
    <a:srgbClr val="20649A"/>
    <a:srgbClr val="42AF8E"/>
    <a:srgbClr val="8DB8D9"/>
    <a:srgbClr val="9DCFF5"/>
    <a:srgbClr val="B7C6D2"/>
    <a:srgbClr val="D1E3EF"/>
    <a:srgbClr val="F0E888"/>
    <a:srgbClr val="FA9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13656-D58D-4A67-B86C-222B7D692995}" v="6" dt="2026-06-03T05:12:32.932"/>
    <p1510:client id="{EE699B31-9ED8-4AA1-8EB1-5B557E6A6C66}" v="15" dt="2026-06-03T05:03:55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86469" autoAdjust="0"/>
  </p:normalViewPr>
  <p:slideViewPr>
    <p:cSldViewPr snapToGrid="0">
      <p:cViewPr varScale="1">
        <p:scale>
          <a:sx n="145" d="100"/>
          <a:sy n="145" d="100"/>
        </p:scale>
        <p:origin x="70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u Velcea" userId="df1d040a-5cb7-4540-80c0-9c89464a5c7f" providerId="ADAL" clId="{7AA77E07-6996-4872-9557-A4EBCB6ED46B}"/>
    <pc:docChg chg="undo custSel addSld delSld modSld sldOrd">
      <pc:chgData name="Radu Velcea" userId="df1d040a-5cb7-4540-80c0-9c89464a5c7f" providerId="ADAL" clId="{7AA77E07-6996-4872-9557-A4EBCB6ED46B}" dt="2026-06-03T05:12:59.429" v="1368" actId="1076"/>
      <pc:docMkLst>
        <pc:docMk/>
      </pc:docMkLst>
      <pc:sldChg chg="delSp modSp mod">
        <pc:chgData name="Radu Velcea" userId="df1d040a-5cb7-4540-80c0-9c89464a5c7f" providerId="ADAL" clId="{7AA77E07-6996-4872-9557-A4EBCB6ED46B}" dt="2026-06-03T05:05:11.718" v="1319" actId="478"/>
        <pc:sldMkLst>
          <pc:docMk/>
          <pc:sldMk cId="1659775891" sldId="304"/>
        </pc:sldMkLst>
        <pc:spChg chg="del">
          <ac:chgData name="Radu Velcea" userId="df1d040a-5cb7-4540-80c0-9c89464a5c7f" providerId="ADAL" clId="{7AA77E07-6996-4872-9557-A4EBCB6ED46B}" dt="2026-06-03T04:18:15.191" v="1246" actId="478"/>
          <ac:spMkLst>
            <pc:docMk/>
            <pc:sldMk cId="1659775891" sldId="304"/>
            <ac:spMk id="5" creationId="{43B8BB45-E3F1-32ED-85AB-7EE6933C41C3}"/>
          </ac:spMkLst>
        </pc:spChg>
        <pc:spChg chg="del mod">
          <ac:chgData name="Radu Velcea" userId="df1d040a-5cb7-4540-80c0-9c89464a5c7f" providerId="ADAL" clId="{7AA77E07-6996-4872-9557-A4EBCB6ED46B}" dt="2026-06-03T05:05:11.718" v="1319" actId="478"/>
          <ac:spMkLst>
            <pc:docMk/>
            <pc:sldMk cId="1659775891" sldId="304"/>
            <ac:spMk id="7" creationId="{DF5BAE8E-0358-9233-9689-1375818E8E29}"/>
          </ac:spMkLst>
        </pc:spChg>
      </pc:sldChg>
      <pc:sldChg chg="addSp delSp modSp mod">
        <pc:chgData name="Radu Velcea" userId="df1d040a-5cb7-4540-80c0-9c89464a5c7f" providerId="ADAL" clId="{7AA77E07-6996-4872-9557-A4EBCB6ED46B}" dt="2026-06-03T05:06:16.357" v="1325" actId="14100"/>
        <pc:sldMkLst>
          <pc:docMk/>
          <pc:sldMk cId="1753329869" sldId="305"/>
        </pc:sldMkLst>
        <pc:spChg chg="add del mod">
          <ac:chgData name="Radu Velcea" userId="df1d040a-5cb7-4540-80c0-9c89464a5c7f" providerId="ADAL" clId="{7AA77E07-6996-4872-9557-A4EBCB6ED46B}" dt="2026-06-03T05:06:09.876" v="1323" actId="478"/>
          <ac:spMkLst>
            <pc:docMk/>
            <pc:sldMk cId="1753329869" sldId="305"/>
            <ac:spMk id="3" creationId="{FE4C6D2A-1171-511B-D5E6-93AE799AA6D7}"/>
          </ac:spMkLst>
        </pc:spChg>
        <pc:spChg chg="mod">
          <ac:chgData name="Radu Velcea" userId="df1d040a-5cb7-4540-80c0-9c89464a5c7f" providerId="ADAL" clId="{7AA77E07-6996-4872-9557-A4EBCB6ED46B}" dt="2026-05-27T13:41:27.560" v="37" actId="20577"/>
          <ac:spMkLst>
            <pc:docMk/>
            <pc:sldMk cId="1753329869" sldId="305"/>
            <ac:spMk id="5" creationId="{A5627B2D-CE81-EFFA-B2CA-8A60AD1F5502}"/>
          </ac:spMkLst>
        </pc:spChg>
        <pc:spChg chg="mod">
          <ac:chgData name="Radu Velcea" userId="df1d040a-5cb7-4540-80c0-9c89464a5c7f" providerId="ADAL" clId="{7AA77E07-6996-4872-9557-A4EBCB6ED46B}" dt="2026-05-27T13:41:30.917" v="44" actId="20577"/>
          <ac:spMkLst>
            <pc:docMk/>
            <pc:sldMk cId="1753329869" sldId="305"/>
            <ac:spMk id="6" creationId="{13BC0655-5C96-7997-0418-B8F0E616D539}"/>
          </ac:spMkLst>
        </pc:spChg>
        <pc:spChg chg="mod">
          <ac:chgData name="Radu Velcea" userId="df1d040a-5cb7-4540-80c0-9c89464a5c7f" providerId="ADAL" clId="{7AA77E07-6996-4872-9557-A4EBCB6ED46B}" dt="2026-06-03T05:06:16.357" v="1325" actId="14100"/>
          <ac:spMkLst>
            <pc:docMk/>
            <pc:sldMk cId="1753329869" sldId="305"/>
            <ac:spMk id="7" creationId="{EEEF0C68-50D4-7D79-8F6D-909A326903CB}"/>
          </ac:spMkLst>
        </pc:spChg>
        <pc:spChg chg="del mod">
          <ac:chgData name="Radu Velcea" userId="df1d040a-5cb7-4540-80c0-9c89464a5c7f" providerId="ADAL" clId="{7AA77E07-6996-4872-9557-A4EBCB6ED46B}" dt="2026-06-03T05:06:07.827" v="1322" actId="478"/>
          <ac:spMkLst>
            <pc:docMk/>
            <pc:sldMk cId="1753329869" sldId="305"/>
            <ac:spMk id="8" creationId="{3FB4E49B-95DE-4134-2E99-8FC079023B26}"/>
          </ac:spMkLst>
        </pc:spChg>
        <pc:spChg chg="mod">
          <ac:chgData name="Radu Velcea" userId="df1d040a-5cb7-4540-80c0-9c89464a5c7f" providerId="ADAL" clId="{7AA77E07-6996-4872-9557-A4EBCB6ED46B}" dt="2026-05-27T13:41:46.024" v="57" actId="20577"/>
          <ac:spMkLst>
            <pc:docMk/>
            <pc:sldMk cId="1753329869" sldId="305"/>
            <ac:spMk id="9" creationId="{A1917DB0-4ADF-F23A-6EBE-AEA40E0031C9}"/>
          </ac:spMkLst>
        </pc:spChg>
      </pc:sldChg>
      <pc:sldChg chg="modSp new del mod modNotesTx">
        <pc:chgData name="Radu Velcea" userId="df1d040a-5cb7-4540-80c0-9c89464a5c7f" providerId="ADAL" clId="{7AA77E07-6996-4872-9557-A4EBCB6ED46B}" dt="2026-06-03T05:04:59.671" v="1294" actId="47"/>
        <pc:sldMkLst>
          <pc:docMk/>
          <pc:sldMk cId="1398235767" sldId="307"/>
        </pc:sldMkLst>
      </pc:sldChg>
      <pc:sldChg chg="addSp delSp modSp add del mod">
        <pc:chgData name="Radu Velcea" userId="df1d040a-5cb7-4540-80c0-9c89464a5c7f" providerId="ADAL" clId="{7AA77E07-6996-4872-9557-A4EBCB6ED46B}" dt="2026-06-03T05:05:00.035" v="1296" actId="47"/>
        <pc:sldMkLst>
          <pc:docMk/>
          <pc:sldMk cId="2607898861" sldId="310"/>
        </pc:sldMkLst>
        <pc:spChg chg="add mod">
          <ac:chgData name="Radu Velcea" userId="df1d040a-5cb7-4540-80c0-9c89464a5c7f" providerId="ADAL" clId="{7AA77E07-6996-4872-9557-A4EBCB6ED46B}" dt="2026-06-03T03:57:11.249" v="1243" actId="5793"/>
          <ac:spMkLst>
            <pc:docMk/>
            <pc:sldMk cId="2607898861" sldId="310"/>
            <ac:spMk id="2" creationId="{B01C03A0-62FE-3C42-6DFD-70A78BA4C11B}"/>
          </ac:spMkLst>
        </pc:spChg>
        <pc:spChg chg="mod">
          <ac:chgData name="Radu Velcea" userId="df1d040a-5cb7-4540-80c0-9c89464a5c7f" providerId="ADAL" clId="{7AA77E07-6996-4872-9557-A4EBCB6ED46B}" dt="2026-06-03T04:17:08.185" v="1245" actId="1076"/>
          <ac:spMkLst>
            <pc:docMk/>
            <pc:sldMk cId="2607898861" sldId="310"/>
            <ac:spMk id="5" creationId="{DEA7E767-466E-7C2B-B97E-AE54E5B445DF}"/>
          </ac:spMkLst>
        </pc:spChg>
      </pc:sldChg>
      <pc:sldChg chg="addSp delSp modSp new del mod modNotesTx">
        <pc:chgData name="Radu Velcea" userId="df1d040a-5cb7-4540-80c0-9c89464a5c7f" providerId="ADAL" clId="{7AA77E07-6996-4872-9557-A4EBCB6ED46B}" dt="2026-06-03T05:05:00.244" v="1297" actId="47"/>
        <pc:sldMkLst>
          <pc:docMk/>
          <pc:sldMk cId="4169718549" sldId="311"/>
        </pc:sldMkLst>
        <pc:graphicFrameChg chg="add mod">
          <ac:chgData name="Radu Velcea" userId="df1d040a-5cb7-4540-80c0-9c89464a5c7f" providerId="ADAL" clId="{7AA77E07-6996-4872-9557-A4EBCB6ED46B}" dt="2026-06-03T04:59:11.208" v="1277"/>
          <ac:graphicFrameMkLst>
            <pc:docMk/>
            <pc:sldMk cId="4169718549" sldId="311"/>
            <ac:graphicFrameMk id="7" creationId="{956F97EA-5E3D-43A6-3B74-770C980A61C7}"/>
          </ac:graphicFrameMkLst>
        </pc:graphicFrameChg>
      </pc:sldChg>
      <pc:sldChg chg="addSp delSp modSp add del mod ord">
        <pc:chgData name="Radu Velcea" userId="df1d040a-5cb7-4540-80c0-9c89464a5c7f" providerId="ADAL" clId="{7AA77E07-6996-4872-9557-A4EBCB6ED46B}" dt="2026-06-03T05:05:00.527" v="1299" actId="47"/>
        <pc:sldMkLst>
          <pc:docMk/>
          <pc:sldMk cId="605934074" sldId="312"/>
        </pc:sldMkLst>
      </pc:sldChg>
      <pc:sldChg chg="addSp modSp new del mod modNotesTx">
        <pc:chgData name="Radu Velcea" userId="df1d040a-5cb7-4540-80c0-9c89464a5c7f" providerId="ADAL" clId="{7AA77E07-6996-4872-9557-A4EBCB6ED46B}" dt="2026-06-03T05:05:00.700" v="1300" actId="47"/>
        <pc:sldMkLst>
          <pc:docMk/>
          <pc:sldMk cId="2674096055" sldId="313"/>
        </pc:sldMkLst>
      </pc:sldChg>
      <pc:sldChg chg="modSp add del mod modNotesTx">
        <pc:chgData name="Radu Velcea" userId="df1d040a-5cb7-4540-80c0-9c89464a5c7f" providerId="ADAL" clId="{7AA77E07-6996-4872-9557-A4EBCB6ED46B}" dt="2026-06-03T05:05:00.876" v="1301" actId="47"/>
        <pc:sldMkLst>
          <pc:docMk/>
          <pc:sldMk cId="503228643" sldId="314"/>
        </pc:sldMkLst>
      </pc:sldChg>
      <pc:sldChg chg="modSp add del mod">
        <pc:chgData name="Radu Velcea" userId="df1d040a-5cb7-4540-80c0-9c89464a5c7f" providerId="ADAL" clId="{7AA77E07-6996-4872-9557-A4EBCB6ED46B}" dt="2026-06-03T05:05:01.050" v="1302" actId="47"/>
        <pc:sldMkLst>
          <pc:docMk/>
          <pc:sldMk cId="138502404" sldId="315"/>
        </pc:sldMkLst>
      </pc:sldChg>
      <pc:sldChg chg="modSp add del mod modNotesTx">
        <pc:chgData name="Radu Velcea" userId="df1d040a-5cb7-4540-80c0-9c89464a5c7f" providerId="ADAL" clId="{7AA77E07-6996-4872-9557-A4EBCB6ED46B}" dt="2026-06-03T05:05:01.255" v="1303" actId="47"/>
        <pc:sldMkLst>
          <pc:docMk/>
          <pc:sldMk cId="1285386918" sldId="316"/>
        </pc:sldMkLst>
      </pc:sldChg>
      <pc:sldChg chg="addSp delSp modSp new del mod">
        <pc:chgData name="Radu Velcea" userId="df1d040a-5cb7-4540-80c0-9c89464a5c7f" providerId="ADAL" clId="{7AA77E07-6996-4872-9557-A4EBCB6ED46B}" dt="2026-06-03T05:05:01.463" v="1304" actId="47"/>
        <pc:sldMkLst>
          <pc:docMk/>
          <pc:sldMk cId="1477310916" sldId="317"/>
        </pc:sldMkLst>
        <pc:graphicFrameChg chg="add mod">
          <ac:chgData name="Radu Velcea" userId="df1d040a-5cb7-4540-80c0-9c89464a5c7f" providerId="ADAL" clId="{7AA77E07-6996-4872-9557-A4EBCB6ED46B}" dt="2026-06-03T04:59:43.499" v="1278"/>
          <ac:graphicFrameMkLst>
            <pc:docMk/>
            <pc:sldMk cId="1477310916" sldId="317"/>
            <ac:graphicFrameMk id="7" creationId="{9CB24AFE-1991-22D4-E2D1-E639987EEA63}"/>
          </ac:graphicFrameMkLst>
        </pc:graphicFrameChg>
      </pc:sldChg>
      <pc:sldChg chg="addSp delSp modSp new del mod modNotesTx">
        <pc:chgData name="Radu Velcea" userId="df1d040a-5cb7-4540-80c0-9c89464a5c7f" providerId="ADAL" clId="{7AA77E07-6996-4872-9557-A4EBCB6ED46B}" dt="2026-06-03T05:05:01.610" v="1305" actId="47"/>
        <pc:sldMkLst>
          <pc:docMk/>
          <pc:sldMk cId="492558595" sldId="318"/>
        </pc:sldMkLst>
      </pc:sldChg>
      <pc:sldChg chg="addSp delSp modSp new del mod">
        <pc:chgData name="Radu Velcea" userId="df1d040a-5cb7-4540-80c0-9c89464a5c7f" providerId="ADAL" clId="{7AA77E07-6996-4872-9557-A4EBCB6ED46B}" dt="2026-06-03T05:05:02.784" v="1310" actId="47"/>
        <pc:sldMkLst>
          <pc:docMk/>
          <pc:sldMk cId="1930150521" sldId="319"/>
        </pc:sldMkLst>
      </pc:sldChg>
      <pc:sldChg chg="addSp modSp new del mod">
        <pc:chgData name="Radu Velcea" userId="df1d040a-5cb7-4540-80c0-9c89464a5c7f" providerId="ADAL" clId="{7AA77E07-6996-4872-9557-A4EBCB6ED46B}" dt="2026-06-03T05:05:03.016" v="1311" actId="47"/>
        <pc:sldMkLst>
          <pc:docMk/>
          <pc:sldMk cId="1671834989" sldId="320"/>
        </pc:sldMkLst>
      </pc:sldChg>
      <pc:sldChg chg="addSp delSp modSp new del mod modNotesTx">
        <pc:chgData name="Radu Velcea" userId="df1d040a-5cb7-4540-80c0-9c89464a5c7f" providerId="ADAL" clId="{7AA77E07-6996-4872-9557-A4EBCB6ED46B}" dt="2026-06-03T05:05:03.140" v="1313" actId="47"/>
        <pc:sldMkLst>
          <pc:docMk/>
          <pc:sldMk cId="3957281482" sldId="321"/>
        </pc:sldMkLst>
        <pc:graphicFrameChg chg="add mod">
          <ac:chgData name="Radu Velcea" userId="df1d040a-5cb7-4540-80c0-9c89464a5c7f" providerId="ADAL" clId="{7AA77E07-6996-4872-9557-A4EBCB6ED46B}" dt="2026-06-03T05:05:03.086" v="1312"/>
          <ac:graphicFrameMkLst>
            <pc:docMk/>
            <pc:sldMk cId="3957281482" sldId="321"/>
            <ac:graphicFrameMk id="7" creationId="{B398391C-9A8B-2648-D529-5AA6CD2A75EC}"/>
          </ac:graphicFrameMkLst>
        </pc:graphicFrameChg>
      </pc:sldChg>
      <pc:sldChg chg="modSp new del mod modNotesTx">
        <pc:chgData name="Radu Velcea" userId="df1d040a-5cb7-4540-80c0-9c89464a5c7f" providerId="ADAL" clId="{7AA77E07-6996-4872-9557-A4EBCB6ED46B}" dt="2026-06-03T05:05:03.301" v="1314" actId="47"/>
        <pc:sldMkLst>
          <pc:docMk/>
          <pc:sldMk cId="184383712" sldId="322"/>
        </pc:sldMkLst>
      </pc:sldChg>
      <pc:sldChg chg="modSp new del mod modNotesTx">
        <pc:chgData name="Radu Velcea" userId="df1d040a-5cb7-4540-80c0-9c89464a5c7f" providerId="ADAL" clId="{7AA77E07-6996-4872-9557-A4EBCB6ED46B}" dt="2026-06-03T05:05:03.505" v="1315" actId="47"/>
        <pc:sldMkLst>
          <pc:docMk/>
          <pc:sldMk cId="3618316115" sldId="323"/>
        </pc:sldMkLst>
      </pc:sldChg>
      <pc:sldChg chg="addSp delSp modSp new del mod">
        <pc:chgData name="Radu Velcea" userId="df1d040a-5cb7-4540-80c0-9c89464a5c7f" providerId="ADAL" clId="{7AA77E07-6996-4872-9557-A4EBCB6ED46B}" dt="2026-06-03T05:05:03.772" v="1316" actId="47"/>
        <pc:sldMkLst>
          <pc:docMk/>
          <pc:sldMk cId="3334618772" sldId="324"/>
        </pc:sldMkLst>
        <pc:graphicFrameChg chg="add mod">
          <ac:chgData name="Radu Velcea" userId="df1d040a-5cb7-4540-80c0-9c89464a5c7f" providerId="ADAL" clId="{7AA77E07-6996-4872-9557-A4EBCB6ED46B}" dt="2026-06-03T05:00:18.094" v="1283"/>
          <ac:graphicFrameMkLst>
            <pc:docMk/>
            <pc:sldMk cId="3334618772" sldId="324"/>
            <ac:graphicFrameMk id="7" creationId="{EEE56B7C-6FAC-3992-0864-360E15A9BF15}"/>
          </ac:graphicFrameMkLst>
        </pc:graphicFrameChg>
      </pc:sldChg>
      <pc:sldChg chg="modSp new del mod modNotesTx">
        <pc:chgData name="Radu Velcea" userId="df1d040a-5cb7-4540-80c0-9c89464a5c7f" providerId="ADAL" clId="{7AA77E07-6996-4872-9557-A4EBCB6ED46B}" dt="2026-06-03T05:05:04.500" v="1317" actId="47"/>
        <pc:sldMkLst>
          <pc:docMk/>
          <pc:sldMk cId="2845906882" sldId="325"/>
        </pc:sldMkLst>
      </pc:sldChg>
      <pc:sldChg chg="addSp delSp new del mod modNotesTx">
        <pc:chgData name="Radu Velcea" userId="df1d040a-5cb7-4540-80c0-9c89464a5c7f" providerId="ADAL" clId="{7AA77E07-6996-4872-9557-A4EBCB6ED46B}" dt="2026-06-03T05:05:05.287" v="1318" actId="47"/>
        <pc:sldMkLst>
          <pc:docMk/>
          <pc:sldMk cId="1687615750" sldId="326"/>
        </pc:sldMkLst>
      </pc:sldChg>
      <pc:sldChg chg="addSp delSp modSp new del mod">
        <pc:chgData name="Radu Velcea" userId="df1d040a-5cb7-4540-80c0-9c89464a5c7f" providerId="ADAL" clId="{7AA77E07-6996-4872-9557-A4EBCB6ED46B}" dt="2026-06-03T05:05:01.989" v="1306" actId="47"/>
        <pc:sldMkLst>
          <pc:docMk/>
          <pc:sldMk cId="3813110946" sldId="327"/>
        </pc:sldMkLst>
        <pc:graphicFrameChg chg="add mod">
          <ac:chgData name="Radu Velcea" userId="df1d040a-5cb7-4540-80c0-9c89464a5c7f" providerId="ADAL" clId="{7AA77E07-6996-4872-9557-A4EBCB6ED46B}" dt="2026-06-03T04:59:49.106" v="1280"/>
          <ac:graphicFrameMkLst>
            <pc:docMk/>
            <pc:sldMk cId="3813110946" sldId="327"/>
            <ac:graphicFrameMk id="7" creationId="{F2504EC7-34CF-D8F5-5B8A-D24257F63129}"/>
          </ac:graphicFrameMkLst>
        </pc:graphicFrameChg>
      </pc:sldChg>
      <pc:sldChg chg="addSp delSp modSp add del mod">
        <pc:chgData name="Radu Velcea" userId="df1d040a-5cb7-4540-80c0-9c89464a5c7f" providerId="ADAL" clId="{7AA77E07-6996-4872-9557-A4EBCB6ED46B}" dt="2026-06-03T05:05:02.100" v="1307" actId="47"/>
        <pc:sldMkLst>
          <pc:docMk/>
          <pc:sldMk cId="3635446471" sldId="328"/>
        </pc:sldMkLst>
        <pc:graphicFrameChg chg="add mod">
          <ac:chgData name="Radu Velcea" userId="df1d040a-5cb7-4540-80c0-9c89464a5c7f" providerId="ADAL" clId="{7AA77E07-6996-4872-9557-A4EBCB6ED46B}" dt="2026-06-03T04:59:52.419" v="1281"/>
          <ac:graphicFrameMkLst>
            <pc:docMk/>
            <pc:sldMk cId="3635446471" sldId="328"/>
            <ac:graphicFrameMk id="5" creationId="{A114E429-9462-8655-118E-529693515F9D}"/>
          </ac:graphicFrameMkLst>
        </pc:graphicFrameChg>
      </pc:sldChg>
      <pc:sldChg chg="addSp delSp modSp add del mod">
        <pc:chgData name="Radu Velcea" userId="df1d040a-5cb7-4540-80c0-9c89464a5c7f" providerId="ADAL" clId="{7AA77E07-6996-4872-9557-A4EBCB6ED46B}" dt="2026-06-03T05:05:02.361" v="1308" actId="47"/>
        <pc:sldMkLst>
          <pc:docMk/>
          <pc:sldMk cId="3522024654" sldId="329"/>
        </pc:sldMkLst>
        <pc:graphicFrameChg chg="add mod">
          <ac:chgData name="Radu Velcea" userId="df1d040a-5cb7-4540-80c0-9c89464a5c7f" providerId="ADAL" clId="{7AA77E07-6996-4872-9557-A4EBCB6ED46B}" dt="2026-06-03T04:59:55.880" v="1282"/>
          <ac:graphicFrameMkLst>
            <pc:docMk/>
            <pc:sldMk cId="3522024654" sldId="329"/>
            <ac:graphicFrameMk id="6" creationId="{58FDBBE4-9AA9-BCAE-91D9-4F3045FD904F}"/>
          </ac:graphicFrameMkLst>
        </pc:graphicFrameChg>
      </pc:sldChg>
      <pc:sldChg chg="addSp delSp modSp new del mod">
        <pc:chgData name="Radu Velcea" userId="df1d040a-5cb7-4540-80c0-9c89464a5c7f" providerId="ADAL" clId="{7AA77E07-6996-4872-9557-A4EBCB6ED46B}" dt="2026-06-03T05:05:02.513" v="1309" actId="47"/>
        <pc:sldMkLst>
          <pc:docMk/>
          <pc:sldMk cId="1742269150" sldId="330"/>
        </pc:sldMkLst>
      </pc:sldChg>
      <pc:sldChg chg="addSp delSp modSp new del mod modNotesTx">
        <pc:chgData name="Radu Velcea" userId="df1d040a-5cb7-4540-80c0-9c89464a5c7f" providerId="ADAL" clId="{7AA77E07-6996-4872-9557-A4EBCB6ED46B}" dt="2026-06-03T05:04:54.690" v="1291" actId="47"/>
        <pc:sldMkLst>
          <pc:docMk/>
          <pc:sldMk cId="2402893721" sldId="331"/>
        </pc:sldMkLst>
        <pc:graphicFrameChg chg="add mod">
          <ac:chgData name="Radu Velcea" userId="df1d040a-5cb7-4540-80c0-9c89464a5c7f" providerId="ADAL" clId="{7AA77E07-6996-4872-9557-A4EBCB6ED46B}" dt="2026-06-03T05:04:53.750" v="1290"/>
          <ac:graphicFrameMkLst>
            <pc:docMk/>
            <pc:sldMk cId="2402893721" sldId="331"/>
            <ac:graphicFrameMk id="5" creationId="{688079F6-4898-C7B1-A8C6-5B9EED838268}"/>
          </ac:graphicFrameMkLst>
        </pc:graphicFrameChg>
      </pc:sldChg>
      <pc:sldChg chg="modSp new del mod modNotesTx">
        <pc:chgData name="Radu Velcea" userId="df1d040a-5cb7-4540-80c0-9c89464a5c7f" providerId="ADAL" clId="{7AA77E07-6996-4872-9557-A4EBCB6ED46B}" dt="2026-06-03T05:04:58.721" v="1293" actId="47"/>
        <pc:sldMkLst>
          <pc:docMk/>
          <pc:sldMk cId="2339532522" sldId="332"/>
        </pc:sldMkLst>
      </pc:sldChg>
      <pc:sldChg chg="addSp delSp modSp new del mod modNotesTx">
        <pc:chgData name="Radu Velcea" userId="df1d040a-5cb7-4540-80c0-9c89464a5c7f" providerId="ADAL" clId="{7AA77E07-6996-4872-9557-A4EBCB6ED46B}" dt="2026-06-03T05:04:59.845" v="1295" actId="47"/>
        <pc:sldMkLst>
          <pc:docMk/>
          <pc:sldMk cId="2891889976" sldId="333"/>
        </pc:sldMkLst>
      </pc:sldChg>
      <pc:sldChg chg="addSp delSp modSp new del mod">
        <pc:chgData name="Radu Velcea" userId="df1d040a-5cb7-4540-80c0-9c89464a5c7f" providerId="ADAL" clId="{7AA77E07-6996-4872-9557-A4EBCB6ED46B}" dt="2026-06-03T05:05:00.370" v="1298" actId="47"/>
        <pc:sldMkLst>
          <pc:docMk/>
          <pc:sldMk cId="126993160" sldId="334"/>
        </pc:sldMkLst>
      </pc:sldChg>
      <pc:sldChg chg="addSp delSp modSp new del mod">
        <pc:chgData name="Radu Velcea" userId="df1d040a-5cb7-4540-80c0-9c89464a5c7f" providerId="ADAL" clId="{7AA77E07-6996-4872-9557-A4EBCB6ED46B}" dt="2026-06-03T05:03:04.315" v="1287" actId="47"/>
        <pc:sldMkLst>
          <pc:docMk/>
          <pc:sldMk cId="937931121" sldId="335"/>
        </pc:sldMkLst>
        <pc:spChg chg="del">
          <ac:chgData name="Radu Velcea" userId="df1d040a-5cb7-4540-80c0-9c89464a5c7f" providerId="ADAL" clId="{7AA77E07-6996-4872-9557-A4EBCB6ED46B}" dt="2026-06-03T04:35:24.752" v="1257" actId="478"/>
          <ac:spMkLst>
            <pc:docMk/>
            <pc:sldMk cId="937931121" sldId="335"/>
            <ac:spMk id="2" creationId="{0CDABB08-E31B-486F-CE94-FE9ED95EE159}"/>
          </ac:spMkLst>
        </pc:spChg>
        <pc:spChg chg="del">
          <ac:chgData name="Radu Velcea" userId="df1d040a-5cb7-4540-80c0-9c89464a5c7f" providerId="ADAL" clId="{7AA77E07-6996-4872-9557-A4EBCB6ED46B}" dt="2026-06-03T04:35:23.890" v="1256" actId="478"/>
          <ac:spMkLst>
            <pc:docMk/>
            <pc:sldMk cId="937931121" sldId="335"/>
            <ac:spMk id="3" creationId="{61F41F33-A42B-9A35-E096-61C064BE5708}"/>
          </ac:spMkLst>
        </pc:spChg>
        <pc:graphicFrameChg chg="add mod">
          <ac:chgData name="Radu Velcea" userId="df1d040a-5cb7-4540-80c0-9c89464a5c7f" providerId="ADAL" clId="{7AA77E07-6996-4872-9557-A4EBCB6ED46B}" dt="2026-06-03T05:00:25.807" v="1285"/>
          <ac:graphicFrameMkLst>
            <pc:docMk/>
            <pc:sldMk cId="937931121" sldId="335"/>
            <ac:graphicFrameMk id="5" creationId="{F2503BA9-836C-ED8A-B81A-539CF05F6493}"/>
          </ac:graphicFrameMkLst>
        </pc:graphicFrameChg>
      </pc:sldChg>
      <pc:sldChg chg="new del">
        <pc:chgData name="Radu Velcea" userId="df1d040a-5cb7-4540-80c0-9c89464a5c7f" providerId="ADAL" clId="{7AA77E07-6996-4872-9557-A4EBCB6ED46B}" dt="2026-06-03T04:35:19.919" v="1254" actId="680"/>
        <pc:sldMkLst>
          <pc:docMk/>
          <pc:sldMk cId="2280950491" sldId="335"/>
        </pc:sldMkLst>
      </pc:sldChg>
      <pc:sldChg chg="addSp delSp modSp new mod">
        <pc:chgData name="Radu Velcea" userId="df1d040a-5cb7-4540-80c0-9c89464a5c7f" providerId="ADAL" clId="{7AA77E07-6996-4872-9557-A4EBCB6ED46B}" dt="2026-06-03T05:06:38.827" v="1331" actId="14100"/>
        <pc:sldMkLst>
          <pc:docMk/>
          <pc:sldMk cId="2396118469" sldId="335"/>
        </pc:sldMkLst>
        <pc:spChg chg="del">
          <ac:chgData name="Radu Velcea" userId="df1d040a-5cb7-4540-80c0-9c89464a5c7f" providerId="ADAL" clId="{7AA77E07-6996-4872-9557-A4EBCB6ED46B}" dt="2026-06-03T05:06:20.041" v="1327" actId="478"/>
          <ac:spMkLst>
            <pc:docMk/>
            <pc:sldMk cId="2396118469" sldId="335"/>
            <ac:spMk id="2" creationId="{98F20B9E-BB9F-1A8B-025F-254FB23E2B68}"/>
          </ac:spMkLst>
        </pc:spChg>
        <pc:spChg chg="del">
          <ac:chgData name="Radu Velcea" userId="df1d040a-5cb7-4540-80c0-9c89464a5c7f" providerId="ADAL" clId="{7AA77E07-6996-4872-9557-A4EBCB6ED46B}" dt="2026-06-03T05:06:19.416" v="1326" actId="478"/>
          <ac:spMkLst>
            <pc:docMk/>
            <pc:sldMk cId="2396118469" sldId="335"/>
            <ac:spMk id="3" creationId="{C204CA47-3F71-2918-1AD1-A8C94E8CBD31}"/>
          </ac:spMkLst>
        </pc:spChg>
        <pc:graphicFrameChg chg="add mod">
          <ac:chgData name="Radu Velcea" userId="df1d040a-5cb7-4540-80c0-9c89464a5c7f" providerId="ADAL" clId="{7AA77E07-6996-4872-9557-A4EBCB6ED46B}" dt="2026-06-03T05:06:38.827" v="1331" actId="14100"/>
          <ac:graphicFrameMkLst>
            <pc:docMk/>
            <pc:sldMk cId="2396118469" sldId="335"/>
            <ac:graphicFrameMk id="5" creationId="{79AB4B24-27C7-B2CD-8416-3D5D76BDE445}"/>
          </ac:graphicFrameMkLst>
        </pc:graphicFrameChg>
      </pc:sldChg>
      <pc:sldChg chg="addSp delSp modSp new del mod">
        <pc:chgData name="Radu Velcea" userId="df1d040a-5cb7-4540-80c0-9c89464a5c7f" providerId="ADAL" clId="{7AA77E07-6996-4872-9557-A4EBCB6ED46B}" dt="2026-06-03T04:35:16.376" v="1252" actId="47"/>
        <pc:sldMkLst>
          <pc:docMk/>
          <pc:sldMk cId="2580778702" sldId="335"/>
        </pc:sldMkLst>
        <pc:spChg chg="del">
          <ac:chgData name="Radu Velcea" userId="df1d040a-5cb7-4540-80c0-9c89464a5c7f" providerId="ADAL" clId="{7AA77E07-6996-4872-9557-A4EBCB6ED46B}" dt="2026-06-03T04:34:52.208" v="1249" actId="478"/>
          <ac:spMkLst>
            <pc:docMk/>
            <pc:sldMk cId="2580778702" sldId="335"/>
            <ac:spMk id="2" creationId="{82C97649-623A-A382-20B4-05903A525CEC}"/>
          </ac:spMkLst>
        </pc:spChg>
        <pc:spChg chg="del">
          <ac:chgData name="Radu Velcea" userId="df1d040a-5cb7-4540-80c0-9c89464a5c7f" providerId="ADAL" clId="{7AA77E07-6996-4872-9557-A4EBCB6ED46B}" dt="2026-06-03T04:34:51.612" v="1248" actId="478"/>
          <ac:spMkLst>
            <pc:docMk/>
            <pc:sldMk cId="2580778702" sldId="335"/>
            <ac:spMk id="3" creationId="{42588308-D6BC-1BD8-7C45-DB87D7D7E9B6}"/>
          </ac:spMkLst>
        </pc:spChg>
        <pc:graphicFrameChg chg="add mod">
          <ac:chgData name="Radu Velcea" userId="df1d040a-5cb7-4540-80c0-9c89464a5c7f" providerId="ADAL" clId="{7AA77E07-6996-4872-9557-A4EBCB6ED46B}" dt="2026-06-03T04:35:00.778" v="1251"/>
          <ac:graphicFrameMkLst>
            <pc:docMk/>
            <pc:sldMk cId="2580778702" sldId="335"/>
            <ac:graphicFrameMk id="5" creationId="{D98683DB-0182-DDAE-16E7-D4DEC503771D}"/>
          </ac:graphicFrameMkLst>
        </pc:graphicFrameChg>
      </pc:sldChg>
      <pc:sldChg chg="addSp delSp modSp new del mod">
        <pc:chgData name="Radu Velcea" userId="df1d040a-5cb7-4540-80c0-9c89464a5c7f" providerId="ADAL" clId="{7AA77E07-6996-4872-9557-A4EBCB6ED46B}" dt="2026-06-03T05:03:05.458" v="1288" actId="47"/>
        <pc:sldMkLst>
          <pc:docMk/>
          <pc:sldMk cId="238085188" sldId="336"/>
        </pc:sldMkLst>
        <pc:spChg chg="del">
          <ac:chgData name="Radu Velcea" userId="df1d040a-5cb7-4540-80c0-9c89464a5c7f" providerId="ADAL" clId="{7AA77E07-6996-4872-9557-A4EBCB6ED46B}" dt="2026-06-03T04:54:12.028" v="1263" actId="478"/>
          <ac:spMkLst>
            <pc:docMk/>
            <pc:sldMk cId="238085188" sldId="336"/>
            <ac:spMk id="2" creationId="{E1BE6F1B-50B7-F3E0-EBAE-828D252FDE9A}"/>
          </ac:spMkLst>
        </pc:spChg>
        <pc:spChg chg="del">
          <ac:chgData name="Radu Velcea" userId="df1d040a-5cb7-4540-80c0-9c89464a5c7f" providerId="ADAL" clId="{7AA77E07-6996-4872-9557-A4EBCB6ED46B}" dt="2026-06-03T04:54:13.720" v="1264" actId="478"/>
          <ac:spMkLst>
            <pc:docMk/>
            <pc:sldMk cId="238085188" sldId="336"/>
            <ac:spMk id="3" creationId="{976C7903-E362-E03E-E72C-1AEEF6BFBEDE}"/>
          </ac:spMkLst>
        </pc:spChg>
        <pc:graphicFrameChg chg="add mod">
          <ac:chgData name="Radu Velcea" userId="df1d040a-5cb7-4540-80c0-9c89464a5c7f" providerId="ADAL" clId="{7AA77E07-6996-4872-9557-A4EBCB6ED46B}" dt="2026-06-03T05:00:31.416" v="1286"/>
          <ac:graphicFrameMkLst>
            <pc:docMk/>
            <pc:sldMk cId="238085188" sldId="336"/>
            <ac:graphicFrameMk id="5" creationId="{D0695EC9-9DF1-D497-BC02-F489D6D2D170}"/>
          </ac:graphicFrameMkLst>
        </pc:graphicFrameChg>
      </pc:sldChg>
      <pc:sldChg chg="addSp delSp modSp new mod">
        <pc:chgData name="Radu Velcea" userId="df1d040a-5cb7-4540-80c0-9c89464a5c7f" providerId="ADAL" clId="{7AA77E07-6996-4872-9557-A4EBCB6ED46B}" dt="2026-06-03T05:06:55.086" v="1338" actId="14100"/>
        <pc:sldMkLst>
          <pc:docMk/>
          <pc:sldMk cId="4084134540" sldId="336"/>
        </pc:sldMkLst>
        <pc:spChg chg="del">
          <ac:chgData name="Radu Velcea" userId="df1d040a-5cb7-4540-80c0-9c89464a5c7f" providerId="ADAL" clId="{7AA77E07-6996-4872-9557-A4EBCB6ED46B}" dt="2026-06-03T05:06:43.668" v="1334" actId="478"/>
          <ac:spMkLst>
            <pc:docMk/>
            <pc:sldMk cId="4084134540" sldId="336"/>
            <ac:spMk id="2" creationId="{AA60A225-1CF5-6F59-92B5-D8A960B1007A}"/>
          </ac:spMkLst>
        </pc:spChg>
        <pc:spChg chg="del">
          <ac:chgData name="Radu Velcea" userId="df1d040a-5cb7-4540-80c0-9c89464a5c7f" providerId="ADAL" clId="{7AA77E07-6996-4872-9557-A4EBCB6ED46B}" dt="2026-06-03T05:06:42.374" v="1333" actId="478"/>
          <ac:spMkLst>
            <pc:docMk/>
            <pc:sldMk cId="4084134540" sldId="336"/>
            <ac:spMk id="3" creationId="{C9B3B969-E291-8F15-24E9-677CBA6CB030}"/>
          </ac:spMkLst>
        </pc:spChg>
        <pc:graphicFrameChg chg="add mod">
          <ac:chgData name="Radu Velcea" userId="df1d040a-5cb7-4540-80c0-9c89464a5c7f" providerId="ADAL" clId="{7AA77E07-6996-4872-9557-A4EBCB6ED46B}" dt="2026-06-03T05:06:55.086" v="1338" actId="14100"/>
          <ac:graphicFrameMkLst>
            <pc:docMk/>
            <pc:sldMk cId="4084134540" sldId="336"/>
            <ac:graphicFrameMk id="5" creationId="{A66E6615-AEF8-5292-3017-D3E4A3FF8E4C}"/>
          </ac:graphicFrameMkLst>
        </pc:graphicFrameChg>
      </pc:sldChg>
      <pc:sldChg chg="addSp delSp modSp new mod">
        <pc:chgData name="Radu Velcea" userId="df1d040a-5cb7-4540-80c0-9c89464a5c7f" providerId="ADAL" clId="{7AA77E07-6996-4872-9557-A4EBCB6ED46B}" dt="2026-06-03T05:07:11.476" v="1345" actId="14100"/>
        <pc:sldMkLst>
          <pc:docMk/>
          <pc:sldMk cId="7625535" sldId="337"/>
        </pc:sldMkLst>
        <pc:spChg chg="del">
          <ac:chgData name="Radu Velcea" userId="df1d040a-5cb7-4540-80c0-9c89464a5c7f" providerId="ADAL" clId="{7AA77E07-6996-4872-9557-A4EBCB6ED46B}" dt="2026-06-03T05:06:59.036" v="1340" actId="478"/>
          <ac:spMkLst>
            <pc:docMk/>
            <pc:sldMk cId="7625535" sldId="337"/>
            <ac:spMk id="2" creationId="{92BE67BD-459F-A945-4BC9-17025199CC8B}"/>
          </ac:spMkLst>
        </pc:spChg>
        <pc:spChg chg="del">
          <ac:chgData name="Radu Velcea" userId="df1d040a-5cb7-4540-80c0-9c89464a5c7f" providerId="ADAL" clId="{7AA77E07-6996-4872-9557-A4EBCB6ED46B}" dt="2026-06-03T05:07:00.084" v="1341" actId="478"/>
          <ac:spMkLst>
            <pc:docMk/>
            <pc:sldMk cId="7625535" sldId="337"/>
            <ac:spMk id="3" creationId="{6E4E03ED-5F45-8132-EA18-4494B438128A}"/>
          </ac:spMkLst>
        </pc:spChg>
        <pc:graphicFrameChg chg="add mod">
          <ac:chgData name="Radu Velcea" userId="df1d040a-5cb7-4540-80c0-9c89464a5c7f" providerId="ADAL" clId="{7AA77E07-6996-4872-9557-A4EBCB6ED46B}" dt="2026-06-03T05:07:11.476" v="1345" actId="14100"/>
          <ac:graphicFrameMkLst>
            <pc:docMk/>
            <pc:sldMk cId="7625535" sldId="337"/>
            <ac:graphicFrameMk id="5" creationId="{B1EB04C6-11FE-035C-C79C-B4EA97A06068}"/>
          </ac:graphicFrameMkLst>
        </pc:graphicFrameChg>
      </pc:sldChg>
      <pc:sldChg chg="addSp delSp modSp new del mod">
        <pc:chgData name="Radu Velcea" userId="df1d040a-5cb7-4540-80c0-9c89464a5c7f" providerId="ADAL" clId="{7AA77E07-6996-4872-9557-A4EBCB6ED46B}" dt="2026-06-03T05:03:06.182" v="1289" actId="47"/>
        <pc:sldMkLst>
          <pc:docMk/>
          <pc:sldMk cId="3280149482" sldId="337"/>
        </pc:sldMkLst>
        <pc:spChg chg="del">
          <ac:chgData name="Radu Velcea" userId="df1d040a-5cb7-4540-80c0-9c89464a5c7f" providerId="ADAL" clId="{7AA77E07-6996-4872-9557-A4EBCB6ED46B}" dt="2026-06-03T04:54:36.993" v="1271" actId="478"/>
          <ac:spMkLst>
            <pc:docMk/>
            <pc:sldMk cId="3280149482" sldId="337"/>
            <ac:spMk id="2" creationId="{C89CBA8D-152D-40A8-9FFA-FC67677CC012}"/>
          </ac:spMkLst>
        </pc:spChg>
        <pc:spChg chg="del">
          <ac:chgData name="Radu Velcea" userId="df1d040a-5cb7-4540-80c0-9c89464a5c7f" providerId="ADAL" clId="{7AA77E07-6996-4872-9557-A4EBCB6ED46B}" dt="2026-06-03T04:54:35.804" v="1270" actId="478"/>
          <ac:spMkLst>
            <pc:docMk/>
            <pc:sldMk cId="3280149482" sldId="337"/>
            <ac:spMk id="3" creationId="{9B3698F0-480D-9B30-9FCA-9D35729D47C6}"/>
          </ac:spMkLst>
        </pc:spChg>
        <pc:graphicFrameChg chg="add mod">
          <ac:chgData name="Radu Velcea" userId="df1d040a-5cb7-4540-80c0-9c89464a5c7f" providerId="ADAL" clId="{7AA77E07-6996-4872-9557-A4EBCB6ED46B}" dt="2026-06-03T04:54:50.744" v="1275" actId="14100"/>
          <ac:graphicFrameMkLst>
            <pc:docMk/>
            <pc:sldMk cId="3280149482" sldId="337"/>
            <ac:graphicFrameMk id="5" creationId="{2BD7548A-0ED9-EFD2-65E9-A7965A3BF5FE}"/>
          </ac:graphicFrameMkLst>
        </pc:graphicFrameChg>
      </pc:sldChg>
      <pc:sldChg chg="addSp delSp modSp new mod">
        <pc:chgData name="Radu Velcea" userId="df1d040a-5cb7-4540-80c0-9c89464a5c7f" providerId="ADAL" clId="{7AA77E07-6996-4872-9557-A4EBCB6ED46B}" dt="2026-06-03T05:12:59.429" v="1368" actId="1076"/>
        <pc:sldMkLst>
          <pc:docMk/>
          <pc:sldMk cId="1412224222" sldId="338"/>
        </pc:sldMkLst>
        <pc:spChg chg="del">
          <ac:chgData name="Radu Velcea" userId="df1d040a-5cb7-4540-80c0-9c89464a5c7f" providerId="ADAL" clId="{7AA77E07-6996-4872-9557-A4EBCB6ED46B}" dt="2026-06-03T05:11:24.928" v="1347" actId="478"/>
          <ac:spMkLst>
            <pc:docMk/>
            <pc:sldMk cId="1412224222" sldId="338"/>
            <ac:spMk id="2" creationId="{FC04E90F-7491-E89A-6626-99822A06529A}"/>
          </ac:spMkLst>
        </pc:spChg>
        <pc:spChg chg="del">
          <ac:chgData name="Radu Velcea" userId="df1d040a-5cb7-4540-80c0-9c89464a5c7f" providerId="ADAL" clId="{7AA77E07-6996-4872-9557-A4EBCB6ED46B}" dt="2026-06-03T05:11:25.763" v="1348" actId="478"/>
          <ac:spMkLst>
            <pc:docMk/>
            <pc:sldMk cId="1412224222" sldId="338"/>
            <ac:spMk id="3" creationId="{1030F130-2DA2-D9A0-89B1-4581A968BEC2}"/>
          </ac:spMkLst>
        </pc:spChg>
        <pc:spChg chg="add mod">
          <ac:chgData name="Radu Velcea" userId="df1d040a-5cb7-4540-80c0-9c89464a5c7f" providerId="ADAL" clId="{7AA77E07-6996-4872-9557-A4EBCB6ED46B}" dt="2026-06-03T05:12:59.429" v="1368" actId="1076"/>
          <ac:spMkLst>
            <pc:docMk/>
            <pc:sldMk cId="1412224222" sldId="338"/>
            <ac:spMk id="7" creationId="{01D3EB80-27C9-B9BA-9E21-01AABEDD7699}"/>
          </ac:spMkLst>
        </pc:spChg>
        <pc:picChg chg="add mod">
          <ac:chgData name="Radu Velcea" userId="df1d040a-5cb7-4540-80c0-9c89464a5c7f" providerId="ADAL" clId="{7AA77E07-6996-4872-9557-A4EBCB6ED46B}" dt="2026-06-03T05:12:42.113" v="1357" actId="1076"/>
          <ac:picMkLst>
            <pc:docMk/>
            <pc:sldMk cId="1412224222" sldId="338"/>
            <ac:picMk id="6" creationId="{57F780E3-72EF-6868-9BDD-57089876B4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we’ll explore a leadership model that is very useful because it reminds us of something simple but often forgotten: people do not need the same leadership all the time. The same person may need clear direction in one task, encouragement in another, and full delegation in a third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6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CD915A-38F9-76AB-8D4A-B5098C4F7AD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orful pattern with different designs&#10;&#10;Description automatically generated with medium confidence">
            <a:extLst>
              <a:ext uri="{FF2B5EF4-FFF2-40B4-BE49-F238E27FC236}">
                <a16:creationId xmlns:a16="http://schemas.microsoft.com/office/drawing/2014/main" id="{54D45984-3213-35B0-C278-58BBA5EB6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12" y="672802"/>
            <a:ext cx="5450987" cy="3507308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2664196"/>
            <a:ext cx="3272155" cy="237388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37C3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2" y="1696763"/>
            <a:ext cx="4336866" cy="38144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50000"/>
              </a:lnSpc>
              <a:buNone/>
              <a:defRPr sz="1800" b="0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591750"/>
            <a:ext cx="4330561" cy="1006505"/>
          </a:xfrm>
        </p:spPr>
        <p:txBody>
          <a:bodyPr wrap="square">
            <a:noAutofit/>
          </a:bodyPr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600" b="1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2967104"/>
            <a:ext cx="3272155" cy="229228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400" b="1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180171"/>
            <a:ext cx="3272155" cy="237387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400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D89356-A99C-0128-C97C-A9C0DE1A1246}"/>
              </a:ext>
            </a:extLst>
          </p:cNvPr>
          <p:cNvSpPr/>
          <p:nvPr userDrawn="1"/>
        </p:nvSpPr>
        <p:spPr>
          <a:xfrm>
            <a:off x="0" y="4176990"/>
            <a:ext cx="9143999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A81CC32-1404-B236-829C-9767BE5F7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3" y="4556393"/>
            <a:ext cx="969200" cy="206456"/>
          </a:xfrm>
          <a:prstGeom prst="rect">
            <a:avLst/>
          </a:prstGeom>
        </p:spPr>
      </p:pic>
      <p:pic>
        <p:nvPicPr>
          <p:cNvPr id="36" name="Picture 35" descr="A black and white logo&#10;&#10;Description automatically generated">
            <a:extLst>
              <a:ext uri="{FF2B5EF4-FFF2-40B4-BE49-F238E27FC236}">
                <a16:creationId xmlns:a16="http://schemas.microsoft.com/office/drawing/2014/main" id="{8F569FCD-16F8-FB2A-B150-0AD701006D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57062"/>
          </a:xfrm>
        </p:spPr>
        <p:txBody>
          <a:bodyPr/>
          <a:lstStyle>
            <a:lvl1pPr>
              <a:defRPr sz="18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3018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468536"/>
            <a:ext cx="9144000" cy="69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407AF-12A6-62EC-ABC1-4EA3D4D52CB5}"/>
              </a:ext>
            </a:extLst>
          </p:cNvPr>
          <p:cNvSpPr/>
          <p:nvPr userDrawn="1"/>
        </p:nvSpPr>
        <p:spPr>
          <a:xfrm>
            <a:off x="0" y="4752968"/>
            <a:ext cx="9144000" cy="415027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/>
          <a:lstStyle>
            <a:lvl1pPr>
              <a:defRPr sz="18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2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37C3F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A479726-8A81-FDC6-43A3-60187EA6B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350201" y="4824412"/>
            <a:ext cx="819086" cy="2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5B780C-839C-6572-D60E-630924414E0D}"/>
              </a:ext>
            </a:extLst>
          </p:cNvPr>
          <p:cNvSpPr/>
          <p:nvPr userDrawn="1"/>
        </p:nvSpPr>
        <p:spPr>
          <a:xfrm>
            <a:off x="0" y="0"/>
            <a:ext cx="9143999" cy="5149763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olorful pattern with different designs&#10;&#10;Description automatically generated with medium confidence">
            <a:extLst>
              <a:ext uri="{FF2B5EF4-FFF2-40B4-BE49-F238E27FC236}">
                <a16:creationId xmlns:a16="http://schemas.microsoft.com/office/drawing/2014/main" id="{BCAE078B-2440-A479-DCE2-4BA7FC0B1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12" y="672802"/>
            <a:ext cx="5450987" cy="3507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3FC31D-BADF-ABB1-084A-FE92AB0256BB}"/>
              </a:ext>
            </a:extLst>
          </p:cNvPr>
          <p:cNvSpPr/>
          <p:nvPr userDrawn="1"/>
        </p:nvSpPr>
        <p:spPr>
          <a:xfrm>
            <a:off x="-2" y="4176990"/>
            <a:ext cx="9144001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680B11-5812-E3B8-498E-280E46B41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3" y="4556393"/>
            <a:ext cx="969200" cy="206456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63B2D0C-1F91-68C4-470B-3224F28961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CE6C16-BE54-BB91-34B0-F8CE4FB37063}"/>
              </a:ext>
            </a:extLst>
          </p:cNvPr>
          <p:cNvSpPr/>
          <p:nvPr userDrawn="1"/>
        </p:nvSpPr>
        <p:spPr>
          <a:xfrm>
            <a:off x="0" y="4503107"/>
            <a:ext cx="9144000" cy="646112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6385" y="4725555"/>
            <a:ext cx="8930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220E559A-74EA-36CC-6436-1E829EF2DD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350201" y="4696357"/>
            <a:ext cx="819086" cy="259611"/>
          </a:xfrm>
          <a:prstGeom prst="rect">
            <a:avLst/>
          </a:prstGeom>
        </p:spPr>
      </p:pic>
      <p:pic>
        <p:nvPicPr>
          <p:cNvPr id="12" name="Picture 11" descr="A colorful bird and a bird&#10;&#10;Description automatically generated with medium confidence">
            <a:extLst>
              <a:ext uri="{FF2B5EF4-FFF2-40B4-BE49-F238E27FC236}">
                <a16:creationId xmlns:a16="http://schemas.microsoft.com/office/drawing/2014/main" id="{2A339A96-933A-D718-9ECF-63B0F63F2AB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45" y="4554915"/>
            <a:ext cx="3670126" cy="5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37C3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27B2D-CE81-EFFA-B2CA-8A60AD1F5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Radu Velcea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EF0C68-50D4-7D79-8F6D-909A326903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0601" y="518926"/>
            <a:ext cx="4330561" cy="1960378"/>
          </a:xfrm>
        </p:spPr>
        <p:txBody>
          <a:bodyPr/>
          <a:lstStyle/>
          <a:p>
            <a:r>
              <a:rPr lang="en-US" dirty="0"/>
              <a:t>Designing the Individual Contributor to Manager Program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BC0655-5C96-7997-0418-B8F0E616D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TNC26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17DB0-4ADF-F23A-6EBE-AEA40E0031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June 10, 2026</a:t>
            </a:r>
          </a:p>
        </p:txBody>
      </p:sp>
    </p:spTree>
    <p:extLst>
      <p:ext uri="{BB962C8B-B14F-4D97-AF65-F5344CB8AC3E}">
        <p14:creationId xmlns:p14="http://schemas.microsoft.com/office/powerpoint/2010/main" val="175332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CD445-C97C-03AB-D776-1E355BDB2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Add-in 4" title="Interactive content from Mentimeter">
                <a:extLst>
                  <a:ext uri="{FF2B5EF4-FFF2-40B4-BE49-F238E27FC236}">
                    <a16:creationId xmlns:a16="http://schemas.microsoft.com/office/drawing/2014/main" id="{79AB4B24-27C7-B2CD-8416-3D5D76BDE4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2379064"/>
                  </p:ext>
                </p:extLst>
              </p:nvPr>
            </p:nvGraphicFramePr>
            <p:xfrm>
              <a:off x="0" y="115261"/>
              <a:ext cx="9144000" cy="502823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Add-in 4" title="Interactive content from Mentimeter">
                <a:extLst>
                  <a:ext uri="{FF2B5EF4-FFF2-40B4-BE49-F238E27FC236}">
                    <a16:creationId xmlns:a16="http://schemas.microsoft.com/office/drawing/2014/main" id="{79AB4B24-27C7-B2CD-8416-3D5D76BDE4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15261"/>
                <a:ext cx="9144000" cy="50282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611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F0DF8-FF30-7BA4-A03A-B61BDABF2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Add-in 4" title="Interactive content from Mentimeter">
                <a:extLst>
                  <a:ext uri="{FF2B5EF4-FFF2-40B4-BE49-F238E27FC236}">
                    <a16:creationId xmlns:a16="http://schemas.microsoft.com/office/drawing/2014/main" id="{A66E6615-AEF8-5292-3017-D3E4A3FF8E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4764008"/>
                  </p:ext>
                </p:extLst>
              </p:nvPr>
            </p:nvGraphicFramePr>
            <p:xfrm>
              <a:off x="0" y="43348"/>
              <a:ext cx="9144000" cy="510015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Add-in 4" title="Interactive content from Mentimeter">
                <a:extLst>
                  <a:ext uri="{FF2B5EF4-FFF2-40B4-BE49-F238E27FC236}">
                    <a16:creationId xmlns:a16="http://schemas.microsoft.com/office/drawing/2014/main" id="{A66E6615-AEF8-5292-3017-D3E4A3FF8E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43348"/>
                <a:ext cx="9144000" cy="51001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413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B1D43-5B41-55B1-BAC6-CA98BF473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Interactive content from Mentimeter">
                <a:extLst>
                  <a:ext uri="{FF2B5EF4-FFF2-40B4-BE49-F238E27FC236}">
                    <a16:creationId xmlns:a16="http://schemas.microsoft.com/office/drawing/2014/main" id="{B1EB04C6-11FE-035C-C79C-B4EA97A060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507222"/>
                  </p:ext>
                </p:extLst>
              </p:nvPr>
            </p:nvGraphicFramePr>
            <p:xfrm>
              <a:off x="0" y="122945"/>
              <a:ext cx="9144000" cy="502055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Add-in 4" title="Interactive content from Mentimeter">
                <a:extLst>
                  <a:ext uri="{FF2B5EF4-FFF2-40B4-BE49-F238E27FC236}">
                    <a16:creationId xmlns:a16="http://schemas.microsoft.com/office/drawing/2014/main" id="{B1EB04C6-11FE-035C-C79C-B4EA97A060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22945"/>
                <a:ext cx="9144000" cy="50205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2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DF1DA-FA4B-28AE-D4E6-907300B09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780E3-72EF-6868-9BDD-57089876B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43" y="765903"/>
            <a:ext cx="3032792" cy="3032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D3EB80-27C9-B9BA-9E21-01AABEDD7699}"/>
              </a:ext>
            </a:extLst>
          </p:cNvPr>
          <p:cNvSpPr txBox="1"/>
          <p:nvPr/>
        </p:nvSpPr>
        <p:spPr>
          <a:xfrm>
            <a:off x="441772" y="1327135"/>
            <a:ext cx="3486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Scan the QR code to express your interest in attending the Individual Contributor to Manager program in 2027.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141222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5F73542-302F-E941-8625-6F10E4188B6E}"/>
              </a:ext>
            </a:extLst>
          </p:cNvPr>
          <p:cNvSpPr txBox="1">
            <a:spLocks/>
          </p:cNvSpPr>
          <p:nvPr/>
        </p:nvSpPr>
        <p:spPr>
          <a:xfrm>
            <a:off x="392390" y="793291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1C305D"/>
                </a:solidFill>
                <a:latin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7758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1yseuz2npngdu43qatbmftaodrpqy1"/>
  <p:tag name="MENTI_PPT_SLIDE_MAP" val="{&quot;321&quot;:&quot;7w55en6554x3&quot;,&quot;324&quot;:&quot;wssjoqcwzbbb&quot;,&quot;327&quot;:&quot;u74gftjv1m8u&quot;,&quot;328&quot;:&quot;eat2kd43ucdc&quot;,&quot;329&quot;:&quot;od3ev6sx7vfs&quot;,&quot;330&quot;:&quot;3mzqm61fpok2&quot;,&quot;335&quot;:&quot;atiyq3shvkw1&quot;,&quot;336&quot;:&quot;6e3w38auyxhv&quot;,&quot;337&quot;:&quot;7b8yhnegev3a&quot;}"/>
</p:tagLst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webextension1.xml><?xml version="1.0" encoding="utf-8"?>
<we:webextension xmlns:we="http://schemas.microsoft.com/office/webextensions/webextension/2010/11" id="{2ACBB1FC-12AD-4E37-A6BE-43385279B3C8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atiyq3shvkw1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7890FC76-BC5E-44F9-9C5C-76DD1E065E53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6e3w38auyxhv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D0372A2E-CAF7-4A9D-924D-C2AB8685D7CD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7b8yhnegev3a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N Assoc Document Template" ma:contentTypeID="0x0101009843AFB38A7E1F44B837FA499A2BB7E906001F3DFD100E74204B99B9B0434EFA7EEE" ma:contentTypeVersion="4" ma:contentTypeDescription=" - Republished 2025-01-29 16:50:34 - Republished 2025-02-03 20:32:55" ma:contentTypeScope="" ma:versionID="d6d09b4be6a93d37286be28866e0df0b">
  <xsd:schema xmlns:xsd="http://www.w3.org/2001/XMLSchema" xmlns:xs="http://www.w3.org/2001/XMLSchema" xmlns:p="http://schemas.microsoft.com/office/2006/metadata/properties" xmlns:ns2="5f7fb2c2-3e19-4c09-8c9a-fec4e3a7f868" xmlns:ns3="df3f81f0-5a89-4293-9ae7-e1bb9ce1e39b" targetNamespace="http://schemas.microsoft.com/office/2006/metadata/properties" ma:root="true" ma:fieldsID="2a340338c77c382993f62ba728dd0c68" ns2:_="" ns3:_="">
    <xsd:import namespace="5f7fb2c2-3e19-4c09-8c9a-fec4e3a7f868"/>
    <xsd:import namespace="df3f81f0-5a89-4293-9ae7-e1bb9ce1e39b"/>
    <xsd:element name="properties">
      <xsd:complexType>
        <xsd:sequence>
          <xsd:element name="documentManagement">
            <xsd:complexType>
              <xsd:all>
                <xsd:element ref="ns2:ibac434d51174fa9b37a8e366692a1f1" minOccurs="0"/>
                <xsd:element ref="ns2:TaxCatchAll" minOccurs="0"/>
                <xsd:element ref="ns2:TaxCatchAllLabel" minOccurs="0"/>
                <xsd:element ref="ns2:n9341720759048cb9826351032da65d8" minOccurs="0"/>
                <xsd:element ref="ns2:TaxKeywordTaxHTField" minOccurs="0"/>
                <xsd:element ref="ns2:Documentsharing"/>
                <xsd:element ref="ns2:g529532d8e6844859967afe105bbd6f1" minOccurs="0"/>
                <xsd:element ref="ns2:e1962f1dc6df4c3fa345e5cc03eaac01" minOccurs="0"/>
                <xsd:element ref="ns2:Standard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fb2c2-3e19-4c09-8c9a-fec4e3a7f868" elementFormDefault="qualified">
    <xsd:import namespace="http://schemas.microsoft.com/office/2006/documentManagement/types"/>
    <xsd:import namespace="http://schemas.microsoft.com/office/infopath/2007/PartnerControls"/>
    <xsd:element name="ibac434d51174fa9b37a8e366692a1f1" ma:index="8" nillable="true" ma:taxonomy="true" ma:internalName="ibac434d51174fa9b37a8e366692a1f1" ma:taxonomyFieldName="FunctionalTeam" ma:displayName="Functional Team" ma:indexed="true" ma:default="1;#GLAD|43f55c78-19a5-4985-9470-69de2194f2a8" ma:fieldId="{2bac434d-5117-4fa9-b37a-8e366692a1f1}" ma:sspId="3aa016d8-8629-4718-83e1-77943a6a4e71" ma:termSetId="7707336b-8ddb-45bf-a823-428042e0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5307fe5-75a7-41f3-be1a-76b43f74d58e}" ma:internalName="TaxCatchAll" ma:showField="CatchAllData" ma:web="df3f81f0-5a89-4293-9ae7-e1bb9ce1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5307fe5-75a7-41f3-be1a-76b43f74d58e}" ma:internalName="TaxCatchAllLabel" ma:readOnly="true" ma:showField="CatchAllDataLabel" ma:web="df3f81f0-5a89-4293-9ae7-e1bb9ce1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9341720759048cb9826351032da65d8" ma:index="12" nillable="true" ma:taxonomy="true" ma:internalName="n9341720759048cb9826351032da65d8" ma:taxonomyFieldName="DocumentType" ma:displayName="Document Type" ma:indexed="true" ma:readOnly="false" ma:fieldId="{79341720-7590-48cb-9826-351032da65d8}" ma:sspId="3aa016d8-8629-4718-83e1-77943a6a4e71" ma:termSetId="0a54c3c8-7cab-48ff-a684-a3cb90177a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4" nillable="true" ma:taxonomy="true" ma:internalName="TaxKeywordTaxHTField" ma:taxonomyFieldName="TaxKeyword" ma:displayName="Hash Tags" ma:fieldId="{23f27201-bee3-471e-b2e7-b64fd8b7ca38}" ma:taxonomyMulti="true" ma:sspId="3aa016d8-8629-4718-83e1-77943a6a4e7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Documentsharing" ma:index="16" ma:displayName="Sharing" ma:default="Team internal" ma:description="metadata to enable document viewing company wide or team internal" ma:format="Dropdown" ma:indexed="true" ma:internalName="Documentsharing">
      <xsd:simpleType>
        <xsd:restriction base="dms:Choice">
          <xsd:enumeration value="Company-wide"/>
          <xsd:enumeration value="Team internal"/>
        </xsd:restriction>
      </xsd:simpleType>
    </xsd:element>
    <xsd:element name="g529532d8e6844859967afe105bbd6f1" ma:index="17" nillable="true" ma:taxonomy="true" ma:internalName="g529532d8e6844859967afe105bbd6f1" ma:taxonomyFieldName="AutoTag" ma:displayName="Auto Tag" ma:indexed="true" ma:fieldId="{0529532d-8e68-4485-9967-afe105bbd6f1}" ma:sspId="3aa016d8-8629-4718-83e1-77943a6a4e71" ma:termSetId="e7947016-6a3d-4135-b330-a3e5a4df32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962f1dc6df4c3fa345e5cc03eaac01" ma:index="19" nillable="true" ma:taxonomy="true" ma:internalName="e1962f1dc6df4c3fa345e5cc03eaac01" ma:taxonomyFieldName="FolderTag" ma:displayName="Folder Tag" ma:fieldId="{e1962f1d-c6df-4c3f-a345-e5cc03eaac01}" ma:taxonomyMulti="true" ma:sspId="3aa016d8-8629-4718-83e1-77943a6a4e71" ma:termSetId="e7947016-6a3d-4135-b330-a3e5a4df32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andards" ma:index="21" nillable="true" ma:displayName="Standards" ma:default="" ma:internalName="Standard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C Audits"/>
                    <xsd:enumeration value="Fin Audit"/>
                    <xsd:enumeration value="ISO 27001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f81f0-5a89-4293-9ae7-e1bb9ce1e39b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f3f81f0-5a89-4293-9ae7-e1bb9ce1e39b">GLAD-261553145-8388</_dlc_DocId>
    <_dlc_DocIdUrl xmlns="df3f81f0-5a89-4293-9ae7-e1bb9ce1e39b">
      <Url>https://geantonline.sharepoint.com/sites/Intranet-GLAD-Teams/_layouts/15/DocIdRedir.aspx?ID=GLAD-261553145-8388</Url>
      <Description>GLAD-261553145-8388</Description>
    </_dlc_DocIdUrl>
    <Documentsharing xmlns="5f7fb2c2-3e19-4c09-8c9a-fec4e3a7f868">Team internal</Documentsharing>
    <e1962f1dc6df4c3fa345e5cc03eaac01 xmlns="5f7fb2c2-3e19-4c09-8c9a-fec4e3a7f868">
      <Terms xmlns="http://schemas.microsoft.com/office/infopath/2007/PartnerControls"/>
    </e1962f1dc6df4c3fa345e5cc03eaac01>
    <TaxKeywordTaxHTField xmlns="5f7fb2c2-3e19-4c09-8c9a-fec4e3a7f868">
      <Terms xmlns="http://schemas.microsoft.com/office/infopath/2007/PartnerControls"/>
    </TaxKeywordTaxHTField>
    <n9341720759048cb9826351032da65d8 xmlns="5f7fb2c2-3e19-4c09-8c9a-fec4e3a7f868">
      <Terms xmlns="http://schemas.microsoft.com/office/infopath/2007/PartnerControls"/>
    </n9341720759048cb9826351032da65d8>
    <g529532d8e6844859967afe105bbd6f1 xmlns="5f7fb2c2-3e19-4c09-8c9a-fec4e3a7f868">
      <Terms xmlns="http://schemas.microsoft.com/office/infopath/2007/PartnerControls"/>
    </g529532d8e6844859967afe105bbd6f1>
    <TaxCatchAll xmlns="5f7fb2c2-3e19-4c09-8c9a-fec4e3a7f868">
      <Value>1</Value>
    </TaxCatchAll>
    <Standards xmlns="5f7fb2c2-3e19-4c09-8c9a-fec4e3a7f868" xsi:nil="true"/>
    <ibac434d51174fa9b37a8e366692a1f1 xmlns="5f7fb2c2-3e19-4c09-8c9a-fec4e3a7f8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GLAD</TermName>
          <TermId xmlns="http://schemas.microsoft.com/office/infopath/2007/PartnerControls">43f55c78-19a5-4985-9470-69de2194f2a8</TermId>
        </TermInfo>
      </Terms>
    </ibac434d51174fa9b37a8e366692a1f1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3aa016d8-8629-4718-83e1-77943a6a4e71" ContentTypeId="0x0101009843AFB38A7E1F44B837FA499A2BB7E906" PreviousValue="false" LastSyncTimeStamp="2025-08-21T11:06:30.75Z"/>
</file>

<file path=customXml/itemProps1.xml><?xml version="1.0" encoding="utf-8"?>
<ds:datastoreItem xmlns:ds="http://schemas.openxmlformats.org/officeDocument/2006/customXml" ds:itemID="{D7AB65FD-27ED-4489-9EBC-12C8BB365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7fb2c2-3e19-4c09-8c9a-fec4e3a7f868"/>
    <ds:schemaRef ds:uri="df3f81f0-5a89-4293-9ae7-e1bb9ce1e3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  <ds:schemaRef ds:uri="df3f81f0-5a89-4293-9ae7-e1bb9ce1e39b"/>
    <ds:schemaRef ds:uri="5f7fb2c2-3e19-4c09-8c9a-fec4e3a7f868"/>
  </ds:schemaRefs>
</ds:datastoreItem>
</file>

<file path=customXml/itemProps4.xml><?xml version="1.0" encoding="utf-8"?>
<ds:datastoreItem xmlns:ds="http://schemas.openxmlformats.org/officeDocument/2006/customXml" ds:itemID="{ABF7AAC9-2FAB-4DA0-9A1C-75828FF36CD5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5FB5E2EF-1FB5-4644-8791-6934DDA1FCB5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003d8cf0-51b3-448e-9fca-7be663facb26}" enabled="1" method="Standard" siteId="{d8cc37ca-6546-448c-8369-0f1026a3306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0</TotalTime>
  <Words>93</Words>
  <Application>Microsoft Office PowerPoint</Application>
  <PresentationFormat>On-screen Show (16:9)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GEANT Association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Radu Velcea</cp:lastModifiedBy>
  <cp:revision>175</cp:revision>
  <dcterms:created xsi:type="dcterms:W3CDTF">2015-04-29T14:13:57Z</dcterms:created>
  <dcterms:modified xsi:type="dcterms:W3CDTF">2026-06-03T05:13:00Z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0x0101009843AFB38A7E1F44B837FA499A2BB7E906001F3DFD100E74204B99B9B0434EFA7EEE</vt:lpwstr>
  </property>
  <property fmtid="{D5CDD505-2E9C-101B-9397-08002B2CF9AE}" pid="3" name="_dlc_DocIdItemGuid">
    <vt:lpwstr>26ce98c9-8c24-4604-9470-943c6f50fd69</vt:lpwstr>
  </property>
  <property fmtid="{D5CDD505-2E9C-101B-9397-08002B2CF9AE}" pid="4" name="FunctionalTeam">
    <vt:lpwstr>1;#GLAD|43f55c78-19a5-4985-9470-69de2194f2a8</vt:lpwstr>
  </property>
  <property fmtid="{D5CDD505-2E9C-101B-9397-08002B2CF9AE}" pid="5" name="TaxKeyword">
    <vt:lpwstr/>
  </property>
  <property fmtid="{D5CDD505-2E9C-101B-9397-08002B2CF9AE}" pid="6" name="MediaServiceImageTags">
    <vt:lpwstr/>
  </property>
  <property fmtid="{D5CDD505-2E9C-101B-9397-08002B2CF9AE}" pid="7" name="AutoTag">
    <vt:lpwstr/>
  </property>
  <property fmtid="{D5CDD505-2E9C-101B-9397-08002B2CF9AE}" pid="8" name="FolderTag">
    <vt:lpwstr/>
  </property>
  <property fmtid="{D5CDD505-2E9C-101B-9397-08002B2CF9AE}" pid="9" name="DocumentType">
    <vt:lpwstr/>
  </property>
  <property fmtid="{D5CDD505-2E9C-101B-9397-08002B2CF9AE}" pid="10" name="lcf76f155ced4ddcb4097134ff3c332f">
    <vt:lpwstr/>
  </property>
</Properties>
</file>