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482" r:id="rId3"/>
    <p:sldId id="52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6" userDrawn="1">
          <p15:clr>
            <a:srgbClr val="A4A3A4"/>
          </p15:clr>
        </p15:guide>
        <p15:guide id="2" pos="62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3B"/>
    <a:srgbClr val="EE6D53"/>
    <a:srgbClr val="F88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2"/>
    <p:restoredTop sz="94301"/>
  </p:normalViewPr>
  <p:slideViewPr>
    <p:cSldViewPr snapToGrid="0" snapToObjects="1">
      <p:cViewPr>
        <p:scale>
          <a:sx n="100" d="100"/>
          <a:sy n="100" d="100"/>
        </p:scale>
        <p:origin x="168" y="-368"/>
      </p:cViewPr>
      <p:guideLst>
        <p:guide orient="horz" pos="1896"/>
        <p:guide pos="6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wald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wald Medium" pitchFamily="2" charset="77"/>
              </a:defRPr>
            </a:lvl1pPr>
          </a:lstStyle>
          <a:p>
            <a:fld id="{EB692D35-10FD-6545-8C02-813A60B2B96E}" type="datetimeFigureOut">
              <a:rPr lang="en-US" smtClean="0"/>
              <a:pPr/>
              <a:t>6/8/26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wald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wald Medium" pitchFamily="2" charset="77"/>
              </a:defRPr>
            </a:lvl1pPr>
          </a:lstStyle>
          <a:p>
            <a:fld id="{1CDBF76F-1338-7C4E-90E8-75B397557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6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wald Medium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swald Medium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swald Medium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swald Medium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swald Medium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9F6D277-3820-1440-9688-2E7596157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89E3C-9EB4-AB45-B7C4-A3593B30B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6475"/>
            <a:ext cx="10515600" cy="132556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2B11B6-42A4-6142-A7C8-2743D7B0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pPr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50A37-380D-F94E-B5F2-9B3040D1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8DE528-A2B4-3D4C-90CE-4430B4F7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2BC4F468-92DA-1344-817F-5C3B43626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chemeClr val="tx1"/>
                </a:solidFill>
                <a:latin typeface="Chiv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ceteros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verterem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his, sea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eius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iisque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eu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 Et vis stet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dolorem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perpetua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usu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ea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diam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affert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labores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796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145" y="497475"/>
            <a:ext cx="11443710" cy="1200872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circle 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5" y="2972410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0629" y="2972409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1" i="0" cap="all" baseline="0">
                <a:latin typeface="Oswald SemiBold" pitchFamily="2" charset="77"/>
              </a:defRPr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112" y="2972408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D6EB1DA-ED53-6F49-9F06-388137EB1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143" y="4173281"/>
            <a:ext cx="3650745" cy="1938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96056064-94F0-8141-8549-E2C1A2D176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70627" y="4173280"/>
            <a:ext cx="3650745" cy="1938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07D5D29D-8CE0-5C49-BAFD-C85F34BEDD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110" y="4173279"/>
            <a:ext cx="3650745" cy="1938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90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497475"/>
            <a:ext cx="11443710" cy="1200872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5" y="2403642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0629" y="2403641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1" i="0" cap="all" baseline="0">
                <a:latin typeface="Oswald SemiBold" pitchFamily="2" charset="77"/>
              </a:defRPr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112" y="2403640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D6EB1DA-ED53-6F49-9F06-388137EB1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143" y="3145719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96056064-94F0-8141-8549-E2C1A2D176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70627" y="3145718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07D5D29D-8CE0-5C49-BAFD-C85F34BEDD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110" y="3145717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5F725F5F-29EC-7A46-867A-CB9D50B0EE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4143" y="4704781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9B1D89C0-DF86-9545-9067-BA2DAC653A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70627" y="4704780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1" i="0" cap="all" baseline="0">
                <a:latin typeface="Oswald SemiBold" pitchFamily="2" charset="77"/>
              </a:defRPr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44CABBFD-2B5D-444F-B158-905AE8E47C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67110" y="4704779"/>
            <a:ext cx="3650745" cy="742077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C54232E4-32B2-BD43-9691-9BBD9351E4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4141" y="5446858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8C0A11A7-0907-614C-8968-1586880AB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0625" y="5446857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682C0728-65EA-464F-9DD9-96CB9AFFB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67108" y="5446856"/>
            <a:ext cx="3650745" cy="742077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77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277" y="4774196"/>
            <a:ext cx="3186688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05761" y="4774195"/>
            <a:ext cx="3186688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02244" y="4774194"/>
            <a:ext cx="3186688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="" xmlns:a16="http://schemas.microsoft.com/office/drawing/2014/main" id="{A110A1B4-AB77-864B-B93F-F28A825262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76" y="1947278"/>
            <a:ext cx="3186687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9911B599-DCFD-2A4C-816B-38B258B72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05760" y="1947278"/>
            <a:ext cx="3186687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741FAB79-2CD0-1F4F-8D6D-89BBDBD10E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2243" y="1947277"/>
            <a:ext cx="3186687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951CBA4-BF0F-F64D-A26B-C41A89039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276" y="603183"/>
            <a:ext cx="10979654" cy="810532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accent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67046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2635213"/>
            <a:ext cx="11443710" cy="1200872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2736" y="4061401"/>
            <a:ext cx="2634697" cy="1938771"/>
          </a:xfrm>
        </p:spPr>
        <p:txBody>
          <a:bodyPr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6680" y="4061400"/>
            <a:ext cx="2634697" cy="1938771"/>
          </a:xfrm>
        </p:spPr>
        <p:txBody>
          <a:bodyPr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0624" y="4061399"/>
            <a:ext cx="2634697" cy="1938771"/>
          </a:xfrm>
        </p:spPr>
        <p:txBody>
          <a:bodyPr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719F3C81-C606-9E45-A76F-3D6A4C159F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4567" y="4061398"/>
            <a:ext cx="2634697" cy="1938771"/>
          </a:xfrm>
        </p:spPr>
        <p:txBody>
          <a:bodyPr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89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153989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719F3C81-C606-9E45-A76F-3D6A4C159F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8476" y="5039833"/>
            <a:ext cx="5470790" cy="1453042"/>
          </a:xfrm>
        </p:spPr>
        <p:txBody>
          <a:bodyPr>
            <a:no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="" xmlns:a16="http://schemas.microsoft.com/office/drawing/2014/main" id="{D328E688-4C96-3741-B36A-E07F7575E2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736" y="5039832"/>
            <a:ext cx="5470790" cy="1453042"/>
          </a:xfrm>
        </p:spPr>
        <p:txBody>
          <a:bodyPr>
            <a:no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1E735F7D-60F3-B145-8311-B30F1DF63C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28476" y="4469219"/>
            <a:ext cx="5470790" cy="570613"/>
          </a:xfrm>
        </p:spPr>
        <p:txBody>
          <a:bodyPr anchor="b">
            <a:noAutofit/>
          </a:bodyPr>
          <a:lstStyle>
            <a:lvl1pPr marL="0" indent="0">
              <a:buNone/>
              <a:defRPr sz="18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2852C7C0-65BA-1D4D-8A01-2388FE2C2A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2736" y="4469218"/>
            <a:ext cx="5470790" cy="570613"/>
          </a:xfrm>
        </p:spPr>
        <p:txBody>
          <a:bodyPr anchor="b">
            <a:noAutofit/>
          </a:bodyPr>
          <a:lstStyle>
            <a:lvl1pPr marL="0" indent="0">
              <a:buNone/>
              <a:defRPr sz="18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59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428999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719F3C81-C606-9E45-A76F-3D6A4C159F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4662" y="5613991"/>
            <a:ext cx="3562677" cy="850604"/>
          </a:xfrm>
        </p:spPr>
        <p:txBody>
          <a:bodyPr>
            <a:no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="" xmlns:a16="http://schemas.microsoft.com/office/drawing/2014/main" id="{D328E688-4C96-3741-B36A-E07F7575E2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736" y="5613990"/>
            <a:ext cx="3562677" cy="850604"/>
          </a:xfrm>
        </p:spPr>
        <p:txBody>
          <a:bodyPr>
            <a:no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1E735F7D-60F3-B145-8311-B30F1DF63C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14662" y="5043377"/>
            <a:ext cx="3562677" cy="570613"/>
          </a:xfrm>
        </p:spPr>
        <p:txBody>
          <a:bodyPr anchor="b">
            <a:noAutofit/>
          </a:bodyPr>
          <a:lstStyle>
            <a:lvl1pPr marL="0" indent="0">
              <a:buNone/>
              <a:defRPr sz="18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2852C7C0-65BA-1D4D-8A01-2388FE2C2A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2736" y="5043376"/>
            <a:ext cx="3562677" cy="570613"/>
          </a:xfrm>
        </p:spPr>
        <p:txBody>
          <a:bodyPr anchor="b">
            <a:noAutofit/>
          </a:bodyPr>
          <a:lstStyle>
            <a:lvl1pPr marL="0" indent="0">
              <a:buNone/>
              <a:defRPr sz="18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44D47342-243E-EA42-8B1C-33FAC522BA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36587" y="5613990"/>
            <a:ext cx="3562677" cy="850604"/>
          </a:xfrm>
        </p:spPr>
        <p:txBody>
          <a:bodyPr>
            <a:noAutofit/>
          </a:bodyPr>
          <a:lstStyle>
            <a:lvl1pPr marL="0" indent="0">
              <a:buNone/>
              <a:defRPr sz="1400" b="0" i="0"/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111C4EF7-2E45-A142-A612-2BF9D714DF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6587" y="5043376"/>
            <a:ext cx="3562677" cy="570613"/>
          </a:xfrm>
        </p:spPr>
        <p:txBody>
          <a:bodyPr anchor="b">
            <a:noAutofit/>
          </a:bodyPr>
          <a:lstStyle>
            <a:lvl1pPr marL="0" indent="0">
              <a:buNone/>
              <a:defRPr sz="18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747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5770" y="2322193"/>
            <a:ext cx="3147935" cy="1536989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719F3C81-C606-9E45-A76F-3D6A4C159F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29846" y="2322192"/>
            <a:ext cx="3147935" cy="1536989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D7655E03-1B41-0643-886E-78DF89046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35770" y="4376148"/>
            <a:ext cx="3147935" cy="1536989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82EC3778-6871-3F46-8EE3-A1C813759D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29846" y="4376147"/>
            <a:ext cx="3147935" cy="1536989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3173943D-8970-6940-B28D-1826D9D8AE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0591" y="4366865"/>
            <a:ext cx="3940517" cy="1545828"/>
          </a:xfrm>
        </p:spPr>
        <p:txBody>
          <a:bodyPr anchor="ctr">
            <a:noAutofit/>
          </a:bodyPr>
          <a:lstStyle>
            <a:lvl1pPr marL="0" indent="0" algn="r">
              <a:buNone/>
              <a:defRPr sz="36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0CB3FA68-8FF9-B64E-B527-A0CFCFF97C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070" y="2324060"/>
            <a:ext cx="3940517" cy="1545828"/>
          </a:xfrm>
        </p:spPr>
        <p:txBody>
          <a:bodyPr anchor="ctr">
            <a:noAutofit/>
          </a:bodyPr>
          <a:lstStyle>
            <a:lvl1pPr marL="0" indent="0" algn="r">
              <a:buNone/>
              <a:defRPr sz="36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3E4A625-885B-E04E-8BFC-79A5BD6A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0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599" y="1231034"/>
            <a:ext cx="3207255" cy="219796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289588" cy="6858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0599" y="3429000"/>
            <a:ext cx="320725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38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D7655E03-1B41-0643-886E-78DF89046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35770" y="4376148"/>
            <a:ext cx="6418030" cy="1536989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/>
            </a:lvl1pPr>
            <a:lvl2pPr marL="457200" indent="0">
              <a:buNone/>
              <a:defRPr sz="1400" b="0" i="0"/>
            </a:lvl2pPr>
            <a:lvl3pPr marL="914400" indent="0">
              <a:buNone/>
              <a:defRPr sz="1200" b="0" i="0"/>
            </a:lvl3pPr>
            <a:lvl4pPr marL="1371600" indent="0">
              <a:buNone/>
              <a:defRPr sz="1100" b="0" i="0"/>
            </a:lvl4pPr>
            <a:lvl5pPr marL="1828800" indent="0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3173943D-8970-6940-B28D-1826D9D8AE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0591" y="4366865"/>
            <a:ext cx="3940517" cy="1545828"/>
          </a:xfrm>
        </p:spPr>
        <p:txBody>
          <a:bodyPr anchor="ctr">
            <a:noAutofit/>
          </a:bodyPr>
          <a:lstStyle>
            <a:lvl1pPr marL="0" indent="0" algn="r">
              <a:buNone/>
              <a:defRPr sz="36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="" xmlns:a16="http://schemas.microsoft.com/office/drawing/2014/main" id="{0CB3FA68-8FF9-B64E-B527-A0CFCFF97C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070" y="2721935"/>
            <a:ext cx="3036305" cy="92625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3E4A625-885B-E04E-8BFC-79A5BD6A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accent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1AA4EDCC-12FD-2F4B-8085-FA396D7440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4782" y="2721935"/>
            <a:ext cx="3036305" cy="92625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18B7584C-4C1C-894B-9823-E37B760A35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17494" y="2721935"/>
            <a:ext cx="3036305" cy="92625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 i="0" cap="all" baseline="0"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60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75786F8-1EBE-A34F-8FF0-691916AD4E7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951" y="517848"/>
            <a:ext cx="8800097" cy="988579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3429000"/>
            <a:ext cx="4059936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0599" y="3429000"/>
            <a:ext cx="320725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EC53FD0C-B1DC-E141-90F0-958953CFC6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2064" y="3429000"/>
            <a:ext cx="4059936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23F5F0BC-E255-C841-9FB2-D5898ADF33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5951" y="1699219"/>
            <a:ext cx="8800096" cy="795787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/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43C10868-D381-D148-A04D-51D793729E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847" y="4719762"/>
            <a:ext cx="3036306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2F56925B-FE49-864C-BCE2-2C4BDFAA00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7847" y="3793503"/>
            <a:ext cx="3036305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tx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91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6E5B5204-28C8-E44F-A86F-32B498F4E9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5131 w 12192000"/>
              <a:gd name="connsiteY0" fmla="*/ 838931 h 6858000"/>
              <a:gd name="connsiteX1" fmla="*/ 11276869 w 12192000"/>
              <a:gd name="connsiteY1" fmla="*/ 838931 h 6858000"/>
              <a:gd name="connsiteX2" fmla="*/ 11276869 w 12192000"/>
              <a:gd name="connsiteY2" fmla="*/ 5893657 h 6858000"/>
              <a:gd name="connsiteX3" fmla="*/ 915131 w 12192000"/>
              <a:gd name="connsiteY3" fmla="*/ 5893657 h 6858000"/>
              <a:gd name="connsiteX4" fmla="*/ 838200 w 12192000"/>
              <a:gd name="connsiteY4" fmla="*/ 762000 h 6858000"/>
              <a:gd name="connsiteX5" fmla="*/ 838200 w 12192000"/>
              <a:gd name="connsiteY5" fmla="*/ 5970588 h 6858000"/>
              <a:gd name="connsiteX6" fmla="*/ 11353800 w 12192000"/>
              <a:gd name="connsiteY6" fmla="*/ 5970588 h 6858000"/>
              <a:gd name="connsiteX7" fmla="*/ 11353800 w 12192000"/>
              <a:gd name="connsiteY7" fmla="*/ 762000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915131" y="838931"/>
                </a:moveTo>
                <a:lnTo>
                  <a:pt x="11276869" y="838931"/>
                </a:lnTo>
                <a:lnTo>
                  <a:pt x="11276869" y="5893657"/>
                </a:lnTo>
                <a:lnTo>
                  <a:pt x="915131" y="5893657"/>
                </a:lnTo>
                <a:close/>
                <a:moveTo>
                  <a:pt x="838200" y="762000"/>
                </a:moveTo>
                <a:lnTo>
                  <a:pt x="838200" y="5970588"/>
                </a:lnTo>
                <a:lnTo>
                  <a:pt x="11353800" y="5970588"/>
                </a:lnTo>
                <a:lnTo>
                  <a:pt x="11353800" y="762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89E3C-9EB4-AB45-B7C4-A3593B30B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6475"/>
            <a:ext cx="10515600" cy="132556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2B11B6-42A4-6142-A7C8-2743D7B0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pPr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50A37-380D-F94E-B5F2-9B3040D1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8DE528-A2B4-3D4C-90CE-4430B4F7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04BB6CA-D6FD-4640-9A59-A33350DBE5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16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5FE7F68-8A21-DB42-8073-581EE274B25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7B8B77C-15A9-6442-A014-0792F57103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B18F8246-9AD0-7849-A7EF-AC79192FD9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1128" y="4698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A1CD2F1A-219E-B045-9E75-477E9186A2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1129" y="3772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2AFC96B9-125D-6643-9F73-DCBBE03A38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97128" y="4698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D5D2DB74-049F-F748-9864-6C2F0520FA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97129" y="3772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956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5FE7F68-8A21-DB42-8073-581EE274B25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7B8B77C-15A9-6442-A014-0792F57103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42900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B18F8246-9AD0-7849-A7EF-AC79192FD9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1128" y="1269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A1CD2F1A-219E-B045-9E75-477E9186A2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1129" y="343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2AFC96B9-125D-6643-9F73-DCBBE03A38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97128" y="1269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D5D2DB74-049F-F748-9864-6C2F0520FA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97129" y="343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03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5FE7F68-8A21-DB42-8073-581EE274B25F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7B8B77C-15A9-6442-A014-0792F57103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B18F8246-9AD0-7849-A7EF-AC79192FD9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3190" y="4778308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A1CD2F1A-219E-B045-9E75-477E9186A2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33191" y="3852049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2AFC96B9-125D-6643-9F73-DCBBE03A38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97128" y="1269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D5D2DB74-049F-F748-9864-6C2F0520FA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97129" y="343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197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5FE7F68-8A21-DB42-8073-581EE274B25F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900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7B8B77C-15A9-6442-A014-0792F57103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3429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B18F8246-9AD0-7849-A7EF-AC79192FD9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7190" y="4778308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A1CD2F1A-219E-B045-9E75-477E9186A2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7191" y="3852049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2AFC96B9-125D-6643-9F73-DCBBE03A38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1128" y="1269497"/>
            <a:ext cx="4693745" cy="1620389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 b="0" i="0"/>
            </a:lvl2pPr>
            <a:lvl3pPr marL="914400" indent="0" algn="ctr">
              <a:buNone/>
              <a:defRPr sz="1200" b="0" i="0"/>
            </a:lvl3pPr>
            <a:lvl4pPr marL="1371600" indent="0" algn="ctr">
              <a:buNone/>
              <a:defRPr sz="1100" b="0" i="0"/>
            </a:lvl4pPr>
            <a:lvl5pPr marL="1828800" indent="0" algn="ctr">
              <a:buNone/>
              <a:defRPr sz="11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D5D2DB74-049F-F748-9864-6C2F0520FA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1129" y="343238"/>
            <a:ext cx="4693743" cy="926259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 cap="all" baseline="0">
                <a:solidFill>
                  <a:schemeClr val="accent1"/>
                </a:solidFill>
                <a:latin typeface="Oswald SemiBold" pitchFamily="2" charset="77"/>
              </a:defRPr>
            </a:lvl1pPr>
            <a:lvl2pPr marL="457200" indent="0">
              <a:buNone/>
              <a:defRPr sz="1200" b="0" i="0"/>
            </a:lvl2pPr>
            <a:lvl3pPr marL="914400" indent="0">
              <a:buNone/>
              <a:defRPr sz="1100" b="0" i="0"/>
            </a:lvl3pPr>
            <a:lvl4pPr marL="1371600" indent="0">
              <a:buNone/>
              <a:defRPr sz="1050" b="0" i="0"/>
            </a:lvl4pPr>
            <a:lvl5pPr marL="1828800" indent="0">
              <a:buNone/>
              <a:defRPr sz="105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595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4774193"/>
            <a:ext cx="4072130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2130" y="4774195"/>
            <a:ext cx="4081270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3400" y="4774194"/>
            <a:ext cx="4038600" cy="1325563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="" xmlns:a16="http://schemas.microsoft.com/office/drawing/2014/main" id="{A110A1B4-AB77-864B-B93F-F28A825262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47278"/>
            <a:ext cx="4059936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="" xmlns:a16="http://schemas.microsoft.com/office/drawing/2014/main" id="{9911B599-DCFD-2A4C-816B-38B258B723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130" y="1947278"/>
            <a:ext cx="4059936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741FAB79-2CD0-1F4F-8D6D-89BBDBD10E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53400" y="1947277"/>
            <a:ext cx="4038600" cy="2777853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951CBA4-BF0F-F64D-A26B-C41A8903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76" y="603183"/>
            <a:ext cx="10979654" cy="810532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accent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64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1231034"/>
            <a:ext cx="3207255" cy="2197966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5546" y="0"/>
            <a:ext cx="8236454" cy="6858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5" y="3429000"/>
            <a:ext cx="3207255" cy="1938771"/>
          </a:xfrm>
        </p:spPr>
        <p:txBody>
          <a:bodyPr>
            <a:noAutofit/>
          </a:bodyPr>
          <a:lstStyle>
            <a:lvl1pPr marL="0" indent="0" algn="r">
              <a:buNone/>
              <a:defRPr sz="1800" b="0" i="0"/>
            </a:lvl1pPr>
            <a:lvl2pPr marL="457200" indent="0" algn="r">
              <a:buNone/>
              <a:defRPr sz="1600" b="0" i="0"/>
            </a:lvl2pPr>
            <a:lvl3pPr marL="914400" indent="0" algn="r">
              <a:buNone/>
              <a:defRPr sz="1400" b="0" i="0"/>
            </a:lvl3pPr>
            <a:lvl4pPr marL="1371600" indent="0" algn="r">
              <a:buNone/>
              <a:defRPr sz="1200" b="0" i="0"/>
            </a:lvl4pPr>
            <a:lvl5pPr marL="1828800" indent="0" algn="r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50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1231034"/>
            <a:ext cx="3207255" cy="2197966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55546" y="0"/>
            <a:ext cx="7398254" cy="6857999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5" y="3429000"/>
            <a:ext cx="3207255" cy="1938771"/>
          </a:xfrm>
        </p:spPr>
        <p:txBody>
          <a:bodyPr>
            <a:noAutofit/>
          </a:bodyPr>
          <a:lstStyle>
            <a:lvl1pPr marL="0" indent="0" algn="r">
              <a:buNone/>
              <a:defRPr sz="1800" b="0" i="0"/>
            </a:lvl1pPr>
            <a:lvl2pPr marL="457200" indent="0" algn="r">
              <a:buNone/>
              <a:defRPr sz="1600" b="0" i="0"/>
            </a:lvl2pPr>
            <a:lvl3pPr marL="914400" indent="0" algn="r">
              <a:buNone/>
              <a:defRPr sz="1400" b="0" i="0"/>
            </a:lvl3pPr>
            <a:lvl4pPr marL="1371600" indent="0" algn="r">
              <a:buNone/>
              <a:defRPr sz="1200" b="0" i="0"/>
            </a:lvl4pPr>
            <a:lvl5pPr marL="1828800" indent="0" algn="r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02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77" y="1231034"/>
            <a:ext cx="4431771" cy="2197966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18753" y="0"/>
            <a:ext cx="5131981" cy="6857999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1477" y="3429000"/>
            <a:ext cx="4431771" cy="1938771"/>
          </a:xfrm>
        </p:spPr>
        <p:txBody>
          <a:bodyPr>
            <a:noAutofit/>
          </a:bodyPr>
          <a:lstStyle>
            <a:lvl1pPr marL="0" indent="0" algn="r">
              <a:buNone/>
              <a:defRPr sz="1800" b="0" i="0"/>
            </a:lvl1pPr>
            <a:lvl2pPr marL="457200" indent="0" algn="r">
              <a:buNone/>
              <a:defRPr sz="1600" b="0" i="0"/>
            </a:lvl2pPr>
            <a:lvl3pPr marL="914400" indent="0" algn="r">
              <a:buNone/>
              <a:defRPr sz="1400" b="0" i="0"/>
            </a:lvl3pPr>
            <a:lvl4pPr marL="1371600" indent="0" algn="r">
              <a:buNone/>
              <a:defRPr sz="1200" b="0" i="0"/>
            </a:lvl4pPr>
            <a:lvl5pPr marL="1828800" indent="0" algn="r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312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17" y="1231034"/>
            <a:ext cx="3506969" cy="4553078"/>
          </a:xfrm>
        </p:spPr>
        <p:txBody>
          <a:bodyPr anchor="ctr">
            <a:normAutofit/>
          </a:bodyPr>
          <a:lstStyle>
            <a:lvl1pPr algn="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80114" y="0"/>
            <a:ext cx="4431772" cy="6857999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43014" y="1231034"/>
            <a:ext cx="3506969" cy="4553078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0"/>
            </a:lvl1pPr>
            <a:lvl2pPr marL="457200" indent="0" algn="l">
              <a:buNone/>
              <a:defRPr sz="1600" b="0" i="0"/>
            </a:lvl2pPr>
            <a:lvl3pPr marL="914400" indent="0" algn="l">
              <a:buNone/>
              <a:defRPr sz="1400" b="0" i="0"/>
            </a:lvl3pPr>
            <a:lvl4pPr marL="1371600" indent="0" algn="l">
              <a:buNone/>
              <a:defRPr sz="1200" b="0" i="0"/>
            </a:lvl4pPr>
            <a:lvl5pPr marL="1828800" indent="0" algn="l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340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967784"/>
            <a:ext cx="7323826" cy="89547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CDB2149F-603D-7843-9D40-B4F0702171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4146" y="1998921"/>
            <a:ext cx="7323826" cy="4221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93629" y="2459614"/>
            <a:ext cx="320725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47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9F6D277-3820-1440-9688-2E7596157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89E3C-9EB4-AB45-B7C4-A3593B30B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9056"/>
            <a:ext cx="10515600" cy="132556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2B11B6-42A4-6142-A7C8-2743D7B0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pPr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50A37-380D-F94E-B5F2-9B3040D1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8DE528-A2B4-3D4C-90CE-4430B4F7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2BC4F468-92DA-1344-817F-5C3B436262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664619"/>
            <a:ext cx="10515600" cy="265166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Chivo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387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89" y="224003"/>
            <a:ext cx="7323826" cy="895478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CDB2149F-603D-7843-9D40-B4F0702171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681398"/>
            <a:ext cx="10292316" cy="32010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0A5BB8A-7672-6D49-8988-688435A009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8490" y="1119482"/>
            <a:ext cx="7323826" cy="1540652"/>
          </a:xfrm>
        </p:spPr>
        <p:txBody>
          <a:bodyPr>
            <a:noAutofit/>
          </a:bodyPr>
          <a:lstStyle>
            <a:lvl1pPr marL="0" indent="0" algn="r">
              <a:buNone/>
              <a:defRPr sz="1800" b="0" i="0"/>
            </a:lvl1pPr>
            <a:lvl2pPr marL="457200" indent="0" algn="r">
              <a:buNone/>
              <a:defRPr sz="1600" b="0" i="0"/>
            </a:lvl2pPr>
            <a:lvl3pPr marL="914400" indent="0" algn="r">
              <a:buNone/>
              <a:defRPr sz="1400" b="0" i="0"/>
            </a:lvl3pPr>
            <a:lvl4pPr marL="1371600" indent="0" algn="r">
              <a:buNone/>
              <a:defRPr sz="1200" b="0" i="0"/>
            </a:lvl4pPr>
            <a:lvl5pPr marL="1828800" indent="0" algn="r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987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146" y="365125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2875829"/>
            <a:ext cx="11443710" cy="76669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4F869854-3722-4B4B-9DA3-B5247AF21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8231" y="365125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FB03B086-70F9-6647-BA92-BB712C6368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22316" y="3845646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96402" y="3845646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400E4FC5-3C29-A34A-9ED0-9BB0AABEE5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2316" y="365125"/>
            <a:ext cx="5495538" cy="2197966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AA2362EC-5402-4541-ADB3-E692FB79A2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146" y="3845646"/>
            <a:ext cx="5495538" cy="2197966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205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146" y="365125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599" y="365125"/>
            <a:ext cx="3207255" cy="219796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4F869854-3722-4B4B-9DA3-B5247AF21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1140" y="365125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FB03B086-70F9-6647-BA92-BB712C6368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8134" y="365125"/>
            <a:ext cx="2521454" cy="2197966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4146" y="2766219"/>
            <a:ext cx="7915442" cy="3454472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7BDCB00E-E181-034A-B4E2-2FB1C9C17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10599" y="2766219"/>
            <a:ext cx="3207255" cy="3454472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43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146" y="697634"/>
            <a:ext cx="2553805" cy="251662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4F869854-3722-4B4B-9DA3-B5247AF21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3540" y="697634"/>
            <a:ext cx="2553805" cy="251662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FB03B086-70F9-6647-BA92-BB712C6368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4145" y="3532908"/>
            <a:ext cx="2553805" cy="251662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818034BB-DC7D-2640-9E8B-61B598FF76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23540" y="3532908"/>
            <a:ext cx="2553805" cy="251662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A98DFC60-50BC-894B-8B80-24E61B8F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34" y="1888691"/>
            <a:ext cx="5280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A80F8A3-B225-6547-B2D1-86354B64A7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3435925"/>
            <a:ext cx="5257800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03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F88E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ACBB8533-D7B6-644D-BD33-D13D8516B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62000"/>
            <a:ext cx="10515600" cy="5208588"/>
          </a:xfrm>
          <a:solidFill>
            <a:schemeClr val="bg1">
              <a:alpha val="34000"/>
            </a:schemeClr>
          </a:solidFill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D9F6D277-3820-1440-9688-2E7596157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89E3C-9EB4-AB45-B7C4-A3593B30B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7921" y="2276475"/>
            <a:ext cx="4478079" cy="1325563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2B11B6-42A4-6142-A7C8-2743D7B0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pPr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50A37-380D-F94E-B5F2-9B3040D1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8DE528-A2B4-3D4C-90CE-4430B4F7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A60B1C4F-631A-2841-BCDB-E21EE524FA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17921" y="3602038"/>
            <a:ext cx="4478079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24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3344" y="0"/>
            <a:ext cx="4405312" cy="6858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75660800-BC7C-3D4D-BB4D-D14309B627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4772" y="1446028"/>
            <a:ext cx="3326754" cy="198297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/>
            </a:lvl1pPr>
            <a:lvl2pPr marL="457200" indent="0" algn="ctr">
              <a:buNone/>
              <a:defRPr sz="1800" b="0" i="0"/>
            </a:lvl2pPr>
            <a:lvl3pPr marL="914400" indent="0" algn="ctr">
              <a:buNone/>
              <a:defRPr sz="1600" b="0" i="0"/>
            </a:lvl3pPr>
            <a:lvl4pPr marL="1371600" indent="0" algn="ctr">
              <a:buNone/>
              <a:defRPr sz="1400" b="0" i="0"/>
            </a:lvl4pPr>
            <a:lvl5pPr marL="1828800" indent="0" algn="ctr">
              <a:buNone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8BB0B1F9-E45E-7246-93FB-0390711AB9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772" y="4580749"/>
            <a:ext cx="3326754" cy="198297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/>
            </a:lvl1pPr>
            <a:lvl2pPr marL="457200" indent="0" algn="ctr">
              <a:buNone/>
              <a:defRPr sz="1800" b="0" i="0"/>
            </a:lvl2pPr>
            <a:lvl3pPr marL="914400" indent="0" algn="ctr">
              <a:buNone/>
              <a:defRPr sz="1600" b="0" i="0"/>
            </a:lvl3pPr>
            <a:lvl4pPr marL="1371600" indent="0" algn="ctr">
              <a:buNone/>
              <a:defRPr sz="1400" b="0" i="0"/>
            </a:lvl4pPr>
            <a:lvl5pPr marL="1828800" indent="0" algn="ctr">
              <a:buNone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0C7732C0-67A9-5747-8D6C-C098C12A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80474" y="1446028"/>
            <a:ext cx="3326754" cy="198297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/>
            </a:lvl1pPr>
            <a:lvl2pPr marL="457200" indent="0" algn="ctr">
              <a:buNone/>
              <a:defRPr sz="1800" b="0" i="0"/>
            </a:lvl2pPr>
            <a:lvl3pPr marL="914400" indent="0" algn="ctr">
              <a:buNone/>
              <a:defRPr sz="1600" b="0" i="0"/>
            </a:lvl3pPr>
            <a:lvl4pPr marL="1371600" indent="0" algn="ctr">
              <a:buNone/>
              <a:defRPr sz="1400" b="0" i="0"/>
            </a:lvl4pPr>
            <a:lvl5pPr marL="1828800" indent="0" algn="ctr">
              <a:buNone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F5FCAB5F-601E-724F-A4FC-9B65024475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80474" y="4580749"/>
            <a:ext cx="3326754" cy="198297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/>
            </a:lvl1pPr>
            <a:lvl2pPr marL="457200" indent="0" algn="ctr">
              <a:buNone/>
              <a:defRPr sz="1800" b="0" i="0"/>
            </a:lvl2pPr>
            <a:lvl3pPr marL="914400" indent="0" algn="ctr">
              <a:buNone/>
              <a:defRPr sz="1600" b="0" i="0"/>
            </a:lvl3pPr>
            <a:lvl4pPr marL="1371600" indent="0" algn="ctr">
              <a:buNone/>
              <a:defRPr sz="1400" b="0" i="0"/>
            </a:lvl4pPr>
            <a:lvl5pPr marL="1828800" indent="0" algn="ctr">
              <a:buNone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18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491" y="365126"/>
            <a:ext cx="5181600" cy="266945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9" cy="6858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076C4427-8EB4-564E-BF01-EADFAFB3E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6213" y="3214688"/>
            <a:ext cx="5181600" cy="314166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959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B4A015D-571F-1F4B-974B-CBD2C44674A0}"/>
              </a:ext>
            </a:extLst>
          </p:cNvPr>
          <p:cNvSpPr/>
          <p:nvPr userDrawn="1"/>
        </p:nvSpPr>
        <p:spPr>
          <a:xfrm>
            <a:off x="3687412" y="0"/>
            <a:ext cx="4677631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8827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9C9FDFD-46CB-994A-91E3-5605B71DBF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5" y="0"/>
            <a:ext cx="3678237" cy="6858000"/>
          </a:xfrm>
          <a:solidFill>
            <a:schemeClr val="bg1"/>
          </a:solidFill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076C4427-8EB4-564E-BF01-EADFAFB3E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9634" y="1496290"/>
            <a:ext cx="3913187" cy="4723536"/>
          </a:xfrm>
        </p:spPr>
        <p:txBody>
          <a:bodyPr/>
          <a:lstStyle>
            <a:lvl1pPr marL="0" indent="0">
              <a:buNone/>
              <a:defRPr b="0" i="0"/>
            </a:lvl1pPr>
            <a:lvl2pPr marL="457200" indent="0">
              <a:buNone/>
              <a:defRPr b="0" i="0"/>
            </a:lvl2pPr>
            <a:lvl3pPr marL="914400" indent="0">
              <a:buNone/>
              <a:defRPr b="0" i="0"/>
            </a:lvl3pPr>
            <a:lvl4pPr marL="1371600" indent="0">
              <a:buNone/>
              <a:defRPr b="0" i="0"/>
            </a:lvl4pPr>
            <a:lvl5pPr marL="1828800" indent="0">
              <a:buNone/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968" y="401781"/>
            <a:ext cx="3896519" cy="109450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4CDEBD39-CAFB-764B-A906-1F6F43175C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1055" y="4281054"/>
            <a:ext cx="3328194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C18EBCA8-64DD-DE4F-8610-06030AD6F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65849" y="1732683"/>
            <a:ext cx="3333400" cy="2548371"/>
          </a:xfrm>
        </p:spPr>
        <p:txBody>
          <a:bodyPr anchor="b"/>
          <a:lstStyle>
            <a:lvl1pPr marL="0" indent="0">
              <a:buNone/>
              <a:defRPr b="1" i="0" cap="all" baseline="0">
                <a:latin typeface="Oswald SemiBold" pitchFamily="2" charset="77"/>
              </a:defRPr>
            </a:lvl1pPr>
            <a:lvl2pPr marL="457200" indent="0">
              <a:buNone/>
              <a:defRPr b="1" i="0" cap="all" baseline="0">
                <a:latin typeface="Oswald SemiBold" pitchFamily="2" charset="77"/>
              </a:defRPr>
            </a:lvl2pPr>
            <a:lvl3pPr marL="914400" indent="0">
              <a:buNone/>
              <a:defRPr b="1" i="0" cap="all" baseline="0">
                <a:latin typeface="Oswald SemiBold" pitchFamily="2" charset="77"/>
              </a:defRPr>
            </a:lvl3pPr>
            <a:lvl4pPr marL="1371600" indent="0">
              <a:buNone/>
              <a:defRPr b="1" i="0" cap="all" baseline="0">
                <a:latin typeface="Oswald SemiBold" pitchFamily="2" charset="77"/>
              </a:defRPr>
            </a:lvl4pPr>
            <a:lvl5pPr marL="1828800" indent="0">
              <a:buNone/>
              <a:defRPr b="1" i="0" cap="all" baseline="0">
                <a:latin typeface="Oswald SemiBold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22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497475"/>
            <a:ext cx="11443710" cy="1200872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6" y="2228131"/>
            <a:ext cx="3466088" cy="1200872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956" y="2228130"/>
            <a:ext cx="3466088" cy="1200872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1" i="0" cap="all" baseline="0">
                <a:latin typeface="Oswald SemiBold" pitchFamily="2" charset="77"/>
              </a:defRPr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51766" y="2228129"/>
            <a:ext cx="3466088" cy="1200872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D6EB1DA-ED53-6F49-9F06-388137EB1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144" y="3429002"/>
            <a:ext cx="3466088" cy="1938771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96056064-94F0-8141-8549-E2C1A2D176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2956" y="3429001"/>
            <a:ext cx="3466088" cy="1938771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07D5D29D-8CE0-5C49-BAFD-C85F34BEDD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51764" y="3429000"/>
            <a:ext cx="3466088" cy="1938771"/>
          </a:xfrm>
        </p:spPr>
        <p:txBody>
          <a:bodyPr>
            <a:noAutofit/>
          </a:bodyPr>
          <a:lstStyle>
            <a:lvl1pPr marL="0" indent="0" algn="l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02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57EB31-316B-8D40-A46C-834C46EC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5" y="497475"/>
            <a:ext cx="11443710" cy="1200872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16ABB3-7049-994D-B5D6-64F867F5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8FE3-79BF-DB4F-B648-6A8349C22FA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6ED8D3-9228-7549-BC3E-16B137DF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AB4936-B3C3-224D-8B91-F63EDBA0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4480-4799-EE47-8D39-A19AEB8288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C722EB-B0D0-6649-BCC8-01F41F6B3F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145" y="2972410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AA6247AD-6A28-DA4E-9856-B0457ACF3C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0629" y="2972409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1" i="0" cap="all" baseline="0">
                <a:latin typeface="Oswald SemiBold" pitchFamily="2" charset="77"/>
              </a:defRPr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1408170-0DC4-794B-8D0C-6D8FDA83BF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67112" y="2972408"/>
            <a:ext cx="3650745" cy="120087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 cap="all" baseline="0">
                <a:latin typeface="Oswald SemiBold" pitchFamily="2" charset="77"/>
              </a:defRPr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D6EB1DA-ED53-6F49-9F06-388137EB17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4143" y="4173281"/>
            <a:ext cx="365074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96056064-94F0-8141-8549-E2C1A2D176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70627" y="4173280"/>
            <a:ext cx="365074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07D5D29D-8CE0-5C49-BAFD-C85F34BEDD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7110" y="4173279"/>
            <a:ext cx="3650745" cy="1938771"/>
          </a:xfrm>
        </p:spPr>
        <p:txBody>
          <a:bodyPr>
            <a:noAutofit/>
          </a:bodyPr>
          <a:lstStyle>
            <a:lvl1pPr marL="0" indent="0">
              <a:buNone/>
              <a:defRPr sz="1800" b="0" i="0"/>
            </a:lvl1pPr>
            <a:lvl2pPr marL="457200" indent="0">
              <a:buNone/>
              <a:defRPr sz="1600" b="0" i="0"/>
            </a:lvl2pPr>
            <a:lvl3pPr marL="914400" indent="0">
              <a:buNone/>
              <a:defRPr sz="1400" b="0" i="0"/>
            </a:lvl3pPr>
            <a:lvl4pPr marL="1371600" indent="0">
              <a:buNone/>
              <a:defRPr sz="1200" b="0" i="0"/>
            </a:lvl4pPr>
            <a:lvl5pPr marL="1828800" indent="0">
              <a:buNone/>
              <a:defRPr sz="1200" b="0" i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52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2B6463-B070-BB45-90E2-9C1C867A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D6BF2F-F7D7-2B45-880A-9B98D91F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661682-1BF7-EE41-9243-D95AF59C9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2">
                    <a:lumMod val="25000"/>
                  </a:schemeClr>
                </a:solidFill>
                <a:latin typeface="Oswald Medium" pitchFamily="2" charset="77"/>
              </a:defRPr>
            </a:lvl1pPr>
          </a:lstStyle>
          <a:p>
            <a:fld id="{CC488FE3-79BF-DB4F-B648-6A8349C22FAF}" type="datetimeFigureOut">
              <a:rPr lang="en-US" smtClean="0"/>
              <a:pPr/>
              <a:t>6/8/26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1642CB-2366-3F4E-9D73-1789D4B06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2">
                    <a:lumMod val="25000"/>
                  </a:schemeClr>
                </a:solidFill>
                <a:latin typeface="Oswald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6B88C8-E345-D145-89E4-13B882F99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2">
                    <a:lumMod val="25000"/>
                  </a:schemeClr>
                </a:solidFill>
                <a:latin typeface="Oswald Medium" pitchFamily="2" charset="77"/>
              </a:defRPr>
            </a:lvl1pPr>
          </a:lstStyle>
          <a:p>
            <a:fld id="{7E324480-4799-EE47-8D39-A19AEB8288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1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4" r:id="rId2"/>
    <p:sldLayoutId id="2147483756" r:id="rId3"/>
    <p:sldLayoutId id="2147483675" r:id="rId4"/>
    <p:sldLayoutId id="2147483650" r:id="rId5"/>
    <p:sldLayoutId id="2147483676" r:id="rId6"/>
    <p:sldLayoutId id="2147483677" r:id="rId7"/>
    <p:sldLayoutId id="2147483670" r:id="rId8"/>
    <p:sldLayoutId id="2147483759" r:id="rId9"/>
    <p:sldLayoutId id="2147483760" r:id="rId10"/>
    <p:sldLayoutId id="2147483758" r:id="rId11"/>
    <p:sldLayoutId id="2147483687" r:id="rId12"/>
    <p:sldLayoutId id="2147483680" r:id="rId13"/>
    <p:sldLayoutId id="2147483686" r:id="rId14"/>
    <p:sldLayoutId id="2147483761" r:id="rId15"/>
    <p:sldLayoutId id="2147483762" r:id="rId16"/>
    <p:sldLayoutId id="2147483678" r:id="rId17"/>
    <p:sldLayoutId id="2147483763" r:id="rId18"/>
    <p:sldLayoutId id="2147483688" r:id="rId19"/>
    <p:sldLayoutId id="2147483689" r:id="rId20"/>
    <p:sldLayoutId id="2147483764" r:id="rId21"/>
    <p:sldLayoutId id="2147483765" r:id="rId22"/>
    <p:sldLayoutId id="2147483766" r:id="rId23"/>
    <p:sldLayoutId id="2147483767" r:id="rId24"/>
    <p:sldLayoutId id="2147483679" r:id="rId25"/>
    <p:sldLayoutId id="2147483681" r:id="rId26"/>
    <p:sldLayoutId id="2147483682" r:id="rId27"/>
    <p:sldLayoutId id="2147483684" r:id="rId28"/>
    <p:sldLayoutId id="2147483683" r:id="rId29"/>
    <p:sldLayoutId id="2147483685" r:id="rId30"/>
    <p:sldLayoutId id="2147483671" r:id="rId31"/>
    <p:sldLayoutId id="2147483673" r:id="rId32"/>
    <p:sldLayoutId id="214748367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accent1"/>
          </a:solidFill>
          <a:latin typeface="Oswald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hivo Light" pitchFamily="2" charset="77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hivo Light" pitchFamily="2" charset="77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hivo Light" pitchFamily="2" charset="77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hivo Light" pitchFamily="2" charset="77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hivo Light" pitchFamily="2" charset="77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E47B5DE7-5DC2-5245-945D-DAB17142E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2" b="7812"/>
          <a:stretch/>
        </p:blipFill>
        <p:spPr>
          <a:xfrm>
            <a:off x="0" y="12700"/>
            <a:ext cx="12192000" cy="6858000"/>
          </a:xfr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E7337118-9C94-F941-B02C-A696065A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771" y="2264664"/>
            <a:ext cx="8136835" cy="1781104"/>
          </a:xfrm>
        </p:spPr>
        <p:txBody>
          <a:bodyPr>
            <a:noAutofit/>
          </a:bodyPr>
          <a:lstStyle/>
          <a:p>
            <a:r>
              <a:rPr lang="en-US" sz="6000" b="1" smtClean="0">
                <a:latin typeface="+mn-lt"/>
              </a:rPr>
              <a:t>Global NREN </a:t>
            </a:r>
            <a:r>
              <a:rPr lang="en-US" sz="6000" b="1" dirty="0" smtClean="0">
                <a:latin typeface="+mn-lt"/>
              </a:rPr>
              <a:t/>
            </a:r>
            <a:br>
              <a:rPr lang="en-US" sz="6000" b="1" dirty="0" smtClean="0">
                <a:latin typeface="+mn-lt"/>
              </a:rPr>
            </a:br>
            <a:r>
              <a:rPr lang="en-US" sz="6000" b="1" dirty="0" smtClean="0">
                <a:latin typeface="+mn-lt"/>
              </a:rPr>
              <a:t>partnership</a:t>
            </a:r>
            <a:endParaRPr lang="en-US" sz="60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3EAB13-FB93-B98C-A8BA-ADA3A4BD78B5}"/>
              </a:ext>
            </a:extLst>
          </p:cNvPr>
          <p:cNvSpPr txBox="1">
            <a:spLocks/>
          </p:cNvSpPr>
          <p:nvPr/>
        </p:nvSpPr>
        <p:spPr>
          <a:xfrm>
            <a:off x="10667999" y="338111"/>
            <a:ext cx="1182623" cy="40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cap="none" spc="0" dirty="0">
                <a:solidFill>
                  <a:schemeClr val="accent1"/>
                </a:solidFill>
              </a:rPr>
              <a:t>www.rash.al</a:t>
            </a:r>
          </a:p>
        </p:txBody>
      </p:sp>
      <p:pic>
        <p:nvPicPr>
          <p:cNvPr id="4" name="Picture 3" descr="A white and orange logo&#10;&#10;Description automatically generated">
            <a:extLst>
              <a:ext uri="{FF2B5EF4-FFF2-40B4-BE49-F238E27FC236}">
                <a16:creationId xmlns="" xmlns:a16="http://schemas.microsoft.com/office/drawing/2014/main" id="{39B14016-AB35-1738-0E29-77DC51F9F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83" y="657504"/>
            <a:ext cx="3762819" cy="1121121"/>
          </a:xfrm>
          <a:prstGeom prst="rect">
            <a:avLst/>
          </a:prstGeom>
        </p:spPr>
      </p:pic>
      <p:sp>
        <p:nvSpPr>
          <p:cNvPr id="2" name="Subtitle 12">
            <a:extLst>
              <a:ext uri="{FF2B5EF4-FFF2-40B4-BE49-F238E27FC236}">
                <a16:creationId xmlns="" xmlns:a16="http://schemas.microsoft.com/office/drawing/2014/main" id="{30992BC5-B0E0-7C66-F8BF-DCB6AA1B08EE}"/>
              </a:ext>
            </a:extLst>
          </p:cNvPr>
          <p:cNvSpPr txBox="1">
            <a:spLocks/>
          </p:cNvSpPr>
          <p:nvPr/>
        </p:nvSpPr>
        <p:spPr>
          <a:xfrm>
            <a:off x="789683" y="5849350"/>
            <a:ext cx="2676176" cy="865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accent1"/>
                </a:solidFill>
                <a:latin typeface="+mn-lt"/>
              </a:rPr>
              <a:t>Dr. Arjan </a:t>
            </a: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Xhelaj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Subtitle 12">
            <a:extLst>
              <a:ext uri="{FF2B5EF4-FFF2-40B4-BE49-F238E27FC236}">
                <a16:creationId xmlns="" xmlns:a16="http://schemas.microsoft.com/office/drawing/2014/main" id="{D37DEECA-C65F-2483-0EEC-00231243FD52}"/>
              </a:ext>
            </a:extLst>
          </p:cNvPr>
          <p:cNvSpPr txBox="1">
            <a:spLocks/>
          </p:cNvSpPr>
          <p:nvPr/>
        </p:nvSpPr>
        <p:spPr>
          <a:xfrm>
            <a:off x="9810750" y="5725093"/>
            <a:ext cx="2039872" cy="755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hivo Light" pitchFamily="2" charset="77"/>
                <a:ea typeface="Roboto Light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smtClean="0">
                <a:solidFill>
                  <a:schemeClr val="accent1"/>
                </a:solidFill>
                <a:latin typeface="+mn-lt"/>
              </a:rPr>
              <a:t>TNC26</a:t>
            </a:r>
          </a:p>
          <a:p>
            <a:pPr algn="r"/>
            <a:r>
              <a:rPr lang="en-US" sz="2000" b="1" dirty="0" smtClean="0">
                <a:solidFill>
                  <a:schemeClr val="accent1"/>
                </a:solidFill>
                <a:latin typeface="+mn-lt"/>
              </a:rPr>
              <a:t>Helsinki, </a:t>
            </a:r>
            <a:r>
              <a:rPr lang="en-US" sz="2000" b="1" dirty="0">
                <a:solidFill>
                  <a:schemeClr val="accent1"/>
                </a:solidFill>
                <a:latin typeface="+mn-lt"/>
              </a:rPr>
              <a:t>9</a:t>
            </a:r>
            <a:r>
              <a:rPr lang="en-US" sz="2000" b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+mn-lt"/>
              </a:rPr>
              <a:t>J</a:t>
            </a:r>
            <a:r>
              <a:rPr lang="en-US" sz="2000" b="1" dirty="0" smtClean="0">
                <a:solidFill>
                  <a:schemeClr val="accent1"/>
                </a:solidFill>
                <a:latin typeface="+mn-lt"/>
              </a:rPr>
              <a:t>une</a:t>
            </a:r>
            <a:endParaRPr lang="en-US" sz="2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446387" y="4531807"/>
            <a:ext cx="9144000" cy="45719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From Twinning to </a:t>
            </a:r>
            <a:r>
              <a:rPr lang="en-US" sz="3200" b="1" dirty="0" smtClean="0">
                <a:latin typeface="+mn-lt"/>
              </a:rPr>
              <a:t>Impact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42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97FD1E94-403B-739B-B361-91D76C99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715A4486-0243-FF6A-BFB4-ADBF55225F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13B96C21-EFA1-DD6C-26FA-8A448CDAE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5DE073C-1D7D-7D40-BE71-7B92AAEEB8A7}"/>
              </a:ext>
            </a:extLst>
          </p:cNvPr>
          <p:cNvSpPr/>
          <p:nvPr/>
        </p:nvSpPr>
        <p:spPr>
          <a:xfrm>
            <a:off x="0" y="319359"/>
            <a:ext cx="12192000" cy="1325563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="" xmlns:a16="http://schemas.microsoft.com/office/drawing/2014/main" id="{3636730A-AFE1-8641-89BE-CF971CA23E5D}"/>
              </a:ext>
            </a:extLst>
          </p:cNvPr>
          <p:cNvSpPr txBox="1">
            <a:spLocks/>
          </p:cNvSpPr>
          <p:nvPr/>
        </p:nvSpPr>
        <p:spPr>
          <a:xfrm>
            <a:off x="339213" y="319359"/>
            <a:ext cx="33624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cap="all" baseline="0">
                <a:solidFill>
                  <a:schemeClr val="accent1"/>
                </a:solidFill>
                <a:latin typeface="Oswald Medium" pitchFamily="2" charset="77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tx1"/>
                </a:solidFill>
                <a:latin typeface="+mn-lt"/>
              </a:rPr>
              <a:t>RASH</a:t>
            </a:r>
            <a:r>
              <a:rPr lang="en-US" sz="44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4400" dirty="0">
                <a:solidFill>
                  <a:schemeClr val="tx1"/>
                </a:solidFill>
                <a:latin typeface="+mn-lt"/>
              </a:rPr>
            </a:br>
            <a:r>
              <a:rPr lang="en-US" sz="4400" dirty="0">
                <a:solidFill>
                  <a:schemeClr val="tx1"/>
                </a:solidFill>
                <a:latin typeface="+mn-lt"/>
              </a:rPr>
              <a:t>Services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22631E5-9EF8-611C-6C39-B8470708442E}"/>
              </a:ext>
            </a:extLst>
          </p:cNvPr>
          <p:cNvSpPr/>
          <p:nvPr/>
        </p:nvSpPr>
        <p:spPr>
          <a:xfrm>
            <a:off x="0" y="1644922"/>
            <a:ext cx="12192000" cy="5213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428D865-1AA0-60AA-76A5-0FF9BE1B8A7B}"/>
              </a:ext>
            </a:extLst>
          </p:cNvPr>
          <p:cNvSpPr txBox="1"/>
          <p:nvPr/>
        </p:nvSpPr>
        <p:spPr>
          <a:xfrm>
            <a:off x="5336390" y="598511"/>
            <a:ext cx="5687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smtClean="0"/>
              <a:t>SW &amp; e-infrastructure services </a:t>
            </a:r>
            <a:r>
              <a:rPr lang="en-US" sz="2400" dirty="0"/>
              <a:t>built by RASH fall into two main branches: </a:t>
            </a:r>
          </a:p>
        </p:txBody>
      </p:sp>
      <p:pic>
        <p:nvPicPr>
          <p:cNvPr id="23" name="Picture 22" descr="A white circle with colorful circles and text&#10;&#10;Description automatically generated">
            <a:extLst>
              <a:ext uri="{FF2B5EF4-FFF2-40B4-BE49-F238E27FC236}">
                <a16:creationId xmlns="" xmlns:a16="http://schemas.microsoft.com/office/drawing/2014/main" id="{34F88A89-3D24-EBAA-478F-D294B806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" y="1860337"/>
            <a:ext cx="7102103" cy="440799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="" xmlns:a16="http://schemas.microsoft.com/office/drawing/2014/main" id="{9313EA89-231B-5BD5-5873-43DACBD1DFB1}"/>
              </a:ext>
            </a:extLst>
          </p:cNvPr>
          <p:cNvSpPr txBox="1">
            <a:spLocks/>
          </p:cNvSpPr>
          <p:nvPr/>
        </p:nvSpPr>
        <p:spPr>
          <a:xfrm>
            <a:off x="10667999" y="6322363"/>
            <a:ext cx="1182623" cy="409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cap="none" spc="0" dirty="0">
                <a:solidFill>
                  <a:schemeClr val="accent1"/>
                </a:solidFill>
              </a:rPr>
              <a:t>www.rash.al</a:t>
            </a:r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="" xmlns:a16="http://schemas.microsoft.com/office/drawing/2014/main" id="{08CCC67F-845A-39F5-8773-7B3AD7927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278" y="1924074"/>
            <a:ext cx="5016560" cy="42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800" dirty="0" smtClean="0"/>
              <a:t>Cybersecurity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rtificial </a:t>
            </a:r>
            <a:r>
              <a:rPr lang="en-US" sz="2800" dirty="0"/>
              <a:t>intelligence in </a:t>
            </a:r>
            <a:r>
              <a:rPr lang="en-US" sz="2800" dirty="0" smtClean="0"/>
              <a:t>education</a:t>
            </a:r>
          </a:p>
          <a:p>
            <a:r>
              <a:rPr lang="en-US" sz="2800" dirty="0" smtClean="0"/>
              <a:t>Internationalization </a:t>
            </a:r>
            <a:r>
              <a:rPr lang="en-US" sz="2800" dirty="0" smtClean="0"/>
              <a:t>and student mobility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78600" y="1231034"/>
            <a:ext cx="5054600" cy="48936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Idea: </a:t>
            </a:r>
            <a:r>
              <a:rPr lang="en-US" sz="2000" dirty="0" smtClean="0"/>
              <a:t>Building a CIRT4EDU in Albania @ RASH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NREN </a:t>
            </a:r>
            <a:r>
              <a:rPr lang="en-US" sz="2400" dirty="0" smtClean="0"/>
              <a:t>with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Experience </a:t>
            </a:r>
            <a:r>
              <a:rPr lang="en-US" sz="2000" dirty="0"/>
              <a:t>in creating a CIRT at an institutional and national level for Education and certification by international organizations such as FIRST, etc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Experience in implementing AI models in the service of universities and scientific </a:t>
            </a:r>
            <a:r>
              <a:rPr lang="en-US" sz="2000" dirty="0" smtClean="0"/>
              <a:t>researchers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Experience in </a:t>
            </a:r>
            <a:r>
              <a:rPr lang="en-US" sz="2000" dirty="0"/>
              <a:t>providing IT services that simplify and facilitate student mobility or their application for international </a:t>
            </a:r>
            <a:r>
              <a:rPr lang="en-US" sz="2000" dirty="0" smtClean="0"/>
              <a:t>studies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724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9">
      <a:dk1>
        <a:srgbClr val="FEFFFE"/>
      </a:dk1>
      <a:lt1>
        <a:srgbClr val="13253B"/>
      </a:lt1>
      <a:dk2>
        <a:srgbClr val="19304A"/>
      </a:dk2>
      <a:lt2>
        <a:srgbClr val="D1D9E3"/>
      </a:lt2>
      <a:accent1>
        <a:srgbClr val="FF553B"/>
      </a:accent1>
      <a:accent2>
        <a:srgbClr val="FCAC44"/>
      </a:accent2>
      <a:accent3>
        <a:srgbClr val="A33B80"/>
      </a:accent3>
      <a:accent4>
        <a:srgbClr val="F4E065"/>
      </a:accent4>
      <a:accent5>
        <a:srgbClr val="3DBC8E"/>
      </a:accent5>
      <a:accent6>
        <a:srgbClr val="2F4257"/>
      </a:accent6>
      <a:hlink>
        <a:srgbClr val="5885B6"/>
      </a:hlink>
      <a:folHlink>
        <a:srgbClr val="FCAC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0" i="0" dirty="0">
            <a:latin typeface="Roboto Light" panose="02000000000000000000" pitchFamily="2" charset="0"/>
            <a:ea typeface="Roboto Light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109</Words>
  <Application>Microsoft Macintosh PowerPoint</Application>
  <PresentationFormat>Widescreen</PresentationFormat>
  <Paragraphs>27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Calibri</vt:lpstr>
      <vt:lpstr>Chivo Light</vt:lpstr>
      <vt:lpstr>Oswald Medium</vt:lpstr>
      <vt:lpstr>Oswald SemiBold</vt:lpstr>
      <vt:lpstr>Roboto Light</vt:lpstr>
      <vt:lpstr>Arial</vt:lpstr>
      <vt:lpstr>Office Theme</vt:lpstr>
      <vt:lpstr>Global NREN  partnership</vt:lpstr>
      <vt:lpstr>PowerPoint Presentation</vt:lpstr>
      <vt:lpstr>our challenges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Johnston</dc:creator>
  <cp:lastModifiedBy>user</cp:lastModifiedBy>
  <cp:revision>140</cp:revision>
  <dcterms:created xsi:type="dcterms:W3CDTF">2020-01-31T01:07:39Z</dcterms:created>
  <dcterms:modified xsi:type="dcterms:W3CDTF">2026-06-08T13:22:13Z</dcterms:modified>
</cp:coreProperties>
</file>