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142534044" r:id="rId2"/>
    <p:sldId id="257" r:id="rId3"/>
    <p:sldId id="2142534042" r:id="rId4"/>
    <p:sldId id="2142533924" r:id="rId5"/>
    <p:sldId id="2142534130" r:id="rId6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8D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17"/>
    <p:restoredTop sz="94767"/>
  </p:normalViewPr>
  <p:slideViewPr>
    <p:cSldViewPr snapToGrid="0">
      <p:cViewPr varScale="1">
        <p:scale>
          <a:sx n="113" d="100"/>
          <a:sy n="113" d="100"/>
        </p:scale>
        <p:origin x="176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A046B-2795-AE44-83D7-D14C7FE17156}" type="datetimeFigureOut">
              <a:rPr lang="en-FI" smtClean="0"/>
              <a:t>6/2/26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BB94B-175F-7D42-AA69-9662125F45F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23738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9F645-5252-E859-E895-24196E374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50E406-86BA-1151-31B2-8931A664E3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39F9D3-358C-9786-B6CB-A8FAABACEC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897F5-C92B-3989-A85A-97A423A501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B34A0-F34C-E54F-83A6-01020CFC4BBA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</a:rPr>
              <a:pPr marL="0" marR="0" lvl="0" indent="0" algn="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149B6-54D7-B22B-11F4-407BFFF534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2213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6D8C3-3C12-8ED2-C169-10DB0372E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390D62-FBFE-987F-DEFD-F2210F48E0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3FD90D-A33F-50C7-4CE6-C74BE6E434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9F6B1D-E399-286A-67E5-07C3750919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EE56C2-9F01-D046-B9C3-ECC31849EFE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51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B34A0-F34C-E54F-83A6-01020CFC4BBA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</a:rPr>
              <a:pPr marL="0" marR="0" lvl="0" indent="0" algn="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B7D01-9963-4B28-8F17-FC0A597A0C1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9862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B34A0-F34C-E54F-83A6-01020CFC4BBA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</a:rPr>
              <a:pPr marL="0" marR="0" lvl="0" indent="0" algn="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7BC62-09AF-30A8-532E-9AAC68BF00B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3897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lumi-ai-factory.e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b31KOJ6Wqu0sRpIRi_k8Mw" TargetMode="External"/><Relationship Id="rId2" Type="http://schemas.openxmlformats.org/officeDocument/2006/relationships/hyperlink" Target="https://www.linkedin.com/company/lumi-ai-factory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eg"/><Relationship Id="rId4" Type="http://schemas.openxmlformats.org/officeDocument/2006/relationships/hyperlink" Target="http://www.lumi-ai-factory.eu/" TargetMode="Externa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 descr="A blue wall with people in it&#10;&#10;AI-generated content may be incorrect.">
            <a:extLst>
              <a:ext uri="{FF2B5EF4-FFF2-40B4-BE49-F238E27FC236}">
                <a16:creationId xmlns:a16="http://schemas.microsoft.com/office/drawing/2014/main" id="{67515376-CCB5-BEB0-9C3C-E5F0D7CDAD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 bwMode="auto">
          <a:xfrm>
            <a:off x="774261" y="2642616"/>
            <a:ext cx="8068403" cy="2542032"/>
          </a:xfrm>
        </p:spPr>
        <p:txBody>
          <a:bodyPr anchor="b">
            <a:noAutofit/>
          </a:bodyPr>
          <a:lstStyle>
            <a:lvl1pPr algn="l">
              <a:defRPr sz="6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50448CE-630D-F218-0331-FF1D510FAEF5}"/>
              </a:ext>
            </a:extLst>
          </p:cNvPr>
          <p:cNvGrpSpPr/>
          <p:nvPr userDrawn="1"/>
        </p:nvGrpSpPr>
        <p:grpSpPr>
          <a:xfrm>
            <a:off x="817499" y="801479"/>
            <a:ext cx="4521612" cy="572879"/>
            <a:chOff x="6935009" y="469087"/>
            <a:chExt cx="1758435" cy="222790"/>
          </a:xfrm>
          <a:solidFill>
            <a:schemeClr val="bg1"/>
          </a:solidFill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E0378E3-55A7-B0E8-A5AD-0DD55DA8EF75}"/>
                </a:ext>
              </a:extLst>
            </p:cNvPr>
            <p:cNvSpPr/>
            <p:nvPr/>
          </p:nvSpPr>
          <p:spPr>
            <a:xfrm>
              <a:off x="6935009" y="469087"/>
              <a:ext cx="729285" cy="213424"/>
            </a:xfrm>
            <a:custGeom>
              <a:avLst/>
              <a:gdLst>
                <a:gd name="connsiteX0" fmla="*/ 26918 w 729285"/>
                <a:gd name="connsiteY0" fmla="*/ 35926 h 213424"/>
                <a:gd name="connsiteX1" fmla="*/ 0 w 729285"/>
                <a:gd name="connsiteY1" fmla="*/ 35926 h 213424"/>
                <a:gd name="connsiteX2" fmla="*/ 0 w 729285"/>
                <a:gd name="connsiteY2" fmla="*/ 177593 h 213424"/>
                <a:gd name="connsiteX3" fmla="*/ 103891 w 729285"/>
                <a:gd name="connsiteY3" fmla="*/ 177593 h 213424"/>
                <a:gd name="connsiteX4" fmla="*/ 103891 w 729285"/>
                <a:gd name="connsiteY4" fmla="*/ 152753 h 213424"/>
                <a:gd name="connsiteX5" fmla="*/ 26918 w 729285"/>
                <a:gd name="connsiteY5" fmla="*/ 152753 h 213424"/>
                <a:gd name="connsiteX6" fmla="*/ 26918 w 729285"/>
                <a:gd name="connsiteY6" fmla="*/ 35926 h 213424"/>
                <a:gd name="connsiteX7" fmla="*/ 2 w 729285"/>
                <a:gd name="connsiteY7" fmla="*/ 8256 h 213424"/>
                <a:gd name="connsiteX8" fmla="*/ 729285 w 729285"/>
                <a:gd name="connsiteY8" fmla="*/ 8256 h 213424"/>
                <a:gd name="connsiteX9" fmla="*/ 729285 w 729285"/>
                <a:gd name="connsiteY9" fmla="*/ 0 h 213424"/>
                <a:gd name="connsiteX10" fmla="*/ 2 w 729285"/>
                <a:gd name="connsiteY10" fmla="*/ 0 h 213424"/>
                <a:gd name="connsiteX11" fmla="*/ 2 w 729285"/>
                <a:gd name="connsiteY11" fmla="*/ 8256 h 213424"/>
                <a:gd name="connsiteX12" fmla="*/ 294423 w 729285"/>
                <a:gd name="connsiteY12" fmla="*/ 35925 h 213424"/>
                <a:gd name="connsiteX13" fmla="*/ 294423 w 729285"/>
                <a:gd name="connsiteY13" fmla="*/ 118281 h 213424"/>
                <a:gd name="connsiteX14" fmla="*/ 284318 w 729285"/>
                <a:gd name="connsiteY14" fmla="*/ 142932 h 213424"/>
                <a:gd name="connsiteX15" fmla="*/ 259762 w 729285"/>
                <a:gd name="connsiteY15" fmla="*/ 150771 h 213424"/>
                <a:gd name="connsiteX16" fmla="*/ 235207 w 729285"/>
                <a:gd name="connsiteY16" fmla="*/ 142932 h 213424"/>
                <a:gd name="connsiteX17" fmla="*/ 225102 w 729285"/>
                <a:gd name="connsiteY17" fmla="*/ 118281 h 213424"/>
                <a:gd name="connsiteX18" fmla="*/ 225102 w 729285"/>
                <a:gd name="connsiteY18" fmla="*/ 35925 h 213424"/>
                <a:gd name="connsiteX19" fmla="*/ 198373 w 729285"/>
                <a:gd name="connsiteY19" fmla="*/ 35925 h 213424"/>
                <a:gd name="connsiteX20" fmla="*/ 198373 w 729285"/>
                <a:gd name="connsiteY20" fmla="*/ 125931 h 213424"/>
                <a:gd name="connsiteX21" fmla="*/ 215749 w 729285"/>
                <a:gd name="connsiteY21" fmla="*/ 162480 h 213424"/>
                <a:gd name="connsiteX22" fmla="*/ 259762 w 729285"/>
                <a:gd name="connsiteY22" fmla="*/ 177593 h 213424"/>
                <a:gd name="connsiteX23" fmla="*/ 303773 w 729285"/>
                <a:gd name="connsiteY23" fmla="*/ 162480 h 213424"/>
                <a:gd name="connsiteX24" fmla="*/ 321152 w 729285"/>
                <a:gd name="connsiteY24" fmla="*/ 125931 h 213424"/>
                <a:gd name="connsiteX25" fmla="*/ 321152 w 729285"/>
                <a:gd name="connsiteY25" fmla="*/ 35925 h 213424"/>
                <a:gd name="connsiteX26" fmla="*/ 294423 w 729285"/>
                <a:gd name="connsiteY26" fmla="*/ 35925 h 213424"/>
                <a:gd name="connsiteX27" fmla="*/ 467700 w 729285"/>
                <a:gd name="connsiteY27" fmla="*/ 177594 h 213424"/>
                <a:gd name="connsiteX28" fmla="*/ 467700 w 729285"/>
                <a:gd name="connsiteY28" fmla="*/ 92686 h 213424"/>
                <a:gd name="connsiteX29" fmla="*/ 511713 w 729285"/>
                <a:gd name="connsiteY29" fmla="*/ 141704 h 213424"/>
                <a:gd name="connsiteX30" fmla="*/ 555724 w 729285"/>
                <a:gd name="connsiteY30" fmla="*/ 92686 h 213424"/>
                <a:gd name="connsiteX31" fmla="*/ 555819 w 729285"/>
                <a:gd name="connsiteY31" fmla="*/ 177594 h 213424"/>
                <a:gd name="connsiteX32" fmla="*/ 582642 w 729285"/>
                <a:gd name="connsiteY32" fmla="*/ 177594 h 213424"/>
                <a:gd name="connsiteX33" fmla="*/ 582642 w 729285"/>
                <a:gd name="connsiteY33" fmla="*/ 35926 h 213424"/>
                <a:gd name="connsiteX34" fmla="*/ 574518 w 729285"/>
                <a:gd name="connsiteY34" fmla="*/ 35926 h 213424"/>
                <a:gd name="connsiteX35" fmla="*/ 511713 w 729285"/>
                <a:gd name="connsiteY35" fmla="*/ 107232 h 213424"/>
                <a:gd name="connsiteX36" fmla="*/ 449001 w 729285"/>
                <a:gd name="connsiteY36" fmla="*/ 35926 h 213424"/>
                <a:gd name="connsiteX37" fmla="*/ 440878 w 729285"/>
                <a:gd name="connsiteY37" fmla="*/ 35926 h 213424"/>
                <a:gd name="connsiteX38" fmla="*/ 440878 w 729285"/>
                <a:gd name="connsiteY38" fmla="*/ 177594 h 213424"/>
                <a:gd name="connsiteX39" fmla="*/ 467700 w 729285"/>
                <a:gd name="connsiteY39" fmla="*/ 177594 h 213424"/>
                <a:gd name="connsiteX40" fmla="*/ 702367 w 729285"/>
                <a:gd name="connsiteY40" fmla="*/ 177595 h 213424"/>
                <a:gd name="connsiteX41" fmla="*/ 729285 w 729285"/>
                <a:gd name="connsiteY41" fmla="*/ 177595 h 213424"/>
                <a:gd name="connsiteX42" fmla="*/ 729285 w 729285"/>
                <a:gd name="connsiteY42" fmla="*/ 35830 h 213424"/>
                <a:gd name="connsiteX43" fmla="*/ 702367 w 729285"/>
                <a:gd name="connsiteY43" fmla="*/ 35830 h 213424"/>
                <a:gd name="connsiteX44" fmla="*/ 702367 w 729285"/>
                <a:gd name="connsiteY44" fmla="*/ 177595 h 213424"/>
                <a:gd name="connsiteX45" fmla="*/ 2 w 729285"/>
                <a:gd name="connsiteY45" fmla="*/ 213424 h 213424"/>
                <a:gd name="connsiteX46" fmla="*/ 729285 w 729285"/>
                <a:gd name="connsiteY46" fmla="*/ 213424 h 213424"/>
                <a:gd name="connsiteX47" fmla="*/ 729285 w 729285"/>
                <a:gd name="connsiteY47" fmla="*/ 205169 h 213424"/>
                <a:gd name="connsiteX48" fmla="*/ 2 w 729285"/>
                <a:gd name="connsiteY48" fmla="*/ 205169 h 213424"/>
                <a:gd name="connsiteX49" fmla="*/ 2 w 729285"/>
                <a:gd name="connsiteY49" fmla="*/ 213424 h 213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29285" h="213424">
                  <a:moveTo>
                    <a:pt x="26918" y="35926"/>
                  </a:moveTo>
                  <a:lnTo>
                    <a:pt x="0" y="35926"/>
                  </a:lnTo>
                  <a:lnTo>
                    <a:pt x="0" y="177593"/>
                  </a:lnTo>
                  <a:lnTo>
                    <a:pt x="103891" y="177593"/>
                  </a:lnTo>
                  <a:lnTo>
                    <a:pt x="103891" y="152753"/>
                  </a:lnTo>
                  <a:lnTo>
                    <a:pt x="26918" y="152753"/>
                  </a:lnTo>
                  <a:lnTo>
                    <a:pt x="26918" y="35926"/>
                  </a:lnTo>
                  <a:close/>
                  <a:moveTo>
                    <a:pt x="2" y="8256"/>
                  </a:moveTo>
                  <a:lnTo>
                    <a:pt x="729285" y="8256"/>
                  </a:lnTo>
                  <a:lnTo>
                    <a:pt x="729285" y="0"/>
                  </a:lnTo>
                  <a:lnTo>
                    <a:pt x="2" y="0"/>
                  </a:lnTo>
                  <a:lnTo>
                    <a:pt x="2" y="8256"/>
                  </a:lnTo>
                  <a:close/>
                  <a:moveTo>
                    <a:pt x="294423" y="35925"/>
                  </a:moveTo>
                  <a:lnTo>
                    <a:pt x="294423" y="118281"/>
                  </a:lnTo>
                  <a:cubicBezTo>
                    <a:pt x="294423" y="129238"/>
                    <a:pt x="291119" y="137550"/>
                    <a:pt x="284318" y="142932"/>
                  </a:cubicBezTo>
                  <a:cubicBezTo>
                    <a:pt x="277802" y="148125"/>
                    <a:pt x="269586" y="150771"/>
                    <a:pt x="259762" y="150771"/>
                  </a:cubicBezTo>
                  <a:cubicBezTo>
                    <a:pt x="249939" y="150771"/>
                    <a:pt x="241723" y="148125"/>
                    <a:pt x="235207" y="142932"/>
                  </a:cubicBezTo>
                  <a:cubicBezTo>
                    <a:pt x="228406" y="137550"/>
                    <a:pt x="225102" y="129238"/>
                    <a:pt x="225102" y="118281"/>
                  </a:cubicBezTo>
                  <a:lnTo>
                    <a:pt x="225102" y="35925"/>
                  </a:lnTo>
                  <a:lnTo>
                    <a:pt x="198373" y="35925"/>
                  </a:lnTo>
                  <a:lnTo>
                    <a:pt x="198373" y="125931"/>
                  </a:lnTo>
                  <a:cubicBezTo>
                    <a:pt x="198373" y="140288"/>
                    <a:pt x="204229" y="152471"/>
                    <a:pt x="215749" y="162480"/>
                  </a:cubicBezTo>
                  <a:cubicBezTo>
                    <a:pt x="227369" y="172588"/>
                    <a:pt x="242009" y="177593"/>
                    <a:pt x="259762" y="177593"/>
                  </a:cubicBezTo>
                  <a:cubicBezTo>
                    <a:pt x="277517" y="177593"/>
                    <a:pt x="292157" y="172588"/>
                    <a:pt x="303773" y="162480"/>
                  </a:cubicBezTo>
                  <a:cubicBezTo>
                    <a:pt x="315393" y="152375"/>
                    <a:pt x="321152" y="140288"/>
                    <a:pt x="321152" y="125931"/>
                  </a:cubicBezTo>
                  <a:lnTo>
                    <a:pt x="321152" y="35925"/>
                  </a:lnTo>
                  <a:lnTo>
                    <a:pt x="294423" y="35925"/>
                  </a:lnTo>
                  <a:close/>
                  <a:moveTo>
                    <a:pt x="467700" y="177594"/>
                  </a:moveTo>
                  <a:lnTo>
                    <a:pt x="467700" y="92686"/>
                  </a:lnTo>
                  <a:lnTo>
                    <a:pt x="511713" y="141704"/>
                  </a:lnTo>
                  <a:lnTo>
                    <a:pt x="555724" y="92686"/>
                  </a:lnTo>
                  <a:lnTo>
                    <a:pt x="555819" y="177594"/>
                  </a:lnTo>
                  <a:lnTo>
                    <a:pt x="582642" y="177594"/>
                  </a:lnTo>
                  <a:lnTo>
                    <a:pt x="582642" y="35926"/>
                  </a:lnTo>
                  <a:lnTo>
                    <a:pt x="574518" y="35926"/>
                  </a:lnTo>
                  <a:lnTo>
                    <a:pt x="511713" y="107232"/>
                  </a:lnTo>
                  <a:lnTo>
                    <a:pt x="449001" y="35926"/>
                  </a:lnTo>
                  <a:lnTo>
                    <a:pt x="440878" y="35926"/>
                  </a:lnTo>
                  <a:lnTo>
                    <a:pt x="440878" y="177594"/>
                  </a:lnTo>
                  <a:lnTo>
                    <a:pt x="467700" y="177594"/>
                  </a:lnTo>
                  <a:close/>
                  <a:moveTo>
                    <a:pt x="702367" y="177595"/>
                  </a:moveTo>
                  <a:lnTo>
                    <a:pt x="729285" y="177595"/>
                  </a:lnTo>
                  <a:lnTo>
                    <a:pt x="729285" y="35830"/>
                  </a:lnTo>
                  <a:lnTo>
                    <a:pt x="702367" y="35830"/>
                  </a:lnTo>
                  <a:lnTo>
                    <a:pt x="702367" y="177595"/>
                  </a:lnTo>
                  <a:close/>
                  <a:moveTo>
                    <a:pt x="2" y="213424"/>
                  </a:moveTo>
                  <a:lnTo>
                    <a:pt x="729285" y="213424"/>
                  </a:lnTo>
                  <a:lnTo>
                    <a:pt x="729285" y="205169"/>
                  </a:lnTo>
                  <a:lnTo>
                    <a:pt x="2" y="205169"/>
                  </a:lnTo>
                  <a:lnTo>
                    <a:pt x="2" y="213424"/>
                  </a:lnTo>
                  <a:close/>
                </a:path>
              </a:pathLst>
            </a:custGeom>
            <a:grpFill/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algn="l" defTabSz="914346" rtl="0"/>
              <a:endParaRPr lang="en-US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0ADB4C8F-1213-0B53-9448-F742D1021312}"/>
                </a:ext>
              </a:extLst>
            </p:cNvPr>
            <p:cNvSpPr/>
            <p:nvPr/>
          </p:nvSpPr>
          <p:spPr>
            <a:xfrm>
              <a:off x="7754747" y="505253"/>
              <a:ext cx="938697" cy="186624"/>
            </a:xfrm>
            <a:custGeom>
              <a:avLst/>
              <a:gdLst>
                <a:gd name="connsiteX0" fmla="*/ 856527 w 938697"/>
                <a:gd name="connsiteY0" fmla="*/ 186625 h 186624"/>
                <a:gd name="connsiteX1" fmla="*/ 874140 w 938697"/>
                <a:gd name="connsiteY1" fmla="*/ 186625 h 186624"/>
                <a:gd name="connsiteX2" fmla="*/ 938697 w 938697"/>
                <a:gd name="connsiteY2" fmla="*/ 39438 h 186624"/>
                <a:gd name="connsiteX3" fmla="*/ 921326 w 938697"/>
                <a:gd name="connsiteY3" fmla="*/ 39438 h 186624"/>
                <a:gd name="connsiteX4" fmla="*/ 888695 w 938697"/>
                <a:gd name="connsiteY4" fmla="*/ 115496 h 186624"/>
                <a:gd name="connsiteX5" fmla="*/ 855823 w 938697"/>
                <a:gd name="connsiteY5" fmla="*/ 39438 h 186624"/>
                <a:gd name="connsiteX6" fmla="*/ 837516 w 938697"/>
                <a:gd name="connsiteY6" fmla="*/ 39438 h 186624"/>
                <a:gd name="connsiteX7" fmla="*/ 879542 w 938697"/>
                <a:gd name="connsiteY7" fmla="*/ 135215 h 186624"/>
                <a:gd name="connsiteX8" fmla="*/ 856527 w 938697"/>
                <a:gd name="connsiteY8" fmla="*/ 186625 h 186624"/>
                <a:gd name="connsiteX9" fmla="*/ 771530 w 938697"/>
                <a:gd name="connsiteY9" fmla="*/ 140849 h 186624"/>
                <a:gd name="connsiteX10" fmla="*/ 789374 w 938697"/>
                <a:gd name="connsiteY10" fmla="*/ 140849 h 186624"/>
                <a:gd name="connsiteX11" fmla="*/ 789374 w 938697"/>
                <a:gd name="connsiteY11" fmla="*/ 80519 h 186624"/>
                <a:gd name="connsiteX12" fmla="*/ 827638 w 938697"/>
                <a:gd name="connsiteY12" fmla="*/ 55871 h 186624"/>
                <a:gd name="connsiteX13" fmla="*/ 827638 w 938697"/>
                <a:gd name="connsiteY13" fmla="*/ 36621 h 186624"/>
                <a:gd name="connsiteX14" fmla="*/ 788198 w 938697"/>
                <a:gd name="connsiteY14" fmla="*/ 58921 h 186624"/>
                <a:gd name="connsiteX15" fmla="*/ 787021 w 938697"/>
                <a:gd name="connsiteY15" fmla="*/ 39438 h 186624"/>
                <a:gd name="connsiteX16" fmla="*/ 771530 w 938697"/>
                <a:gd name="connsiteY16" fmla="*/ 39438 h 186624"/>
                <a:gd name="connsiteX17" fmla="*/ 771530 w 938697"/>
                <a:gd name="connsiteY17" fmla="*/ 140849 h 186624"/>
                <a:gd name="connsiteX18" fmla="*/ 695194 w 938697"/>
                <a:gd name="connsiteY18" fmla="*/ 130286 h 186624"/>
                <a:gd name="connsiteX19" fmla="*/ 657634 w 938697"/>
                <a:gd name="connsiteY19" fmla="*/ 90144 h 186624"/>
                <a:gd name="connsiteX20" fmla="*/ 695194 w 938697"/>
                <a:gd name="connsiteY20" fmla="*/ 50001 h 186624"/>
                <a:gd name="connsiteX21" fmla="*/ 732522 w 938697"/>
                <a:gd name="connsiteY21" fmla="*/ 90144 h 186624"/>
                <a:gd name="connsiteX22" fmla="*/ 695194 w 938697"/>
                <a:gd name="connsiteY22" fmla="*/ 130286 h 186624"/>
                <a:gd name="connsiteX23" fmla="*/ 695194 w 938697"/>
                <a:gd name="connsiteY23" fmla="*/ 144605 h 186624"/>
                <a:gd name="connsiteX24" fmla="*/ 750356 w 938697"/>
                <a:gd name="connsiteY24" fmla="*/ 90144 h 186624"/>
                <a:gd name="connsiteX25" fmla="*/ 695194 w 938697"/>
                <a:gd name="connsiteY25" fmla="*/ 35682 h 186624"/>
                <a:gd name="connsiteX26" fmla="*/ 639790 w 938697"/>
                <a:gd name="connsiteY26" fmla="*/ 90144 h 186624"/>
                <a:gd name="connsiteX27" fmla="*/ 695194 w 938697"/>
                <a:gd name="connsiteY27" fmla="*/ 144605 h 186624"/>
                <a:gd name="connsiteX28" fmla="*/ 592685 w 938697"/>
                <a:gd name="connsiteY28" fmla="*/ 140849 h 186624"/>
                <a:gd name="connsiteX29" fmla="*/ 610519 w 938697"/>
                <a:gd name="connsiteY29" fmla="*/ 140849 h 186624"/>
                <a:gd name="connsiteX30" fmla="*/ 610519 w 938697"/>
                <a:gd name="connsiteY30" fmla="*/ 51645 h 186624"/>
                <a:gd name="connsiteX31" fmla="*/ 633523 w 938697"/>
                <a:gd name="connsiteY31" fmla="*/ 51645 h 186624"/>
                <a:gd name="connsiteX32" fmla="*/ 633523 w 938697"/>
                <a:gd name="connsiteY32" fmla="*/ 39438 h 186624"/>
                <a:gd name="connsiteX33" fmla="*/ 610519 w 938697"/>
                <a:gd name="connsiteY33" fmla="*/ 39438 h 186624"/>
                <a:gd name="connsiteX34" fmla="*/ 610519 w 938697"/>
                <a:gd name="connsiteY34" fmla="*/ 11738 h 186624"/>
                <a:gd name="connsiteX35" fmla="*/ 592685 w 938697"/>
                <a:gd name="connsiteY35" fmla="*/ 11738 h 186624"/>
                <a:gd name="connsiteX36" fmla="*/ 592685 w 938697"/>
                <a:gd name="connsiteY36" fmla="*/ 39438 h 186624"/>
                <a:gd name="connsiteX37" fmla="*/ 569911 w 938697"/>
                <a:gd name="connsiteY37" fmla="*/ 39438 h 186624"/>
                <a:gd name="connsiteX38" fmla="*/ 569911 w 938697"/>
                <a:gd name="connsiteY38" fmla="*/ 51645 h 186624"/>
                <a:gd name="connsiteX39" fmla="*/ 592685 w 938697"/>
                <a:gd name="connsiteY39" fmla="*/ 51645 h 186624"/>
                <a:gd name="connsiteX40" fmla="*/ 592685 w 938697"/>
                <a:gd name="connsiteY40" fmla="*/ 140849 h 186624"/>
                <a:gd name="connsiteX41" fmla="*/ 520684 w 938697"/>
                <a:gd name="connsiteY41" fmla="*/ 143666 h 186624"/>
                <a:gd name="connsiteX42" fmla="*/ 556131 w 938697"/>
                <a:gd name="connsiteY42" fmla="*/ 133337 h 186624"/>
                <a:gd name="connsiteX43" fmla="*/ 556131 w 938697"/>
                <a:gd name="connsiteY43" fmla="*/ 117140 h 186624"/>
                <a:gd name="connsiteX44" fmla="*/ 522333 w 938697"/>
                <a:gd name="connsiteY44" fmla="*/ 129112 h 186624"/>
                <a:gd name="connsiteX45" fmla="*/ 485709 w 938697"/>
                <a:gd name="connsiteY45" fmla="*/ 90144 h 186624"/>
                <a:gd name="connsiteX46" fmla="*/ 522333 w 938697"/>
                <a:gd name="connsiteY46" fmla="*/ 51175 h 186624"/>
                <a:gd name="connsiteX47" fmla="*/ 556131 w 938697"/>
                <a:gd name="connsiteY47" fmla="*/ 63147 h 186624"/>
                <a:gd name="connsiteX48" fmla="*/ 556131 w 938697"/>
                <a:gd name="connsiteY48" fmla="*/ 46949 h 186624"/>
                <a:gd name="connsiteX49" fmla="*/ 520684 w 938697"/>
                <a:gd name="connsiteY49" fmla="*/ 36621 h 186624"/>
                <a:gd name="connsiteX50" fmla="*/ 467865 w 938697"/>
                <a:gd name="connsiteY50" fmla="*/ 90144 h 186624"/>
                <a:gd name="connsiteX51" fmla="*/ 520684 w 938697"/>
                <a:gd name="connsiteY51" fmla="*/ 143666 h 186624"/>
                <a:gd name="connsiteX52" fmla="*/ 394013 w 938697"/>
                <a:gd name="connsiteY52" fmla="*/ 129346 h 186624"/>
                <a:gd name="connsiteX53" fmla="*/ 359039 w 938697"/>
                <a:gd name="connsiteY53" fmla="*/ 90144 h 186624"/>
                <a:gd name="connsiteX54" fmla="*/ 394013 w 938697"/>
                <a:gd name="connsiteY54" fmla="*/ 50941 h 186624"/>
                <a:gd name="connsiteX55" fmla="*/ 428998 w 938697"/>
                <a:gd name="connsiteY55" fmla="*/ 90144 h 186624"/>
                <a:gd name="connsiteX56" fmla="*/ 394013 w 938697"/>
                <a:gd name="connsiteY56" fmla="*/ 129346 h 186624"/>
                <a:gd name="connsiteX57" fmla="*/ 389557 w 938697"/>
                <a:gd name="connsiteY57" fmla="*/ 143666 h 186624"/>
                <a:gd name="connsiteX58" fmla="*/ 429460 w 938697"/>
                <a:gd name="connsiteY58" fmla="*/ 122538 h 186624"/>
                <a:gd name="connsiteX59" fmla="*/ 430165 w 938697"/>
                <a:gd name="connsiteY59" fmla="*/ 140849 h 186624"/>
                <a:gd name="connsiteX60" fmla="*/ 445665 w 938697"/>
                <a:gd name="connsiteY60" fmla="*/ 140849 h 186624"/>
                <a:gd name="connsiteX61" fmla="*/ 445665 w 938697"/>
                <a:gd name="connsiteY61" fmla="*/ 39438 h 186624"/>
                <a:gd name="connsiteX62" fmla="*/ 430165 w 938697"/>
                <a:gd name="connsiteY62" fmla="*/ 39438 h 186624"/>
                <a:gd name="connsiteX63" fmla="*/ 429460 w 938697"/>
                <a:gd name="connsiteY63" fmla="*/ 57749 h 186624"/>
                <a:gd name="connsiteX64" fmla="*/ 389557 w 938697"/>
                <a:gd name="connsiteY64" fmla="*/ 36621 h 186624"/>
                <a:gd name="connsiteX65" fmla="*/ 341194 w 938697"/>
                <a:gd name="connsiteY65" fmla="*/ 90144 h 186624"/>
                <a:gd name="connsiteX66" fmla="*/ 389557 w 938697"/>
                <a:gd name="connsiteY66" fmla="*/ 143666 h 186624"/>
                <a:gd name="connsiteX67" fmla="*/ 249981 w 938697"/>
                <a:gd name="connsiteY67" fmla="*/ 140849 h 186624"/>
                <a:gd name="connsiteX68" fmla="*/ 268761 w 938697"/>
                <a:gd name="connsiteY68" fmla="*/ 140849 h 186624"/>
                <a:gd name="connsiteX69" fmla="*/ 268761 w 938697"/>
                <a:gd name="connsiteY69" fmla="*/ 74415 h 186624"/>
                <a:gd name="connsiteX70" fmla="*/ 323451 w 938697"/>
                <a:gd name="connsiteY70" fmla="*/ 74415 h 186624"/>
                <a:gd name="connsiteX71" fmla="*/ 323451 w 938697"/>
                <a:gd name="connsiteY71" fmla="*/ 58687 h 186624"/>
                <a:gd name="connsiteX72" fmla="*/ 268761 w 938697"/>
                <a:gd name="connsiteY72" fmla="*/ 58687 h 186624"/>
                <a:gd name="connsiteX73" fmla="*/ 268761 w 938697"/>
                <a:gd name="connsiteY73" fmla="*/ 15728 h 186624"/>
                <a:gd name="connsiteX74" fmla="*/ 335189 w 938697"/>
                <a:gd name="connsiteY74" fmla="*/ 15728 h 186624"/>
                <a:gd name="connsiteX75" fmla="*/ 335189 w 938697"/>
                <a:gd name="connsiteY75" fmla="*/ 0 h 186624"/>
                <a:gd name="connsiteX76" fmla="*/ 249981 w 938697"/>
                <a:gd name="connsiteY76" fmla="*/ 0 h 186624"/>
                <a:gd name="connsiteX77" fmla="*/ 249981 w 938697"/>
                <a:gd name="connsiteY77" fmla="*/ 140849 h 186624"/>
                <a:gd name="connsiteX78" fmla="*/ 149273 w 938697"/>
                <a:gd name="connsiteY78" fmla="*/ 140849 h 186624"/>
                <a:gd name="connsiteX79" fmla="*/ 168052 w 938697"/>
                <a:gd name="connsiteY79" fmla="*/ 140849 h 186624"/>
                <a:gd name="connsiteX80" fmla="*/ 168052 w 938697"/>
                <a:gd name="connsiteY80" fmla="*/ 0 h 186624"/>
                <a:gd name="connsiteX81" fmla="*/ 149273 w 938697"/>
                <a:gd name="connsiteY81" fmla="*/ 0 h 186624"/>
                <a:gd name="connsiteX82" fmla="*/ 149273 w 938697"/>
                <a:gd name="connsiteY82" fmla="*/ 140849 h 186624"/>
                <a:gd name="connsiteX83" fmla="*/ 41550 w 938697"/>
                <a:gd name="connsiteY83" fmla="*/ 86153 h 186624"/>
                <a:gd name="connsiteX84" fmla="*/ 66197 w 938697"/>
                <a:gd name="connsiteY84" fmla="*/ 28170 h 186624"/>
                <a:gd name="connsiteX85" fmla="*/ 90851 w 938697"/>
                <a:gd name="connsiteY85" fmla="*/ 86153 h 186624"/>
                <a:gd name="connsiteX86" fmla="*/ 41550 w 938697"/>
                <a:gd name="connsiteY86" fmla="*/ 86153 h 186624"/>
                <a:gd name="connsiteX87" fmla="*/ 0 w 938697"/>
                <a:gd name="connsiteY87" fmla="*/ 140849 h 186624"/>
                <a:gd name="connsiteX88" fmla="*/ 18310 w 938697"/>
                <a:gd name="connsiteY88" fmla="*/ 140849 h 186624"/>
                <a:gd name="connsiteX89" fmla="*/ 35212 w 938697"/>
                <a:gd name="connsiteY89" fmla="*/ 101412 h 186624"/>
                <a:gd name="connsiteX90" fmla="*/ 97188 w 938697"/>
                <a:gd name="connsiteY90" fmla="*/ 101412 h 186624"/>
                <a:gd name="connsiteX91" fmla="*/ 114087 w 938697"/>
                <a:gd name="connsiteY91" fmla="*/ 140849 h 186624"/>
                <a:gd name="connsiteX92" fmla="*/ 133340 w 938697"/>
                <a:gd name="connsiteY92" fmla="*/ 140849 h 186624"/>
                <a:gd name="connsiteX93" fmla="*/ 72775 w 938697"/>
                <a:gd name="connsiteY93" fmla="*/ 0 h 186624"/>
                <a:gd name="connsiteX94" fmla="*/ 60564 w 938697"/>
                <a:gd name="connsiteY94" fmla="*/ 0 h 186624"/>
                <a:gd name="connsiteX95" fmla="*/ 0 w 938697"/>
                <a:gd name="connsiteY95" fmla="*/ 140849 h 18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938697" h="186624">
                  <a:moveTo>
                    <a:pt x="856527" y="186625"/>
                  </a:moveTo>
                  <a:lnTo>
                    <a:pt x="874140" y="186625"/>
                  </a:lnTo>
                  <a:lnTo>
                    <a:pt x="938697" y="39438"/>
                  </a:lnTo>
                  <a:lnTo>
                    <a:pt x="921326" y="39438"/>
                  </a:lnTo>
                  <a:lnTo>
                    <a:pt x="888695" y="115496"/>
                  </a:lnTo>
                  <a:lnTo>
                    <a:pt x="855823" y="39438"/>
                  </a:lnTo>
                  <a:lnTo>
                    <a:pt x="837516" y="39438"/>
                  </a:lnTo>
                  <a:lnTo>
                    <a:pt x="879542" y="135215"/>
                  </a:lnTo>
                  <a:lnTo>
                    <a:pt x="856527" y="186625"/>
                  </a:lnTo>
                  <a:close/>
                  <a:moveTo>
                    <a:pt x="771530" y="140849"/>
                  </a:moveTo>
                  <a:lnTo>
                    <a:pt x="789374" y="140849"/>
                  </a:lnTo>
                  <a:lnTo>
                    <a:pt x="789374" y="80519"/>
                  </a:lnTo>
                  <a:cubicBezTo>
                    <a:pt x="789374" y="63383"/>
                    <a:pt x="808386" y="52349"/>
                    <a:pt x="827638" y="55871"/>
                  </a:cubicBezTo>
                  <a:lnTo>
                    <a:pt x="827638" y="36621"/>
                  </a:lnTo>
                  <a:cubicBezTo>
                    <a:pt x="810498" y="36621"/>
                    <a:pt x="794776" y="46481"/>
                    <a:pt x="788198" y="58921"/>
                  </a:cubicBezTo>
                  <a:lnTo>
                    <a:pt x="787021" y="39438"/>
                  </a:lnTo>
                  <a:lnTo>
                    <a:pt x="771530" y="39438"/>
                  </a:lnTo>
                  <a:lnTo>
                    <a:pt x="771530" y="140849"/>
                  </a:lnTo>
                  <a:close/>
                  <a:moveTo>
                    <a:pt x="695194" y="130286"/>
                  </a:moveTo>
                  <a:cubicBezTo>
                    <a:pt x="672189" y="130286"/>
                    <a:pt x="657634" y="112444"/>
                    <a:pt x="657634" y="90144"/>
                  </a:cubicBezTo>
                  <a:cubicBezTo>
                    <a:pt x="657634" y="68077"/>
                    <a:pt x="671958" y="50001"/>
                    <a:pt x="695194" y="50001"/>
                  </a:cubicBezTo>
                  <a:cubicBezTo>
                    <a:pt x="718198" y="50001"/>
                    <a:pt x="732522" y="68077"/>
                    <a:pt x="732522" y="90144"/>
                  </a:cubicBezTo>
                  <a:cubicBezTo>
                    <a:pt x="732522" y="112444"/>
                    <a:pt x="718198" y="130286"/>
                    <a:pt x="695194" y="130286"/>
                  </a:cubicBezTo>
                  <a:moveTo>
                    <a:pt x="695194" y="144605"/>
                  </a:moveTo>
                  <a:cubicBezTo>
                    <a:pt x="727825" y="144605"/>
                    <a:pt x="750356" y="119956"/>
                    <a:pt x="750356" y="90144"/>
                  </a:cubicBezTo>
                  <a:cubicBezTo>
                    <a:pt x="750356" y="60565"/>
                    <a:pt x="727825" y="35682"/>
                    <a:pt x="695194" y="35682"/>
                  </a:cubicBezTo>
                  <a:cubicBezTo>
                    <a:pt x="662332" y="35682"/>
                    <a:pt x="639790" y="60565"/>
                    <a:pt x="639790" y="90144"/>
                  </a:cubicBezTo>
                  <a:cubicBezTo>
                    <a:pt x="639790" y="119956"/>
                    <a:pt x="662332" y="144605"/>
                    <a:pt x="695194" y="144605"/>
                  </a:cubicBezTo>
                  <a:moveTo>
                    <a:pt x="592685" y="140849"/>
                  </a:moveTo>
                  <a:lnTo>
                    <a:pt x="610519" y="140849"/>
                  </a:lnTo>
                  <a:lnTo>
                    <a:pt x="610519" y="51645"/>
                  </a:lnTo>
                  <a:lnTo>
                    <a:pt x="633523" y="51645"/>
                  </a:lnTo>
                  <a:lnTo>
                    <a:pt x="633523" y="39438"/>
                  </a:lnTo>
                  <a:lnTo>
                    <a:pt x="610519" y="39438"/>
                  </a:lnTo>
                  <a:lnTo>
                    <a:pt x="610519" y="11738"/>
                  </a:lnTo>
                  <a:lnTo>
                    <a:pt x="592685" y="11738"/>
                  </a:lnTo>
                  <a:lnTo>
                    <a:pt x="592685" y="39438"/>
                  </a:lnTo>
                  <a:lnTo>
                    <a:pt x="569911" y="39438"/>
                  </a:lnTo>
                  <a:lnTo>
                    <a:pt x="569911" y="51645"/>
                  </a:lnTo>
                  <a:lnTo>
                    <a:pt x="592685" y="51645"/>
                  </a:lnTo>
                  <a:lnTo>
                    <a:pt x="592685" y="140849"/>
                  </a:lnTo>
                  <a:close/>
                  <a:moveTo>
                    <a:pt x="520684" y="143666"/>
                  </a:moveTo>
                  <a:cubicBezTo>
                    <a:pt x="534062" y="143666"/>
                    <a:pt x="544634" y="141319"/>
                    <a:pt x="556131" y="133337"/>
                  </a:cubicBezTo>
                  <a:lnTo>
                    <a:pt x="556131" y="117140"/>
                  </a:lnTo>
                  <a:cubicBezTo>
                    <a:pt x="546505" y="126060"/>
                    <a:pt x="534062" y="129112"/>
                    <a:pt x="522333" y="129112"/>
                  </a:cubicBezTo>
                  <a:cubicBezTo>
                    <a:pt x="500496" y="129112"/>
                    <a:pt x="485709" y="112914"/>
                    <a:pt x="485709" y="90144"/>
                  </a:cubicBezTo>
                  <a:cubicBezTo>
                    <a:pt x="485709" y="67843"/>
                    <a:pt x="500496" y="51175"/>
                    <a:pt x="522333" y="51175"/>
                  </a:cubicBezTo>
                  <a:cubicBezTo>
                    <a:pt x="534062" y="51175"/>
                    <a:pt x="546505" y="54227"/>
                    <a:pt x="556131" y="63147"/>
                  </a:cubicBezTo>
                  <a:lnTo>
                    <a:pt x="556131" y="46949"/>
                  </a:lnTo>
                  <a:cubicBezTo>
                    <a:pt x="544634" y="38968"/>
                    <a:pt x="534062" y="36621"/>
                    <a:pt x="520684" y="36621"/>
                  </a:cubicBezTo>
                  <a:cubicBezTo>
                    <a:pt x="489934" y="36621"/>
                    <a:pt x="467865" y="58453"/>
                    <a:pt x="467865" y="90144"/>
                  </a:cubicBezTo>
                  <a:cubicBezTo>
                    <a:pt x="467865" y="121834"/>
                    <a:pt x="489934" y="143666"/>
                    <a:pt x="520684" y="143666"/>
                  </a:cubicBezTo>
                  <a:moveTo>
                    <a:pt x="394013" y="129346"/>
                  </a:moveTo>
                  <a:cubicBezTo>
                    <a:pt x="374771" y="129346"/>
                    <a:pt x="359039" y="114558"/>
                    <a:pt x="359039" y="90144"/>
                  </a:cubicBezTo>
                  <a:cubicBezTo>
                    <a:pt x="359039" y="65729"/>
                    <a:pt x="374771" y="50941"/>
                    <a:pt x="394013" y="50941"/>
                  </a:cubicBezTo>
                  <a:cubicBezTo>
                    <a:pt x="413266" y="50941"/>
                    <a:pt x="428998" y="65729"/>
                    <a:pt x="428998" y="90144"/>
                  </a:cubicBezTo>
                  <a:cubicBezTo>
                    <a:pt x="428998" y="114558"/>
                    <a:pt x="413266" y="129346"/>
                    <a:pt x="394013" y="129346"/>
                  </a:cubicBezTo>
                  <a:moveTo>
                    <a:pt x="389557" y="143666"/>
                  </a:moveTo>
                  <a:cubicBezTo>
                    <a:pt x="406225" y="143666"/>
                    <a:pt x="421011" y="135450"/>
                    <a:pt x="429460" y="122538"/>
                  </a:cubicBezTo>
                  <a:lnTo>
                    <a:pt x="430165" y="140849"/>
                  </a:lnTo>
                  <a:lnTo>
                    <a:pt x="445665" y="140849"/>
                  </a:lnTo>
                  <a:lnTo>
                    <a:pt x="445665" y="39438"/>
                  </a:lnTo>
                  <a:lnTo>
                    <a:pt x="430165" y="39438"/>
                  </a:lnTo>
                  <a:lnTo>
                    <a:pt x="429460" y="57749"/>
                  </a:lnTo>
                  <a:cubicBezTo>
                    <a:pt x="421011" y="44837"/>
                    <a:pt x="406225" y="36621"/>
                    <a:pt x="389557" y="36621"/>
                  </a:cubicBezTo>
                  <a:cubicBezTo>
                    <a:pt x="361624" y="36621"/>
                    <a:pt x="341194" y="60565"/>
                    <a:pt x="341194" y="90144"/>
                  </a:cubicBezTo>
                  <a:cubicBezTo>
                    <a:pt x="341194" y="119722"/>
                    <a:pt x="361624" y="143666"/>
                    <a:pt x="389557" y="143666"/>
                  </a:cubicBezTo>
                  <a:moveTo>
                    <a:pt x="249981" y="140849"/>
                  </a:moveTo>
                  <a:lnTo>
                    <a:pt x="268761" y="140849"/>
                  </a:lnTo>
                  <a:lnTo>
                    <a:pt x="268761" y="74415"/>
                  </a:lnTo>
                  <a:lnTo>
                    <a:pt x="323451" y="74415"/>
                  </a:lnTo>
                  <a:lnTo>
                    <a:pt x="323451" y="58687"/>
                  </a:lnTo>
                  <a:lnTo>
                    <a:pt x="268761" y="58687"/>
                  </a:lnTo>
                  <a:lnTo>
                    <a:pt x="268761" y="15728"/>
                  </a:lnTo>
                  <a:lnTo>
                    <a:pt x="335189" y="15728"/>
                  </a:lnTo>
                  <a:lnTo>
                    <a:pt x="335189" y="0"/>
                  </a:lnTo>
                  <a:lnTo>
                    <a:pt x="249981" y="0"/>
                  </a:lnTo>
                  <a:lnTo>
                    <a:pt x="249981" y="140849"/>
                  </a:lnTo>
                  <a:close/>
                  <a:moveTo>
                    <a:pt x="149273" y="140849"/>
                  </a:moveTo>
                  <a:lnTo>
                    <a:pt x="168052" y="140849"/>
                  </a:lnTo>
                  <a:lnTo>
                    <a:pt x="168052" y="0"/>
                  </a:lnTo>
                  <a:lnTo>
                    <a:pt x="149273" y="0"/>
                  </a:lnTo>
                  <a:lnTo>
                    <a:pt x="149273" y="140849"/>
                  </a:lnTo>
                  <a:close/>
                  <a:moveTo>
                    <a:pt x="41550" y="86153"/>
                  </a:moveTo>
                  <a:lnTo>
                    <a:pt x="66197" y="28170"/>
                  </a:lnTo>
                  <a:lnTo>
                    <a:pt x="90851" y="86153"/>
                  </a:lnTo>
                  <a:lnTo>
                    <a:pt x="41550" y="86153"/>
                  </a:lnTo>
                  <a:close/>
                  <a:moveTo>
                    <a:pt x="0" y="140849"/>
                  </a:moveTo>
                  <a:lnTo>
                    <a:pt x="18310" y="140849"/>
                  </a:lnTo>
                  <a:lnTo>
                    <a:pt x="35212" y="101412"/>
                  </a:lnTo>
                  <a:lnTo>
                    <a:pt x="97188" y="101412"/>
                  </a:lnTo>
                  <a:lnTo>
                    <a:pt x="114087" y="140849"/>
                  </a:lnTo>
                  <a:lnTo>
                    <a:pt x="133340" y="140849"/>
                  </a:lnTo>
                  <a:lnTo>
                    <a:pt x="72775" y="0"/>
                  </a:lnTo>
                  <a:lnTo>
                    <a:pt x="60564" y="0"/>
                  </a:lnTo>
                  <a:lnTo>
                    <a:pt x="0" y="140849"/>
                  </a:lnTo>
                  <a:close/>
                </a:path>
              </a:pathLst>
            </a:custGeom>
            <a:grpFill/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algn="l" defTabSz="914346" rtl="0"/>
              <a:endParaRPr lang="en-US" sz="1800"/>
            </a:p>
          </p:txBody>
        </p:sp>
      </p:grpSp>
      <p:sp>
        <p:nvSpPr>
          <p:cNvPr id="22" name="TextBox 21">
            <a:hlinkClick r:id="rId3"/>
            <a:extLst>
              <a:ext uri="{FF2B5EF4-FFF2-40B4-BE49-F238E27FC236}">
                <a16:creationId xmlns:a16="http://schemas.microsoft.com/office/drawing/2014/main" id="{A97D652C-8FAA-8DF3-C4D5-41834C589E98}"/>
              </a:ext>
            </a:extLst>
          </p:cNvPr>
          <p:cNvSpPr txBox="1"/>
          <p:nvPr userDrawn="1"/>
        </p:nvSpPr>
        <p:spPr bwMode="auto">
          <a:xfrm>
            <a:off x="10104122" y="6195751"/>
            <a:ext cx="1717671" cy="273115"/>
          </a:xfrm>
          <a:prstGeom prst="roundRect">
            <a:avLst>
              <a:gd name="adj" fmla="val 6778"/>
            </a:avLst>
          </a:prstGeom>
          <a:solidFill>
            <a:schemeClr val="accent1"/>
          </a:solidFill>
        </p:spPr>
        <p:txBody>
          <a:bodyPr wrap="square" tIns="54000" bIns="54000" rtlCol="0" anchor="t">
            <a:spAutoFit/>
          </a:bodyPr>
          <a:lstStyle/>
          <a:p>
            <a:pPr algn="ctr"/>
            <a:r>
              <a:rPr lang="en-GB" sz="1000" u="none">
                <a:solidFill>
                  <a:schemeClr val="bg1"/>
                </a:solidFill>
              </a:rPr>
              <a:t>www.lumi-ai-factory.eu</a:t>
            </a:r>
            <a:endParaRPr lang="en-US" sz="1000" u="none">
              <a:solidFill>
                <a:schemeClr val="bg1"/>
              </a:solidFill>
            </a:endParaRP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4151F17-4BE2-27AC-D1A8-5A18BFE075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4702" y="5605274"/>
            <a:ext cx="8067999" cy="55859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1165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paragraph_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id="{82B63036-7C13-6749-8FDA-DD1A4113F08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974080" y="1057259"/>
            <a:ext cx="6217920" cy="544068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3396" y="1796820"/>
            <a:ext cx="4748704" cy="4415597"/>
          </a:xfrm>
        </p:spPr>
        <p:txBody>
          <a:bodyPr wrap="square">
            <a:noAutofit/>
          </a:bodyPr>
          <a:lstStyle>
            <a:lvl1pPr>
              <a:lnSpc>
                <a:spcPct val="120000"/>
              </a:lnSpc>
              <a:defRPr sz="1600"/>
            </a:lvl1pPr>
            <a:lvl2pPr>
              <a:lnSpc>
                <a:spcPct val="120000"/>
              </a:lnSpc>
              <a:defRPr sz="1500"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A273E4-D8A3-32EA-CC75-B629FFDDA9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394" y="6309323"/>
            <a:ext cx="1536172" cy="230180"/>
          </a:xfrm>
        </p:spPr>
        <p:txBody>
          <a:bodyPr/>
          <a:lstStyle>
            <a:lvl1pPr algn="l">
              <a:defRPr/>
            </a:lvl1pPr>
          </a:lstStyle>
          <a:p>
            <a:pPr rtl="0">
              <a:defRPr/>
            </a:pPr>
            <a:fld id="{7CB27CE9-34DD-2442-AFC0-A8812C40A81B}" type="datetime1">
              <a:t>6/2/26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CCE241-5CD4-B231-BBFD-F3D08986F5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13379" y="6309323"/>
            <a:ext cx="508413" cy="230180"/>
          </a:xfrm>
        </p:spPr>
        <p:txBody>
          <a:bodyPr lIns="0"/>
          <a:lstStyle/>
          <a:p>
            <a:pPr>
              <a:defRPr/>
            </a:pPr>
            <a:fld id="{5C197750-EEBD-B34A-BE39-A2AA7A4A960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BE943D-B37E-1E06-87D1-1474929DCA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3394" y="645584"/>
            <a:ext cx="8202020" cy="95921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2591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paragraph_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CB5B7CCE-FD66-2116-3F2B-4F7045FCDF0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 bwMode="auto">
          <a:xfrm>
            <a:off x="9451995" y="4755154"/>
            <a:ext cx="2712720" cy="1763268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3396" y="1796820"/>
            <a:ext cx="10049297" cy="4415597"/>
          </a:xfrm>
        </p:spPr>
        <p:txBody>
          <a:bodyPr wrap="square">
            <a:noAutofit/>
          </a:bodyPr>
          <a:lstStyle>
            <a:lvl1pPr>
              <a:lnSpc>
                <a:spcPct val="120000"/>
              </a:lnSpc>
              <a:defRPr sz="1600"/>
            </a:lvl1pPr>
            <a:lvl2pPr>
              <a:lnSpc>
                <a:spcPct val="120000"/>
              </a:lnSpc>
              <a:defRPr sz="1500"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A273E4-D8A3-32EA-CC75-B629FFDDA9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394" y="6309323"/>
            <a:ext cx="1536172" cy="230180"/>
          </a:xfrm>
        </p:spPr>
        <p:txBody>
          <a:bodyPr/>
          <a:lstStyle>
            <a:lvl1pPr algn="l">
              <a:defRPr/>
            </a:lvl1pPr>
          </a:lstStyle>
          <a:p>
            <a:pPr rtl="0">
              <a:defRPr/>
            </a:pPr>
            <a:fld id="{7CB27CE9-34DD-2442-AFC0-A8812C40A81B}" type="datetime1">
              <a:t>6/2/26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CCE241-5CD4-B231-BBFD-F3D08986F5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13379" y="6309323"/>
            <a:ext cx="508413" cy="230180"/>
          </a:xfrm>
        </p:spPr>
        <p:txBody>
          <a:bodyPr lIns="0"/>
          <a:lstStyle/>
          <a:p>
            <a:pPr>
              <a:defRPr/>
            </a:pPr>
            <a:fld id="{5C197750-EEBD-B34A-BE39-A2AA7A4A960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BE943D-B37E-1E06-87D1-1474929DCA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3394" y="645584"/>
            <a:ext cx="8202020" cy="95921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4959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paragraph_C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1D3CE2BB-2090-434D-7502-D128C78261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 bwMode="auto">
          <a:xfrm>
            <a:off x="9451995" y="4755154"/>
            <a:ext cx="2712720" cy="176326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A273E4-D8A3-32EA-CC75-B629FFDDA9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394" y="6309323"/>
            <a:ext cx="1536172" cy="230180"/>
          </a:xfrm>
        </p:spPr>
        <p:txBody>
          <a:bodyPr/>
          <a:lstStyle>
            <a:lvl1pPr algn="l">
              <a:defRPr/>
            </a:lvl1pPr>
          </a:lstStyle>
          <a:p>
            <a:pPr rtl="0">
              <a:defRPr/>
            </a:pPr>
            <a:fld id="{4098C176-7B0B-B844-B8CD-5BF61B602AFB}" type="datetime1">
              <a:t>6/2/26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CCE241-5CD4-B231-BBFD-F3D08986F5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13379" y="6309323"/>
            <a:ext cx="508413" cy="230180"/>
          </a:xfrm>
        </p:spPr>
        <p:txBody>
          <a:bodyPr lIns="0"/>
          <a:lstStyle/>
          <a:p>
            <a:pPr>
              <a:defRPr/>
            </a:pPr>
            <a:fld id="{5C197750-EEBD-B34A-BE39-A2AA7A4A960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BE943D-B37E-1E06-87D1-1474929DCA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3394" y="645584"/>
            <a:ext cx="8202020" cy="95921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82A8E69-9D8D-1988-2CEC-8806FE69D9F7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xfrm>
            <a:off x="623396" y="1796820"/>
            <a:ext cx="10049297" cy="4415597"/>
          </a:xfrm>
        </p:spPr>
        <p:txBody>
          <a:bodyPr wrap="square">
            <a:noAutofit/>
          </a:bodyPr>
          <a:lstStyle>
            <a:lvl1pPr>
              <a:lnSpc>
                <a:spcPct val="120000"/>
              </a:lnSpc>
              <a:defRPr sz="1600"/>
            </a:lvl1pPr>
            <a:lvl2pPr>
              <a:lnSpc>
                <a:spcPct val="120000"/>
              </a:lnSpc>
              <a:defRPr sz="1500"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8674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paragraph_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A273E4-D8A3-32EA-CC75-B629FFDDA9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394" y="6309323"/>
            <a:ext cx="1536172" cy="23018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>
              <a:defRPr/>
            </a:pPr>
            <a:fld id="{6063B630-39E2-1A43-A025-710C3124A121}" type="datetime1">
              <a:t>6/2/26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CCE241-5CD4-B231-BBFD-F3D08986F5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13379" y="6309323"/>
            <a:ext cx="508413" cy="230180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C197750-EEBD-B34A-BE39-A2AA7A4A96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BE943D-B37E-1E06-87D1-1474929DCA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3394" y="645584"/>
            <a:ext cx="8202020" cy="95921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B003271-1758-60B4-2C42-0097D3EA2536}"/>
              </a:ext>
            </a:extLst>
          </p:cNvPr>
          <p:cNvGrpSpPr/>
          <p:nvPr userDrawn="1"/>
        </p:nvGrpSpPr>
        <p:grpSpPr>
          <a:xfrm>
            <a:off x="9467871" y="410391"/>
            <a:ext cx="2344580" cy="297053"/>
            <a:chOff x="6935009" y="469087"/>
            <a:chExt cx="1758435" cy="222790"/>
          </a:xfrm>
          <a:solidFill>
            <a:schemeClr val="tx1"/>
          </a:solidFill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F15FE28-2CC0-3B30-4FB8-1A086C53B659}"/>
                </a:ext>
              </a:extLst>
            </p:cNvPr>
            <p:cNvSpPr/>
            <p:nvPr/>
          </p:nvSpPr>
          <p:spPr>
            <a:xfrm>
              <a:off x="6935009" y="469087"/>
              <a:ext cx="729285" cy="213424"/>
            </a:xfrm>
            <a:custGeom>
              <a:avLst/>
              <a:gdLst>
                <a:gd name="connsiteX0" fmla="*/ 26918 w 729285"/>
                <a:gd name="connsiteY0" fmla="*/ 35926 h 213424"/>
                <a:gd name="connsiteX1" fmla="*/ 0 w 729285"/>
                <a:gd name="connsiteY1" fmla="*/ 35926 h 213424"/>
                <a:gd name="connsiteX2" fmla="*/ 0 w 729285"/>
                <a:gd name="connsiteY2" fmla="*/ 177593 h 213424"/>
                <a:gd name="connsiteX3" fmla="*/ 103891 w 729285"/>
                <a:gd name="connsiteY3" fmla="*/ 177593 h 213424"/>
                <a:gd name="connsiteX4" fmla="*/ 103891 w 729285"/>
                <a:gd name="connsiteY4" fmla="*/ 152753 h 213424"/>
                <a:gd name="connsiteX5" fmla="*/ 26918 w 729285"/>
                <a:gd name="connsiteY5" fmla="*/ 152753 h 213424"/>
                <a:gd name="connsiteX6" fmla="*/ 26918 w 729285"/>
                <a:gd name="connsiteY6" fmla="*/ 35926 h 213424"/>
                <a:gd name="connsiteX7" fmla="*/ 2 w 729285"/>
                <a:gd name="connsiteY7" fmla="*/ 8256 h 213424"/>
                <a:gd name="connsiteX8" fmla="*/ 729285 w 729285"/>
                <a:gd name="connsiteY8" fmla="*/ 8256 h 213424"/>
                <a:gd name="connsiteX9" fmla="*/ 729285 w 729285"/>
                <a:gd name="connsiteY9" fmla="*/ 0 h 213424"/>
                <a:gd name="connsiteX10" fmla="*/ 2 w 729285"/>
                <a:gd name="connsiteY10" fmla="*/ 0 h 213424"/>
                <a:gd name="connsiteX11" fmla="*/ 2 w 729285"/>
                <a:gd name="connsiteY11" fmla="*/ 8256 h 213424"/>
                <a:gd name="connsiteX12" fmla="*/ 294423 w 729285"/>
                <a:gd name="connsiteY12" fmla="*/ 35925 h 213424"/>
                <a:gd name="connsiteX13" fmla="*/ 294423 w 729285"/>
                <a:gd name="connsiteY13" fmla="*/ 118281 h 213424"/>
                <a:gd name="connsiteX14" fmla="*/ 284318 w 729285"/>
                <a:gd name="connsiteY14" fmla="*/ 142932 h 213424"/>
                <a:gd name="connsiteX15" fmla="*/ 259762 w 729285"/>
                <a:gd name="connsiteY15" fmla="*/ 150771 h 213424"/>
                <a:gd name="connsiteX16" fmla="*/ 235207 w 729285"/>
                <a:gd name="connsiteY16" fmla="*/ 142932 h 213424"/>
                <a:gd name="connsiteX17" fmla="*/ 225102 w 729285"/>
                <a:gd name="connsiteY17" fmla="*/ 118281 h 213424"/>
                <a:gd name="connsiteX18" fmla="*/ 225102 w 729285"/>
                <a:gd name="connsiteY18" fmla="*/ 35925 h 213424"/>
                <a:gd name="connsiteX19" fmla="*/ 198373 w 729285"/>
                <a:gd name="connsiteY19" fmla="*/ 35925 h 213424"/>
                <a:gd name="connsiteX20" fmla="*/ 198373 w 729285"/>
                <a:gd name="connsiteY20" fmla="*/ 125931 h 213424"/>
                <a:gd name="connsiteX21" fmla="*/ 215749 w 729285"/>
                <a:gd name="connsiteY21" fmla="*/ 162480 h 213424"/>
                <a:gd name="connsiteX22" fmla="*/ 259762 w 729285"/>
                <a:gd name="connsiteY22" fmla="*/ 177593 h 213424"/>
                <a:gd name="connsiteX23" fmla="*/ 303773 w 729285"/>
                <a:gd name="connsiteY23" fmla="*/ 162480 h 213424"/>
                <a:gd name="connsiteX24" fmla="*/ 321152 w 729285"/>
                <a:gd name="connsiteY24" fmla="*/ 125931 h 213424"/>
                <a:gd name="connsiteX25" fmla="*/ 321152 w 729285"/>
                <a:gd name="connsiteY25" fmla="*/ 35925 h 213424"/>
                <a:gd name="connsiteX26" fmla="*/ 294423 w 729285"/>
                <a:gd name="connsiteY26" fmla="*/ 35925 h 213424"/>
                <a:gd name="connsiteX27" fmla="*/ 467700 w 729285"/>
                <a:gd name="connsiteY27" fmla="*/ 177594 h 213424"/>
                <a:gd name="connsiteX28" fmla="*/ 467700 w 729285"/>
                <a:gd name="connsiteY28" fmla="*/ 92686 h 213424"/>
                <a:gd name="connsiteX29" fmla="*/ 511713 w 729285"/>
                <a:gd name="connsiteY29" fmla="*/ 141704 h 213424"/>
                <a:gd name="connsiteX30" fmla="*/ 555724 w 729285"/>
                <a:gd name="connsiteY30" fmla="*/ 92686 h 213424"/>
                <a:gd name="connsiteX31" fmla="*/ 555819 w 729285"/>
                <a:gd name="connsiteY31" fmla="*/ 177594 h 213424"/>
                <a:gd name="connsiteX32" fmla="*/ 582642 w 729285"/>
                <a:gd name="connsiteY32" fmla="*/ 177594 h 213424"/>
                <a:gd name="connsiteX33" fmla="*/ 582642 w 729285"/>
                <a:gd name="connsiteY33" fmla="*/ 35926 h 213424"/>
                <a:gd name="connsiteX34" fmla="*/ 574518 w 729285"/>
                <a:gd name="connsiteY34" fmla="*/ 35926 h 213424"/>
                <a:gd name="connsiteX35" fmla="*/ 511713 w 729285"/>
                <a:gd name="connsiteY35" fmla="*/ 107232 h 213424"/>
                <a:gd name="connsiteX36" fmla="*/ 449001 w 729285"/>
                <a:gd name="connsiteY36" fmla="*/ 35926 h 213424"/>
                <a:gd name="connsiteX37" fmla="*/ 440878 w 729285"/>
                <a:gd name="connsiteY37" fmla="*/ 35926 h 213424"/>
                <a:gd name="connsiteX38" fmla="*/ 440878 w 729285"/>
                <a:gd name="connsiteY38" fmla="*/ 177594 h 213424"/>
                <a:gd name="connsiteX39" fmla="*/ 467700 w 729285"/>
                <a:gd name="connsiteY39" fmla="*/ 177594 h 213424"/>
                <a:gd name="connsiteX40" fmla="*/ 702367 w 729285"/>
                <a:gd name="connsiteY40" fmla="*/ 177595 h 213424"/>
                <a:gd name="connsiteX41" fmla="*/ 729285 w 729285"/>
                <a:gd name="connsiteY41" fmla="*/ 177595 h 213424"/>
                <a:gd name="connsiteX42" fmla="*/ 729285 w 729285"/>
                <a:gd name="connsiteY42" fmla="*/ 35830 h 213424"/>
                <a:gd name="connsiteX43" fmla="*/ 702367 w 729285"/>
                <a:gd name="connsiteY43" fmla="*/ 35830 h 213424"/>
                <a:gd name="connsiteX44" fmla="*/ 702367 w 729285"/>
                <a:gd name="connsiteY44" fmla="*/ 177595 h 213424"/>
                <a:gd name="connsiteX45" fmla="*/ 2 w 729285"/>
                <a:gd name="connsiteY45" fmla="*/ 213424 h 213424"/>
                <a:gd name="connsiteX46" fmla="*/ 729285 w 729285"/>
                <a:gd name="connsiteY46" fmla="*/ 213424 h 213424"/>
                <a:gd name="connsiteX47" fmla="*/ 729285 w 729285"/>
                <a:gd name="connsiteY47" fmla="*/ 205169 h 213424"/>
                <a:gd name="connsiteX48" fmla="*/ 2 w 729285"/>
                <a:gd name="connsiteY48" fmla="*/ 205169 h 213424"/>
                <a:gd name="connsiteX49" fmla="*/ 2 w 729285"/>
                <a:gd name="connsiteY49" fmla="*/ 213424 h 213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29285" h="213424">
                  <a:moveTo>
                    <a:pt x="26918" y="35926"/>
                  </a:moveTo>
                  <a:lnTo>
                    <a:pt x="0" y="35926"/>
                  </a:lnTo>
                  <a:lnTo>
                    <a:pt x="0" y="177593"/>
                  </a:lnTo>
                  <a:lnTo>
                    <a:pt x="103891" y="177593"/>
                  </a:lnTo>
                  <a:lnTo>
                    <a:pt x="103891" y="152753"/>
                  </a:lnTo>
                  <a:lnTo>
                    <a:pt x="26918" y="152753"/>
                  </a:lnTo>
                  <a:lnTo>
                    <a:pt x="26918" y="35926"/>
                  </a:lnTo>
                  <a:close/>
                  <a:moveTo>
                    <a:pt x="2" y="8256"/>
                  </a:moveTo>
                  <a:lnTo>
                    <a:pt x="729285" y="8256"/>
                  </a:lnTo>
                  <a:lnTo>
                    <a:pt x="729285" y="0"/>
                  </a:lnTo>
                  <a:lnTo>
                    <a:pt x="2" y="0"/>
                  </a:lnTo>
                  <a:lnTo>
                    <a:pt x="2" y="8256"/>
                  </a:lnTo>
                  <a:close/>
                  <a:moveTo>
                    <a:pt x="294423" y="35925"/>
                  </a:moveTo>
                  <a:lnTo>
                    <a:pt x="294423" y="118281"/>
                  </a:lnTo>
                  <a:cubicBezTo>
                    <a:pt x="294423" y="129238"/>
                    <a:pt x="291119" y="137550"/>
                    <a:pt x="284318" y="142932"/>
                  </a:cubicBezTo>
                  <a:cubicBezTo>
                    <a:pt x="277802" y="148125"/>
                    <a:pt x="269586" y="150771"/>
                    <a:pt x="259762" y="150771"/>
                  </a:cubicBezTo>
                  <a:cubicBezTo>
                    <a:pt x="249939" y="150771"/>
                    <a:pt x="241723" y="148125"/>
                    <a:pt x="235207" y="142932"/>
                  </a:cubicBezTo>
                  <a:cubicBezTo>
                    <a:pt x="228406" y="137550"/>
                    <a:pt x="225102" y="129238"/>
                    <a:pt x="225102" y="118281"/>
                  </a:cubicBezTo>
                  <a:lnTo>
                    <a:pt x="225102" y="35925"/>
                  </a:lnTo>
                  <a:lnTo>
                    <a:pt x="198373" y="35925"/>
                  </a:lnTo>
                  <a:lnTo>
                    <a:pt x="198373" y="125931"/>
                  </a:lnTo>
                  <a:cubicBezTo>
                    <a:pt x="198373" y="140288"/>
                    <a:pt x="204229" y="152471"/>
                    <a:pt x="215749" y="162480"/>
                  </a:cubicBezTo>
                  <a:cubicBezTo>
                    <a:pt x="227369" y="172588"/>
                    <a:pt x="242009" y="177593"/>
                    <a:pt x="259762" y="177593"/>
                  </a:cubicBezTo>
                  <a:cubicBezTo>
                    <a:pt x="277517" y="177593"/>
                    <a:pt x="292157" y="172588"/>
                    <a:pt x="303773" y="162480"/>
                  </a:cubicBezTo>
                  <a:cubicBezTo>
                    <a:pt x="315393" y="152375"/>
                    <a:pt x="321152" y="140288"/>
                    <a:pt x="321152" y="125931"/>
                  </a:cubicBezTo>
                  <a:lnTo>
                    <a:pt x="321152" y="35925"/>
                  </a:lnTo>
                  <a:lnTo>
                    <a:pt x="294423" y="35925"/>
                  </a:lnTo>
                  <a:close/>
                  <a:moveTo>
                    <a:pt x="467700" y="177594"/>
                  </a:moveTo>
                  <a:lnTo>
                    <a:pt x="467700" y="92686"/>
                  </a:lnTo>
                  <a:lnTo>
                    <a:pt x="511713" y="141704"/>
                  </a:lnTo>
                  <a:lnTo>
                    <a:pt x="555724" y="92686"/>
                  </a:lnTo>
                  <a:lnTo>
                    <a:pt x="555819" y="177594"/>
                  </a:lnTo>
                  <a:lnTo>
                    <a:pt x="582642" y="177594"/>
                  </a:lnTo>
                  <a:lnTo>
                    <a:pt x="582642" y="35926"/>
                  </a:lnTo>
                  <a:lnTo>
                    <a:pt x="574518" y="35926"/>
                  </a:lnTo>
                  <a:lnTo>
                    <a:pt x="511713" y="107232"/>
                  </a:lnTo>
                  <a:lnTo>
                    <a:pt x="449001" y="35926"/>
                  </a:lnTo>
                  <a:lnTo>
                    <a:pt x="440878" y="35926"/>
                  </a:lnTo>
                  <a:lnTo>
                    <a:pt x="440878" y="177594"/>
                  </a:lnTo>
                  <a:lnTo>
                    <a:pt x="467700" y="177594"/>
                  </a:lnTo>
                  <a:close/>
                  <a:moveTo>
                    <a:pt x="702367" y="177595"/>
                  </a:moveTo>
                  <a:lnTo>
                    <a:pt x="729285" y="177595"/>
                  </a:lnTo>
                  <a:lnTo>
                    <a:pt x="729285" y="35830"/>
                  </a:lnTo>
                  <a:lnTo>
                    <a:pt x="702367" y="35830"/>
                  </a:lnTo>
                  <a:lnTo>
                    <a:pt x="702367" y="177595"/>
                  </a:lnTo>
                  <a:close/>
                  <a:moveTo>
                    <a:pt x="2" y="213424"/>
                  </a:moveTo>
                  <a:lnTo>
                    <a:pt x="729285" y="213424"/>
                  </a:lnTo>
                  <a:lnTo>
                    <a:pt x="729285" y="205169"/>
                  </a:lnTo>
                  <a:lnTo>
                    <a:pt x="2" y="205169"/>
                  </a:lnTo>
                  <a:lnTo>
                    <a:pt x="2" y="213424"/>
                  </a:ln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algn="l" defTabSz="914346" rtl="0"/>
              <a:endParaRPr lang="en-US" sz="1800">
                <a:solidFill>
                  <a:schemeClr val="accent5"/>
                </a:solidFill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1197031-621F-D4E7-0500-CB824705B81E}"/>
                </a:ext>
              </a:extLst>
            </p:cNvPr>
            <p:cNvSpPr/>
            <p:nvPr/>
          </p:nvSpPr>
          <p:spPr>
            <a:xfrm>
              <a:off x="7754747" y="505253"/>
              <a:ext cx="938697" cy="186624"/>
            </a:xfrm>
            <a:custGeom>
              <a:avLst/>
              <a:gdLst>
                <a:gd name="connsiteX0" fmla="*/ 856527 w 938697"/>
                <a:gd name="connsiteY0" fmla="*/ 186625 h 186624"/>
                <a:gd name="connsiteX1" fmla="*/ 874140 w 938697"/>
                <a:gd name="connsiteY1" fmla="*/ 186625 h 186624"/>
                <a:gd name="connsiteX2" fmla="*/ 938697 w 938697"/>
                <a:gd name="connsiteY2" fmla="*/ 39438 h 186624"/>
                <a:gd name="connsiteX3" fmla="*/ 921326 w 938697"/>
                <a:gd name="connsiteY3" fmla="*/ 39438 h 186624"/>
                <a:gd name="connsiteX4" fmla="*/ 888695 w 938697"/>
                <a:gd name="connsiteY4" fmla="*/ 115496 h 186624"/>
                <a:gd name="connsiteX5" fmla="*/ 855823 w 938697"/>
                <a:gd name="connsiteY5" fmla="*/ 39438 h 186624"/>
                <a:gd name="connsiteX6" fmla="*/ 837516 w 938697"/>
                <a:gd name="connsiteY6" fmla="*/ 39438 h 186624"/>
                <a:gd name="connsiteX7" fmla="*/ 879542 w 938697"/>
                <a:gd name="connsiteY7" fmla="*/ 135215 h 186624"/>
                <a:gd name="connsiteX8" fmla="*/ 856527 w 938697"/>
                <a:gd name="connsiteY8" fmla="*/ 186625 h 186624"/>
                <a:gd name="connsiteX9" fmla="*/ 771530 w 938697"/>
                <a:gd name="connsiteY9" fmla="*/ 140849 h 186624"/>
                <a:gd name="connsiteX10" fmla="*/ 789374 w 938697"/>
                <a:gd name="connsiteY10" fmla="*/ 140849 h 186624"/>
                <a:gd name="connsiteX11" fmla="*/ 789374 w 938697"/>
                <a:gd name="connsiteY11" fmla="*/ 80519 h 186624"/>
                <a:gd name="connsiteX12" fmla="*/ 827638 w 938697"/>
                <a:gd name="connsiteY12" fmla="*/ 55871 h 186624"/>
                <a:gd name="connsiteX13" fmla="*/ 827638 w 938697"/>
                <a:gd name="connsiteY13" fmla="*/ 36621 h 186624"/>
                <a:gd name="connsiteX14" fmla="*/ 788198 w 938697"/>
                <a:gd name="connsiteY14" fmla="*/ 58921 h 186624"/>
                <a:gd name="connsiteX15" fmla="*/ 787021 w 938697"/>
                <a:gd name="connsiteY15" fmla="*/ 39438 h 186624"/>
                <a:gd name="connsiteX16" fmla="*/ 771530 w 938697"/>
                <a:gd name="connsiteY16" fmla="*/ 39438 h 186624"/>
                <a:gd name="connsiteX17" fmla="*/ 771530 w 938697"/>
                <a:gd name="connsiteY17" fmla="*/ 140849 h 186624"/>
                <a:gd name="connsiteX18" fmla="*/ 695194 w 938697"/>
                <a:gd name="connsiteY18" fmla="*/ 130286 h 186624"/>
                <a:gd name="connsiteX19" fmla="*/ 657634 w 938697"/>
                <a:gd name="connsiteY19" fmla="*/ 90144 h 186624"/>
                <a:gd name="connsiteX20" fmla="*/ 695194 w 938697"/>
                <a:gd name="connsiteY20" fmla="*/ 50001 h 186624"/>
                <a:gd name="connsiteX21" fmla="*/ 732522 w 938697"/>
                <a:gd name="connsiteY21" fmla="*/ 90144 h 186624"/>
                <a:gd name="connsiteX22" fmla="*/ 695194 w 938697"/>
                <a:gd name="connsiteY22" fmla="*/ 130286 h 186624"/>
                <a:gd name="connsiteX23" fmla="*/ 695194 w 938697"/>
                <a:gd name="connsiteY23" fmla="*/ 144605 h 186624"/>
                <a:gd name="connsiteX24" fmla="*/ 750356 w 938697"/>
                <a:gd name="connsiteY24" fmla="*/ 90144 h 186624"/>
                <a:gd name="connsiteX25" fmla="*/ 695194 w 938697"/>
                <a:gd name="connsiteY25" fmla="*/ 35682 h 186624"/>
                <a:gd name="connsiteX26" fmla="*/ 639790 w 938697"/>
                <a:gd name="connsiteY26" fmla="*/ 90144 h 186624"/>
                <a:gd name="connsiteX27" fmla="*/ 695194 w 938697"/>
                <a:gd name="connsiteY27" fmla="*/ 144605 h 186624"/>
                <a:gd name="connsiteX28" fmla="*/ 592685 w 938697"/>
                <a:gd name="connsiteY28" fmla="*/ 140849 h 186624"/>
                <a:gd name="connsiteX29" fmla="*/ 610519 w 938697"/>
                <a:gd name="connsiteY29" fmla="*/ 140849 h 186624"/>
                <a:gd name="connsiteX30" fmla="*/ 610519 w 938697"/>
                <a:gd name="connsiteY30" fmla="*/ 51645 h 186624"/>
                <a:gd name="connsiteX31" fmla="*/ 633523 w 938697"/>
                <a:gd name="connsiteY31" fmla="*/ 51645 h 186624"/>
                <a:gd name="connsiteX32" fmla="*/ 633523 w 938697"/>
                <a:gd name="connsiteY32" fmla="*/ 39438 h 186624"/>
                <a:gd name="connsiteX33" fmla="*/ 610519 w 938697"/>
                <a:gd name="connsiteY33" fmla="*/ 39438 h 186624"/>
                <a:gd name="connsiteX34" fmla="*/ 610519 w 938697"/>
                <a:gd name="connsiteY34" fmla="*/ 11738 h 186624"/>
                <a:gd name="connsiteX35" fmla="*/ 592685 w 938697"/>
                <a:gd name="connsiteY35" fmla="*/ 11738 h 186624"/>
                <a:gd name="connsiteX36" fmla="*/ 592685 w 938697"/>
                <a:gd name="connsiteY36" fmla="*/ 39438 h 186624"/>
                <a:gd name="connsiteX37" fmla="*/ 569911 w 938697"/>
                <a:gd name="connsiteY37" fmla="*/ 39438 h 186624"/>
                <a:gd name="connsiteX38" fmla="*/ 569911 w 938697"/>
                <a:gd name="connsiteY38" fmla="*/ 51645 h 186624"/>
                <a:gd name="connsiteX39" fmla="*/ 592685 w 938697"/>
                <a:gd name="connsiteY39" fmla="*/ 51645 h 186624"/>
                <a:gd name="connsiteX40" fmla="*/ 592685 w 938697"/>
                <a:gd name="connsiteY40" fmla="*/ 140849 h 186624"/>
                <a:gd name="connsiteX41" fmla="*/ 520684 w 938697"/>
                <a:gd name="connsiteY41" fmla="*/ 143666 h 186624"/>
                <a:gd name="connsiteX42" fmla="*/ 556131 w 938697"/>
                <a:gd name="connsiteY42" fmla="*/ 133337 h 186624"/>
                <a:gd name="connsiteX43" fmla="*/ 556131 w 938697"/>
                <a:gd name="connsiteY43" fmla="*/ 117140 h 186624"/>
                <a:gd name="connsiteX44" fmla="*/ 522333 w 938697"/>
                <a:gd name="connsiteY44" fmla="*/ 129112 h 186624"/>
                <a:gd name="connsiteX45" fmla="*/ 485709 w 938697"/>
                <a:gd name="connsiteY45" fmla="*/ 90144 h 186624"/>
                <a:gd name="connsiteX46" fmla="*/ 522333 w 938697"/>
                <a:gd name="connsiteY46" fmla="*/ 51175 h 186624"/>
                <a:gd name="connsiteX47" fmla="*/ 556131 w 938697"/>
                <a:gd name="connsiteY47" fmla="*/ 63147 h 186624"/>
                <a:gd name="connsiteX48" fmla="*/ 556131 w 938697"/>
                <a:gd name="connsiteY48" fmla="*/ 46949 h 186624"/>
                <a:gd name="connsiteX49" fmla="*/ 520684 w 938697"/>
                <a:gd name="connsiteY49" fmla="*/ 36621 h 186624"/>
                <a:gd name="connsiteX50" fmla="*/ 467865 w 938697"/>
                <a:gd name="connsiteY50" fmla="*/ 90144 h 186624"/>
                <a:gd name="connsiteX51" fmla="*/ 520684 w 938697"/>
                <a:gd name="connsiteY51" fmla="*/ 143666 h 186624"/>
                <a:gd name="connsiteX52" fmla="*/ 394013 w 938697"/>
                <a:gd name="connsiteY52" fmla="*/ 129346 h 186624"/>
                <a:gd name="connsiteX53" fmla="*/ 359039 w 938697"/>
                <a:gd name="connsiteY53" fmla="*/ 90144 h 186624"/>
                <a:gd name="connsiteX54" fmla="*/ 394013 w 938697"/>
                <a:gd name="connsiteY54" fmla="*/ 50941 h 186624"/>
                <a:gd name="connsiteX55" fmla="*/ 428998 w 938697"/>
                <a:gd name="connsiteY55" fmla="*/ 90144 h 186624"/>
                <a:gd name="connsiteX56" fmla="*/ 394013 w 938697"/>
                <a:gd name="connsiteY56" fmla="*/ 129346 h 186624"/>
                <a:gd name="connsiteX57" fmla="*/ 389557 w 938697"/>
                <a:gd name="connsiteY57" fmla="*/ 143666 h 186624"/>
                <a:gd name="connsiteX58" fmla="*/ 429460 w 938697"/>
                <a:gd name="connsiteY58" fmla="*/ 122538 h 186624"/>
                <a:gd name="connsiteX59" fmla="*/ 430165 w 938697"/>
                <a:gd name="connsiteY59" fmla="*/ 140849 h 186624"/>
                <a:gd name="connsiteX60" fmla="*/ 445665 w 938697"/>
                <a:gd name="connsiteY60" fmla="*/ 140849 h 186624"/>
                <a:gd name="connsiteX61" fmla="*/ 445665 w 938697"/>
                <a:gd name="connsiteY61" fmla="*/ 39438 h 186624"/>
                <a:gd name="connsiteX62" fmla="*/ 430165 w 938697"/>
                <a:gd name="connsiteY62" fmla="*/ 39438 h 186624"/>
                <a:gd name="connsiteX63" fmla="*/ 429460 w 938697"/>
                <a:gd name="connsiteY63" fmla="*/ 57749 h 186624"/>
                <a:gd name="connsiteX64" fmla="*/ 389557 w 938697"/>
                <a:gd name="connsiteY64" fmla="*/ 36621 h 186624"/>
                <a:gd name="connsiteX65" fmla="*/ 341194 w 938697"/>
                <a:gd name="connsiteY65" fmla="*/ 90144 h 186624"/>
                <a:gd name="connsiteX66" fmla="*/ 389557 w 938697"/>
                <a:gd name="connsiteY66" fmla="*/ 143666 h 186624"/>
                <a:gd name="connsiteX67" fmla="*/ 249981 w 938697"/>
                <a:gd name="connsiteY67" fmla="*/ 140849 h 186624"/>
                <a:gd name="connsiteX68" fmla="*/ 268761 w 938697"/>
                <a:gd name="connsiteY68" fmla="*/ 140849 h 186624"/>
                <a:gd name="connsiteX69" fmla="*/ 268761 w 938697"/>
                <a:gd name="connsiteY69" fmla="*/ 74415 h 186624"/>
                <a:gd name="connsiteX70" fmla="*/ 323451 w 938697"/>
                <a:gd name="connsiteY70" fmla="*/ 74415 h 186624"/>
                <a:gd name="connsiteX71" fmla="*/ 323451 w 938697"/>
                <a:gd name="connsiteY71" fmla="*/ 58687 h 186624"/>
                <a:gd name="connsiteX72" fmla="*/ 268761 w 938697"/>
                <a:gd name="connsiteY72" fmla="*/ 58687 h 186624"/>
                <a:gd name="connsiteX73" fmla="*/ 268761 w 938697"/>
                <a:gd name="connsiteY73" fmla="*/ 15728 h 186624"/>
                <a:gd name="connsiteX74" fmla="*/ 335189 w 938697"/>
                <a:gd name="connsiteY74" fmla="*/ 15728 h 186624"/>
                <a:gd name="connsiteX75" fmla="*/ 335189 w 938697"/>
                <a:gd name="connsiteY75" fmla="*/ 0 h 186624"/>
                <a:gd name="connsiteX76" fmla="*/ 249981 w 938697"/>
                <a:gd name="connsiteY76" fmla="*/ 0 h 186624"/>
                <a:gd name="connsiteX77" fmla="*/ 249981 w 938697"/>
                <a:gd name="connsiteY77" fmla="*/ 140849 h 186624"/>
                <a:gd name="connsiteX78" fmla="*/ 149273 w 938697"/>
                <a:gd name="connsiteY78" fmla="*/ 140849 h 186624"/>
                <a:gd name="connsiteX79" fmla="*/ 168052 w 938697"/>
                <a:gd name="connsiteY79" fmla="*/ 140849 h 186624"/>
                <a:gd name="connsiteX80" fmla="*/ 168052 w 938697"/>
                <a:gd name="connsiteY80" fmla="*/ 0 h 186624"/>
                <a:gd name="connsiteX81" fmla="*/ 149273 w 938697"/>
                <a:gd name="connsiteY81" fmla="*/ 0 h 186624"/>
                <a:gd name="connsiteX82" fmla="*/ 149273 w 938697"/>
                <a:gd name="connsiteY82" fmla="*/ 140849 h 186624"/>
                <a:gd name="connsiteX83" fmla="*/ 41550 w 938697"/>
                <a:gd name="connsiteY83" fmla="*/ 86153 h 186624"/>
                <a:gd name="connsiteX84" fmla="*/ 66197 w 938697"/>
                <a:gd name="connsiteY84" fmla="*/ 28170 h 186624"/>
                <a:gd name="connsiteX85" fmla="*/ 90851 w 938697"/>
                <a:gd name="connsiteY85" fmla="*/ 86153 h 186624"/>
                <a:gd name="connsiteX86" fmla="*/ 41550 w 938697"/>
                <a:gd name="connsiteY86" fmla="*/ 86153 h 186624"/>
                <a:gd name="connsiteX87" fmla="*/ 0 w 938697"/>
                <a:gd name="connsiteY87" fmla="*/ 140849 h 186624"/>
                <a:gd name="connsiteX88" fmla="*/ 18310 w 938697"/>
                <a:gd name="connsiteY88" fmla="*/ 140849 h 186624"/>
                <a:gd name="connsiteX89" fmla="*/ 35212 w 938697"/>
                <a:gd name="connsiteY89" fmla="*/ 101412 h 186624"/>
                <a:gd name="connsiteX90" fmla="*/ 97188 w 938697"/>
                <a:gd name="connsiteY90" fmla="*/ 101412 h 186624"/>
                <a:gd name="connsiteX91" fmla="*/ 114087 w 938697"/>
                <a:gd name="connsiteY91" fmla="*/ 140849 h 186624"/>
                <a:gd name="connsiteX92" fmla="*/ 133340 w 938697"/>
                <a:gd name="connsiteY92" fmla="*/ 140849 h 186624"/>
                <a:gd name="connsiteX93" fmla="*/ 72775 w 938697"/>
                <a:gd name="connsiteY93" fmla="*/ 0 h 186624"/>
                <a:gd name="connsiteX94" fmla="*/ 60564 w 938697"/>
                <a:gd name="connsiteY94" fmla="*/ 0 h 186624"/>
                <a:gd name="connsiteX95" fmla="*/ 0 w 938697"/>
                <a:gd name="connsiteY95" fmla="*/ 140849 h 18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938697" h="186624">
                  <a:moveTo>
                    <a:pt x="856527" y="186625"/>
                  </a:moveTo>
                  <a:lnTo>
                    <a:pt x="874140" y="186625"/>
                  </a:lnTo>
                  <a:lnTo>
                    <a:pt x="938697" y="39438"/>
                  </a:lnTo>
                  <a:lnTo>
                    <a:pt x="921326" y="39438"/>
                  </a:lnTo>
                  <a:lnTo>
                    <a:pt x="888695" y="115496"/>
                  </a:lnTo>
                  <a:lnTo>
                    <a:pt x="855823" y="39438"/>
                  </a:lnTo>
                  <a:lnTo>
                    <a:pt x="837516" y="39438"/>
                  </a:lnTo>
                  <a:lnTo>
                    <a:pt x="879542" y="135215"/>
                  </a:lnTo>
                  <a:lnTo>
                    <a:pt x="856527" y="186625"/>
                  </a:lnTo>
                  <a:close/>
                  <a:moveTo>
                    <a:pt x="771530" y="140849"/>
                  </a:moveTo>
                  <a:lnTo>
                    <a:pt x="789374" y="140849"/>
                  </a:lnTo>
                  <a:lnTo>
                    <a:pt x="789374" y="80519"/>
                  </a:lnTo>
                  <a:cubicBezTo>
                    <a:pt x="789374" y="63383"/>
                    <a:pt x="808386" y="52349"/>
                    <a:pt x="827638" y="55871"/>
                  </a:cubicBezTo>
                  <a:lnTo>
                    <a:pt x="827638" y="36621"/>
                  </a:lnTo>
                  <a:cubicBezTo>
                    <a:pt x="810498" y="36621"/>
                    <a:pt x="794776" y="46481"/>
                    <a:pt x="788198" y="58921"/>
                  </a:cubicBezTo>
                  <a:lnTo>
                    <a:pt x="787021" y="39438"/>
                  </a:lnTo>
                  <a:lnTo>
                    <a:pt x="771530" y="39438"/>
                  </a:lnTo>
                  <a:lnTo>
                    <a:pt x="771530" y="140849"/>
                  </a:lnTo>
                  <a:close/>
                  <a:moveTo>
                    <a:pt x="695194" y="130286"/>
                  </a:moveTo>
                  <a:cubicBezTo>
                    <a:pt x="672189" y="130286"/>
                    <a:pt x="657634" y="112444"/>
                    <a:pt x="657634" y="90144"/>
                  </a:cubicBezTo>
                  <a:cubicBezTo>
                    <a:pt x="657634" y="68077"/>
                    <a:pt x="671958" y="50001"/>
                    <a:pt x="695194" y="50001"/>
                  </a:cubicBezTo>
                  <a:cubicBezTo>
                    <a:pt x="718198" y="50001"/>
                    <a:pt x="732522" y="68077"/>
                    <a:pt x="732522" y="90144"/>
                  </a:cubicBezTo>
                  <a:cubicBezTo>
                    <a:pt x="732522" y="112444"/>
                    <a:pt x="718198" y="130286"/>
                    <a:pt x="695194" y="130286"/>
                  </a:cubicBezTo>
                  <a:moveTo>
                    <a:pt x="695194" y="144605"/>
                  </a:moveTo>
                  <a:cubicBezTo>
                    <a:pt x="727825" y="144605"/>
                    <a:pt x="750356" y="119956"/>
                    <a:pt x="750356" y="90144"/>
                  </a:cubicBezTo>
                  <a:cubicBezTo>
                    <a:pt x="750356" y="60565"/>
                    <a:pt x="727825" y="35682"/>
                    <a:pt x="695194" y="35682"/>
                  </a:cubicBezTo>
                  <a:cubicBezTo>
                    <a:pt x="662332" y="35682"/>
                    <a:pt x="639790" y="60565"/>
                    <a:pt x="639790" y="90144"/>
                  </a:cubicBezTo>
                  <a:cubicBezTo>
                    <a:pt x="639790" y="119956"/>
                    <a:pt x="662332" y="144605"/>
                    <a:pt x="695194" y="144605"/>
                  </a:cubicBezTo>
                  <a:moveTo>
                    <a:pt x="592685" y="140849"/>
                  </a:moveTo>
                  <a:lnTo>
                    <a:pt x="610519" y="140849"/>
                  </a:lnTo>
                  <a:lnTo>
                    <a:pt x="610519" y="51645"/>
                  </a:lnTo>
                  <a:lnTo>
                    <a:pt x="633523" y="51645"/>
                  </a:lnTo>
                  <a:lnTo>
                    <a:pt x="633523" y="39438"/>
                  </a:lnTo>
                  <a:lnTo>
                    <a:pt x="610519" y="39438"/>
                  </a:lnTo>
                  <a:lnTo>
                    <a:pt x="610519" y="11738"/>
                  </a:lnTo>
                  <a:lnTo>
                    <a:pt x="592685" y="11738"/>
                  </a:lnTo>
                  <a:lnTo>
                    <a:pt x="592685" y="39438"/>
                  </a:lnTo>
                  <a:lnTo>
                    <a:pt x="569911" y="39438"/>
                  </a:lnTo>
                  <a:lnTo>
                    <a:pt x="569911" y="51645"/>
                  </a:lnTo>
                  <a:lnTo>
                    <a:pt x="592685" y="51645"/>
                  </a:lnTo>
                  <a:lnTo>
                    <a:pt x="592685" y="140849"/>
                  </a:lnTo>
                  <a:close/>
                  <a:moveTo>
                    <a:pt x="520684" y="143666"/>
                  </a:moveTo>
                  <a:cubicBezTo>
                    <a:pt x="534062" y="143666"/>
                    <a:pt x="544634" y="141319"/>
                    <a:pt x="556131" y="133337"/>
                  </a:cubicBezTo>
                  <a:lnTo>
                    <a:pt x="556131" y="117140"/>
                  </a:lnTo>
                  <a:cubicBezTo>
                    <a:pt x="546505" y="126060"/>
                    <a:pt x="534062" y="129112"/>
                    <a:pt x="522333" y="129112"/>
                  </a:cubicBezTo>
                  <a:cubicBezTo>
                    <a:pt x="500496" y="129112"/>
                    <a:pt x="485709" y="112914"/>
                    <a:pt x="485709" y="90144"/>
                  </a:cubicBezTo>
                  <a:cubicBezTo>
                    <a:pt x="485709" y="67843"/>
                    <a:pt x="500496" y="51175"/>
                    <a:pt x="522333" y="51175"/>
                  </a:cubicBezTo>
                  <a:cubicBezTo>
                    <a:pt x="534062" y="51175"/>
                    <a:pt x="546505" y="54227"/>
                    <a:pt x="556131" y="63147"/>
                  </a:cubicBezTo>
                  <a:lnTo>
                    <a:pt x="556131" y="46949"/>
                  </a:lnTo>
                  <a:cubicBezTo>
                    <a:pt x="544634" y="38968"/>
                    <a:pt x="534062" y="36621"/>
                    <a:pt x="520684" y="36621"/>
                  </a:cubicBezTo>
                  <a:cubicBezTo>
                    <a:pt x="489934" y="36621"/>
                    <a:pt x="467865" y="58453"/>
                    <a:pt x="467865" y="90144"/>
                  </a:cubicBezTo>
                  <a:cubicBezTo>
                    <a:pt x="467865" y="121834"/>
                    <a:pt x="489934" y="143666"/>
                    <a:pt x="520684" y="143666"/>
                  </a:cubicBezTo>
                  <a:moveTo>
                    <a:pt x="394013" y="129346"/>
                  </a:moveTo>
                  <a:cubicBezTo>
                    <a:pt x="374771" y="129346"/>
                    <a:pt x="359039" y="114558"/>
                    <a:pt x="359039" y="90144"/>
                  </a:cubicBezTo>
                  <a:cubicBezTo>
                    <a:pt x="359039" y="65729"/>
                    <a:pt x="374771" y="50941"/>
                    <a:pt x="394013" y="50941"/>
                  </a:cubicBezTo>
                  <a:cubicBezTo>
                    <a:pt x="413266" y="50941"/>
                    <a:pt x="428998" y="65729"/>
                    <a:pt x="428998" y="90144"/>
                  </a:cubicBezTo>
                  <a:cubicBezTo>
                    <a:pt x="428998" y="114558"/>
                    <a:pt x="413266" y="129346"/>
                    <a:pt x="394013" y="129346"/>
                  </a:cubicBezTo>
                  <a:moveTo>
                    <a:pt x="389557" y="143666"/>
                  </a:moveTo>
                  <a:cubicBezTo>
                    <a:pt x="406225" y="143666"/>
                    <a:pt x="421011" y="135450"/>
                    <a:pt x="429460" y="122538"/>
                  </a:cubicBezTo>
                  <a:lnTo>
                    <a:pt x="430165" y="140849"/>
                  </a:lnTo>
                  <a:lnTo>
                    <a:pt x="445665" y="140849"/>
                  </a:lnTo>
                  <a:lnTo>
                    <a:pt x="445665" y="39438"/>
                  </a:lnTo>
                  <a:lnTo>
                    <a:pt x="430165" y="39438"/>
                  </a:lnTo>
                  <a:lnTo>
                    <a:pt x="429460" y="57749"/>
                  </a:lnTo>
                  <a:cubicBezTo>
                    <a:pt x="421011" y="44837"/>
                    <a:pt x="406225" y="36621"/>
                    <a:pt x="389557" y="36621"/>
                  </a:cubicBezTo>
                  <a:cubicBezTo>
                    <a:pt x="361624" y="36621"/>
                    <a:pt x="341194" y="60565"/>
                    <a:pt x="341194" y="90144"/>
                  </a:cubicBezTo>
                  <a:cubicBezTo>
                    <a:pt x="341194" y="119722"/>
                    <a:pt x="361624" y="143666"/>
                    <a:pt x="389557" y="143666"/>
                  </a:cubicBezTo>
                  <a:moveTo>
                    <a:pt x="249981" y="140849"/>
                  </a:moveTo>
                  <a:lnTo>
                    <a:pt x="268761" y="140849"/>
                  </a:lnTo>
                  <a:lnTo>
                    <a:pt x="268761" y="74415"/>
                  </a:lnTo>
                  <a:lnTo>
                    <a:pt x="323451" y="74415"/>
                  </a:lnTo>
                  <a:lnTo>
                    <a:pt x="323451" y="58687"/>
                  </a:lnTo>
                  <a:lnTo>
                    <a:pt x="268761" y="58687"/>
                  </a:lnTo>
                  <a:lnTo>
                    <a:pt x="268761" y="15728"/>
                  </a:lnTo>
                  <a:lnTo>
                    <a:pt x="335189" y="15728"/>
                  </a:lnTo>
                  <a:lnTo>
                    <a:pt x="335189" y="0"/>
                  </a:lnTo>
                  <a:lnTo>
                    <a:pt x="249981" y="0"/>
                  </a:lnTo>
                  <a:lnTo>
                    <a:pt x="249981" y="140849"/>
                  </a:lnTo>
                  <a:close/>
                  <a:moveTo>
                    <a:pt x="149273" y="140849"/>
                  </a:moveTo>
                  <a:lnTo>
                    <a:pt x="168052" y="140849"/>
                  </a:lnTo>
                  <a:lnTo>
                    <a:pt x="168052" y="0"/>
                  </a:lnTo>
                  <a:lnTo>
                    <a:pt x="149273" y="0"/>
                  </a:lnTo>
                  <a:lnTo>
                    <a:pt x="149273" y="140849"/>
                  </a:lnTo>
                  <a:close/>
                  <a:moveTo>
                    <a:pt x="41550" y="86153"/>
                  </a:moveTo>
                  <a:lnTo>
                    <a:pt x="66197" y="28170"/>
                  </a:lnTo>
                  <a:lnTo>
                    <a:pt x="90851" y="86153"/>
                  </a:lnTo>
                  <a:lnTo>
                    <a:pt x="41550" y="86153"/>
                  </a:lnTo>
                  <a:close/>
                  <a:moveTo>
                    <a:pt x="0" y="140849"/>
                  </a:moveTo>
                  <a:lnTo>
                    <a:pt x="18310" y="140849"/>
                  </a:lnTo>
                  <a:lnTo>
                    <a:pt x="35212" y="101412"/>
                  </a:lnTo>
                  <a:lnTo>
                    <a:pt x="97188" y="101412"/>
                  </a:lnTo>
                  <a:lnTo>
                    <a:pt x="114087" y="140849"/>
                  </a:lnTo>
                  <a:lnTo>
                    <a:pt x="133340" y="140849"/>
                  </a:lnTo>
                  <a:lnTo>
                    <a:pt x="72775" y="0"/>
                  </a:lnTo>
                  <a:lnTo>
                    <a:pt x="60564" y="0"/>
                  </a:lnTo>
                  <a:lnTo>
                    <a:pt x="0" y="140849"/>
                  </a:ln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algn="l" defTabSz="914346" rtl="0"/>
              <a:endParaRPr lang="en-US" sz="1800">
                <a:solidFill>
                  <a:schemeClr val="accent5"/>
                </a:solidFill>
              </a:endParaRP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FAFC974-EFBC-8643-840E-D70F1740BA21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xfrm>
            <a:off x="623396" y="1796820"/>
            <a:ext cx="10049297" cy="4415597"/>
          </a:xfrm>
        </p:spPr>
        <p:txBody>
          <a:bodyPr wrap="square">
            <a:noAutofit/>
          </a:bodyPr>
          <a:lstStyle>
            <a:lvl1pPr>
              <a:lnSpc>
                <a:spcPct val="12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 sz="1500"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EE7388C-BF23-9300-4A9B-42A19EF8169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451995" y="4755154"/>
            <a:ext cx="2712720" cy="176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74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paragraph_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C1AB44C-9849-F033-20CD-E2A52D9AD89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12192000" cy="200942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3395" y="2419814"/>
            <a:ext cx="10889733" cy="3792604"/>
          </a:xfrm>
        </p:spPr>
        <p:txBody>
          <a:bodyPr wrap="square">
            <a:noAutofit/>
          </a:bodyPr>
          <a:lstStyle>
            <a:lvl1pPr>
              <a:lnSpc>
                <a:spcPct val="120000"/>
              </a:lnSpc>
              <a:defRPr sz="1600"/>
            </a:lvl1pPr>
            <a:lvl2pPr>
              <a:lnSpc>
                <a:spcPct val="120000"/>
              </a:lnSpc>
              <a:defRPr sz="1500"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A273E4-D8A3-32EA-CC75-B629FFDDA9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394" y="6309323"/>
            <a:ext cx="1536172" cy="230180"/>
          </a:xfrm>
        </p:spPr>
        <p:txBody>
          <a:bodyPr/>
          <a:lstStyle>
            <a:lvl1pPr algn="l">
              <a:defRPr/>
            </a:lvl1pPr>
          </a:lstStyle>
          <a:p>
            <a:pPr rtl="0">
              <a:defRPr/>
            </a:pPr>
            <a:fld id="{7CB27CE9-34DD-2442-AFC0-A8812C40A81B}" type="datetime1">
              <a:t>6/2/26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CCE241-5CD4-B231-BBFD-F3D08986F5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13379" y="6309323"/>
            <a:ext cx="508413" cy="230180"/>
          </a:xfrm>
        </p:spPr>
        <p:txBody>
          <a:bodyPr lIns="0"/>
          <a:lstStyle/>
          <a:p>
            <a:pPr>
              <a:defRPr/>
            </a:pPr>
            <a:fld id="{5C197750-EEBD-B34A-BE39-A2AA7A4A960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BE943D-B37E-1E06-87D1-1474929DCA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3394" y="645584"/>
            <a:ext cx="8202020" cy="95921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1E85A77-D4FA-3D98-30E3-54BA32503C49}"/>
              </a:ext>
            </a:extLst>
          </p:cNvPr>
          <p:cNvGrpSpPr/>
          <p:nvPr userDrawn="1"/>
        </p:nvGrpSpPr>
        <p:grpSpPr>
          <a:xfrm>
            <a:off x="9467871" y="410391"/>
            <a:ext cx="2344580" cy="297053"/>
            <a:chOff x="6935009" y="469087"/>
            <a:chExt cx="1758435" cy="222790"/>
          </a:xfrm>
          <a:solidFill>
            <a:schemeClr val="tx1"/>
          </a:solidFill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DFAC53C-1E94-C4F1-DC52-62E550988313}"/>
                </a:ext>
              </a:extLst>
            </p:cNvPr>
            <p:cNvSpPr/>
            <p:nvPr/>
          </p:nvSpPr>
          <p:spPr>
            <a:xfrm>
              <a:off x="6935009" y="469087"/>
              <a:ext cx="729285" cy="213424"/>
            </a:xfrm>
            <a:custGeom>
              <a:avLst/>
              <a:gdLst>
                <a:gd name="connsiteX0" fmla="*/ 26918 w 729285"/>
                <a:gd name="connsiteY0" fmla="*/ 35926 h 213424"/>
                <a:gd name="connsiteX1" fmla="*/ 0 w 729285"/>
                <a:gd name="connsiteY1" fmla="*/ 35926 h 213424"/>
                <a:gd name="connsiteX2" fmla="*/ 0 w 729285"/>
                <a:gd name="connsiteY2" fmla="*/ 177593 h 213424"/>
                <a:gd name="connsiteX3" fmla="*/ 103891 w 729285"/>
                <a:gd name="connsiteY3" fmla="*/ 177593 h 213424"/>
                <a:gd name="connsiteX4" fmla="*/ 103891 w 729285"/>
                <a:gd name="connsiteY4" fmla="*/ 152753 h 213424"/>
                <a:gd name="connsiteX5" fmla="*/ 26918 w 729285"/>
                <a:gd name="connsiteY5" fmla="*/ 152753 h 213424"/>
                <a:gd name="connsiteX6" fmla="*/ 26918 w 729285"/>
                <a:gd name="connsiteY6" fmla="*/ 35926 h 213424"/>
                <a:gd name="connsiteX7" fmla="*/ 2 w 729285"/>
                <a:gd name="connsiteY7" fmla="*/ 8256 h 213424"/>
                <a:gd name="connsiteX8" fmla="*/ 729285 w 729285"/>
                <a:gd name="connsiteY8" fmla="*/ 8256 h 213424"/>
                <a:gd name="connsiteX9" fmla="*/ 729285 w 729285"/>
                <a:gd name="connsiteY9" fmla="*/ 0 h 213424"/>
                <a:gd name="connsiteX10" fmla="*/ 2 w 729285"/>
                <a:gd name="connsiteY10" fmla="*/ 0 h 213424"/>
                <a:gd name="connsiteX11" fmla="*/ 2 w 729285"/>
                <a:gd name="connsiteY11" fmla="*/ 8256 h 213424"/>
                <a:gd name="connsiteX12" fmla="*/ 294423 w 729285"/>
                <a:gd name="connsiteY12" fmla="*/ 35925 h 213424"/>
                <a:gd name="connsiteX13" fmla="*/ 294423 w 729285"/>
                <a:gd name="connsiteY13" fmla="*/ 118281 h 213424"/>
                <a:gd name="connsiteX14" fmla="*/ 284318 w 729285"/>
                <a:gd name="connsiteY14" fmla="*/ 142932 h 213424"/>
                <a:gd name="connsiteX15" fmla="*/ 259762 w 729285"/>
                <a:gd name="connsiteY15" fmla="*/ 150771 h 213424"/>
                <a:gd name="connsiteX16" fmla="*/ 235207 w 729285"/>
                <a:gd name="connsiteY16" fmla="*/ 142932 h 213424"/>
                <a:gd name="connsiteX17" fmla="*/ 225102 w 729285"/>
                <a:gd name="connsiteY17" fmla="*/ 118281 h 213424"/>
                <a:gd name="connsiteX18" fmla="*/ 225102 w 729285"/>
                <a:gd name="connsiteY18" fmla="*/ 35925 h 213424"/>
                <a:gd name="connsiteX19" fmla="*/ 198373 w 729285"/>
                <a:gd name="connsiteY19" fmla="*/ 35925 h 213424"/>
                <a:gd name="connsiteX20" fmla="*/ 198373 w 729285"/>
                <a:gd name="connsiteY20" fmla="*/ 125931 h 213424"/>
                <a:gd name="connsiteX21" fmla="*/ 215749 w 729285"/>
                <a:gd name="connsiteY21" fmla="*/ 162480 h 213424"/>
                <a:gd name="connsiteX22" fmla="*/ 259762 w 729285"/>
                <a:gd name="connsiteY22" fmla="*/ 177593 h 213424"/>
                <a:gd name="connsiteX23" fmla="*/ 303773 w 729285"/>
                <a:gd name="connsiteY23" fmla="*/ 162480 h 213424"/>
                <a:gd name="connsiteX24" fmla="*/ 321152 w 729285"/>
                <a:gd name="connsiteY24" fmla="*/ 125931 h 213424"/>
                <a:gd name="connsiteX25" fmla="*/ 321152 w 729285"/>
                <a:gd name="connsiteY25" fmla="*/ 35925 h 213424"/>
                <a:gd name="connsiteX26" fmla="*/ 294423 w 729285"/>
                <a:gd name="connsiteY26" fmla="*/ 35925 h 213424"/>
                <a:gd name="connsiteX27" fmla="*/ 467700 w 729285"/>
                <a:gd name="connsiteY27" fmla="*/ 177594 h 213424"/>
                <a:gd name="connsiteX28" fmla="*/ 467700 w 729285"/>
                <a:gd name="connsiteY28" fmla="*/ 92686 h 213424"/>
                <a:gd name="connsiteX29" fmla="*/ 511713 w 729285"/>
                <a:gd name="connsiteY29" fmla="*/ 141704 h 213424"/>
                <a:gd name="connsiteX30" fmla="*/ 555724 w 729285"/>
                <a:gd name="connsiteY30" fmla="*/ 92686 h 213424"/>
                <a:gd name="connsiteX31" fmla="*/ 555819 w 729285"/>
                <a:gd name="connsiteY31" fmla="*/ 177594 h 213424"/>
                <a:gd name="connsiteX32" fmla="*/ 582642 w 729285"/>
                <a:gd name="connsiteY32" fmla="*/ 177594 h 213424"/>
                <a:gd name="connsiteX33" fmla="*/ 582642 w 729285"/>
                <a:gd name="connsiteY33" fmla="*/ 35926 h 213424"/>
                <a:gd name="connsiteX34" fmla="*/ 574518 w 729285"/>
                <a:gd name="connsiteY34" fmla="*/ 35926 h 213424"/>
                <a:gd name="connsiteX35" fmla="*/ 511713 w 729285"/>
                <a:gd name="connsiteY35" fmla="*/ 107232 h 213424"/>
                <a:gd name="connsiteX36" fmla="*/ 449001 w 729285"/>
                <a:gd name="connsiteY36" fmla="*/ 35926 h 213424"/>
                <a:gd name="connsiteX37" fmla="*/ 440878 w 729285"/>
                <a:gd name="connsiteY37" fmla="*/ 35926 h 213424"/>
                <a:gd name="connsiteX38" fmla="*/ 440878 w 729285"/>
                <a:gd name="connsiteY38" fmla="*/ 177594 h 213424"/>
                <a:gd name="connsiteX39" fmla="*/ 467700 w 729285"/>
                <a:gd name="connsiteY39" fmla="*/ 177594 h 213424"/>
                <a:gd name="connsiteX40" fmla="*/ 702367 w 729285"/>
                <a:gd name="connsiteY40" fmla="*/ 177595 h 213424"/>
                <a:gd name="connsiteX41" fmla="*/ 729285 w 729285"/>
                <a:gd name="connsiteY41" fmla="*/ 177595 h 213424"/>
                <a:gd name="connsiteX42" fmla="*/ 729285 w 729285"/>
                <a:gd name="connsiteY42" fmla="*/ 35830 h 213424"/>
                <a:gd name="connsiteX43" fmla="*/ 702367 w 729285"/>
                <a:gd name="connsiteY43" fmla="*/ 35830 h 213424"/>
                <a:gd name="connsiteX44" fmla="*/ 702367 w 729285"/>
                <a:gd name="connsiteY44" fmla="*/ 177595 h 213424"/>
                <a:gd name="connsiteX45" fmla="*/ 2 w 729285"/>
                <a:gd name="connsiteY45" fmla="*/ 213424 h 213424"/>
                <a:gd name="connsiteX46" fmla="*/ 729285 w 729285"/>
                <a:gd name="connsiteY46" fmla="*/ 213424 h 213424"/>
                <a:gd name="connsiteX47" fmla="*/ 729285 w 729285"/>
                <a:gd name="connsiteY47" fmla="*/ 205169 h 213424"/>
                <a:gd name="connsiteX48" fmla="*/ 2 w 729285"/>
                <a:gd name="connsiteY48" fmla="*/ 205169 h 213424"/>
                <a:gd name="connsiteX49" fmla="*/ 2 w 729285"/>
                <a:gd name="connsiteY49" fmla="*/ 213424 h 213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29285" h="213424">
                  <a:moveTo>
                    <a:pt x="26918" y="35926"/>
                  </a:moveTo>
                  <a:lnTo>
                    <a:pt x="0" y="35926"/>
                  </a:lnTo>
                  <a:lnTo>
                    <a:pt x="0" y="177593"/>
                  </a:lnTo>
                  <a:lnTo>
                    <a:pt x="103891" y="177593"/>
                  </a:lnTo>
                  <a:lnTo>
                    <a:pt x="103891" y="152753"/>
                  </a:lnTo>
                  <a:lnTo>
                    <a:pt x="26918" y="152753"/>
                  </a:lnTo>
                  <a:lnTo>
                    <a:pt x="26918" y="35926"/>
                  </a:lnTo>
                  <a:close/>
                  <a:moveTo>
                    <a:pt x="2" y="8256"/>
                  </a:moveTo>
                  <a:lnTo>
                    <a:pt x="729285" y="8256"/>
                  </a:lnTo>
                  <a:lnTo>
                    <a:pt x="729285" y="0"/>
                  </a:lnTo>
                  <a:lnTo>
                    <a:pt x="2" y="0"/>
                  </a:lnTo>
                  <a:lnTo>
                    <a:pt x="2" y="8256"/>
                  </a:lnTo>
                  <a:close/>
                  <a:moveTo>
                    <a:pt x="294423" y="35925"/>
                  </a:moveTo>
                  <a:lnTo>
                    <a:pt x="294423" y="118281"/>
                  </a:lnTo>
                  <a:cubicBezTo>
                    <a:pt x="294423" y="129238"/>
                    <a:pt x="291119" y="137550"/>
                    <a:pt x="284318" y="142932"/>
                  </a:cubicBezTo>
                  <a:cubicBezTo>
                    <a:pt x="277802" y="148125"/>
                    <a:pt x="269586" y="150771"/>
                    <a:pt x="259762" y="150771"/>
                  </a:cubicBezTo>
                  <a:cubicBezTo>
                    <a:pt x="249939" y="150771"/>
                    <a:pt x="241723" y="148125"/>
                    <a:pt x="235207" y="142932"/>
                  </a:cubicBezTo>
                  <a:cubicBezTo>
                    <a:pt x="228406" y="137550"/>
                    <a:pt x="225102" y="129238"/>
                    <a:pt x="225102" y="118281"/>
                  </a:cubicBezTo>
                  <a:lnTo>
                    <a:pt x="225102" y="35925"/>
                  </a:lnTo>
                  <a:lnTo>
                    <a:pt x="198373" y="35925"/>
                  </a:lnTo>
                  <a:lnTo>
                    <a:pt x="198373" y="125931"/>
                  </a:lnTo>
                  <a:cubicBezTo>
                    <a:pt x="198373" y="140288"/>
                    <a:pt x="204229" y="152471"/>
                    <a:pt x="215749" y="162480"/>
                  </a:cubicBezTo>
                  <a:cubicBezTo>
                    <a:pt x="227369" y="172588"/>
                    <a:pt x="242009" y="177593"/>
                    <a:pt x="259762" y="177593"/>
                  </a:cubicBezTo>
                  <a:cubicBezTo>
                    <a:pt x="277517" y="177593"/>
                    <a:pt x="292157" y="172588"/>
                    <a:pt x="303773" y="162480"/>
                  </a:cubicBezTo>
                  <a:cubicBezTo>
                    <a:pt x="315393" y="152375"/>
                    <a:pt x="321152" y="140288"/>
                    <a:pt x="321152" y="125931"/>
                  </a:cubicBezTo>
                  <a:lnTo>
                    <a:pt x="321152" y="35925"/>
                  </a:lnTo>
                  <a:lnTo>
                    <a:pt x="294423" y="35925"/>
                  </a:lnTo>
                  <a:close/>
                  <a:moveTo>
                    <a:pt x="467700" y="177594"/>
                  </a:moveTo>
                  <a:lnTo>
                    <a:pt x="467700" y="92686"/>
                  </a:lnTo>
                  <a:lnTo>
                    <a:pt x="511713" y="141704"/>
                  </a:lnTo>
                  <a:lnTo>
                    <a:pt x="555724" y="92686"/>
                  </a:lnTo>
                  <a:lnTo>
                    <a:pt x="555819" y="177594"/>
                  </a:lnTo>
                  <a:lnTo>
                    <a:pt x="582642" y="177594"/>
                  </a:lnTo>
                  <a:lnTo>
                    <a:pt x="582642" y="35926"/>
                  </a:lnTo>
                  <a:lnTo>
                    <a:pt x="574518" y="35926"/>
                  </a:lnTo>
                  <a:lnTo>
                    <a:pt x="511713" y="107232"/>
                  </a:lnTo>
                  <a:lnTo>
                    <a:pt x="449001" y="35926"/>
                  </a:lnTo>
                  <a:lnTo>
                    <a:pt x="440878" y="35926"/>
                  </a:lnTo>
                  <a:lnTo>
                    <a:pt x="440878" y="177594"/>
                  </a:lnTo>
                  <a:lnTo>
                    <a:pt x="467700" y="177594"/>
                  </a:lnTo>
                  <a:close/>
                  <a:moveTo>
                    <a:pt x="702367" y="177595"/>
                  </a:moveTo>
                  <a:lnTo>
                    <a:pt x="729285" y="177595"/>
                  </a:lnTo>
                  <a:lnTo>
                    <a:pt x="729285" y="35830"/>
                  </a:lnTo>
                  <a:lnTo>
                    <a:pt x="702367" y="35830"/>
                  </a:lnTo>
                  <a:lnTo>
                    <a:pt x="702367" y="177595"/>
                  </a:lnTo>
                  <a:close/>
                  <a:moveTo>
                    <a:pt x="2" y="213424"/>
                  </a:moveTo>
                  <a:lnTo>
                    <a:pt x="729285" y="213424"/>
                  </a:lnTo>
                  <a:lnTo>
                    <a:pt x="729285" y="205169"/>
                  </a:lnTo>
                  <a:lnTo>
                    <a:pt x="2" y="205169"/>
                  </a:lnTo>
                  <a:lnTo>
                    <a:pt x="2" y="213424"/>
                  </a:ln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algn="l" defTabSz="914346" rtl="0"/>
              <a:endParaRPr lang="en-US" sz="1800">
                <a:solidFill>
                  <a:schemeClr val="accent5"/>
                </a:solidFill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7DD26AD-55FB-4BA8-F820-820798F64B6E}"/>
                </a:ext>
              </a:extLst>
            </p:cNvPr>
            <p:cNvSpPr/>
            <p:nvPr/>
          </p:nvSpPr>
          <p:spPr>
            <a:xfrm>
              <a:off x="7754747" y="505253"/>
              <a:ext cx="938697" cy="186624"/>
            </a:xfrm>
            <a:custGeom>
              <a:avLst/>
              <a:gdLst>
                <a:gd name="connsiteX0" fmla="*/ 856527 w 938697"/>
                <a:gd name="connsiteY0" fmla="*/ 186625 h 186624"/>
                <a:gd name="connsiteX1" fmla="*/ 874140 w 938697"/>
                <a:gd name="connsiteY1" fmla="*/ 186625 h 186624"/>
                <a:gd name="connsiteX2" fmla="*/ 938697 w 938697"/>
                <a:gd name="connsiteY2" fmla="*/ 39438 h 186624"/>
                <a:gd name="connsiteX3" fmla="*/ 921326 w 938697"/>
                <a:gd name="connsiteY3" fmla="*/ 39438 h 186624"/>
                <a:gd name="connsiteX4" fmla="*/ 888695 w 938697"/>
                <a:gd name="connsiteY4" fmla="*/ 115496 h 186624"/>
                <a:gd name="connsiteX5" fmla="*/ 855823 w 938697"/>
                <a:gd name="connsiteY5" fmla="*/ 39438 h 186624"/>
                <a:gd name="connsiteX6" fmla="*/ 837516 w 938697"/>
                <a:gd name="connsiteY6" fmla="*/ 39438 h 186624"/>
                <a:gd name="connsiteX7" fmla="*/ 879542 w 938697"/>
                <a:gd name="connsiteY7" fmla="*/ 135215 h 186624"/>
                <a:gd name="connsiteX8" fmla="*/ 856527 w 938697"/>
                <a:gd name="connsiteY8" fmla="*/ 186625 h 186624"/>
                <a:gd name="connsiteX9" fmla="*/ 771530 w 938697"/>
                <a:gd name="connsiteY9" fmla="*/ 140849 h 186624"/>
                <a:gd name="connsiteX10" fmla="*/ 789374 w 938697"/>
                <a:gd name="connsiteY10" fmla="*/ 140849 h 186624"/>
                <a:gd name="connsiteX11" fmla="*/ 789374 w 938697"/>
                <a:gd name="connsiteY11" fmla="*/ 80519 h 186624"/>
                <a:gd name="connsiteX12" fmla="*/ 827638 w 938697"/>
                <a:gd name="connsiteY12" fmla="*/ 55871 h 186624"/>
                <a:gd name="connsiteX13" fmla="*/ 827638 w 938697"/>
                <a:gd name="connsiteY13" fmla="*/ 36621 h 186624"/>
                <a:gd name="connsiteX14" fmla="*/ 788198 w 938697"/>
                <a:gd name="connsiteY14" fmla="*/ 58921 h 186624"/>
                <a:gd name="connsiteX15" fmla="*/ 787021 w 938697"/>
                <a:gd name="connsiteY15" fmla="*/ 39438 h 186624"/>
                <a:gd name="connsiteX16" fmla="*/ 771530 w 938697"/>
                <a:gd name="connsiteY16" fmla="*/ 39438 h 186624"/>
                <a:gd name="connsiteX17" fmla="*/ 771530 w 938697"/>
                <a:gd name="connsiteY17" fmla="*/ 140849 h 186624"/>
                <a:gd name="connsiteX18" fmla="*/ 695194 w 938697"/>
                <a:gd name="connsiteY18" fmla="*/ 130286 h 186624"/>
                <a:gd name="connsiteX19" fmla="*/ 657634 w 938697"/>
                <a:gd name="connsiteY19" fmla="*/ 90144 h 186624"/>
                <a:gd name="connsiteX20" fmla="*/ 695194 w 938697"/>
                <a:gd name="connsiteY20" fmla="*/ 50001 h 186624"/>
                <a:gd name="connsiteX21" fmla="*/ 732522 w 938697"/>
                <a:gd name="connsiteY21" fmla="*/ 90144 h 186624"/>
                <a:gd name="connsiteX22" fmla="*/ 695194 w 938697"/>
                <a:gd name="connsiteY22" fmla="*/ 130286 h 186624"/>
                <a:gd name="connsiteX23" fmla="*/ 695194 w 938697"/>
                <a:gd name="connsiteY23" fmla="*/ 144605 h 186624"/>
                <a:gd name="connsiteX24" fmla="*/ 750356 w 938697"/>
                <a:gd name="connsiteY24" fmla="*/ 90144 h 186624"/>
                <a:gd name="connsiteX25" fmla="*/ 695194 w 938697"/>
                <a:gd name="connsiteY25" fmla="*/ 35682 h 186624"/>
                <a:gd name="connsiteX26" fmla="*/ 639790 w 938697"/>
                <a:gd name="connsiteY26" fmla="*/ 90144 h 186624"/>
                <a:gd name="connsiteX27" fmla="*/ 695194 w 938697"/>
                <a:gd name="connsiteY27" fmla="*/ 144605 h 186624"/>
                <a:gd name="connsiteX28" fmla="*/ 592685 w 938697"/>
                <a:gd name="connsiteY28" fmla="*/ 140849 h 186624"/>
                <a:gd name="connsiteX29" fmla="*/ 610519 w 938697"/>
                <a:gd name="connsiteY29" fmla="*/ 140849 h 186624"/>
                <a:gd name="connsiteX30" fmla="*/ 610519 w 938697"/>
                <a:gd name="connsiteY30" fmla="*/ 51645 h 186624"/>
                <a:gd name="connsiteX31" fmla="*/ 633523 w 938697"/>
                <a:gd name="connsiteY31" fmla="*/ 51645 h 186624"/>
                <a:gd name="connsiteX32" fmla="*/ 633523 w 938697"/>
                <a:gd name="connsiteY32" fmla="*/ 39438 h 186624"/>
                <a:gd name="connsiteX33" fmla="*/ 610519 w 938697"/>
                <a:gd name="connsiteY33" fmla="*/ 39438 h 186624"/>
                <a:gd name="connsiteX34" fmla="*/ 610519 w 938697"/>
                <a:gd name="connsiteY34" fmla="*/ 11738 h 186624"/>
                <a:gd name="connsiteX35" fmla="*/ 592685 w 938697"/>
                <a:gd name="connsiteY35" fmla="*/ 11738 h 186624"/>
                <a:gd name="connsiteX36" fmla="*/ 592685 w 938697"/>
                <a:gd name="connsiteY36" fmla="*/ 39438 h 186624"/>
                <a:gd name="connsiteX37" fmla="*/ 569911 w 938697"/>
                <a:gd name="connsiteY37" fmla="*/ 39438 h 186624"/>
                <a:gd name="connsiteX38" fmla="*/ 569911 w 938697"/>
                <a:gd name="connsiteY38" fmla="*/ 51645 h 186624"/>
                <a:gd name="connsiteX39" fmla="*/ 592685 w 938697"/>
                <a:gd name="connsiteY39" fmla="*/ 51645 h 186624"/>
                <a:gd name="connsiteX40" fmla="*/ 592685 w 938697"/>
                <a:gd name="connsiteY40" fmla="*/ 140849 h 186624"/>
                <a:gd name="connsiteX41" fmla="*/ 520684 w 938697"/>
                <a:gd name="connsiteY41" fmla="*/ 143666 h 186624"/>
                <a:gd name="connsiteX42" fmla="*/ 556131 w 938697"/>
                <a:gd name="connsiteY42" fmla="*/ 133337 h 186624"/>
                <a:gd name="connsiteX43" fmla="*/ 556131 w 938697"/>
                <a:gd name="connsiteY43" fmla="*/ 117140 h 186624"/>
                <a:gd name="connsiteX44" fmla="*/ 522333 w 938697"/>
                <a:gd name="connsiteY44" fmla="*/ 129112 h 186624"/>
                <a:gd name="connsiteX45" fmla="*/ 485709 w 938697"/>
                <a:gd name="connsiteY45" fmla="*/ 90144 h 186624"/>
                <a:gd name="connsiteX46" fmla="*/ 522333 w 938697"/>
                <a:gd name="connsiteY46" fmla="*/ 51175 h 186624"/>
                <a:gd name="connsiteX47" fmla="*/ 556131 w 938697"/>
                <a:gd name="connsiteY47" fmla="*/ 63147 h 186624"/>
                <a:gd name="connsiteX48" fmla="*/ 556131 w 938697"/>
                <a:gd name="connsiteY48" fmla="*/ 46949 h 186624"/>
                <a:gd name="connsiteX49" fmla="*/ 520684 w 938697"/>
                <a:gd name="connsiteY49" fmla="*/ 36621 h 186624"/>
                <a:gd name="connsiteX50" fmla="*/ 467865 w 938697"/>
                <a:gd name="connsiteY50" fmla="*/ 90144 h 186624"/>
                <a:gd name="connsiteX51" fmla="*/ 520684 w 938697"/>
                <a:gd name="connsiteY51" fmla="*/ 143666 h 186624"/>
                <a:gd name="connsiteX52" fmla="*/ 394013 w 938697"/>
                <a:gd name="connsiteY52" fmla="*/ 129346 h 186624"/>
                <a:gd name="connsiteX53" fmla="*/ 359039 w 938697"/>
                <a:gd name="connsiteY53" fmla="*/ 90144 h 186624"/>
                <a:gd name="connsiteX54" fmla="*/ 394013 w 938697"/>
                <a:gd name="connsiteY54" fmla="*/ 50941 h 186624"/>
                <a:gd name="connsiteX55" fmla="*/ 428998 w 938697"/>
                <a:gd name="connsiteY55" fmla="*/ 90144 h 186624"/>
                <a:gd name="connsiteX56" fmla="*/ 394013 w 938697"/>
                <a:gd name="connsiteY56" fmla="*/ 129346 h 186624"/>
                <a:gd name="connsiteX57" fmla="*/ 389557 w 938697"/>
                <a:gd name="connsiteY57" fmla="*/ 143666 h 186624"/>
                <a:gd name="connsiteX58" fmla="*/ 429460 w 938697"/>
                <a:gd name="connsiteY58" fmla="*/ 122538 h 186624"/>
                <a:gd name="connsiteX59" fmla="*/ 430165 w 938697"/>
                <a:gd name="connsiteY59" fmla="*/ 140849 h 186624"/>
                <a:gd name="connsiteX60" fmla="*/ 445665 w 938697"/>
                <a:gd name="connsiteY60" fmla="*/ 140849 h 186624"/>
                <a:gd name="connsiteX61" fmla="*/ 445665 w 938697"/>
                <a:gd name="connsiteY61" fmla="*/ 39438 h 186624"/>
                <a:gd name="connsiteX62" fmla="*/ 430165 w 938697"/>
                <a:gd name="connsiteY62" fmla="*/ 39438 h 186624"/>
                <a:gd name="connsiteX63" fmla="*/ 429460 w 938697"/>
                <a:gd name="connsiteY63" fmla="*/ 57749 h 186624"/>
                <a:gd name="connsiteX64" fmla="*/ 389557 w 938697"/>
                <a:gd name="connsiteY64" fmla="*/ 36621 h 186624"/>
                <a:gd name="connsiteX65" fmla="*/ 341194 w 938697"/>
                <a:gd name="connsiteY65" fmla="*/ 90144 h 186624"/>
                <a:gd name="connsiteX66" fmla="*/ 389557 w 938697"/>
                <a:gd name="connsiteY66" fmla="*/ 143666 h 186624"/>
                <a:gd name="connsiteX67" fmla="*/ 249981 w 938697"/>
                <a:gd name="connsiteY67" fmla="*/ 140849 h 186624"/>
                <a:gd name="connsiteX68" fmla="*/ 268761 w 938697"/>
                <a:gd name="connsiteY68" fmla="*/ 140849 h 186624"/>
                <a:gd name="connsiteX69" fmla="*/ 268761 w 938697"/>
                <a:gd name="connsiteY69" fmla="*/ 74415 h 186624"/>
                <a:gd name="connsiteX70" fmla="*/ 323451 w 938697"/>
                <a:gd name="connsiteY70" fmla="*/ 74415 h 186624"/>
                <a:gd name="connsiteX71" fmla="*/ 323451 w 938697"/>
                <a:gd name="connsiteY71" fmla="*/ 58687 h 186624"/>
                <a:gd name="connsiteX72" fmla="*/ 268761 w 938697"/>
                <a:gd name="connsiteY72" fmla="*/ 58687 h 186624"/>
                <a:gd name="connsiteX73" fmla="*/ 268761 w 938697"/>
                <a:gd name="connsiteY73" fmla="*/ 15728 h 186624"/>
                <a:gd name="connsiteX74" fmla="*/ 335189 w 938697"/>
                <a:gd name="connsiteY74" fmla="*/ 15728 h 186624"/>
                <a:gd name="connsiteX75" fmla="*/ 335189 w 938697"/>
                <a:gd name="connsiteY75" fmla="*/ 0 h 186624"/>
                <a:gd name="connsiteX76" fmla="*/ 249981 w 938697"/>
                <a:gd name="connsiteY76" fmla="*/ 0 h 186624"/>
                <a:gd name="connsiteX77" fmla="*/ 249981 w 938697"/>
                <a:gd name="connsiteY77" fmla="*/ 140849 h 186624"/>
                <a:gd name="connsiteX78" fmla="*/ 149273 w 938697"/>
                <a:gd name="connsiteY78" fmla="*/ 140849 h 186624"/>
                <a:gd name="connsiteX79" fmla="*/ 168052 w 938697"/>
                <a:gd name="connsiteY79" fmla="*/ 140849 h 186624"/>
                <a:gd name="connsiteX80" fmla="*/ 168052 w 938697"/>
                <a:gd name="connsiteY80" fmla="*/ 0 h 186624"/>
                <a:gd name="connsiteX81" fmla="*/ 149273 w 938697"/>
                <a:gd name="connsiteY81" fmla="*/ 0 h 186624"/>
                <a:gd name="connsiteX82" fmla="*/ 149273 w 938697"/>
                <a:gd name="connsiteY82" fmla="*/ 140849 h 186624"/>
                <a:gd name="connsiteX83" fmla="*/ 41550 w 938697"/>
                <a:gd name="connsiteY83" fmla="*/ 86153 h 186624"/>
                <a:gd name="connsiteX84" fmla="*/ 66197 w 938697"/>
                <a:gd name="connsiteY84" fmla="*/ 28170 h 186624"/>
                <a:gd name="connsiteX85" fmla="*/ 90851 w 938697"/>
                <a:gd name="connsiteY85" fmla="*/ 86153 h 186624"/>
                <a:gd name="connsiteX86" fmla="*/ 41550 w 938697"/>
                <a:gd name="connsiteY86" fmla="*/ 86153 h 186624"/>
                <a:gd name="connsiteX87" fmla="*/ 0 w 938697"/>
                <a:gd name="connsiteY87" fmla="*/ 140849 h 186624"/>
                <a:gd name="connsiteX88" fmla="*/ 18310 w 938697"/>
                <a:gd name="connsiteY88" fmla="*/ 140849 h 186624"/>
                <a:gd name="connsiteX89" fmla="*/ 35212 w 938697"/>
                <a:gd name="connsiteY89" fmla="*/ 101412 h 186624"/>
                <a:gd name="connsiteX90" fmla="*/ 97188 w 938697"/>
                <a:gd name="connsiteY90" fmla="*/ 101412 h 186624"/>
                <a:gd name="connsiteX91" fmla="*/ 114087 w 938697"/>
                <a:gd name="connsiteY91" fmla="*/ 140849 h 186624"/>
                <a:gd name="connsiteX92" fmla="*/ 133340 w 938697"/>
                <a:gd name="connsiteY92" fmla="*/ 140849 h 186624"/>
                <a:gd name="connsiteX93" fmla="*/ 72775 w 938697"/>
                <a:gd name="connsiteY93" fmla="*/ 0 h 186624"/>
                <a:gd name="connsiteX94" fmla="*/ 60564 w 938697"/>
                <a:gd name="connsiteY94" fmla="*/ 0 h 186624"/>
                <a:gd name="connsiteX95" fmla="*/ 0 w 938697"/>
                <a:gd name="connsiteY95" fmla="*/ 140849 h 18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938697" h="186624">
                  <a:moveTo>
                    <a:pt x="856527" y="186625"/>
                  </a:moveTo>
                  <a:lnTo>
                    <a:pt x="874140" y="186625"/>
                  </a:lnTo>
                  <a:lnTo>
                    <a:pt x="938697" y="39438"/>
                  </a:lnTo>
                  <a:lnTo>
                    <a:pt x="921326" y="39438"/>
                  </a:lnTo>
                  <a:lnTo>
                    <a:pt x="888695" y="115496"/>
                  </a:lnTo>
                  <a:lnTo>
                    <a:pt x="855823" y="39438"/>
                  </a:lnTo>
                  <a:lnTo>
                    <a:pt x="837516" y="39438"/>
                  </a:lnTo>
                  <a:lnTo>
                    <a:pt x="879542" y="135215"/>
                  </a:lnTo>
                  <a:lnTo>
                    <a:pt x="856527" y="186625"/>
                  </a:lnTo>
                  <a:close/>
                  <a:moveTo>
                    <a:pt x="771530" y="140849"/>
                  </a:moveTo>
                  <a:lnTo>
                    <a:pt x="789374" y="140849"/>
                  </a:lnTo>
                  <a:lnTo>
                    <a:pt x="789374" y="80519"/>
                  </a:lnTo>
                  <a:cubicBezTo>
                    <a:pt x="789374" y="63383"/>
                    <a:pt x="808386" y="52349"/>
                    <a:pt x="827638" y="55871"/>
                  </a:cubicBezTo>
                  <a:lnTo>
                    <a:pt x="827638" y="36621"/>
                  </a:lnTo>
                  <a:cubicBezTo>
                    <a:pt x="810498" y="36621"/>
                    <a:pt x="794776" y="46481"/>
                    <a:pt x="788198" y="58921"/>
                  </a:cubicBezTo>
                  <a:lnTo>
                    <a:pt x="787021" y="39438"/>
                  </a:lnTo>
                  <a:lnTo>
                    <a:pt x="771530" y="39438"/>
                  </a:lnTo>
                  <a:lnTo>
                    <a:pt x="771530" y="140849"/>
                  </a:lnTo>
                  <a:close/>
                  <a:moveTo>
                    <a:pt x="695194" y="130286"/>
                  </a:moveTo>
                  <a:cubicBezTo>
                    <a:pt x="672189" y="130286"/>
                    <a:pt x="657634" y="112444"/>
                    <a:pt x="657634" y="90144"/>
                  </a:cubicBezTo>
                  <a:cubicBezTo>
                    <a:pt x="657634" y="68077"/>
                    <a:pt x="671958" y="50001"/>
                    <a:pt x="695194" y="50001"/>
                  </a:cubicBezTo>
                  <a:cubicBezTo>
                    <a:pt x="718198" y="50001"/>
                    <a:pt x="732522" y="68077"/>
                    <a:pt x="732522" y="90144"/>
                  </a:cubicBezTo>
                  <a:cubicBezTo>
                    <a:pt x="732522" y="112444"/>
                    <a:pt x="718198" y="130286"/>
                    <a:pt x="695194" y="130286"/>
                  </a:cubicBezTo>
                  <a:moveTo>
                    <a:pt x="695194" y="144605"/>
                  </a:moveTo>
                  <a:cubicBezTo>
                    <a:pt x="727825" y="144605"/>
                    <a:pt x="750356" y="119956"/>
                    <a:pt x="750356" y="90144"/>
                  </a:cubicBezTo>
                  <a:cubicBezTo>
                    <a:pt x="750356" y="60565"/>
                    <a:pt x="727825" y="35682"/>
                    <a:pt x="695194" y="35682"/>
                  </a:cubicBezTo>
                  <a:cubicBezTo>
                    <a:pt x="662332" y="35682"/>
                    <a:pt x="639790" y="60565"/>
                    <a:pt x="639790" y="90144"/>
                  </a:cubicBezTo>
                  <a:cubicBezTo>
                    <a:pt x="639790" y="119956"/>
                    <a:pt x="662332" y="144605"/>
                    <a:pt x="695194" y="144605"/>
                  </a:cubicBezTo>
                  <a:moveTo>
                    <a:pt x="592685" y="140849"/>
                  </a:moveTo>
                  <a:lnTo>
                    <a:pt x="610519" y="140849"/>
                  </a:lnTo>
                  <a:lnTo>
                    <a:pt x="610519" y="51645"/>
                  </a:lnTo>
                  <a:lnTo>
                    <a:pt x="633523" y="51645"/>
                  </a:lnTo>
                  <a:lnTo>
                    <a:pt x="633523" y="39438"/>
                  </a:lnTo>
                  <a:lnTo>
                    <a:pt x="610519" y="39438"/>
                  </a:lnTo>
                  <a:lnTo>
                    <a:pt x="610519" y="11738"/>
                  </a:lnTo>
                  <a:lnTo>
                    <a:pt x="592685" y="11738"/>
                  </a:lnTo>
                  <a:lnTo>
                    <a:pt x="592685" y="39438"/>
                  </a:lnTo>
                  <a:lnTo>
                    <a:pt x="569911" y="39438"/>
                  </a:lnTo>
                  <a:lnTo>
                    <a:pt x="569911" y="51645"/>
                  </a:lnTo>
                  <a:lnTo>
                    <a:pt x="592685" y="51645"/>
                  </a:lnTo>
                  <a:lnTo>
                    <a:pt x="592685" y="140849"/>
                  </a:lnTo>
                  <a:close/>
                  <a:moveTo>
                    <a:pt x="520684" y="143666"/>
                  </a:moveTo>
                  <a:cubicBezTo>
                    <a:pt x="534062" y="143666"/>
                    <a:pt x="544634" y="141319"/>
                    <a:pt x="556131" y="133337"/>
                  </a:cubicBezTo>
                  <a:lnTo>
                    <a:pt x="556131" y="117140"/>
                  </a:lnTo>
                  <a:cubicBezTo>
                    <a:pt x="546505" y="126060"/>
                    <a:pt x="534062" y="129112"/>
                    <a:pt x="522333" y="129112"/>
                  </a:cubicBezTo>
                  <a:cubicBezTo>
                    <a:pt x="500496" y="129112"/>
                    <a:pt x="485709" y="112914"/>
                    <a:pt x="485709" y="90144"/>
                  </a:cubicBezTo>
                  <a:cubicBezTo>
                    <a:pt x="485709" y="67843"/>
                    <a:pt x="500496" y="51175"/>
                    <a:pt x="522333" y="51175"/>
                  </a:cubicBezTo>
                  <a:cubicBezTo>
                    <a:pt x="534062" y="51175"/>
                    <a:pt x="546505" y="54227"/>
                    <a:pt x="556131" y="63147"/>
                  </a:cubicBezTo>
                  <a:lnTo>
                    <a:pt x="556131" y="46949"/>
                  </a:lnTo>
                  <a:cubicBezTo>
                    <a:pt x="544634" y="38968"/>
                    <a:pt x="534062" y="36621"/>
                    <a:pt x="520684" y="36621"/>
                  </a:cubicBezTo>
                  <a:cubicBezTo>
                    <a:pt x="489934" y="36621"/>
                    <a:pt x="467865" y="58453"/>
                    <a:pt x="467865" y="90144"/>
                  </a:cubicBezTo>
                  <a:cubicBezTo>
                    <a:pt x="467865" y="121834"/>
                    <a:pt x="489934" y="143666"/>
                    <a:pt x="520684" y="143666"/>
                  </a:cubicBezTo>
                  <a:moveTo>
                    <a:pt x="394013" y="129346"/>
                  </a:moveTo>
                  <a:cubicBezTo>
                    <a:pt x="374771" y="129346"/>
                    <a:pt x="359039" y="114558"/>
                    <a:pt x="359039" y="90144"/>
                  </a:cubicBezTo>
                  <a:cubicBezTo>
                    <a:pt x="359039" y="65729"/>
                    <a:pt x="374771" y="50941"/>
                    <a:pt x="394013" y="50941"/>
                  </a:cubicBezTo>
                  <a:cubicBezTo>
                    <a:pt x="413266" y="50941"/>
                    <a:pt x="428998" y="65729"/>
                    <a:pt x="428998" y="90144"/>
                  </a:cubicBezTo>
                  <a:cubicBezTo>
                    <a:pt x="428998" y="114558"/>
                    <a:pt x="413266" y="129346"/>
                    <a:pt x="394013" y="129346"/>
                  </a:cubicBezTo>
                  <a:moveTo>
                    <a:pt x="389557" y="143666"/>
                  </a:moveTo>
                  <a:cubicBezTo>
                    <a:pt x="406225" y="143666"/>
                    <a:pt x="421011" y="135450"/>
                    <a:pt x="429460" y="122538"/>
                  </a:cubicBezTo>
                  <a:lnTo>
                    <a:pt x="430165" y="140849"/>
                  </a:lnTo>
                  <a:lnTo>
                    <a:pt x="445665" y="140849"/>
                  </a:lnTo>
                  <a:lnTo>
                    <a:pt x="445665" y="39438"/>
                  </a:lnTo>
                  <a:lnTo>
                    <a:pt x="430165" y="39438"/>
                  </a:lnTo>
                  <a:lnTo>
                    <a:pt x="429460" y="57749"/>
                  </a:lnTo>
                  <a:cubicBezTo>
                    <a:pt x="421011" y="44837"/>
                    <a:pt x="406225" y="36621"/>
                    <a:pt x="389557" y="36621"/>
                  </a:cubicBezTo>
                  <a:cubicBezTo>
                    <a:pt x="361624" y="36621"/>
                    <a:pt x="341194" y="60565"/>
                    <a:pt x="341194" y="90144"/>
                  </a:cubicBezTo>
                  <a:cubicBezTo>
                    <a:pt x="341194" y="119722"/>
                    <a:pt x="361624" y="143666"/>
                    <a:pt x="389557" y="143666"/>
                  </a:cubicBezTo>
                  <a:moveTo>
                    <a:pt x="249981" y="140849"/>
                  </a:moveTo>
                  <a:lnTo>
                    <a:pt x="268761" y="140849"/>
                  </a:lnTo>
                  <a:lnTo>
                    <a:pt x="268761" y="74415"/>
                  </a:lnTo>
                  <a:lnTo>
                    <a:pt x="323451" y="74415"/>
                  </a:lnTo>
                  <a:lnTo>
                    <a:pt x="323451" y="58687"/>
                  </a:lnTo>
                  <a:lnTo>
                    <a:pt x="268761" y="58687"/>
                  </a:lnTo>
                  <a:lnTo>
                    <a:pt x="268761" y="15728"/>
                  </a:lnTo>
                  <a:lnTo>
                    <a:pt x="335189" y="15728"/>
                  </a:lnTo>
                  <a:lnTo>
                    <a:pt x="335189" y="0"/>
                  </a:lnTo>
                  <a:lnTo>
                    <a:pt x="249981" y="0"/>
                  </a:lnTo>
                  <a:lnTo>
                    <a:pt x="249981" y="140849"/>
                  </a:lnTo>
                  <a:close/>
                  <a:moveTo>
                    <a:pt x="149273" y="140849"/>
                  </a:moveTo>
                  <a:lnTo>
                    <a:pt x="168052" y="140849"/>
                  </a:lnTo>
                  <a:lnTo>
                    <a:pt x="168052" y="0"/>
                  </a:lnTo>
                  <a:lnTo>
                    <a:pt x="149273" y="0"/>
                  </a:lnTo>
                  <a:lnTo>
                    <a:pt x="149273" y="140849"/>
                  </a:lnTo>
                  <a:close/>
                  <a:moveTo>
                    <a:pt x="41550" y="86153"/>
                  </a:moveTo>
                  <a:lnTo>
                    <a:pt x="66197" y="28170"/>
                  </a:lnTo>
                  <a:lnTo>
                    <a:pt x="90851" y="86153"/>
                  </a:lnTo>
                  <a:lnTo>
                    <a:pt x="41550" y="86153"/>
                  </a:lnTo>
                  <a:close/>
                  <a:moveTo>
                    <a:pt x="0" y="140849"/>
                  </a:moveTo>
                  <a:lnTo>
                    <a:pt x="18310" y="140849"/>
                  </a:lnTo>
                  <a:lnTo>
                    <a:pt x="35212" y="101412"/>
                  </a:lnTo>
                  <a:lnTo>
                    <a:pt x="97188" y="101412"/>
                  </a:lnTo>
                  <a:lnTo>
                    <a:pt x="114087" y="140849"/>
                  </a:lnTo>
                  <a:lnTo>
                    <a:pt x="133340" y="140849"/>
                  </a:lnTo>
                  <a:lnTo>
                    <a:pt x="72775" y="0"/>
                  </a:lnTo>
                  <a:lnTo>
                    <a:pt x="60564" y="0"/>
                  </a:lnTo>
                  <a:lnTo>
                    <a:pt x="0" y="140849"/>
                  </a:ln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algn="l" defTabSz="914346" rtl="0"/>
              <a:endParaRPr lang="en-US" sz="180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7357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paragraph_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9FFFC9BD-0ED6-7338-E302-BBA4FA3D346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5756169"/>
            <a:ext cx="12192000" cy="1106311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3396" y="1796821"/>
            <a:ext cx="10049297" cy="3658951"/>
          </a:xfrm>
        </p:spPr>
        <p:txBody>
          <a:bodyPr wrap="square">
            <a:noAutofit/>
          </a:bodyPr>
          <a:lstStyle>
            <a:lvl1pPr>
              <a:lnSpc>
                <a:spcPct val="120000"/>
              </a:lnSpc>
              <a:defRPr sz="1600"/>
            </a:lvl1pPr>
            <a:lvl2pPr>
              <a:lnSpc>
                <a:spcPct val="120000"/>
              </a:lnSpc>
              <a:defRPr sz="1500"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A273E4-D8A3-32EA-CC75-B629FFDDA9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394" y="6309323"/>
            <a:ext cx="1536172" cy="23018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>
              <a:defRPr/>
            </a:pPr>
            <a:fld id="{7CB27CE9-34DD-2442-AFC0-A8812C40A81B}" type="datetime1">
              <a:rPr lang="en-FI"/>
              <a:pPr rtl="0">
                <a:defRPr/>
              </a:pPr>
              <a:t>6/2/26</a:t>
            </a:fld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CCE241-5CD4-B231-BBFD-F3D08986F5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13379" y="6309323"/>
            <a:ext cx="508413" cy="230180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C197750-EEBD-B34A-BE39-A2AA7A4A96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BE943D-B37E-1E06-87D1-1474929DCA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3394" y="645584"/>
            <a:ext cx="8202020" cy="95921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5924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paragraph_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BF335254-D40C-1625-CB3E-F7BE349B325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6121008"/>
            <a:ext cx="12192000" cy="74506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3396" y="1796821"/>
            <a:ext cx="10049297" cy="3997617"/>
          </a:xfrm>
        </p:spPr>
        <p:txBody>
          <a:bodyPr wrap="square">
            <a:noAutofit/>
          </a:bodyPr>
          <a:lstStyle>
            <a:lvl1pPr>
              <a:lnSpc>
                <a:spcPct val="120000"/>
              </a:lnSpc>
              <a:defRPr sz="1600"/>
            </a:lvl1pPr>
            <a:lvl2pPr>
              <a:lnSpc>
                <a:spcPct val="120000"/>
              </a:lnSpc>
              <a:defRPr sz="1500"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A273E4-D8A3-32EA-CC75-B629FFDDA9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394" y="6309323"/>
            <a:ext cx="1536172" cy="23018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>
              <a:defRPr/>
            </a:pPr>
            <a:fld id="{7CB27CE9-34DD-2442-AFC0-A8812C40A81B}" type="datetime1">
              <a:rPr lang="en-FI"/>
              <a:pPr rtl="0">
                <a:defRPr/>
              </a:pPr>
              <a:t>6/2/26</a:t>
            </a:fld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CCE241-5CD4-B231-BBFD-F3D08986F5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13379" y="6309323"/>
            <a:ext cx="508413" cy="230180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C197750-EEBD-B34A-BE39-A2AA7A4A96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BE943D-B37E-1E06-87D1-1474929DCA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3394" y="645584"/>
            <a:ext cx="8202020" cy="95921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6882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paragraph_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4974D3BA-8E7C-2A78-A104-DC624ADDF20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145525" y="5116127"/>
            <a:ext cx="4046475" cy="174066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3396" y="1796821"/>
            <a:ext cx="10049297" cy="3997617"/>
          </a:xfrm>
        </p:spPr>
        <p:txBody>
          <a:bodyPr wrap="square">
            <a:noAutofit/>
          </a:bodyPr>
          <a:lstStyle>
            <a:lvl1pPr>
              <a:lnSpc>
                <a:spcPct val="120000"/>
              </a:lnSpc>
              <a:defRPr sz="1600"/>
            </a:lvl1pPr>
            <a:lvl2pPr>
              <a:lnSpc>
                <a:spcPct val="120000"/>
              </a:lnSpc>
              <a:defRPr sz="1500"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A273E4-D8A3-32EA-CC75-B629FFDDA9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394" y="6309323"/>
            <a:ext cx="1536172" cy="23018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rtl="0">
              <a:defRPr/>
            </a:pPr>
            <a:fld id="{7CB27CE9-34DD-2442-AFC0-A8812C40A81B}" type="datetime1">
              <a:rPr lang="en-FI"/>
              <a:pPr rtl="0">
                <a:defRPr/>
              </a:pPr>
              <a:t>6/2/26</a:t>
            </a:fld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CCE241-5CD4-B231-BBFD-F3D08986F5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13379" y="6309323"/>
            <a:ext cx="508413" cy="230180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C197750-EEBD-B34A-BE39-A2AA7A4A96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BE943D-B37E-1E06-87D1-1474929DCA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3394" y="645584"/>
            <a:ext cx="8202020" cy="95921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6888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paragraph_additional_inf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A273E4-D8A3-32EA-CC75-B629FFDDA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46">
              <a:defRPr/>
            </a:pPr>
            <a:fld id="{240A6411-C9A9-FB44-AE4D-120D36CAEA3C}" type="datetime1">
              <a:rPr lang="fi-FI" smtClean="0"/>
              <a:pPr defTabSz="914346">
                <a:defRPr/>
              </a:pPr>
              <a:t>2.6.2026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CCE241-5CD4-B231-BBFD-F3D08986F5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fld id="{5C197750-EEBD-B34A-BE39-A2AA7A4A96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BE943D-B37E-1E06-87D1-1474929DCA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3394" y="645584"/>
            <a:ext cx="7296812" cy="95921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B2FAE07-F147-3784-26E4-F9F3840B81CB}"/>
              </a:ext>
            </a:extLst>
          </p:cNvPr>
          <p:cNvGrpSpPr/>
          <p:nvPr userDrawn="1"/>
        </p:nvGrpSpPr>
        <p:grpSpPr>
          <a:xfrm>
            <a:off x="8353411" y="1912821"/>
            <a:ext cx="72000" cy="4255208"/>
            <a:chOff x="3077578" y="1450200"/>
            <a:chExt cx="54000" cy="3191406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B366A05-97DD-C7BB-D79A-2154D49DB8A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104578" y="1466832"/>
              <a:ext cx="0" cy="3138935"/>
            </a:xfrm>
            <a:prstGeom prst="line">
              <a:avLst/>
            </a:prstGeom>
            <a:ln w="95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AE66104-59C5-2EF0-AC68-58C16354C8FE}"/>
                </a:ext>
              </a:extLst>
            </p:cNvPr>
            <p:cNvSpPr/>
            <p:nvPr userDrawn="1"/>
          </p:nvSpPr>
          <p:spPr>
            <a:xfrm>
              <a:off x="3077578" y="1450200"/>
              <a:ext cx="54000" cy="54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061B5F0-E117-1F32-3AD1-A6C968F925F7}"/>
                </a:ext>
              </a:extLst>
            </p:cNvPr>
            <p:cNvSpPr/>
            <p:nvPr userDrawn="1"/>
          </p:nvSpPr>
          <p:spPr>
            <a:xfrm>
              <a:off x="3077578" y="4587606"/>
              <a:ext cx="54000" cy="54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221F89A-A2D5-2D61-FF46-A1A785DD36FF}"/>
              </a:ext>
            </a:extLst>
          </p:cNvPr>
          <p:cNvSpPr>
            <a:spLocks noGrp="1"/>
          </p:cNvSpPr>
          <p:nvPr>
            <p:ph sz="half" idx="12"/>
          </p:nvPr>
        </p:nvSpPr>
        <p:spPr bwMode="auto">
          <a:xfrm>
            <a:off x="8861209" y="1796820"/>
            <a:ext cx="2724395" cy="3720755"/>
          </a:xfrm>
        </p:spPr>
        <p:txBody>
          <a:bodyPr wrap="square">
            <a:noAutofit/>
          </a:bodyPr>
          <a:lstStyle>
            <a:lvl1pPr marL="0" indent="0">
              <a:lnSpc>
                <a:spcPct val="120000"/>
              </a:lnSpc>
              <a:buNone/>
              <a:defRPr sz="1700" b="1"/>
            </a:lvl1pPr>
            <a:lvl2pPr marL="9525" indent="0">
              <a:lnSpc>
                <a:spcPct val="120000"/>
              </a:lnSpc>
              <a:buNone/>
              <a:tabLst/>
              <a:defRPr sz="1500"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C3C960D-D248-F76D-EE38-4660739AB413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xfrm>
            <a:off x="623392" y="1796820"/>
            <a:ext cx="7294221" cy="4415597"/>
          </a:xfrm>
        </p:spPr>
        <p:txBody>
          <a:bodyPr wrap="square">
            <a:noAutofit/>
          </a:bodyPr>
          <a:lstStyle>
            <a:lvl1pPr>
              <a:lnSpc>
                <a:spcPct val="120000"/>
              </a:lnSpc>
              <a:defRPr sz="1700"/>
            </a:lvl1pPr>
            <a:lvl2pPr>
              <a:lnSpc>
                <a:spcPct val="120000"/>
              </a:lnSpc>
              <a:defRPr sz="1500"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54DADB3-E241-F8B4-48E3-38B9B214F89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 bwMode="auto">
          <a:xfrm>
            <a:off x="9451995" y="4755154"/>
            <a:ext cx="2712720" cy="176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52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paragraph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" name="Graphic 19">
            <a:extLst>
              <a:ext uri="{FF2B5EF4-FFF2-40B4-BE49-F238E27FC236}">
                <a16:creationId xmlns:a16="http://schemas.microsoft.com/office/drawing/2014/main" id="{A081C3DB-8BCF-812D-DDDE-302D086017B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 bwMode="auto">
          <a:xfrm>
            <a:off x="9451995" y="4755154"/>
            <a:ext cx="2712720" cy="1763268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3391" y="1796820"/>
            <a:ext cx="4800000" cy="3642845"/>
          </a:xfrm>
        </p:spPr>
        <p:txBody>
          <a:bodyPr wrap="square">
            <a:noAutofit/>
          </a:bodyPr>
          <a:lstStyle>
            <a:lvl1pPr>
              <a:lnSpc>
                <a:spcPct val="120000"/>
              </a:lnSpc>
              <a:defRPr sz="1600"/>
            </a:lvl1pPr>
            <a:lvl2pPr>
              <a:lnSpc>
                <a:spcPct val="120000"/>
              </a:lnSpc>
              <a:defRPr sz="1500"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A273E4-D8A3-32EA-CC75-B629FFDDA9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394" y="6309323"/>
            <a:ext cx="1536172" cy="230180"/>
          </a:xfrm>
        </p:spPr>
        <p:txBody>
          <a:bodyPr/>
          <a:lstStyle>
            <a:lvl1pPr algn="l">
              <a:defRPr/>
            </a:lvl1pPr>
          </a:lstStyle>
          <a:p>
            <a:pPr rtl="0">
              <a:defRPr/>
            </a:pPr>
            <a:fld id="{D7F8EBDE-698A-BD48-84DF-78083E6000DB}" type="datetime1">
              <a:t>6/2/26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CCE241-5CD4-B231-BBFD-F3D08986F5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13379" y="6309323"/>
            <a:ext cx="508413" cy="230180"/>
          </a:xfrm>
        </p:spPr>
        <p:txBody>
          <a:bodyPr lIns="0"/>
          <a:lstStyle/>
          <a:p>
            <a:pPr>
              <a:defRPr/>
            </a:pPr>
            <a:fld id="{5C197750-EEBD-B34A-BE39-A2AA7A4A960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BE943D-B37E-1E06-87D1-1474929DCA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3394" y="645584"/>
            <a:ext cx="8202020" cy="95921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F7E8C93-4BD2-F94F-6E49-6F08748B1DC7}"/>
              </a:ext>
            </a:extLst>
          </p:cNvPr>
          <p:cNvSpPr>
            <a:spLocks noGrp="1"/>
          </p:cNvSpPr>
          <p:nvPr>
            <p:ph sz="half" idx="12"/>
          </p:nvPr>
        </p:nvSpPr>
        <p:spPr bwMode="auto">
          <a:xfrm>
            <a:off x="6768613" y="1796820"/>
            <a:ext cx="4800000" cy="3642845"/>
          </a:xfrm>
        </p:spPr>
        <p:txBody>
          <a:bodyPr wrap="square">
            <a:noAutofit/>
          </a:bodyPr>
          <a:lstStyle>
            <a:lvl1pPr>
              <a:lnSpc>
                <a:spcPct val="120000"/>
              </a:lnSpc>
              <a:defRPr sz="1600"/>
            </a:lvl1pPr>
            <a:lvl2pPr>
              <a:lnSpc>
                <a:spcPct val="120000"/>
              </a:lnSpc>
              <a:defRPr sz="1500"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5857EE2-EC5A-6CE5-BAC1-2D99B4758145}"/>
              </a:ext>
            </a:extLst>
          </p:cNvPr>
          <p:cNvGrpSpPr/>
          <p:nvPr userDrawn="1"/>
        </p:nvGrpSpPr>
        <p:grpSpPr>
          <a:xfrm>
            <a:off x="6060001" y="1923214"/>
            <a:ext cx="72000" cy="3516455"/>
            <a:chOff x="3077578" y="1442407"/>
            <a:chExt cx="54000" cy="263734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A0F6A94-9DB7-04D8-02AC-E9A564BA44A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104578" y="1459039"/>
              <a:ext cx="1" cy="2610434"/>
            </a:xfrm>
            <a:prstGeom prst="line">
              <a:avLst/>
            </a:prstGeom>
            <a:ln w="95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8153C6B-94F6-6D08-1915-28E2B26EAC86}"/>
                </a:ext>
              </a:extLst>
            </p:cNvPr>
            <p:cNvSpPr/>
            <p:nvPr userDrawn="1"/>
          </p:nvSpPr>
          <p:spPr>
            <a:xfrm>
              <a:off x="3077578" y="1442407"/>
              <a:ext cx="54000" cy="54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E1BBE9A-553D-7BC2-2E3D-51ED389B2A22}"/>
                </a:ext>
              </a:extLst>
            </p:cNvPr>
            <p:cNvSpPr/>
            <p:nvPr userDrawn="1"/>
          </p:nvSpPr>
          <p:spPr>
            <a:xfrm>
              <a:off x="3077578" y="4025748"/>
              <a:ext cx="54000" cy="54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71263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_cover_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3104C88E-FC88-13B6-5B9A-25F802CACD5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12192000" cy="684106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A066C10-71EC-5043-4B46-C665FBB4F6E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3394" y="1270000"/>
            <a:ext cx="6911940" cy="4326467"/>
          </a:xfrm>
        </p:spPr>
        <p:txBody>
          <a:bodyPr anchor="ctr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ECF7D-D8A4-04D8-D5F7-9FA34DC912C0}"/>
              </a:ext>
            </a:extLst>
          </p:cNvPr>
          <p:cNvGrpSpPr/>
          <p:nvPr userDrawn="1"/>
        </p:nvGrpSpPr>
        <p:grpSpPr>
          <a:xfrm>
            <a:off x="9467871" y="410391"/>
            <a:ext cx="2344580" cy="297053"/>
            <a:chOff x="6935009" y="469087"/>
            <a:chExt cx="1758435" cy="222790"/>
          </a:xfrm>
          <a:solidFill>
            <a:schemeClr val="tx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BE314E9-7191-E296-A33A-BC51B39D7D21}"/>
                </a:ext>
              </a:extLst>
            </p:cNvPr>
            <p:cNvSpPr/>
            <p:nvPr/>
          </p:nvSpPr>
          <p:spPr>
            <a:xfrm>
              <a:off x="6935009" y="469087"/>
              <a:ext cx="729285" cy="213424"/>
            </a:xfrm>
            <a:custGeom>
              <a:avLst/>
              <a:gdLst>
                <a:gd name="connsiteX0" fmla="*/ 26918 w 729285"/>
                <a:gd name="connsiteY0" fmla="*/ 35926 h 213424"/>
                <a:gd name="connsiteX1" fmla="*/ 0 w 729285"/>
                <a:gd name="connsiteY1" fmla="*/ 35926 h 213424"/>
                <a:gd name="connsiteX2" fmla="*/ 0 w 729285"/>
                <a:gd name="connsiteY2" fmla="*/ 177593 h 213424"/>
                <a:gd name="connsiteX3" fmla="*/ 103891 w 729285"/>
                <a:gd name="connsiteY3" fmla="*/ 177593 h 213424"/>
                <a:gd name="connsiteX4" fmla="*/ 103891 w 729285"/>
                <a:gd name="connsiteY4" fmla="*/ 152753 h 213424"/>
                <a:gd name="connsiteX5" fmla="*/ 26918 w 729285"/>
                <a:gd name="connsiteY5" fmla="*/ 152753 h 213424"/>
                <a:gd name="connsiteX6" fmla="*/ 26918 w 729285"/>
                <a:gd name="connsiteY6" fmla="*/ 35926 h 213424"/>
                <a:gd name="connsiteX7" fmla="*/ 2 w 729285"/>
                <a:gd name="connsiteY7" fmla="*/ 8256 h 213424"/>
                <a:gd name="connsiteX8" fmla="*/ 729285 w 729285"/>
                <a:gd name="connsiteY8" fmla="*/ 8256 h 213424"/>
                <a:gd name="connsiteX9" fmla="*/ 729285 w 729285"/>
                <a:gd name="connsiteY9" fmla="*/ 0 h 213424"/>
                <a:gd name="connsiteX10" fmla="*/ 2 w 729285"/>
                <a:gd name="connsiteY10" fmla="*/ 0 h 213424"/>
                <a:gd name="connsiteX11" fmla="*/ 2 w 729285"/>
                <a:gd name="connsiteY11" fmla="*/ 8256 h 213424"/>
                <a:gd name="connsiteX12" fmla="*/ 294423 w 729285"/>
                <a:gd name="connsiteY12" fmla="*/ 35925 h 213424"/>
                <a:gd name="connsiteX13" fmla="*/ 294423 w 729285"/>
                <a:gd name="connsiteY13" fmla="*/ 118281 h 213424"/>
                <a:gd name="connsiteX14" fmla="*/ 284318 w 729285"/>
                <a:gd name="connsiteY14" fmla="*/ 142932 h 213424"/>
                <a:gd name="connsiteX15" fmla="*/ 259762 w 729285"/>
                <a:gd name="connsiteY15" fmla="*/ 150771 h 213424"/>
                <a:gd name="connsiteX16" fmla="*/ 235207 w 729285"/>
                <a:gd name="connsiteY16" fmla="*/ 142932 h 213424"/>
                <a:gd name="connsiteX17" fmla="*/ 225102 w 729285"/>
                <a:gd name="connsiteY17" fmla="*/ 118281 h 213424"/>
                <a:gd name="connsiteX18" fmla="*/ 225102 w 729285"/>
                <a:gd name="connsiteY18" fmla="*/ 35925 h 213424"/>
                <a:gd name="connsiteX19" fmla="*/ 198373 w 729285"/>
                <a:gd name="connsiteY19" fmla="*/ 35925 h 213424"/>
                <a:gd name="connsiteX20" fmla="*/ 198373 w 729285"/>
                <a:gd name="connsiteY20" fmla="*/ 125931 h 213424"/>
                <a:gd name="connsiteX21" fmla="*/ 215749 w 729285"/>
                <a:gd name="connsiteY21" fmla="*/ 162480 h 213424"/>
                <a:gd name="connsiteX22" fmla="*/ 259762 w 729285"/>
                <a:gd name="connsiteY22" fmla="*/ 177593 h 213424"/>
                <a:gd name="connsiteX23" fmla="*/ 303773 w 729285"/>
                <a:gd name="connsiteY23" fmla="*/ 162480 h 213424"/>
                <a:gd name="connsiteX24" fmla="*/ 321152 w 729285"/>
                <a:gd name="connsiteY24" fmla="*/ 125931 h 213424"/>
                <a:gd name="connsiteX25" fmla="*/ 321152 w 729285"/>
                <a:gd name="connsiteY25" fmla="*/ 35925 h 213424"/>
                <a:gd name="connsiteX26" fmla="*/ 294423 w 729285"/>
                <a:gd name="connsiteY26" fmla="*/ 35925 h 213424"/>
                <a:gd name="connsiteX27" fmla="*/ 467700 w 729285"/>
                <a:gd name="connsiteY27" fmla="*/ 177594 h 213424"/>
                <a:gd name="connsiteX28" fmla="*/ 467700 w 729285"/>
                <a:gd name="connsiteY28" fmla="*/ 92686 h 213424"/>
                <a:gd name="connsiteX29" fmla="*/ 511713 w 729285"/>
                <a:gd name="connsiteY29" fmla="*/ 141704 h 213424"/>
                <a:gd name="connsiteX30" fmla="*/ 555724 w 729285"/>
                <a:gd name="connsiteY30" fmla="*/ 92686 h 213424"/>
                <a:gd name="connsiteX31" fmla="*/ 555819 w 729285"/>
                <a:gd name="connsiteY31" fmla="*/ 177594 h 213424"/>
                <a:gd name="connsiteX32" fmla="*/ 582642 w 729285"/>
                <a:gd name="connsiteY32" fmla="*/ 177594 h 213424"/>
                <a:gd name="connsiteX33" fmla="*/ 582642 w 729285"/>
                <a:gd name="connsiteY33" fmla="*/ 35926 h 213424"/>
                <a:gd name="connsiteX34" fmla="*/ 574518 w 729285"/>
                <a:gd name="connsiteY34" fmla="*/ 35926 h 213424"/>
                <a:gd name="connsiteX35" fmla="*/ 511713 w 729285"/>
                <a:gd name="connsiteY35" fmla="*/ 107232 h 213424"/>
                <a:gd name="connsiteX36" fmla="*/ 449001 w 729285"/>
                <a:gd name="connsiteY36" fmla="*/ 35926 h 213424"/>
                <a:gd name="connsiteX37" fmla="*/ 440878 w 729285"/>
                <a:gd name="connsiteY37" fmla="*/ 35926 h 213424"/>
                <a:gd name="connsiteX38" fmla="*/ 440878 w 729285"/>
                <a:gd name="connsiteY38" fmla="*/ 177594 h 213424"/>
                <a:gd name="connsiteX39" fmla="*/ 467700 w 729285"/>
                <a:gd name="connsiteY39" fmla="*/ 177594 h 213424"/>
                <a:gd name="connsiteX40" fmla="*/ 702367 w 729285"/>
                <a:gd name="connsiteY40" fmla="*/ 177595 h 213424"/>
                <a:gd name="connsiteX41" fmla="*/ 729285 w 729285"/>
                <a:gd name="connsiteY41" fmla="*/ 177595 h 213424"/>
                <a:gd name="connsiteX42" fmla="*/ 729285 w 729285"/>
                <a:gd name="connsiteY42" fmla="*/ 35830 h 213424"/>
                <a:gd name="connsiteX43" fmla="*/ 702367 w 729285"/>
                <a:gd name="connsiteY43" fmla="*/ 35830 h 213424"/>
                <a:gd name="connsiteX44" fmla="*/ 702367 w 729285"/>
                <a:gd name="connsiteY44" fmla="*/ 177595 h 213424"/>
                <a:gd name="connsiteX45" fmla="*/ 2 w 729285"/>
                <a:gd name="connsiteY45" fmla="*/ 213424 h 213424"/>
                <a:gd name="connsiteX46" fmla="*/ 729285 w 729285"/>
                <a:gd name="connsiteY46" fmla="*/ 213424 h 213424"/>
                <a:gd name="connsiteX47" fmla="*/ 729285 w 729285"/>
                <a:gd name="connsiteY47" fmla="*/ 205169 h 213424"/>
                <a:gd name="connsiteX48" fmla="*/ 2 w 729285"/>
                <a:gd name="connsiteY48" fmla="*/ 205169 h 213424"/>
                <a:gd name="connsiteX49" fmla="*/ 2 w 729285"/>
                <a:gd name="connsiteY49" fmla="*/ 213424 h 213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29285" h="213424">
                  <a:moveTo>
                    <a:pt x="26918" y="35926"/>
                  </a:moveTo>
                  <a:lnTo>
                    <a:pt x="0" y="35926"/>
                  </a:lnTo>
                  <a:lnTo>
                    <a:pt x="0" y="177593"/>
                  </a:lnTo>
                  <a:lnTo>
                    <a:pt x="103891" y="177593"/>
                  </a:lnTo>
                  <a:lnTo>
                    <a:pt x="103891" y="152753"/>
                  </a:lnTo>
                  <a:lnTo>
                    <a:pt x="26918" y="152753"/>
                  </a:lnTo>
                  <a:lnTo>
                    <a:pt x="26918" y="35926"/>
                  </a:lnTo>
                  <a:close/>
                  <a:moveTo>
                    <a:pt x="2" y="8256"/>
                  </a:moveTo>
                  <a:lnTo>
                    <a:pt x="729285" y="8256"/>
                  </a:lnTo>
                  <a:lnTo>
                    <a:pt x="729285" y="0"/>
                  </a:lnTo>
                  <a:lnTo>
                    <a:pt x="2" y="0"/>
                  </a:lnTo>
                  <a:lnTo>
                    <a:pt x="2" y="8256"/>
                  </a:lnTo>
                  <a:close/>
                  <a:moveTo>
                    <a:pt x="294423" y="35925"/>
                  </a:moveTo>
                  <a:lnTo>
                    <a:pt x="294423" y="118281"/>
                  </a:lnTo>
                  <a:cubicBezTo>
                    <a:pt x="294423" y="129238"/>
                    <a:pt x="291119" y="137550"/>
                    <a:pt x="284318" y="142932"/>
                  </a:cubicBezTo>
                  <a:cubicBezTo>
                    <a:pt x="277802" y="148125"/>
                    <a:pt x="269586" y="150771"/>
                    <a:pt x="259762" y="150771"/>
                  </a:cubicBezTo>
                  <a:cubicBezTo>
                    <a:pt x="249939" y="150771"/>
                    <a:pt x="241723" y="148125"/>
                    <a:pt x="235207" y="142932"/>
                  </a:cubicBezTo>
                  <a:cubicBezTo>
                    <a:pt x="228406" y="137550"/>
                    <a:pt x="225102" y="129238"/>
                    <a:pt x="225102" y="118281"/>
                  </a:cubicBezTo>
                  <a:lnTo>
                    <a:pt x="225102" y="35925"/>
                  </a:lnTo>
                  <a:lnTo>
                    <a:pt x="198373" y="35925"/>
                  </a:lnTo>
                  <a:lnTo>
                    <a:pt x="198373" y="125931"/>
                  </a:lnTo>
                  <a:cubicBezTo>
                    <a:pt x="198373" y="140288"/>
                    <a:pt x="204229" y="152471"/>
                    <a:pt x="215749" y="162480"/>
                  </a:cubicBezTo>
                  <a:cubicBezTo>
                    <a:pt x="227369" y="172588"/>
                    <a:pt x="242009" y="177593"/>
                    <a:pt x="259762" y="177593"/>
                  </a:cubicBezTo>
                  <a:cubicBezTo>
                    <a:pt x="277517" y="177593"/>
                    <a:pt x="292157" y="172588"/>
                    <a:pt x="303773" y="162480"/>
                  </a:cubicBezTo>
                  <a:cubicBezTo>
                    <a:pt x="315393" y="152375"/>
                    <a:pt x="321152" y="140288"/>
                    <a:pt x="321152" y="125931"/>
                  </a:cubicBezTo>
                  <a:lnTo>
                    <a:pt x="321152" y="35925"/>
                  </a:lnTo>
                  <a:lnTo>
                    <a:pt x="294423" y="35925"/>
                  </a:lnTo>
                  <a:close/>
                  <a:moveTo>
                    <a:pt x="467700" y="177594"/>
                  </a:moveTo>
                  <a:lnTo>
                    <a:pt x="467700" y="92686"/>
                  </a:lnTo>
                  <a:lnTo>
                    <a:pt x="511713" y="141704"/>
                  </a:lnTo>
                  <a:lnTo>
                    <a:pt x="555724" y="92686"/>
                  </a:lnTo>
                  <a:lnTo>
                    <a:pt x="555819" y="177594"/>
                  </a:lnTo>
                  <a:lnTo>
                    <a:pt x="582642" y="177594"/>
                  </a:lnTo>
                  <a:lnTo>
                    <a:pt x="582642" y="35926"/>
                  </a:lnTo>
                  <a:lnTo>
                    <a:pt x="574518" y="35926"/>
                  </a:lnTo>
                  <a:lnTo>
                    <a:pt x="511713" y="107232"/>
                  </a:lnTo>
                  <a:lnTo>
                    <a:pt x="449001" y="35926"/>
                  </a:lnTo>
                  <a:lnTo>
                    <a:pt x="440878" y="35926"/>
                  </a:lnTo>
                  <a:lnTo>
                    <a:pt x="440878" y="177594"/>
                  </a:lnTo>
                  <a:lnTo>
                    <a:pt x="467700" y="177594"/>
                  </a:lnTo>
                  <a:close/>
                  <a:moveTo>
                    <a:pt x="702367" y="177595"/>
                  </a:moveTo>
                  <a:lnTo>
                    <a:pt x="729285" y="177595"/>
                  </a:lnTo>
                  <a:lnTo>
                    <a:pt x="729285" y="35830"/>
                  </a:lnTo>
                  <a:lnTo>
                    <a:pt x="702367" y="35830"/>
                  </a:lnTo>
                  <a:lnTo>
                    <a:pt x="702367" y="177595"/>
                  </a:lnTo>
                  <a:close/>
                  <a:moveTo>
                    <a:pt x="2" y="213424"/>
                  </a:moveTo>
                  <a:lnTo>
                    <a:pt x="729285" y="213424"/>
                  </a:lnTo>
                  <a:lnTo>
                    <a:pt x="729285" y="205169"/>
                  </a:lnTo>
                  <a:lnTo>
                    <a:pt x="2" y="205169"/>
                  </a:lnTo>
                  <a:lnTo>
                    <a:pt x="2" y="213424"/>
                  </a:ln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algn="l" defTabSz="914346" rtl="0"/>
              <a:endParaRPr lang="en-US" sz="1800">
                <a:solidFill>
                  <a:schemeClr val="accent5"/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3BA89AE-A3F6-66BA-C2F8-19156C4B354D}"/>
                </a:ext>
              </a:extLst>
            </p:cNvPr>
            <p:cNvSpPr/>
            <p:nvPr/>
          </p:nvSpPr>
          <p:spPr>
            <a:xfrm>
              <a:off x="7754747" y="505253"/>
              <a:ext cx="938697" cy="186624"/>
            </a:xfrm>
            <a:custGeom>
              <a:avLst/>
              <a:gdLst>
                <a:gd name="connsiteX0" fmla="*/ 856527 w 938697"/>
                <a:gd name="connsiteY0" fmla="*/ 186625 h 186624"/>
                <a:gd name="connsiteX1" fmla="*/ 874140 w 938697"/>
                <a:gd name="connsiteY1" fmla="*/ 186625 h 186624"/>
                <a:gd name="connsiteX2" fmla="*/ 938697 w 938697"/>
                <a:gd name="connsiteY2" fmla="*/ 39438 h 186624"/>
                <a:gd name="connsiteX3" fmla="*/ 921326 w 938697"/>
                <a:gd name="connsiteY3" fmla="*/ 39438 h 186624"/>
                <a:gd name="connsiteX4" fmla="*/ 888695 w 938697"/>
                <a:gd name="connsiteY4" fmla="*/ 115496 h 186624"/>
                <a:gd name="connsiteX5" fmla="*/ 855823 w 938697"/>
                <a:gd name="connsiteY5" fmla="*/ 39438 h 186624"/>
                <a:gd name="connsiteX6" fmla="*/ 837516 w 938697"/>
                <a:gd name="connsiteY6" fmla="*/ 39438 h 186624"/>
                <a:gd name="connsiteX7" fmla="*/ 879542 w 938697"/>
                <a:gd name="connsiteY7" fmla="*/ 135215 h 186624"/>
                <a:gd name="connsiteX8" fmla="*/ 856527 w 938697"/>
                <a:gd name="connsiteY8" fmla="*/ 186625 h 186624"/>
                <a:gd name="connsiteX9" fmla="*/ 771530 w 938697"/>
                <a:gd name="connsiteY9" fmla="*/ 140849 h 186624"/>
                <a:gd name="connsiteX10" fmla="*/ 789374 w 938697"/>
                <a:gd name="connsiteY10" fmla="*/ 140849 h 186624"/>
                <a:gd name="connsiteX11" fmla="*/ 789374 w 938697"/>
                <a:gd name="connsiteY11" fmla="*/ 80519 h 186624"/>
                <a:gd name="connsiteX12" fmla="*/ 827638 w 938697"/>
                <a:gd name="connsiteY12" fmla="*/ 55871 h 186624"/>
                <a:gd name="connsiteX13" fmla="*/ 827638 w 938697"/>
                <a:gd name="connsiteY13" fmla="*/ 36621 h 186624"/>
                <a:gd name="connsiteX14" fmla="*/ 788198 w 938697"/>
                <a:gd name="connsiteY14" fmla="*/ 58921 h 186624"/>
                <a:gd name="connsiteX15" fmla="*/ 787021 w 938697"/>
                <a:gd name="connsiteY15" fmla="*/ 39438 h 186624"/>
                <a:gd name="connsiteX16" fmla="*/ 771530 w 938697"/>
                <a:gd name="connsiteY16" fmla="*/ 39438 h 186624"/>
                <a:gd name="connsiteX17" fmla="*/ 771530 w 938697"/>
                <a:gd name="connsiteY17" fmla="*/ 140849 h 186624"/>
                <a:gd name="connsiteX18" fmla="*/ 695194 w 938697"/>
                <a:gd name="connsiteY18" fmla="*/ 130286 h 186624"/>
                <a:gd name="connsiteX19" fmla="*/ 657634 w 938697"/>
                <a:gd name="connsiteY19" fmla="*/ 90144 h 186624"/>
                <a:gd name="connsiteX20" fmla="*/ 695194 w 938697"/>
                <a:gd name="connsiteY20" fmla="*/ 50001 h 186624"/>
                <a:gd name="connsiteX21" fmla="*/ 732522 w 938697"/>
                <a:gd name="connsiteY21" fmla="*/ 90144 h 186624"/>
                <a:gd name="connsiteX22" fmla="*/ 695194 w 938697"/>
                <a:gd name="connsiteY22" fmla="*/ 130286 h 186624"/>
                <a:gd name="connsiteX23" fmla="*/ 695194 w 938697"/>
                <a:gd name="connsiteY23" fmla="*/ 144605 h 186624"/>
                <a:gd name="connsiteX24" fmla="*/ 750356 w 938697"/>
                <a:gd name="connsiteY24" fmla="*/ 90144 h 186624"/>
                <a:gd name="connsiteX25" fmla="*/ 695194 w 938697"/>
                <a:gd name="connsiteY25" fmla="*/ 35682 h 186624"/>
                <a:gd name="connsiteX26" fmla="*/ 639790 w 938697"/>
                <a:gd name="connsiteY26" fmla="*/ 90144 h 186624"/>
                <a:gd name="connsiteX27" fmla="*/ 695194 w 938697"/>
                <a:gd name="connsiteY27" fmla="*/ 144605 h 186624"/>
                <a:gd name="connsiteX28" fmla="*/ 592685 w 938697"/>
                <a:gd name="connsiteY28" fmla="*/ 140849 h 186624"/>
                <a:gd name="connsiteX29" fmla="*/ 610519 w 938697"/>
                <a:gd name="connsiteY29" fmla="*/ 140849 h 186624"/>
                <a:gd name="connsiteX30" fmla="*/ 610519 w 938697"/>
                <a:gd name="connsiteY30" fmla="*/ 51645 h 186624"/>
                <a:gd name="connsiteX31" fmla="*/ 633523 w 938697"/>
                <a:gd name="connsiteY31" fmla="*/ 51645 h 186624"/>
                <a:gd name="connsiteX32" fmla="*/ 633523 w 938697"/>
                <a:gd name="connsiteY32" fmla="*/ 39438 h 186624"/>
                <a:gd name="connsiteX33" fmla="*/ 610519 w 938697"/>
                <a:gd name="connsiteY33" fmla="*/ 39438 h 186624"/>
                <a:gd name="connsiteX34" fmla="*/ 610519 w 938697"/>
                <a:gd name="connsiteY34" fmla="*/ 11738 h 186624"/>
                <a:gd name="connsiteX35" fmla="*/ 592685 w 938697"/>
                <a:gd name="connsiteY35" fmla="*/ 11738 h 186624"/>
                <a:gd name="connsiteX36" fmla="*/ 592685 w 938697"/>
                <a:gd name="connsiteY36" fmla="*/ 39438 h 186624"/>
                <a:gd name="connsiteX37" fmla="*/ 569911 w 938697"/>
                <a:gd name="connsiteY37" fmla="*/ 39438 h 186624"/>
                <a:gd name="connsiteX38" fmla="*/ 569911 w 938697"/>
                <a:gd name="connsiteY38" fmla="*/ 51645 h 186624"/>
                <a:gd name="connsiteX39" fmla="*/ 592685 w 938697"/>
                <a:gd name="connsiteY39" fmla="*/ 51645 h 186624"/>
                <a:gd name="connsiteX40" fmla="*/ 592685 w 938697"/>
                <a:gd name="connsiteY40" fmla="*/ 140849 h 186624"/>
                <a:gd name="connsiteX41" fmla="*/ 520684 w 938697"/>
                <a:gd name="connsiteY41" fmla="*/ 143666 h 186624"/>
                <a:gd name="connsiteX42" fmla="*/ 556131 w 938697"/>
                <a:gd name="connsiteY42" fmla="*/ 133337 h 186624"/>
                <a:gd name="connsiteX43" fmla="*/ 556131 w 938697"/>
                <a:gd name="connsiteY43" fmla="*/ 117140 h 186624"/>
                <a:gd name="connsiteX44" fmla="*/ 522333 w 938697"/>
                <a:gd name="connsiteY44" fmla="*/ 129112 h 186624"/>
                <a:gd name="connsiteX45" fmla="*/ 485709 w 938697"/>
                <a:gd name="connsiteY45" fmla="*/ 90144 h 186624"/>
                <a:gd name="connsiteX46" fmla="*/ 522333 w 938697"/>
                <a:gd name="connsiteY46" fmla="*/ 51175 h 186624"/>
                <a:gd name="connsiteX47" fmla="*/ 556131 w 938697"/>
                <a:gd name="connsiteY47" fmla="*/ 63147 h 186624"/>
                <a:gd name="connsiteX48" fmla="*/ 556131 w 938697"/>
                <a:gd name="connsiteY48" fmla="*/ 46949 h 186624"/>
                <a:gd name="connsiteX49" fmla="*/ 520684 w 938697"/>
                <a:gd name="connsiteY49" fmla="*/ 36621 h 186624"/>
                <a:gd name="connsiteX50" fmla="*/ 467865 w 938697"/>
                <a:gd name="connsiteY50" fmla="*/ 90144 h 186624"/>
                <a:gd name="connsiteX51" fmla="*/ 520684 w 938697"/>
                <a:gd name="connsiteY51" fmla="*/ 143666 h 186624"/>
                <a:gd name="connsiteX52" fmla="*/ 394013 w 938697"/>
                <a:gd name="connsiteY52" fmla="*/ 129346 h 186624"/>
                <a:gd name="connsiteX53" fmla="*/ 359039 w 938697"/>
                <a:gd name="connsiteY53" fmla="*/ 90144 h 186624"/>
                <a:gd name="connsiteX54" fmla="*/ 394013 w 938697"/>
                <a:gd name="connsiteY54" fmla="*/ 50941 h 186624"/>
                <a:gd name="connsiteX55" fmla="*/ 428998 w 938697"/>
                <a:gd name="connsiteY55" fmla="*/ 90144 h 186624"/>
                <a:gd name="connsiteX56" fmla="*/ 394013 w 938697"/>
                <a:gd name="connsiteY56" fmla="*/ 129346 h 186624"/>
                <a:gd name="connsiteX57" fmla="*/ 389557 w 938697"/>
                <a:gd name="connsiteY57" fmla="*/ 143666 h 186624"/>
                <a:gd name="connsiteX58" fmla="*/ 429460 w 938697"/>
                <a:gd name="connsiteY58" fmla="*/ 122538 h 186624"/>
                <a:gd name="connsiteX59" fmla="*/ 430165 w 938697"/>
                <a:gd name="connsiteY59" fmla="*/ 140849 h 186624"/>
                <a:gd name="connsiteX60" fmla="*/ 445665 w 938697"/>
                <a:gd name="connsiteY60" fmla="*/ 140849 h 186624"/>
                <a:gd name="connsiteX61" fmla="*/ 445665 w 938697"/>
                <a:gd name="connsiteY61" fmla="*/ 39438 h 186624"/>
                <a:gd name="connsiteX62" fmla="*/ 430165 w 938697"/>
                <a:gd name="connsiteY62" fmla="*/ 39438 h 186624"/>
                <a:gd name="connsiteX63" fmla="*/ 429460 w 938697"/>
                <a:gd name="connsiteY63" fmla="*/ 57749 h 186624"/>
                <a:gd name="connsiteX64" fmla="*/ 389557 w 938697"/>
                <a:gd name="connsiteY64" fmla="*/ 36621 h 186624"/>
                <a:gd name="connsiteX65" fmla="*/ 341194 w 938697"/>
                <a:gd name="connsiteY65" fmla="*/ 90144 h 186624"/>
                <a:gd name="connsiteX66" fmla="*/ 389557 w 938697"/>
                <a:gd name="connsiteY66" fmla="*/ 143666 h 186624"/>
                <a:gd name="connsiteX67" fmla="*/ 249981 w 938697"/>
                <a:gd name="connsiteY67" fmla="*/ 140849 h 186624"/>
                <a:gd name="connsiteX68" fmla="*/ 268761 w 938697"/>
                <a:gd name="connsiteY68" fmla="*/ 140849 h 186624"/>
                <a:gd name="connsiteX69" fmla="*/ 268761 w 938697"/>
                <a:gd name="connsiteY69" fmla="*/ 74415 h 186624"/>
                <a:gd name="connsiteX70" fmla="*/ 323451 w 938697"/>
                <a:gd name="connsiteY70" fmla="*/ 74415 h 186624"/>
                <a:gd name="connsiteX71" fmla="*/ 323451 w 938697"/>
                <a:gd name="connsiteY71" fmla="*/ 58687 h 186624"/>
                <a:gd name="connsiteX72" fmla="*/ 268761 w 938697"/>
                <a:gd name="connsiteY72" fmla="*/ 58687 h 186624"/>
                <a:gd name="connsiteX73" fmla="*/ 268761 w 938697"/>
                <a:gd name="connsiteY73" fmla="*/ 15728 h 186624"/>
                <a:gd name="connsiteX74" fmla="*/ 335189 w 938697"/>
                <a:gd name="connsiteY74" fmla="*/ 15728 h 186624"/>
                <a:gd name="connsiteX75" fmla="*/ 335189 w 938697"/>
                <a:gd name="connsiteY75" fmla="*/ 0 h 186624"/>
                <a:gd name="connsiteX76" fmla="*/ 249981 w 938697"/>
                <a:gd name="connsiteY76" fmla="*/ 0 h 186624"/>
                <a:gd name="connsiteX77" fmla="*/ 249981 w 938697"/>
                <a:gd name="connsiteY77" fmla="*/ 140849 h 186624"/>
                <a:gd name="connsiteX78" fmla="*/ 149273 w 938697"/>
                <a:gd name="connsiteY78" fmla="*/ 140849 h 186624"/>
                <a:gd name="connsiteX79" fmla="*/ 168052 w 938697"/>
                <a:gd name="connsiteY79" fmla="*/ 140849 h 186624"/>
                <a:gd name="connsiteX80" fmla="*/ 168052 w 938697"/>
                <a:gd name="connsiteY80" fmla="*/ 0 h 186624"/>
                <a:gd name="connsiteX81" fmla="*/ 149273 w 938697"/>
                <a:gd name="connsiteY81" fmla="*/ 0 h 186624"/>
                <a:gd name="connsiteX82" fmla="*/ 149273 w 938697"/>
                <a:gd name="connsiteY82" fmla="*/ 140849 h 186624"/>
                <a:gd name="connsiteX83" fmla="*/ 41550 w 938697"/>
                <a:gd name="connsiteY83" fmla="*/ 86153 h 186624"/>
                <a:gd name="connsiteX84" fmla="*/ 66197 w 938697"/>
                <a:gd name="connsiteY84" fmla="*/ 28170 h 186624"/>
                <a:gd name="connsiteX85" fmla="*/ 90851 w 938697"/>
                <a:gd name="connsiteY85" fmla="*/ 86153 h 186624"/>
                <a:gd name="connsiteX86" fmla="*/ 41550 w 938697"/>
                <a:gd name="connsiteY86" fmla="*/ 86153 h 186624"/>
                <a:gd name="connsiteX87" fmla="*/ 0 w 938697"/>
                <a:gd name="connsiteY87" fmla="*/ 140849 h 186624"/>
                <a:gd name="connsiteX88" fmla="*/ 18310 w 938697"/>
                <a:gd name="connsiteY88" fmla="*/ 140849 h 186624"/>
                <a:gd name="connsiteX89" fmla="*/ 35212 w 938697"/>
                <a:gd name="connsiteY89" fmla="*/ 101412 h 186624"/>
                <a:gd name="connsiteX90" fmla="*/ 97188 w 938697"/>
                <a:gd name="connsiteY90" fmla="*/ 101412 h 186624"/>
                <a:gd name="connsiteX91" fmla="*/ 114087 w 938697"/>
                <a:gd name="connsiteY91" fmla="*/ 140849 h 186624"/>
                <a:gd name="connsiteX92" fmla="*/ 133340 w 938697"/>
                <a:gd name="connsiteY92" fmla="*/ 140849 h 186624"/>
                <a:gd name="connsiteX93" fmla="*/ 72775 w 938697"/>
                <a:gd name="connsiteY93" fmla="*/ 0 h 186624"/>
                <a:gd name="connsiteX94" fmla="*/ 60564 w 938697"/>
                <a:gd name="connsiteY94" fmla="*/ 0 h 186624"/>
                <a:gd name="connsiteX95" fmla="*/ 0 w 938697"/>
                <a:gd name="connsiteY95" fmla="*/ 140849 h 18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938697" h="186624">
                  <a:moveTo>
                    <a:pt x="856527" y="186625"/>
                  </a:moveTo>
                  <a:lnTo>
                    <a:pt x="874140" y="186625"/>
                  </a:lnTo>
                  <a:lnTo>
                    <a:pt x="938697" y="39438"/>
                  </a:lnTo>
                  <a:lnTo>
                    <a:pt x="921326" y="39438"/>
                  </a:lnTo>
                  <a:lnTo>
                    <a:pt x="888695" y="115496"/>
                  </a:lnTo>
                  <a:lnTo>
                    <a:pt x="855823" y="39438"/>
                  </a:lnTo>
                  <a:lnTo>
                    <a:pt x="837516" y="39438"/>
                  </a:lnTo>
                  <a:lnTo>
                    <a:pt x="879542" y="135215"/>
                  </a:lnTo>
                  <a:lnTo>
                    <a:pt x="856527" y="186625"/>
                  </a:lnTo>
                  <a:close/>
                  <a:moveTo>
                    <a:pt x="771530" y="140849"/>
                  </a:moveTo>
                  <a:lnTo>
                    <a:pt x="789374" y="140849"/>
                  </a:lnTo>
                  <a:lnTo>
                    <a:pt x="789374" y="80519"/>
                  </a:lnTo>
                  <a:cubicBezTo>
                    <a:pt x="789374" y="63383"/>
                    <a:pt x="808386" y="52349"/>
                    <a:pt x="827638" y="55871"/>
                  </a:cubicBezTo>
                  <a:lnTo>
                    <a:pt x="827638" y="36621"/>
                  </a:lnTo>
                  <a:cubicBezTo>
                    <a:pt x="810498" y="36621"/>
                    <a:pt x="794776" y="46481"/>
                    <a:pt x="788198" y="58921"/>
                  </a:cubicBezTo>
                  <a:lnTo>
                    <a:pt x="787021" y="39438"/>
                  </a:lnTo>
                  <a:lnTo>
                    <a:pt x="771530" y="39438"/>
                  </a:lnTo>
                  <a:lnTo>
                    <a:pt x="771530" y="140849"/>
                  </a:lnTo>
                  <a:close/>
                  <a:moveTo>
                    <a:pt x="695194" y="130286"/>
                  </a:moveTo>
                  <a:cubicBezTo>
                    <a:pt x="672189" y="130286"/>
                    <a:pt x="657634" y="112444"/>
                    <a:pt x="657634" y="90144"/>
                  </a:cubicBezTo>
                  <a:cubicBezTo>
                    <a:pt x="657634" y="68077"/>
                    <a:pt x="671958" y="50001"/>
                    <a:pt x="695194" y="50001"/>
                  </a:cubicBezTo>
                  <a:cubicBezTo>
                    <a:pt x="718198" y="50001"/>
                    <a:pt x="732522" y="68077"/>
                    <a:pt x="732522" y="90144"/>
                  </a:cubicBezTo>
                  <a:cubicBezTo>
                    <a:pt x="732522" y="112444"/>
                    <a:pt x="718198" y="130286"/>
                    <a:pt x="695194" y="130286"/>
                  </a:cubicBezTo>
                  <a:moveTo>
                    <a:pt x="695194" y="144605"/>
                  </a:moveTo>
                  <a:cubicBezTo>
                    <a:pt x="727825" y="144605"/>
                    <a:pt x="750356" y="119956"/>
                    <a:pt x="750356" y="90144"/>
                  </a:cubicBezTo>
                  <a:cubicBezTo>
                    <a:pt x="750356" y="60565"/>
                    <a:pt x="727825" y="35682"/>
                    <a:pt x="695194" y="35682"/>
                  </a:cubicBezTo>
                  <a:cubicBezTo>
                    <a:pt x="662332" y="35682"/>
                    <a:pt x="639790" y="60565"/>
                    <a:pt x="639790" y="90144"/>
                  </a:cubicBezTo>
                  <a:cubicBezTo>
                    <a:pt x="639790" y="119956"/>
                    <a:pt x="662332" y="144605"/>
                    <a:pt x="695194" y="144605"/>
                  </a:cubicBezTo>
                  <a:moveTo>
                    <a:pt x="592685" y="140849"/>
                  </a:moveTo>
                  <a:lnTo>
                    <a:pt x="610519" y="140849"/>
                  </a:lnTo>
                  <a:lnTo>
                    <a:pt x="610519" y="51645"/>
                  </a:lnTo>
                  <a:lnTo>
                    <a:pt x="633523" y="51645"/>
                  </a:lnTo>
                  <a:lnTo>
                    <a:pt x="633523" y="39438"/>
                  </a:lnTo>
                  <a:lnTo>
                    <a:pt x="610519" y="39438"/>
                  </a:lnTo>
                  <a:lnTo>
                    <a:pt x="610519" y="11738"/>
                  </a:lnTo>
                  <a:lnTo>
                    <a:pt x="592685" y="11738"/>
                  </a:lnTo>
                  <a:lnTo>
                    <a:pt x="592685" y="39438"/>
                  </a:lnTo>
                  <a:lnTo>
                    <a:pt x="569911" y="39438"/>
                  </a:lnTo>
                  <a:lnTo>
                    <a:pt x="569911" y="51645"/>
                  </a:lnTo>
                  <a:lnTo>
                    <a:pt x="592685" y="51645"/>
                  </a:lnTo>
                  <a:lnTo>
                    <a:pt x="592685" y="140849"/>
                  </a:lnTo>
                  <a:close/>
                  <a:moveTo>
                    <a:pt x="520684" y="143666"/>
                  </a:moveTo>
                  <a:cubicBezTo>
                    <a:pt x="534062" y="143666"/>
                    <a:pt x="544634" y="141319"/>
                    <a:pt x="556131" y="133337"/>
                  </a:cubicBezTo>
                  <a:lnTo>
                    <a:pt x="556131" y="117140"/>
                  </a:lnTo>
                  <a:cubicBezTo>
                    <a:pt x="546505" y="126060"/>
                    <a:pt x="534062" y="129112"/>
                    <a:pt x="522333" y="129112"/>
                  </a:cubicBezTo>
                  <a:cubicBezTo>
                    <a:pt x="500496" y="129112"/>
                    <a:pt x="485709" y="112914"/>
                    <a:pt x="485709" y="90144"/>
                  </a:cubicBezTo>
                  <a:cubicBezTo>
                    <a:pt x="485709" y="67843"/>
                    <a:pt x="500496" y="51175"/>
                    <a:pt x="522333" y="51175"/>
                  </a:cubicBezTo>
                  <a:cubicBezTo>
                    <a:pt x="534062" y="51175"/>
                    <a:pt x="546505" y="54227"/>
                    <a:pt x="556131" y="63147"/>
                  </a:cubicBezTo>
                  <a:lnTo>
                    <a:pt x="556131" y="46949"/>
                  </a:lnTo>
                  <a:cubicBezTo>
                    <a:pt x="544634" y="38968"/>
                    <a:pt x="534062" y="36621"/>
                    <a:pt x="520684" y="36621"/>
                  </a:cubicBezTo>
                  <a:cubicBezTo>
                    <a:pt x="489934" y="36621"/>
                    <a:pt x="467865" y="58453"/>
                    <a:pt x="467865" y="90144"/>
                  </a:cubicBezTo>
                  <a:cubicBezTo>
                    <a:pt x="467865" y="121834"/>
                    <a:pt x="489934" y="143666"/>
                    <a:pt x="520684" y="143666"/>
                  </a:cubicBezTo>
                  <a:moveTo>
                    <a:pt x="394013" y="129346"/>
                  </a:moveTo>
                  <a:cubicBezTo>
                    <a:pt x="374771" y="129346"/>
                    <a:pt x="359039" y="114558"/>
                    <a:pt x="359039" y="90144"/>
                  </a:cubicBezTo>
                  <a:cubicBezTo>
                    <a:pt x="359039" y="65729"/>
                    <a:pt x="374771" y="50941"/>
                    <a:pt x="394013" y="50941"/>
                  </a:cubicBezTo>
                  <a:cubicBezTo>
                    <a:pt x="413266" y="50941"/>
                    <a:pt x="428998" y="65729"/>
                    <a:pt x="428998" y="90144"/>
                  </a:cubicBezTo>
                  <a:cubicBezTo>
                    <a:pt x="428998" y="114558"/>
                    <a:pt x="413266" y="129346"/>
                    <a:pt x="394013" y="129346"/>
                  </a:cubicBezTo>
                  <a:moveTo>
                    <a:pt x="389557" y="143666"/>
                  </a:moveTo>
                  <a:cubicBezTo>
                    <a:pt x="406225" y="143666"/>
                    <a:pt x="421011" y="135450"/>
                    <a:pt x="429460" y="122538"/>
                  </a:cubicBezTo>
                  <a:lnTo>
                    <a:pt x="430165" y="140849"/>
                  </a:lnTo>
                  <a:lnTo>
                    <a:pt x="445665" y="140849"/>
                  </a:lnTo>
                  <a:lnTo>
                    <a:pt x="445665" y="39438"/>
                  </a:lnTo>
                  <a:lnTo>
                    <a:pt x="430165" y="39438"/>
                  </a:lnTo>
                  <a:lnTo>
                    <a:pt x="429460" y="57749"/>
                  </a:lnTo>
                  <a:cubicBezTo>
                    <a:pt x="421011" y="44837"/>
                    <a:pt x="406225" y="36621"/>
                    <a:pt x="389557" y="36621"/>
                  </a:cubicBezTo>
                  <a:cubicBezTo>
                    <a:pt x="361624" y="36621"/>
                    <a:pt x="341194" y="60565"/>
                    <a:pt x="341194" y="90144"/>
                  </a:cubicBezTo>
                  <a:cubicBezTo>
                    <a:pt x="341194" y="119722"/>
                    <a:pt x="361624" y="143666"/>
                    <a:pt x="389557" y="143666"/>
                  </a:cubicBezTo>
                  <a:moveTo>
                    <a:pt x="249981" y="140849"/>
                  </a:moveTo>
                  <a:lnTo>
                    <a:pt x="268761" y="140849"/>
                  </a:lnTo>
                  <a:lnTo>
                    <a:pt x="268761" y="74415"/>
                  </a:lnTo>
                  <a:lnTo>
                    <a:pt x="323451" y="74415"/>
                  </a:lnTo>
                  <a:lnTo>
                    <a:pt x="323451" y="58687"/>
                  </a:lnTo>
                  <a:lnTo>
                    <a:pt x="268761" y="58687"/>
                  </a:lnTo>
                  <a:lnTo>
                    <a:pt x="268761" y="15728"/>
                  </a:lnTo>
                  <a:lnTo>
                    <a:pt x="335189" y="15728"/>
                  </a:lnTo>
                  <a:lnTo>
                    <a:pt x="335189" y="0"/>
                  </a:lnTo>
                  <a:lnTo>
                    <a:pt x="249981" y="0"/>
                  </a:lnTo>
                  <a:lnTo>
                    <a:pt x="249981" y="140849"/>
                  </a:lnTo>
                  <a:close/>
                  <a:moveTo>
                    <a:pt x="149273" y="140849"/>
                  </a:moveTo>
                  <a:lnTo>
                    <a:pt x="168052" y="140849"/>
                  </a:lnTo>
                  <a:lnTo>
                    <a:pt x="168052" y="0"/>
                  </a:lnTo>
                  <a:lnTo>
                    <a:pt x="149273" y="0"/>
                  </a:lnTo>
                  <a:lnTo>
                    <a:pt x="149273" y="140849"/>
                  </a:lnTo>
                  <a:close/>
                  <a:moveTo>
                    <a:pt x="41550" y="86153"/>
                  </a:moveTo>
                  <a:lnTo>
                    <a:pt x="66197" y="28170"/>
                  </a:lnTo>
                  <a:lnTo>
                    <a:pt x="90851" y="86153"/>
                  </a:lnTo>
                  <a:lnTo>
                    <a:pt x="41550" y="86153"/>
                  </a:lnTo>
                  <a:close/>
                  <a:moveTo>
                    <a:pt x="0" y="140849"/>
                  </a:moveTo>
                  <a:lnTo>
                    <a:pt x="18310" y="140849"/>
                  </a:lnTo>
                  <a:lnTo>
                    <a:pt x="35212" y="101412"/>
                  </a:lnTo>
                  <a:lnTo>
                    <a:pt x="97188" y="101412"/>
                  </a:lnTo>
                  <a:lnTo>
                    <a:pt x="114087" y="140849"/>
                  </a:lnTo>
                  <a:lnTo>
                    <a:pt x="133340" y="140849"/>
                  </a:lnTo>
                  <a:lnTo>
                    <a:pt x="72775" y="0"/>
                  </a:lnTo>
                  <a:lnTo>
                    <a:pt x="60564" y="0"/>
                  </a:lnTo>
                  <a:lnTo>
                    <a:pt x="0" y="140849"/>
                  </a:ln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algn="l" defTabSz="914346" rtl="0"/>
              <a:endParaRPr lang="en-US" sz="1800">
                <a:solidFill>
                  <a:schemeClr val="accent5"/>
                </a:solidFill>
              </a:endParaRPr>
            </a:p>
          </p:txBody>
        </p:sp>
      </p:grp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34BAA7C0-DC4E-D78C-635D-1B249C41A1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11313379" y="6309323"/>
            <a:ext cx="508413" cy="230180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C197750-EEBD-B34A-BE39-A2AA7A4A96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57078EF7-762E-4FE8-A3F1-7BC061BD8DB1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auto">
          <a:xfrm>
            <a:off x="623394" y="6309323"/>
            <a:ext cx="1536172" cy="2301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>
              <a:defRPr/>
            </a:pPr>
            <a:fld id="{BFD23C39-6533-F94A-BED1-9EADEC46FC3B}" type="datetime1">
              <a:t>6/2/26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00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paragraphs_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A273E4-D8A3-32EA-CC75-B629FFDDA9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394" y="6309323"/>
            <a:ext cx="1536172" cy="230180"/>
          </a:xfrm>
        </p:spPr>
        <p:txBody>
          <a:bodyPr/>
          <a:lstStyle>
            <a:lvl1pPr algn="l">
              <a:defRPr/>
            </a:lvl1pPr>
          </a:lstStyle>
          <a:p>
            <a:pPr rtl="0">
              <a:defRPr/>
            </a:pPr>
            <a:fld id="{707E6080-0070-C84B-971E-9D05C245DCCC}" type="datetime1">
              <a:t>6/2/26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CCE241-5CD4-B231-BBFD-F3D08986F5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13379" y="6309323"/>
            <a:ext cx="508413" cy="230180"/>
          </a:xfrm>
        </p:spPr>
        <p:txBody>
          <a:bodyPr lIns="0"/>
          <a:lstStyle/>
          <a:p>
            <a:pPr>
              <a:defRPr/>
            </a:pPr>
            <a:fld id="{5C197750-EEBD-B34A-BE39-A2AA7A4A960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BE943D-B37E-1E06-87D1-1474929DCA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3394" y="645584"/>
            <a:ext cx="8202020" cy="95921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33F6587-D117-343B-DA62-012595BDB5D7}"/>
              </a:ext>
            </a:extLst>
          </p:cNvPr>
          <p:cNvGrpSpPr/>
          <p:nvPr userDrawn="1"/>
        </p:nvGrpSpPr>
        <p:grpSpPr>
          <a:xfrm>
            <a:off x="4103441" y="1887085"/>
            <a:ext cx="72000" cy="3552579"/>
            <a:chOff x="3077578" y="1415314"/>
            <a:chExt cx="54000" cy="266443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CA04C87-DE4C-A3C5-53F9-2F1AF0280FC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104578" y="1459039"/>
              <a:ext cx="1" cy="2610434"/>
            </a:xfrm>
            <a:prstGeom prst="line">
              <a:avLst/>
            </a:prstGeom>
            <a:ln w="95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52A628F-13F5-38E6-1F9C-9375B193203B}"/>
                </a:ext>
              </a:extLst>
            </p:cNvPr>
            <p:cNvSpPr/>
            <p:nvPr userDrawn="1"/>
          </p:nvSpPr>
          <p:spPr>
            <a:xfrm>
              <a:off x="3077578" y="1415314"/>
              <a:ext cx="54000" cy="54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24BFE24-4343-B298-2BDF-767E0532017B}"/>
                </a:ext>
              </a:extLst>
            </p:cNvPr>
            <p:cNvSpPr/>
            <p:nvPr userDrawn="1"/>
          </p:nvSpPr>
          <p:spPr>
            <a:xfrm>
              <a:off x="3077578" y="4025748"/>
              <a:ext cx="54000" cy="54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29DD540-56CB-DDDF-4439-46946509EA4E}"/>
              </a:ext>
            </a:extLst>
          </p:cNvPr>
          <p:cNvGrpSpPr/>
          <p:nvPr userDrawn="1"/>
        </p:nvGrpSpPr>
        <p:grpSpPr>
          <a:xfrm>
            <a:off x="8015537" y="1887085"/>
            <a:ext cx="72000" cy="3552579"/>
            <a:chOff x="3077578" y="1415314"/>
            <a:chExt cx="54000" cy="2664434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D503D47-D152-FEB6-0299-79FDD953B44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104578" y="1459039"/>
              <a:ext cx="1" cy="2610434"/>
            </a:xfrm>
            <a:prstGeom prst="line">
              <a:avLst/>
            </a:prstGeom>
            <a:ln w="95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C4CC5CC-6EA9-709D-FDC7-377E09DC056E}"/>
                </a:ext>
              </a:extLst>
            </p:cNvPr>
            <p:cNvSpPr/>
            <p:nvPr userDrawn="1"/>
          </p:nvSpPr>
          <p:spPr>
            <a:xfrm>
              <a:off x="3077578" y="1415314"/>
              <a:ext cx="54000" cy="54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E23AAF8-856A-D282-AC2D-528C6C861C07}"/>
                </a:ext>
              </a:extLst>
            </p:cNvPr>
            <p:cNvSpPr/>
            <p:nvPr userDrawn="1"/>
          </p:nvSpPr>
          <p:spPr>
            <a:xfrm>
              <a:off x="3077578" y="4025748"/>
              <a:ext cx="54000" cy="54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4DAD5E0-7E91-59DF-C0FE-E2121E218650}"/>
              </a:ext>
            </a:extLst>
          </p:cNvPr>
          <p:cNvSpPr>
            <a:spLocks noGrp="1"/>
          </p:cNvSpPr>
          <p:nvPr>
            <p:ph sz="half" idx="14"/>
          </p:nvPr>
        </p:nvSpPr>
        <p:spPr bwMode="auto">
          <a:xfrm>
            <a:off x="623393" y="1796820"/>
            <a:ext cx="3120000" cy="3642845"/>
          </a:xfrm>
        </p:spPr>
        <p:txBody>
          <a:bodyPr wrap="square">
            <a:noAutofit/>
          </a:bodyPr>
          <a:lstStyle>
            <a:lvl1pPr>
              <a:lnSpc>
                <a:spcPct val="120000"/>
              </a:lnSpc>
              <a:defRPr sz="1500"/>
            </a:lvl1pPr>
            <a:lvl2pPr>
              <a:lnSpc>
                <a:spcPct val="120000"/>
              </a:lnSpc>
              <a:defRPr sz="1400"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AA27203E-939A-A277-3A76-53D70C65E3A7}"/>
              </a:ext>
            </a:extLst>
          </p:cNvPr>
          <p:cNvSpPr>
            <a:spLocks noGrp="1"/>
          </p:cNvSpPr>
          <p:nvPr>
            <p:ph sz="half" idx="12"/>
          </p:nvPr>
        </p:nvSpPr>
        <p:spPr bwMode="auto">
          <a:xfrm>
            <a:off x="4535489" y="1796820"/>
            <a:ext cx="3120000" cy="3642845"/>
          </a:xfrm>
        </p:spPr>
        <p:txBody>
          <a:bodyPr wrap="square">
            <a:noAutofit/>
          </a:bodyPr>
          <a:lstStyle>
            <a:lvl1pPr>
              <a:lnSpc>
                <a:spcPct val="120000"/>
              </a:lnSpc>
              <a:defRPr sz="1500"/>
            </a:lvl1pPr>
            <a:lvl2pPr>
              <a:lnSpc>
                <a:spcPct val="120000"/>
              </a:lnSpc>
              <a:defRPr sz="1400"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5CC542F-2C2A-CF3E-EC7C-B61EF821BADB}"/>
              </a:ext>
            </a:extLst>
          </p:cNvPr>
          <p:cNvSpPr>
            <a:spLocks noGrp="1"/>
          </p:cNvSpPr>
          <p:nvPr>
            <p:ph sz="half" idx="13"/>
          </p:nvPr>
        </p:nvSpPr>
        <p:spPr bwMode="auto">
          <a:xfrm>
            <a:off x="8447584" y="1796820"/>
            <a:ext cx="3120000" cy="3642845"/>
          </a:xfrm>
        </p:spPr>
        <p:txBody>
          <a:bodyPr wrap="square">
            <a:noAutofit/>
          </a:bodyPr>
          <a:lstStyle>
            <a:lvl1pPr>
              <a:lnSpc>
                <a:spcPct val="120000"/>
              </a:lnSpc>
              <a:defRPr sz="1500"/>
            </a:lvl1pPr>
            <a:lvl2pPr>
              <a:lnSpc>
                <a:spcPct val="120000"/>
              </a:lnSpc>
              <a:defRPr sz="1400"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2D6C8CF-8B3F-0382-6524-D69B30E40CA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 bwMode="auto">
          <a:xfrm>
            <a:off x="9451995" y="4755154"/>
            <a:ext cx="2712720" cy="176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32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paragraphs_B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A273E4-D8A3-32EA-CC75-B629FFDDA9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394" y="6309323"/>
            <a:ext cx="1536172" cy="23018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>
              <a:defRPr/>
            </a:pPr>
            <a:fld id="{DF14072D-592B-1344-B966-9EAF3D768ECA}" type="datetime1">
              <a:t>6/2/26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CCE241-5CD4-B231-BBFD-F3D08986F5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13379" y="6309323"/>
            <a:ext cx="508413" cy="230180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C197750-EEBD-B34A-BE39-A2AA7A4A96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BE943D-B37E-1E06-87D1-1474929DCA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3394" y="645584"/>
            <a:ext cx="8202020" cy="95921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33F6587-D117-343B-DA62-012595BDB5D7}"/>
              </a:ext>
            </a:extLst>
          </p:cNvPr>
          <p:cNvGrpSpPr/>
          <p:nvPr userDrawn="1"/>
        </p:nvGrpSpPr>
        <p:grpSpPr>
          <a:xfrm>
            <a:off x="4103437" y="1887085"/>
            <a:ext cx="72000" cy="3552579"/>
            <a:chOff x="3077578" y="1415314"/>
            <a:chExt cx="54000" cy="266443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CA04C87-DE4C-A3C5-53F9-2F1AF0280FC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104578" y="1459039"/>
              <a:ext cx="1" cy="2610434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52A628F-13F5-38E6-1F9C-9375B193203B}"/>
                </a:ext>
              </a:extLst>
            </p:cNvPr>
            <p:cNvSpPr/>
            <p:nvPr userDrawn="1"/>
          </p:nvSpPr>
          <p:spPr>
            <a:xfrm>
              <a:off x="3077578" y="1415314"/>
              <a:ext cx="54000" cy="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24BFE24-4343-B298-2BDF-767E0532017B}"/>
                </a:ext>
              </a:extLst>
            </p:cNvPr>
            <p:cNvSpPr/>
            <p:nvPr userDrawn="1"/>
          </p:nvSpPr>
          <p:spPr>
            <a:xfrm>
              <a:off x="3077578" y="4025748"/>
              <a:ext cx="54000" cy="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E59FC4-8DCA-6471-CDA5-2059065D60C5}"/>
              </a:ext>
            </a:extLst>
          </p:cNvPr>
          <p:cNvGrpSpPr/>
          <p:nvPr userDrawn="1"/>
        </p:nvGrpSpPr>
        <p:grpSpPr>
          <a:xfrm>
            <a:off x="8015536" y="1887085"/>
            <a:ext cx="72000" cy="3552579"/>
            <a:chOff x="3077578" y="1415314"/>
            <a:chExt cx="54000" cy="2664434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9A63799-0D29-782B-1941-353B918A590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104578" y="1459039"/>
              <a:ext cx="1" cy="2610434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6993187-0309-476E-F87C-33DEFD8CF9BF}"/>
                </a:ext>
              </a:extLst>
            </p:cNvPr>
            <p:cNvSpPr/>
            <p:nvPr userDrawn="1"/>
          </p:nvSpPr>
          <p:spPr>
            <a:xfrm>
              <a:off x="3077578" y="1415314"/>
              <a:ext cx="54000" cy="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C32BAF1-59D7-C560-441C-7D3A07A0D89C}"/>
                </a:ext>
              </a:extLst>
            </p:cNvPr>
            <p:cNvSpPr/>
            <p:nvPr userDrawn="1"/>
          </p:nvSpPr>
          <p:spPr>
            <a:xfrm>
              <a:off x="3077578" y="4025748"/>
              <a:ext cx="54000" cy="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BEEAF05-5F29-96CC-5D83-9C90B33ABA33}"/>
              </a:ext>
            </a:extLst>
          </p:cNvPr>
          <p:cNvGrpSpPr/>
          <p:nvPr userDrawn="1"/>
        </p:nvGrpSpPr>
        <p:grpSpPr>
          <a:xfrm>
            <a:off x="9467871" y="410391"/>
            <a:ext cx="2344580" cy="297053"/>
            <a:chOff x="6935009" y="469087"/>
            <a:chExt cx="1758435" cy="222790"/>
          </a:xfrm>
          <a:solidFill>
            <a:schemeClr val="tx1"/>
          </a:solidFill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0F1D7CC-C471-6BF1-4A73-4E6CFAB57E32}"/>
                </a:ext>
              </a:extLst>
            </p:cNvPr>
            <p:cNvSpPr/>
            <p:nvPr/>
          </p:nvSpPr>
          <p:spPr>
            <a:xfrm>
              <a:off x="6935009" y="469087"/>
              <a:ext cx="729285" cy="213424"/>
            </a:xfrm>
            <a:custGeom>
              <a:avLst/>
              <a:gdLst>
                <a:gd name="connsiteX0" fmla="*/ 26918 w 729285"/>
                <a:gd name="connsiteY0" fmla="*/ 35926 h 213424"/>
                <a:gd name="connsiteX1" fmla="*/ 0 w 729285"/>
                <a:gd name="connsiteY1" fmla="*/ 35926 h 213424"/>
                <a:gd name="connsiteX2" fmla="*/ 0 w 729285"/>
                <a:gd name="connsiteY2" fmla="*/ 177593 h 213424"/>
                <a:gd name="connsiteX3" fmla="*/ 103891 w 729285"/>
                <a:gd name="connsiteY3" fmla="*/ 177593 h 213424"/>
                <a:gd name="connsiteX4" fmla="*/ 103891 w 729285"/>
                <a:gd name="connsiteY4" fmla="*/ 152753 h 213424"/>
                <a:gd name="connsiteX5" fmla="*/ 26918 w 729285"/>
                <a:gd name="connsiteY5" fmla="*/ 152753 h 213424"/>
                <a:gd name="connsiteX6" fmla="*/ 26918 w 729285"/>
                <a:gd name="connsiteY6" fmla="*/ 35926 h 213424"/>
                <a:gd name="connsiteX7" fmla="*/ 2 w 729285"/>
                <a:gd name="connsiteY7" fmla="*/ 8256 h 213424"/>
                <a:gd name="connsiteX8" fmla="*/ 729285 w 729285"/>
                <a:gd name="connsiteY8" fmla="*/ 8256 h 213424"/>
                <a:gd name="connsiteX9" fmla="*/ 729285 w 729285"/>
                <a:gd name="connsiteY9" fmla="*/ 0 h 213424"/>
                <a:gd name="connsiteX10" fmla="*/ 2 w 729285"/>
                <a:gd name="connsiteY10" fmla="*/ 0 h 213424"/>
                <a:gd name="connsiteX11" fmla="*/ 2 w 729285"/>
                <a:gd name="connsiteY11" fmla="*/ 8256 h 213424"/>
                <a:gd name="connsiteX12" fmla="*/ 294423 w 729285"/>
                <a:gd name="connsiteY12" fmla="*/ 35925 h 213424"/>
                <a:gd name="connsiteX13" fmla="*/ 294423 w 729285"/>
                <a:gd name="connsiteY13" fmla="*/ 118281 h 213424"/>
                <a:gd name="connsiteX14" fmla="*/ 284318 w 729285"/>
                <a:gd name="connsiteY14" fmla="*/ 142932 h 213424"/>
                <a:gd name="connsiteX15" fmla="*/ 259762 w 729285"/>
                <a:gd name="connsiteY15" fmla="*/ 150771 h 213424"/>
                <a:gd name="connsiteX16" fmla="*/ 235207 w 729285"/>
                <a:gd name="connsiteY16" fmla="*/ 142932 h 213424"/>
                <a:gd name="connsiteX17" fmla="*/ 225102 w 729285"/>
                <a:gd name="connsiteY17" fmla="*/ 118281 h 213424"/>
                <a:gd name="connsiteX18" fmla="*/ 225102 w 729285"/>
                <a:gd name="connsiteY18" fmla="*/ 35925 h 213424"/>
                <a:gd name="connsiteX19" fmla="*/ 198373 w 729285"/>
                <a:gd name="connsiteY19" fmla="*/ 35925 h 213424"/>
                <a:gd name="connsiteX20" fmla="*/ 198373 w 729285"/>
                <a:gd name="connsiteY20" fmla="*/ 125931 h 213424"/>
                <a:gd name="connsiteX21" fmla="*/ 215749 w 729285"/>
                <a:gd name="connsiteY21" fmla="*/ 162480 h 213424"/>
                <a:gd name="connsiteX22" fmla="*/ 259762 w 729285"/>
                <a:gd name="connsiteY22" fmla="*/ 177593 h 213424"/>
                <a:gd name="connsiteX23" fmla="*/ 303773 w 729285"/>
                <a:gd name="connsiteY23" fmla="*/ 162480 h 213424"/>
                <a:gd name="connsiteX24" fmla="*/ 321152 w 729285"/>
                <a:gd name="connsiteY24" fmla="*/ 125931 h 213424"/>
                <a:gd name="connsiteX25" fmla="*/ 321152 w 729285"/>
                <a:gd name="connsiteY25" fmla="*/ 35925 h 213424"/>
                <a:gd name="connsiteX26" fmla="*/ 294423 w 729285"/>
                <a:gd name="connsiteY26" fmla="*/ 35925 h 213424"/>
                <a:gd name="connsiteX27" fmla="*/ 467700 w 729285"/>
                <a:gd name="connsiteY27" fmla="*/ 177594 h 213424"/>
                <a:gd name="connsiteX28" fmla="*/ 467700 w 729285"/>
                <a:gd name="connsiteY28" fmla="*/ 92686 h 213424"/>
                <a:gd name="connsiteX29" fmla="*/ 511713 w 729285"/>
                <a:gd name="connsiteY29" fmla="*/ 141704 h 213424"/>
                <a:gd name="connsiteX30" fmla="*/ 555724 w 729285"/>
                <a:gd name="connsiteY30" fmla="*/ 92686 h 213424"/>
                <a:gd name="connsiteX31" fmla="*/ 555819 w 729285"/>
                <a:gd name="connsiteY31" fmla="*/ 177594 h 213424"/>
                <a:gd name="connsiteX32" fmla="*/ 582642 w 729285"/>
                <a:gd name="connsiteY32" fmla="*/ 177594 h 213424"/>
                <a:gd name="connsiteX33" fmla="*/ 582642 w 729285"/>
                <a:gd name="connsiteY33" fmla="*/ 35926 h 213424"/>
                <a:gd name="connsiteX34" fmla="*/ 574518 w 729285"/>
                <a:gd name="connsiteY34" fmla="*/ 35926 h 213424"/>
                <a:gd name="connsiteX35" fmla="*/ 511713 w 729285"/>
                <a:gd name="connsiteY35" fmla="*/ 107232 h 213424"/>
                <a:gd name="connsiteX36" fmla="*/ 449001 w 729285"/>
                <a:gd name="connsiteY36" fmla="*/ 35926 h 213424"/>
                <a:gd name="connsiteX37" fmla="*/ 440878 w 729285"/>
                <a:gd name="connsiteY37" fmla="*/ 35926 h 213424"/>
                <a:gd name="connsiteX38" fmla="*/ 440878 w 729285"/>
                <a:gd name="connsiteY38" fmla="*/ 177594 h 213424"/>
                <a:gd name="connsiteX39" fmla="*/ 467700 w 729285"/>
                <a:gd name="connsiteY39" fmla="*/ 177594 h 213424"/>
                <a:gd name="connsiteX40" fmla="*/ 702367 w 729285"/>
                <a:gd name="connsiteY40" fmla="*/ 177595 h 213424"/>
                <a:gd name="connsiteX41" fmla="*/ 729285 w 729285"/>
                <a:gd name="connsiteY41" fmla="*/ 177595 h 213424"/>
                <a:gd name="connsiteX42" fmla="*/ 729285 w 729285"/>
                <a:gd name="connsiteY42" fmla="*/ 35830 h 213424"/>
                <a:gd name="connsiteX43" fmla="*/ 702367 w 729285"/>
                <a:gd name="connsiteY43" fmla="*/ 35830 h 213424"/>
                <a:gd name="connsiteX44" fmla="*/ 702367 w 729285"/>
                <a:gd name="connsiteY44" fmla="*/ 177595 h 213424"/>
                <a:gd name="connsiteX45" fmla="*/ 2 w 729285"/>
                <a:gd name="connsiteY45" fmla="*/ 213424 h 213424"/>
                <a:gd name="connsiteX46" fmla="*/ 729285 w 729285"/>
                <a:gd name="connsiteY46" fmla="*/ 213424 h 213424"/>
                <a:gd name="connsiteX47" fmla="*/ 729285 w 729285"/>
                <a:gd name="connsiteY47" fmla="*/ 205169 h 213424"/>
                <a:gd name="connsiteX48" fmla="*/ 2 w 729285"/>
                <a:gd name="connsiteY48" fmla="*/ 205169 h 213424"/>
                <a:gd name="connsiteX49" fmla="*/ 2 w 729285"/>
                <a:gd name="connsiteY49" fmla="*/ 213424 h 213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29285" h="213424">
                  <a:moveTo>
                    <a:pt x="26918" y="35926"/>
                  </a:moveTo>
                  <a:lnTo>
                    <a:pt x="0" y="35926"/>
                  </a:lnTo>
                  <a:lnTo>
                    <a:pt x="0" y="177593"/>
                  </a:lnTo>
                  <a:lnTo>
                    <a:pt x="103891" y="177593"/>
                  </a:lnTo>
                  <a:lnTo>
                    <a:pt x="103891" y="152753"/>
                  </a:lnTo>
                  <a:lnTo>
                    <a:pt x="26918" y="152753"/>
                  </a:lnTo>
                  <a:lnTo>
                    <a:pt x="26918" y="35926"/>
                  </a:lnTo>
                  <a:close/>
                  <a:moveTo>
                    <a:pt x="2" y="8256"/>
                  </a:moveTo>
                  <a:lnTo>
                    <a:pt x="729285" y="8256"/>
                  </a:lnTo>
                  <a:lnTo>
                    <a:pt x="729285" y="0"/>
                  </a:lnTo>
                  <a:lnTo>
                    <a:pt x="2" y="0"/>
                  </a:lnTo>
                  <a:lnTo>
                    <a:pt x="2" y="8256"/>
                  </a:lnTo>
                  <a:close/>
                  <a:moveTo>
                    <a:pt x="294423" y="35925"/>
                  </a:moveTo>
                  <a:lnTo>
                    <a:pt x="294423" y="118281"/>
                  </a:lnTo>
                  <a:cubicBezTo>
                    <a:pt x="294423" y="129238"/>
                    <a:pt x="291119" y="137550"/>
                    <a:pt x="284318" y="142932"/>
                  </a:cubicBezTo>
                  <a:cubicBezTo>
                    <a:pt x="277802" y="148125"/>
                    <a:pt x="269586" y="150771"/>
                    <a:pt x="259762" y="150771"/>
                  </a:cubicBezTo>
                  <a:cubicBezTo>
                    <a:pt x="249939" y="150771"/>
                    <a:pt x="241723" y="148125"/>
                    <a:pt x="235207" y="142932"/>
                  </a:cubicBezTo>
                  <a:cubicBezTo>
                    <a:pt x="228406" y="137550"/>
                    <a:pt x="225102" y="129238"/>
                    <a:pt x="225102" y="118281"/>
                  </a:cubicBezTo>
                  <a:lnTo>
                    <a:pt x="225102" y="35925"/>
                  </a:lnTo>
                  <a:lnTo>
                    <a:pt x="198373" y="35925"/>
                  </a:lnTo>
                  <a:lnTo>
                    <a:pt x="198373" y="125931"/>
                  </a:lnTo>
                  <a:cubicBezTo>
                    <a:pt x="198373" y="140288"/>
                    <a:pt x="204229" y="152471"/>
                    <a:pt x="215749" y="162480"/>
                  </a:cubicBezTo>
                  <a:cubicBezTo>
                    <a:pt x="227369" y="172588"/>
                    <a:pt x="242009" y="177593"/>
                    <a:pt x="259762" y="177593"/>
                  </a:cubicBezTo>
                  <a:cubicBezTo>
                    <a:pt x="277517" y="177593"/>
                    <a:pt x="292157" y="172588"/>
                    <a:pt x="303773" y="162480"/>
                  </a:cubicBezTo>
                  <a:cubicBezTo>
                    <a:pt x="315393" y="152375"/>
                    <a:pt x="321152" y="140288"/>
                    <a:pt x="321152" y="125931"/>
                  </a:cubicBezTo>
                  <a:lnTo>
                    <a:pt x="321152" y="35925"/>
                  </a:lnTo>
                  <a:lnTo>
                    <a:pt x="294423" y="35925"/>
                  </a:lnTo>
                  <a:close/>
                  <a:moveTo>
                    <a:pt x="467700" y="177594"/>
                  </a:moveTo>
                  <a:lnTo>
                    <a:pt x="467700" y="92686"/>
                  </a:lnTo>
                  <a:lnTo>
                    <a:pt x="511713" y="141704"/>
                  </a:lnTo>
                  <a:lnTo>
                    <a:pt x="555724" y="92686"/>
                  </a:lnTo>
                  <a:lnTo>
                    <a:pt x="555819" y="177594"/>
                  </a:lnTo>
                  <a:lnTo>
                    <a:pt x="582642" y="177594"/>
                  </a:lnTo>
                  <a:lnTo>
                    <a:pt x="582642" y="35926"/>
                  </a:lnTo>
                  <a:lnTo>
                    <a:pt x="574518" y="35926"/>
                  </a:lnTo>
                  <a:lnTo>
                    <a:pt x="511713" y="107232"/>
                  </a:lnTo>
                  <a:lnTo>
                    <a:pt x="449001" y="35926"/>
                  </a:lnTo>
                  <a:lnTo>
                    <a:pt x="440878" y="35926"/>
                  </a:lnTo>
                  <a:lnTo>
                    <a:pt x="440878" y="177594"/>
                  </a:lnTo>
                  <a:lnTo>
                    <a:pt x="467700" y="177594"/>
                  </a:lnTo>
                  <a:close/>
                  <a:moveTo>
                    <a:pt x="702367" y="177595"/>
                  </a:moveTo>
                  <a:lnTo>
                    <a:pt x="729285" y="177595"/>
                  </a:lnTo>
                  <a:lnTo>
                    <a:pt x="729285" y="35830"/>
                  </a:lnTo>
                  <a:lnTo>
                    <a:pt x="702367" y="35830"/>
                  </a:lnTo>
                  <a:lnTo>
                    <a:pt x="702367" y="177595"/>
                  </a:lnTo>
                  <a:close/>
                  <a:moveTo>
                    <a:pt x="2" y="213424"/>
                  </a:moveTo>
                  <a:lnTo>
                    <a:pt x="729285" y="213424"/>
                  </a:lnTo>
                  <a:lnTo>
                    <a:pt x="729285" y="205169"/>
                  </a:lnTo>
                  <a:lnTo>
                    <a:pt x="2" y="205169"/>
                  </a:lnTo>
                  <a:lnTo>
                    <a:pt x="2" y="213424"/>
                  </a:ln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algn="l" defTabSz="914346" rtl="0"/>
              <a:endParaRPr lang="en-US" sz="1800">
                <a:solidFill>
                  <a:schemeClr val="accent5"/>
                </a:solidFill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472B018-AF31-C0F2-B53D-1A03B395FC4E}"/>
                </a:ext>
              </a:extLst>
            </p:cNvPr>
            <p:cNvSpPr/>
            <p:nvPr/>
          </p:nvSpPr>
          <p:spPr>
            <a:xfrm>
              <a:off x="7754747" y="505253"/>
              <a:ext cx="938697" cy="186624"/>
            </a:xfrm>
            <a:custGeom>
              <a:avLst/>
              <a:gdLst>
                <a:gd name="connsiteX0" fmla="*/ 856527 w 938697"/>
                <a:gd name="connsiteY0" fmla="*/ 186625 h 186624"/>
                <a:gd name="connsiteX1" fmla="*/ 874140 w 938697"/>
                <a:gd name="connsiteY1" fmla="*/ 186625 h 186624"/>
                <a:gd name="connsiteX2" fmla="*/ 938697 w 938697"/>
                <a:gd name="connsiteY2" fmla="*/ 39438 h 186624"/>
                <a:gd name="connsiteX3" fmla="*/ 921326 w 938697"/>
                <a:gd name="connsiteY3" fmla="*/ 39438 h 186624"/>
                <a:gd name="connsiteX4" fmla="*/ 888695 w 938697"/>
                <a:gd name="connsiteY4" fmla="*/ 115496 h 186624"/>
                <a:gd name="connsiteX5" fmla="*/ 855823 w 938697"/>
                <a:gd name="connsiteY5" fmla="*/ 39438 h 186624"/>
                <a:gd name="connsiteX6" fmla="*/ 837516 w 938697"/>
                <a:gd name="connsiteY6" fmla="*/ 39438 h 186624"/>
                <a:gd name="connsiteX7" fmla="*/ 879542 w 938697"/>
                <a:gd name="connsiteY7" fmla="*/ 135215 h 186624"/>
                <a:gd name="connsiteX8" fmla="*/ 856527 w 938697"/>
                <a:gd name="connsiteY8" fmla="*/ 186625 h 186624"/>
                <a:gd name="connsiteX9" fmla="*/ 771530 w 938697"/>
                <a:gd name="connsiteY9" fmla="*/ 140849 h 186624"/>
                <a:gd name="connsiteX10" fmla="*/ 789374 w 938697"/>
                <a:gd name="connsiteY10" fmla="*/ 140849 h 186624"/>
                <a:gd name="connsiteX11" fmla="*/ 789374 w 938697"/>
                <a:gd name="connsiteY11" fmla="*/ 80519 h 186624"/>
                <a:gd name="connsiteX12" fmla="*/ 827638 w 938697"/>
                <a:gd name="connsiteY12" fmla="*/ 55871 h 186624"/>
                <a:gd name="connsiteX13" fmla="*/ 827638 w 938697"/>
                <a:gd name="connsiteY13" fmla="*/ 36621 h 186624"/>
                <a:gd name="connsiteX14" fmla="*/ 788198 w 938697"/>
                <a:gd name="connsiteY14" fmla="*/ 58921 h 186624"/>
                <a:gd name="connsiteX15" fmla="*/ 787021 w 938697"/>
                <a:gd name="connsiteY15" fmla="*/ 39438 h 186624"/>
                <a:gd name="connsiteX16" fmla="*/ 771530 w 938697"/>
                <a:gd name="connsiteY16" fmla="*/ 39438 h 186624"/>
                <a:gd name="connsiteX17" fmla="*/ 771530 w 938697"/>
                <a:gd name="connsiteY17" fmla="*/ 140849 h 186624"/>
                <a:gd name="connsiteX18" fmla="*/ 695194 w 938697"/>
                <a:gd name="connsiteY18" fmla="*/ 130286 h 186624"/>
                <a:gd name="connsiteX19" fmla="*/ 657634 w 938697"/>
                <a:gd name="connsiteY19" fmla="*/ 90144 h 186624"/>
                <a:gd name="connsiteX20" fmla="*/ 695194 w 938697"/>
                <a:gd name="connsiteY20" fmla="*/ 50001 h 186624"/>
                <a:gd name="connsiteX21" fmla="*/ 732522 w 938697"/>
                <a:gd name="connsiteY21" fmla="*/ 90144 h 186624"/>
                <a:gd name="connsiteX22" fmla="*/ 695194 w 938697"/>
                <a:gd name="connsiteY22" fmla="*/ 130286 h 186624"/>
                <a:gd name="connsiteX23" fmla="*/ 695194 w 938697"/>
                <a:gd name="connsiteY23" fmla="*/ 144605 h 186624"/>
                <a:gd name="connsiteX24" fmla="*/ 750356 w 938697"/>
                <a:gd name="connsiteY24" fmla="*/ 90144 h 186624"/>
                <a:gd name="connsiteX25" fmla="*/ 695194 w 938697"/>
                <a:gd name="connsiteY25" fmla="*/ 35682 h 186624"/>
                <a:gd name="connsiteX26" fmla="*/ 639790 w 938697"/>
                <a:gd name="connsiteY26" fmla="*/ 90144 h 186624"/>
                <a:gd name="connsiteX27" fmla="*/ 695194 w 938697"/>
                <a:gd name="connsiteY27" fmla="*/ 144605 h 186624"/>
                <a:gd name="connsiteX28" fmla="*/ 592685 w 938697"/>
                <a:gd name="connsiteY28" fmla="*/ 140849 h 186624"/>
                <a:gd name="connsiteX29" fmla="*/ 610519 w 938697"/>
                <a:gd name="connsiteY29" fmla="*/ 140849 h 186624"/>
                <a:gd name="connsiteX30" fmla="*/ 610519 w 938697"/>
                <a:gd name="connsiteY30" fmla="*/ 51645 h 186624"/>
                <a:gd name="connsiteX31" fmla="*/ 633523 w 938697"/>
                <a:gd name="connsiteY31" fmla="*/ 51645 h 186624"/>
                <a:gd name="connsiteX32" fmla="*/ 633523 w 938697"/>
                <a:gd name="connsiteY32" fmla="*/ 39438 h 186624"/>
                <a:gd name="connsiteX33" fmla="*/ 610519 w 938697"/>
                <a:gd name="connsiteY33" fmla="*/ 39438 h 186624"/>
                <a:gd name="connsiteX34" fmla="*/ 610519 w 938697"/>
                <a:gd name="connsiteY34" fmla="*/ 11738 h 186624"/>
                <a:gd name="connsiteX35" fmla="*/ 592685 w 938697"/>
                <a:gd name="connsiteY35" fmla="*/ 11738 h 186624"/>
                <a:gd name="connsiteX36" fmla="*/ 592685 w 938697"/>
                <a:gd name="connsiteY36" fmla="*/ 39438 h 186624"/>
                <a:gd name="connsiteX37" fmla="*/ 569911 w 938697"/>
                <a:gd name="connsiteY37" fmla="*/ 39438 h 186624"/>
                <a:gd name="connsiteX38" fmla="*/ 569911 w 938697"/>
                <a:gd name="connsiteY38" fmla="*/ 51645 h 186624"/>
                <a:gd name="connsiteX39" fmla="*/ 592685 w 938697"/>
                <a:gd name="connsiteY39" fmla="*/ 51645 h 186624"/>
                <a:gd name="connsiteX40" fmla="*/ 592685 w 938697"/>
                <a:gd name="connsiteY40" fmla="*/ 140849 h 186624"/>
                <a:gd name="connsiteX41" fmla="*/ 520684 w 938697"/>
                <a:gd name="connsiteY41" fmla="*/ 143666 h 186624"/>
                <a:gd name="connsiteX42" fmla="*/ 556131 w 938697"/>
                <a:gd name="connsiteY42" fmla="*/ 133337 h 186624"/>
                <a:gd name="connsiteX43" fmla="*/ 556131 w 938697"/>
                <a:gd name="connsiteY43" fmla="*/ 117140 h 186624"/>
                <a:gd name="connsiteX44" fmla="*/ 522333 w 938697"/>
                <a:gd name="connsiteY44" fmla="*/ 129112 h 186624"/>
                <a:gd name="connsiteX45" fmla="*/ 485709 w 938697"/>
                <a:gd name="connsiteY45" fmla="*/ 90144 h 186624"/>
                <a:gd name="connsiteX46" fmla="*/ 522333 w 938697"/>
                <a:gd name="connsiteY46" fmla="*/ 51175 h 186624"/>
                <a:gd name="connsiteX47" fmla="*/ 556131 w 938697"/>
                <a:gd name="connsiteY47" fmla="*/ 63147 h 186624"/>
                <a:gd name="connsiteX48" fmla="*/ 556131 w 938697"/>
                <a:gd name="connsiteY48" fmla="*/ 46949 h 186624"/>
                <a:gd name="connsiteX49" fmla="*/ 520684 w 938697"/>
                <a:gd name="connsiteY49" fmla="*/ 36621 h 186624"/>
                <a:gd name="connsiteX50" fmla="*/ 467865 w 938697"/>
                <a:gd name="connsiteY50" fmla="*/ 90144 h 186624"/>
                <a:gd name="connsiteX51" fmla="*/ 520684 w 938697"/>
                <a:gd name="connsiteY51" fmla="*/ 143666 h 186624"/>
                <a:gd name="connsiteX52" fmla="*/ 394013 w 938697"/>
                <a:gd name="connsiteY52" fmla="*/ 129346 h 186624"/>
                <a:gd name="connsiteX53" fmla="*/ 359039 w 938697"/>
                <a:gd name="connsiteY53" fmla="*/ 90144 h 186624"/>
                <a:gd name="connsiteX54" fmla="*/ 394013 w 938697"/>
                <a:gd name="connsiteY54" fmla="*/ 50941 h 186624"/>
                <a:gd name="connsiteX55" fmla="*/ 428998 w 938697"/>
                <a:gd name="connsiteY55" fmla="*/ 90144 h 186624"/>
                <a:gd name="connsiteX56" fmla="*/ 394013 w 938697"/>
                <a:gd name="connsiteY56" fmla="*/ 129346 h 186624"/>
                <a:gd name="connsiteX57" fmla="*/ 389557 w 938697"/>
                <a:gd name="connsiteY57" fmla="*/ 143666 h 186624"/>
                <a:gd name="connsiteX58" fmla="*/ 429460 w 938697"/>
                <a:gd name="connsiteY58" fmla="*/ 122538 h 186624"/>
                <a:gd name="connsiteX59" fmla="*/ 430165 w 938697"/>
                <a:gd name="connsiteY59" fmla="*/ 140849 h 186624"/>
                <a:gd name="connsiteX60" fmla="*/ 445665 w 938697"/>
                <a:gd name="connsiteY60" fmla="*/ 140849 h 186624"/>
                <a:gd name="connsiteX61" fmla="*/ 445665 w 938697"/>
                <a:gd name="connsiteY61" fmla="*/ 39438 h 186624"/>
                <a:gd name="connsiteX62" fmla="*/ 430165 w 938697"/>
                <a:gd name="connsiteY62" fmla="*/ 39438 h 186624"/>
                <a:gd name="connsiteX63" fmla="*/ 429460 w 938697"/>
                <a:gd name="connsiteY63" fmla="*/ 57749 h 186624"/>
                <a:gd name="connsiteX64" fmla="*/ 389557 w 938697"/>
                <a:gd name="connsiteY64" fmla="*/ 36621 h 186624"/>
                <a:gd name="connsiteX65" fmla="*/ 341194 w 938697"/>
                <a:gd name="connsiteY65" fmla="*/ 90144 h 186624"/>
                <a:gd name="connsiteX66" fmla="*/ 389557 w 938697"/>
                <a:gd name="connsiteY66" fmla="*/ 143666 h 186624"/>
                <a:gd name="connsiteX67" fmla="*/ 249981 w 938697"/>
                <a:gd name="connsiteY67" fmla="*/ 140849 h 186624"/>
                <a:gd name="connsiteX68" fmla="*/ 268761 w 938697"/>
                <a:gd name="connsiteY68" fmla="*/ 140849 h 186624"/>
                <a:gd name="connsiteX69" fmla="*/ 268761 w 938697"/>
                <a:gd name="connsiteY69" fmla="*/ 74415 h 186624"/>
                <a:gd name="connsiteX70" fmla="*/ 323451 w 938697"/>
                <a:gd name="connsiteY70" fmla="*/ 74415 h 186624"/>
                <a:gd name="connsiteX71" fmla="*/ 323451 w 938697"/>
                <a:gd name="connsiteY71" fmla="*/ 58687 h 186624"/>
                <a:gd name="connsiteX72" fmla="*/ 268761 w 938697"/>
                <a:gd name="connsiteY72" fmla="*/ 58687 h 186624"/>
                <a:gd name="connsiteX73" fmla="*/ 268761 w 938697"/>
                <a:gd name="connsiteY73" fmla="*/ 15728 h 186624"/>
                <a:gd name="connsiteX74" fmla="*/ 335189 w 938697"/>
                <a:gd name="connsiteY74" fmla="*/ 15728 h 186624"/>
                <a:gd name="connsiteX75" fmla="*/ 335189 w 938697"/>
                <a:gd name="connsiteY75" fmla="*/ 0 h 186624"/>
                <a:gd name="connsiteX76" fmla="*/ 249981 w 938697"/>
                <a:gd name="connsiteY76" fmla="*/ 0 h 186624"/>
                <a:gd name="connsiteX77" fmla="*/ 249981 w 938697"/>
                <a:gd name="connsiteY77" fmla="*/ 140849 h 186624"/>
                <a:gd name="connsiteX78" fmla="*/ 149273 w 938697"/>
                <a:gd name="connsiteY78" fmla="*/ 140849 h 186624"/>
                <a:gd name="connsiteX79" fmla="*/ 168052 w 938697"/>
                <a:gd name="connsiteY79" fmla="*/ 140849 h 186624"/>
                <a:gd name="connsiteX80" fmla="*/ 168052 w 938697"/>
                <a:gd name="connsiteY80" fmla="*/ 0 h 186624"/>
                <a:gd name="connsiteX81" fmla="*/ 149273 w 938697"/>
                <a:gd name="connsiteY81" fmla="*/ 0 h 186624"/>
                <a:gd name="connsiteX82" fmla="*/ 149273 w 938697"/>
                <a:gd name="connsiteY82" fmla="*/ 140849 h 186624"/>
                <a:gd name="connsiteX83" fmla="*/ 41550 w 938697"/>
                <a:gd name="connsiteY83" fmla="*/ 86153 h 186624"/>
                <a:gd name="connsiteX84" fmla="*/ 66197 w 938697"/>
                <a:gd name="connsiteY84" fmla="*/ 28170 h 186624"/>
                <a:gd name="connsiteX85" fmla="*/ 90851 w 938697"/>
                <a:gd name="connsiteY85" fmla="*/ 86153 h 186624"/>
                <a:gd name="connsiteX86" fmla="*/ 41550 w 938697"/>
                <a:gd name="connsiteY86" fmla="*/ 86153 h 186624"/>
                <a:gd name="connsiteX87" fmla="*/ 0 w 938697"/>
                <a:gd name="connsiteY87" fmla="*/ 140849 h 186624"/>
                <a:gd name="connsiteX88" fmla="*/ 18310 w 938697"/>
                <a:gd name="connsiteY88" fmla="*/ 140849 h 186624"/>
                <a:gd name="connsiteX89" fmla="*/ 35212 w 938697"/>
                <a:gd name="connsiteY89" fmla="*/ 101412 h 186624"/>
                <a:gd name="connsiteX90" fmla="*/ 97188 w 938697"/>
                <a:gd name="connsiteY90" fmla="*/ 101412 h 186624"/>
                <a:gd name="connsiteX91" fmla="*/ 114087 w 938697"/>
                <a:gd name="connsiteY91" fmla="*/ 140849 h 186624"/>
                <a:gd name="connsiteX92" fmla="*/ 133340 w 938697"/>
                <a:gd name="connsiteY92" fmla="*/ 140849 h 186624"/>
                <a:gd name="connsiteX93" fmla="*/ 72775 w 938697"/>
                <a:gd name="connsiteY93" fmla="*/ 0 h 186624"/>
                <a:gd name="connsiteX94" fmla="*/ 60564 w 938697"/>
                <a:gd name="connsiteY94" fmla="*/ 0 h 186624"/>
                <a:gd name="connsiteX95" fmla="*/ 0 w 938697"/>
                <a:gd name="connsiteY95" fmla="*/ 140849 h 18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938697" h="186624">
                  <a:moveTo>
                    <a:pt x="856527" y="186625"/>
                  </a:moveTo>
                  <a:lnTo>
                    <a:pt x="874140" y="186625"/>
                  </a:lnTo>
                  <a:lnTo>
                    <a:pt x="938697" y="39438"/>
                  </a:lnTo>
                  <a:lnTo>
                    <a:pt x="921326" y="39438"/>
                  </a:lnTo>
                  <a:lnTo>
                    <a:pt x="888695" y="115496"/>
                  </a:lnTo>
                  <a:lnTo>
                    <a:pt x="855823" y="39438"/>
                  </a:lnTo>
                  <a:lnTo>
                    <a:pt x="837516" y="39438"/>
                  </a:lnTo>
                  <a:lnTo>
                    <a:pt x="879542" y="135215"/>
                  </a:lnTo>
                  <a:lnTo>
                    <a:pt x="856527" y="186625"/>
                  </a:lnTo>
                  <a:close/>
                  <a:moveTo>
                    <a:pt x="771530" y="140849"/>
                  </a:moveTo>
                  <a:lnTo>
                    <a:pt x="789374" y="140849"/>
                  </a:lnTo>
                  <a:lnTo>
                    <a:pt x="789374" y="80519"/>
                  </a:lnTo>
                  <a:cubicBezTo>
                    <a:pt x="789374" y="63383"/>
                    <a:pt x="808386" y="52349"/>
                    <a:pt x="827638" y="55871"/>
                  </a:cubicBezTo>
                  <a:lnTo>
                    <a:pt x="827638" y="36621"/>
                  </a:lnTo>
                  <a:cubicBezTo>
                    <a:pt x="810498" y="36621"/>
                    <a:pt x="794776" y="46481"/>
                    <a:pt x="788198" y="58921"/>
                  </a:cubicBezTo>
                  <a:lnTo>
                    <a:pt x="787021" y="39438"/>
                  </a:lnTo>
                  <a:lnTo>
                    <a:pt x="771530" y="39438"/>
                  </a:lnTo>
                  <a:lnTo>
                    <a:pt x="771530" y="140849"/>
                  </a:lnTo>
                  <a:close/>
                  <a:moveTo>
                    <a:pt x="695194" y="130286"/>
                  </a:moveTo>
                  <a:cubicBezTo>
                    <a:pt x="672189" y="130286"/>
                    <a:pt x="657634" y="112444"/>
                    <a:pt x="657634" y="90144"/>
                  </a:cubicBezTo>
                  <a:cubicBezTo>
                    <a:pt x="657634" y="68077"/>
                    <a:pt x="671958" y="50001"/>
                    <a:pt x="695194" y="50001"/>
                  </a:cubicBezTo>
                  <a:cubicBezTo>
                    <a:pt x="718198" y="50001"/>
                    <a:pt x="732522" y="68077"/>
                    <a:pt x="732522" y="90144"/>
                  </a:cubicBezTo>
                  <a:cubicBezTo>
                    <a:pt x="732522" y="112444"/>
                    <a:pt x="718198" y="130286"/>
                    <a:pt x="695194" y="130286"/>
                  </a:cubicBezTo>
                  <a:moveTo>
                    <a:pt x="695194" y="144605"/>
                  </a:moveTo>
                  <a:cubicBezTo>
                    <a:pt x="727825" y="144605"/>
                    <a:pt x="750356" y="119956"/>
                    <a:pt x="750356" y="90144"/>
                  </a:cubicBezTo>
                  <a:cubicBezTo>
                    <a:pt x="750356" y="60565"/>
                    <a:pt x="727825" y="35682"/>
                    <a:pt x="695194" y="35682"/>
                  </a:cubicBezTo>
                  <a:cubicBezTo>
                    <a:pt x="662332" y="35682"/>
                    <a:pt x="639790" y="60565"/>
                    <a:pt x="639790" y="90144"/>
                  </a:cubicBezTo>
                  <a:cubicBezTo>
                    <a:pt x="639790" y="119956"/>
                    <a:pt x="662332" y="144605"/>
                    <a:pt x="695194" y="144605"/>
                  </a:cubicBezTo>
                  <a:moveTo>
                    <a:pt x="592685" y="140849"/>
                  </a:moveTo>
                  <a:lnTo>
                    <a:pt x="610519" y="140849"/>
                  </a:lnTo>
                  <a:lnTo>
                    <a:pt x="610519" y="51645"/>
                  </a:lnTo>
                  <a:lnTo>
                    <a:pt x="633523" y="51645"/>
                  </a:lnTo>
                  <a:lnTo>
                    <a:pt x="633523" y="39438"/>
                  </a:lnTo>
                  <a:lnTo>
                    <a:pt x="610519" y="39438"/>
                  </a:lnTo>
                  <a:lnTo>
                    <a:pt x="610519" y="11738"/>
                  </a:lnTo>
                  <a:lnTo>
                    <a:pt x="592685" y="11738"/>
                  </a:lnTo>
                  <a:lnTo>
                    <a:pt x="592685" y="39438"/>
                  </a:lnTo>
                  <a:lnTo>
                    <a:pt x="569911" y="39438"/>
                  </a:lnTo>
                  <a:lnTo>
                    <a:pt x="569911" y="51645"/>
                  </a:lnTo>
                  <a:lnTo>
                    <a:pt x="592685" y="51645"/>
                  </a:lnTo>
                  <a:lnTo>
                    <a:pt x="592685" y="140849"/>
                  </a:lnTo>
                  <a:close/>
                  <a:moveTo>
                    <a:pt x="520684" y="143666"/>
                  </a:moveTo>
                  <a:cubicBezTo>
                    <a:pt x="534062" y="143666"/>
                    <a:pt x="544634" y="141319"/>
                    <a:pt x="556131" y="133337"/>
                  </a:cubicBezTo>
                  <a:lnTo>
                    <a:pt x="556131" y="117140"/>
                  </a:lnTo>
                  <a:cubicBezTo>
                    <a:pt x="546505" y="126060"/>
                    <a:pt x="534062" y="129112"/>
                    <a:pt x="522333" y="129112"/>
                  </a:cubicBezTo>
                  <a:cubicBezTo>
                    <a:pt x="500496" y="129112"/>
                    <a:pt x="485709" y="112914"/>
                    <a:pt x="485709" y="90144"/>
                  </a:cubicBezTo>
                  <a:cubicBezTo>
                    <a:pt x="485709" y="67843"/>
                    <a:pt x="500496" y="51175"/>
                    <a:pt x="522333" y="51175"/>
                  </a:cubicBezTo>
                  <a:cubicBezTo>
                    <a:pt x="534062" y="51175"/>
                    <a:pt x="546505" y="54227"/>
                    <a:pt x="556131" y="63147"/>
                  </a:cubicBezTo>
                  <a:lnTo>
                    <a:pt x="556131" y="46949"/>
                  </a:lnTo>
                  <a:cubicBezTo>
                    <a:pt x="544634" y="38968"/>
                    <a:pt x="534062" y="36621"/>
                    <a:pt x="520684" y="36621"/>
                  </a:cubicBezTo>
                  <a:cubicBezTo>
                    <a:pt x="489934" y="36621"/>
                    <a:pt x="467865" y="58453"/>
                    <a:pt x="467865" y="90144"/>
                  </a:cubicBezTo>
                  <a:cubicBezTo>
                    <a:pt x="467865" y="121834"/>
                    <a:pt x="489934" y="143666"/>
                    <a:pt x="520684" y="143666"/>
                  </a:cubicBezTo>
                  <a:moveTo>
                    <a:pt x="394013" y="129346"/>
                  </a:moveTo>
                  <a:cubicBezTo>
                    <a:pt x="374771" y="129346"/>
                    <a:pt x="359039" y="114558"/>
                    <a:pt x="359039" y="90144"/>
                  </a:cubicBezTo>
                  <a:cubicBezTo>
                    <a:pt x="359039" y="65729"/>
                    <a:pt x="374771" y="50941"/>
                    <a:pt x="394013" y="50941"/>
                  </a:cubicBezTo>
                  <a:cubicBezTo>
                    <a:pt x="413266" y="50941"/>
                    <a:pt x="428998" y="65729"/>
                    <a:pt x="428998" y="90144"/>
                  </a:cubicBezTo>
                  <a:cubicBezTo>
                    <a:pt x="428998" y="114558"/>
                    <a:pt x="413266" y="129346"/>
                    <a:pt x="394013" y="129346"/>
                  </a:cubicBezTo>
                  <a:moveTo>
                    <a:pt x="389557" y="143666"/>
                  </a:moveTo>
                  <a:cubicBezTo>
                    <a:pt x="406225" y="143666"/>
                    <a:pt x="421011" y="135450"/>
                    <a:pt x="429460" y="122538"/>
                  </a:cubicBezTo>
                  <a:lnTo>
                    <a:pt x="430165" y="140849"/>
                  </a:lnTo>
                  <a:lnTo>
                    <a:pt x="445665" y="140849"/>
                  </a:lnTo>
                  <a:lnTo>
                    <a:pt x="445665" y="39438"/>
                  </a:lnTo>
                  <a:lnTo>
                    <a:pt x="430165" y="39438"/>
                  </a:lnTo>
                  <a:lnTo>
                    <a:pt x="429460" y="57749"/>
                  </a:lnTo>
                  <a:cubicBezTo>
                    <a:pt x="421011" y="44837"/>
                    <a:pt x="406225" y="36621"/>
                    <a:pt x="389557" y="36621"/>
                  </a:cubicBezTo>
                  <a:cubicBezTo>
                    <a:pt x="361624" y="36621"/>
                    <a:pt x="341194" y="60565"/>
                    <a:pt x="341194" y="90144"/>
                  </a:cubicBezTo>
                  <a:cubicBezTo>
                    <a:pt x="341194" y="119722"/>
                    <a:pt x="361624" y="143666"/>
                    <a:pt x="389557" y="143666"/>
                  </a:cubicBezTo>
                  <a:moveTo>
                    <a:pt x="249981" y="140849"/>
                  </a:moveTo>
                  <a:lnTo>
                    <a:pt x="268761" y="140849"/>
                  </a:lnTo>
                  <a:lnTo>
                    <a:pt x="268761" y="74415"/>
                  </a:lnTo>
                  <a:lnTo>
                    <a:pt x="323451" y="74415"/>
                  </a:lnTo>
                  <a:lnTo>
                    <a:pt x="323451" y="58687"/>
                  </a:lnTo>
                  <a:lnTo>
                    <a:pt x="268761" y="58687"/>
                  </a:lnTo>
                  <a:lnTo>
                    <a:pt x="268761" y="15728"/>
                  </a:lnTo>
                  <a:lnTo>
                    <a:pt x="335189" y="15728"/>
                  </a:lnTo>
                  <a:lnTo>
                    <a:pt x="335189" y="0"/>
                  </a:lnTo>
                  <a:lnTo>
                    <a:pt x="249981" y="0"/>
                  </a:lnTo>
                  <a:lnTo>
                    <a:pt x="249981" y="140849"/>
                  </a:lnTo>
                  <a:close/>
                  <a:moveTo>
                    <a:pt x="149273" y="140849"/>
                  </a:moveTo>
                  <a:lnTo>
                    <a:pt x="168052" y="140849"/>
                  </a:lnTo>
                  <a:lnTo>
                    <a:pt x="168052" y="0"/>
                  </a:lnTo>
                  <a:lnTo>
                    <a:pt x="149273" y="0"/>
                  </a:lnTo>
                  <a:lnTo>
                    <a:pt x="149273" y="140849"/>
                  </a:lnTo>
                  <a:close/>
                  <a:moveTo>
                    <a:pt x="41550" y="86153"/>
                  </a:moveTo>
                  <a:lnTo>
                    <a:pt x="66197" y="28170"/>
                  </a:lnTo>
                  <a:lnTo>
                    <a:pt x="90851" y="86153"/>
                  </a:lnTo>
                  <a:lnTo>
                    <a:pt x="41550" y="86153"/>
                  </a:lnTo>
                  <a:close/>
                  <a:moveTo>
                    <a:pt x="0" y="140849"/>
                  </a:moveTo>
                  <a:lnTo>
                    <a:pt x="18310" y="140849"/>
                  </a:lnTo>
                  <a:lnTo>
                    <a:pt x="35212" y="101412"/>
                  </a:lnTo>
                  <a:lnTo>
                    <a:pt x="97188" y="101412"/>
                  </a:lnTo>
                  <a:lnTo>
                    <a:pt x="114087" y="140849"/>
                  </a:lnTo>
                  <a:lnTo>
                    <a:pt x="133340" y="140849"/>
                  </a:lnTo>
                  <a:lnTo>
                    <a:pt x="72775" y="0"/>
                  </a:lnTo>
                  <a:lnTo>
                    <a:pt x="60564" y="0"/>
                  </a:lnTo>
                  <a:lnTo>
                    <a:pt x="0" y="140849"/>
                  </a:ln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algn="l" defTabSz="914346" rtl="0"/>
              <a:endParaRPr lang="en-US" sz="1800">
                <a:solidFill>
                  <a:schemeClr val="accent5"/>
                </a:solidFill>
              </a:endParaRPr>
            </a:p>
          </p:txBody>
        </p:sp>
      </p:grp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1BFC549-59E2-8078-3732-B25A946B4685}"/>
              </a:ext>
            </a:extLst>
          </p:cNvPr>
          <p:cNvSpPr>
            <a:spLocks noGrp="1"/>
          </p:cNvSpPr>
          <p:nvPr>
            <p:ph sz="half" idx="14"/>
          </p:nvPr>
        </p:nvSpPr>
        <p:spPr bwMode="auto">
          <a:xfrm>
            <a:off x="623393" y="1796820"/>
            <a:ext cx="3120000" cy="3642845"/>
          </a:xfrm>
        </p:spPr>
        <p:txBody>
          <a:bodyPr wrap="square">
            <a:noAutofit/>
          </a:bodyPr>
          <a:lstStyle>
            <a:lvl1pPr>
              <a:lnSpc>
                <a:spcPct val="120000"/>
              </a:lnSpc>
              <a:defRPr sz="1500"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BE97A9D-E6F0-1A95-5969-231863FC3923}"/>
              </a:ext>
            </a:extLst>
          </p:cNvPr>
          <p:cNvSpPr>
            <a:spLocks noGrp="1"/>
          </p:cNvSpPr>
          <p:nvPr>
            <p:ph sz="half" idx="12"/>
          </p:nvPr>
        </p:nvSpPr>
        <p:spPr bwMode="auto">
          <a:xfrm>
            <a:off x="4535489" y="1796820"/>
            <a:ext cx="3120000" cy="3642845"/>
          </a:xfrm>
        </p:spPr>
        <p:txBody>
          <a:bodyPr wrap="square">
            <a:noAutofit/>
          </a:bodyPr>
          <a:lstStyle>
            <a:lvl1pPr>
              <a:lnSpc>
                <a:spcPct val="120000"/>
              </a:lnSpc>
              <a:defRPr sz="1500"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1F78642C-19BF-E938-8AF9-BF3A2E0F6C06}"/>
              </a:ext>
            </a:extLst>
          </p:cNvPr>
          <p:cNvSpPr>
            <a:spLocks noGrp="1"/>
          </p:cNvSpPr>
          <p:nvPr>
            <p:ph sz="half" idx="13"/>
          </p:nvPr>
        </p:nvSpPr>
        <p:spPr bwMode="auto">
          <a:xfrm>
            <a:off x="8447584" y="1796820"/>
            <a:ext cx="3120000" cy="3642845"/>
          </a:xfrm>
        </p:spPr>
        <p:txBody>
          <a:bodyPr wrap="square">
            <a:noAutofit/>
          </a:bodyPr>
          <a:lstStyle>
            <a:lvl1pPr>
              <a:lnSpc>
                <a:spcPct val="120000"/>
              </a:lnSpc>
              <a:defRPr sz="1500"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C5FDC9C-3EDB-AFB3-1781-F3282281544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 bwMode="auto">
          <a:xfrm>
            <a:off x="9451995" y="4755154"/>
            <a:ext cx="2712720" cy="176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32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boxes_A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2FFD426C-73CC-D4A5-357D-088F2CDB328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451995" y="4755154"/>
            <a:ext cx="2712720" cy="176326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B566B7B-8400-AE5E-9835-56112FF2059B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xfrm>
            <a:off x="623393" y="1796816"/>
            <a:ext cx="3216000" cy="4045965"/>
          </a:xfrm>
          <a:prstGeom prst="roundRect">
            <a:avLst>
              <a:gd name="adj" fmla="val 100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80000" tIns="216000" rIns="180000" bIns="180000">
            <a:noAutofit/>
          </a:bodyPr>
          <a:lstStyle>
            <a:lvl1pPr>
              <a:lnSpc>
                <a:spcPct val="120000"/>
              </a:lnSpc>
              <a:spcBef>
                <a:spcPts val="400"/>
              </a:spcBef>
              <a:defRPr sz="1500">
                <a:solidFill>
                  <a:schemeClr val="tx1"/>
                </a:solidFill>
              </a:defRPr>
            </a:lvl1pPr>
            <a:lvl2pPr marL="419076" indent="-179908">
              <a:lnSpc>
                <a:spcPct val="120000"/>
              </a:lnSpc>
              <a:spcBef>
                <a:spcPts val="400"/>
              </a:spcBef>
              <a:tabLst/>
              <a:defRPr sz="1400">
                <a:solidFill>
                  <a:schemeClr val="tx1"/>
                </a:solidFill>
              </a:defRPr>
            </a:lvl2pPr>
            <a:lvl3pPr marL="541834" indent="-122760">
              <a:lnSpc>
                <a:spcPct val="12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3pPr>
            <a:lvl4pPr marL="654013" indent="-112177">
              <a:lnSpc>
                <a:spcPct val="12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4pPr>
            <a:lvl5pPr marL="774655" indent="-120644">
              <a:lnSpc>
                <a:spcPct val="12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C02505D-67EC-355A-42F5-2FF8F968989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3394" y="645584"/>
            <a:ext cx="8202020" cy="95921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D29BD7-30AC-BAC4-920D-310BC20FC29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914346">
              <a:defRPr/>
            </a:pPr>
            <a:fld id="{62BFD6EB-616E-EA4B-BCE5-80449BCBD1DF}" type="datetime1">
              <a:rPr lang="fi-FI" smtClean="0"/>
              <a:pPr defTabSz="914346">
                <a:defRPr/>
              </a:pPr>
              <a:t>2.6.2026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7C404-FBEE-14D0-FCF2-E76F87455FB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C197750-EEBD-B34A-BE39-A2AA7A4A960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FE71265-850F-F93D-BD9B-8FE7DF22AEBF}"/>
              </a:ext>
            </a:extLst>
          </p:cNvPr>
          <p:cNvSpPr>
            <a:spLocks noGrp="1"/>
          </p:cNvSpPr>
          <p:nvPr>
            <p:ph sz="half" idx="16"/>
          </p:nvPr>
        </p:nvSpPr>
        <p:spPr bwMode="auto">
          <a:xfrm>
            <a:off x="4041843" y="1796816"/>
            <a:ext cx="3216000" cy="4045965"/>
          </a:xfrm>
          <a:prstGeom prst="roundRect">
            <a:avLst>
              <a:gd name="adj" fmla="val 100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80000" tIns="216000" rIns="180000" bIns="180000">
            <a:noAutofit/>
          </a:bodyPr>
          <a:lstStyle>
            <a:lvl1pPr>
              <a:lnSpc>
                <a:spcPct val="120000"/>
              </a:lnSpc>
              <a:spcBef>
                <a:spcPts val="400"/>
              </a:spcBef>
              <a:defRPr sz="1500">
                <a:solidFill>
                  <a:schemeClr val="tx1"/>
                </a:solidFill>
              </a:defRPr>
            </a:lvl1pPr>
            <a:lvl2pPr marL="419076" indent="-177790">
              <a:lnSpc>
                <a:spcPct val="120000"/>
              </a:lnSpc>
              <a:spcBef>
                <a:spcPts val="400"/>
              </a:spcBef>
              <a:tabLst/>
              <a:defRPr sz="1400">
                <a:solidFill>
                  <a:schemeClr val="tx1"/>
                </a:solidFill>
              </a:defRPr>
            </a:lvl2pPr>
            <a:lvl3pPr marL="541834" indent="-122760">
              <a:lnSpc>
                <a:spcPct val="12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3pPr>
            <a:lvl4pPr marL="654013" indent="-112177">
              <a:lnSpc>
                <a:spcPct val="12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4pPr>
            <a:lvl5pPr marL="774655" indent="-120644">
              <a:lnSpc>
                <a:spcPct val="12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16EE1D5-FF88-D6A0-CE00-E8B1A7311D20}"/>
              </a:ext>
            </a:extLst>
          </p:cNvPr>
          <p:cNvSpPr>
            <a:spLocks noGrp="1"/>
          </p:cNvSpPr>
          <p:nvPr>
            <p:ph sz="half" idx="17"/>
          </p:nvPr>
        </p:nvSpPr>
        <p:spPr bwMode="auto">
          <a:xfrm>
            <a:off x="7460293" y="1796816"/>
            <a:ext cx="3216000" cy="4045965"/>
          </a:xfrm>
          <a:prstGeom prst="roundRect">
            <a:avLst>
              <a:gd name="adj" fmla="val 100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80000" tIns="216000" rIns="180000" bIns="180000">
            <a:noAutofit/>
          </a:bodyPr>
          <a:lstStyle>
            <a:lvl1pPr>
              <a:lnSpc>
                <a:spcPct val="120000"/>
              </a:lnSpc>
              <a:spcBef>
                <a:spcPts val="400"/>
              </a:spcBef>
              <a:defRPr sz="1500">
                <a:solidFill>
                  <a:schemeClr val="tx1"/>
                </a:solidFill>
              </a:defRPr>
            </a:lvl1pPr>
            <a:lvl2pPr marL="419076" indent="-177790">
              <a:lnSpc>
                <a:spcPct val="120000"/>
              </a:lnSpc>
              <a:spcBef>
                <a:spcPts val="400"/>
              </a:spcBef>
              <a:tabLst/>
              <a:defRPr sz="1400">
                <a:solidFill>
                  <a:schemeClr val="tx1"/>
                </a:solidFill>
              </a:defRPr>
            </a:lvl2pPr>
            <a:lvl3pPr marL="541834" indent="-122760">
              <a:lnSpc>
                <a:spcPct val="12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3pPr>
            <a:lvl4pPr marL="654013" indent="-112177">
              <a:lnSpc>
                <a:spcPct val="12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4pPr>
            <a:lvl5pPr marL="774655" indent="-120644">
              <a:lnSpc>
                <a:spcPct val="12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6245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boxes_B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D438C11B-C877-82D0-1E51-0AC50276A70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 bwMode="auto">
          <a:xfrm>
            <a:off x="9451995" y="4755154"/>
            <a:ext cx="2712720" cy="176326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B566B7B-8400-AE5E-9835-56112FF2059B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xfrm>
            <a:off x="623393" y="1796816"/>
            <a:ext cx="3216000" cy="4045965"/>
          </a:xfrm>
          <a:prstGeom prst="roundRect">
            <a:avLst>
              <a:gd name="adj" fmla="val 158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80000" tIns="216000" rIns="180000" bIns="18000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None/>
              <a:defRPr sz="1800" b="0" cap="none" spc="0" baseline="0">
                <a:solidFill>
                  <a:schemeClr val="tx1"/>
                </a:solidFill>
              </a:defRPr>
            </a:lvl1pPr>
            <a:lvl2pPr marL="8466" indent="0">
              <a:lnSpc>
                <a:spcPct val="120000"/>
              </a:lnSpc>
              <a:spcBef>
                <a:spcPts val="400"/>
              </a:spcBef>
              <a:buNone/>
              <a:tabLst/>
              <a:defRPr sz="1400">
                <a:solidFill>
                  <a:schemeClr val="tx1"/>
                </a:solidFill>
              </a:defRPr>
            </a:lvl2pPr>
            <a:lvl3pPr marL="186257" indent="-177790">
              <a:lnSpc>
                <a:spcPct val="12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3pPr>
            <a:lvl4pPr marL="654013" indent="-112177">
              <a:lnSpc>
                <a:spcPct val="10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4pPr>
            <a:lvl5pPr marL="774655" indent="-120644">
              <a:lnSpc>
                <a:spcPct val="10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C02505D-67EC-355A-42F5-2FF8F968989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3394" y="645584"/>
            <a:ext cx="8202020" cy="95921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D29BD7-30AC-BAC4-920D-310BC20FC29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914346">
              <a:defRPr/>
            </a:pPr>
            <a:fld id="{CFE00117-F618-8B41-B793-2418CE50413D}" type="datetime1">
              <a:rPr lang="fi-FI" smtClean="0"/>
              <a:pPr defTabSz="914346">
                <a:defRPr/>
              </a:pPr>
              <a:t>2.6.2026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7C404-FBEE-14D0-FCF2-E76F87455FB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C197750-EEBD-B34A-BE39-A2AA7A4A960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349B16E-7E61-63BC-EF14-D549EEDDA296}"/>
              </a:ext>
            </a:extLst>
          </p:cNvPr>
          <p:cNvSpPr>
            <a:spLocks noGrp="1"/>
          </p:cNvSpPr>
          <p:nvPr>
            <p:ph sz="half" idx="16"/>
          </p:nvPr>
        </p:nvSpPr>
        <p:spPr bwMode="auto">
          <a:xfrm>
            <a:off x="4041843" y="1796816"/>
            <a:ext cx="3216000" cy="4045965"/>
          </a:xfrm>
          <a:prstGeom prst="roundRect">
            <a:avLst>
              <a:gd name="adj" fmla="val 158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80000" tIns="216000" rIns="180000" bIns="18000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None/>
              <a:defRPr sz="1800" b="0" cap="none" spc="0" baseline="0">
                <a:solidFill>
                  <a:schemeClr val="tx1"/>
                </a:solidFill>
              </a:defRPr>
            </a:lvl1pPr>
            <a:lvl2pPr marL="8466" indent="0">
              <a:lnSpc>
                <a:spcPct val="120000"/>
              </a:lnSpc>
              <a:spcBef>
                <a:spcPts val="400"/>
              </a:spcBef>
              <a:buNone/>
              <a:tabLst/>
              <a:defRPr sz="1400">
                <a:solidFill>
                  <a:schemeClr val="tx1"/>
                </a:solidFill>
              </a:defRPr>
            </a:lvl2pPr>
            <a:lvl3pPr marL="186257" indent="-177790">
              <a:lnSpc>
                <a:spcPct val="12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3pPr>
            <a:lvl4pPr marL="654013" indent="-112177">
              <a:lnSpc>
                <a:spcPct val="10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4pPr>
            <a:lvl5pPr marL="774655" indent="-120644">
              <a:lnSpc>
                <a:spcPct val="10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703B531-A0D1-D1CF-53E0-B7B26B12BACA}"/>
              </a:ext>
            </a:extLst>
          </p:cNvPr>
          <p:cNvSpPr>
            <a:spLocks noGrp="1"/>
          </p:cNvSpPr>
          <p:nvPr>
            <p:ph sz="half" idx="17"/>
          </p:nvPr>
        </p:nvSpPr>
        <p:spPr bwMode="auto">
          <a:xfrm>
            <a:off x="7460293" y="1796816"/>
            <a:ext cx="3216000" cy="4045965"/>
          </a:xfrm>
          <a:prstGeom prst="roundRect">
            <a:avLst>
              <a:gd name="adj" fmla="val 158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80000" tIns="216000" rIns="180000" bIns="18000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None/>
              <a:defRPr sz="1800" b="0" cap="none" spc="0" baseline="0">
                <a:solidFill>
                  <a:schemeClr val="tx1"/>
                </a:solidFill>
              </a:defRPr>
            </a:lvl1pPr>
            <a:lvl2pPr marL="8466" indent="0">
              <a:lnSpc>
                <a:spcPct val="120000"/>
              </a:lnSpc>
              <a:spcBef>
                <a:spcPts val="400"/>
              </a:spcBef>
              <a:buNone/>
              <a:tabLst/>
              <a:defRPr sz="1400">
                <a:solidFill>
                  <a:schemeClr val="tx1"/>
                </a:solidFill>
              </a:defRPr>
            </a:lvl2pPr>
            <a:lvl3pPr marL="186257" indent="-177790">
              <a:lnSpc>
                <a:spcPct val="12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3pPr>
            <a:lvl4pPr marL="654013" indent="-112177">
              <a:lnSpc>
                <a:spcPct val="10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4pPr>
            <a:lvl5pPr marL="774655" indent="-120644">
              <a:lnSpc>
                <a:spcPct val="10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91181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boxes_C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9A0D24D-6323-3B6A-2FD4-DACE8236C7E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 bwMode="auto">
          <a:xfrm>
            <a:off x="9451995" y="4755154"/>
            <a:ext cx="2712720" cy="176326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C02505D-67EC-355A-42F5-2FF8F968989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3394" y="645584"/>
            <a:ext cx="8202020" cy="95921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D29BD7-30AC-BAC4-920D-310BC20FC29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914346">
              <a:defRPr/>
            </a:pPr>
            <a:fld id="{7789B85F-08BF-9D48-99DC-3C9B1633251E}" type="datetime1">
              <a:rPr lang="fi-FI" smtClean="0"/>
              <a:pPr defTabSz="914346">
                <a:defRPr/>
              </a:pPr>
              <a:t>2.6.2026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7C404-FBEE-14D0-FCF2-E76F87455FB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C197750-EEBD-B34A-BE39-A2AA7A4A9606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C9F1DAF-761E-1377-CFDF-973026451781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xfrm>
            <a:off x="623393" y="1796816"/>
            <a:ext cx="3216000" cy="4045965"/>
          </a:xfrm>
          <a:prstGeom prst="roundRect">
            <a:avLst>
              <a:gd name="adj" fmla="val 158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80000" tIns="1800000" rIns="180000" bIns="18000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None/>
              <a:defRPr sz="1800" b="0" cap="none" spc="0" baseline="0">
                <a:solidFill>
                  <a:schemeClr val="tx1"/>
                </a:solidFill>
              </a:defRPr>
            </a:lvl1pPr>
            <a:lvl2pPr marL="8466" indent="0">
              <a:lnSpc>
                <a:spcPct val="120000"/>
              </a:lnSpc>
              <a:spcBef>
                <a:spcPts val="400"/>
              </a:spcBef>
              <a:buNone/>
              <a:tabLst/>
              <a:defRPr sz="1500">
                <a:solidFill>
                  <a:schemeClr val="tx1"/>
                </a:solidFill>
              </a:defRPr>
            </a:lvl2pPr>
            <a:lvl3pPr marL="186257" indent="-177790">
              <a:lnSpc>
                <a:spcPct val="12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3pPr>
            <a:lvl4pPr marL="654013" indent="-112177">
              <a:lnSpc>
                <a:spcPct val="10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4pPr>
            <a:lvl5pPr marL="774655" indent="-120644">
              <a:lnSpc>
                <a:spcPct val="10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A5492ADD-0636-611E-5184-33EABAA1CF39}"/>
              </a:ext>
            </a:extLst>
          </p:cNvPr>
          <p:cNvSpPr>
            <a:spLocks noGrp="1"/>
          </p:cNvSpPr>
          <p:nvPr>
            <p:ph sz="half" idx="21"/>
          </p:nvPr>
        </p:nvSpPr>
        <p:spPr bwMode="auto">
          <a:xfrm>
            <a:off x="4037153" y="1796816"/>
            <a:ext cx="3216000" cy="4045965"/>
          </a:xfrm>
          <a:prstGeom prst="roundRect">
            <a:avLst>
              <a:gd name="adj" fmla="val 158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80000" tIns="1800000" rIns="180000" bIns="18000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None/>
              <a:defRPr sz="1800" b="0" cap="none" spc="0" baseline="0">
                <a:solidFill>
                  <a:schemeClr val="tx1"/>
                </a:solidFill>
              </a:defRPr>
            </a:lvl1pPr>
            <a:lvl2pPr marL="8466" indent="0">
              <a:lnSpc>
                <a:spcPct val="120000"/>
              </a:lnSpc>
              <a:spcBef>
                <a:spcPts val="400"/>
              </a:spcBef>
              <a:buNone/>
              <a:tabLst/>
              <a:defRPr sz="1500">
                <a:solidFill>
                  <a:schemeClr val="tx1"/>
                </a:solidFill>
              </a:defRPr>
            </a:lvl2pPr>
            <a:lvl3pPr marL="186257" indent="-177790">
              <a:lnSpc>
                <a:spcPct val="12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3pPr>
            <a:lvl4pPr marL="654013" indent="-112177">
              <a:lnSpc>
                <a:spcPct val="10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4pPr>
            <a:lvl5pPr marL="774655" indent="-120644">
              <a:lnSpc>
                <a:spcPct val="10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79B45A1C-935B-A7BF-A96E-08C7EEA3B3D2}"/>
              </a:ext>
            </a:extLst>
          </p:cNvPr>
          <p:cNvSpPr>
            <a:spLocks noGrp="1"/>
          </p:cNvSpPr>
          <p:nvPr>
            <p:ph sz="half" idx="22"/>
          </p:nvPr>
        </p:nvSpPr>
        <p:spPr bwMode="auto">
          <a:xfrm>
            <a:off x="7450915" y="1796816"/>
            <a:ext cx="3216000" cy="4045965"/>
          </a:xfrm>
          <a:prstGeom prst="roundRect">
            <a:avLst>
              <a:gd name="adj" fmla="val 158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80000" tIns="1800000" rIns="180000" bIns="18000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None/>
              <a:defRPr sz="1800" b="0" cap="none" spc="0" baseline="0">
                <a:solidFill>
                  <a:schemeClr val="tx1"/>
                </a:solidFill>
              </a:defRPr>
            </a:lvl1pPr>
            <a:lvl2pPr marL="8466" indent="0">
              <a:lnSpc>
                <a:spcPct val="120000"/>
              </a:lnSpc>
              <a:spcBef>
                <a:spcPts val="400"/>
              </a:spcBef>
              <a:buNone/>
              <a:tabLst/>
              <a:defRPr sz="1500">
                <a:solidFill>
                  <a:schemeClr val="tx1"/>
                </a:solidFill>
              </a:defRPr>
            </a:lvl2pPr>
            <a:lvl3pPr marL="186257" indent="-177790">
              <a:lnSpc>
                <a:spcPct val="12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3pPr>
            <a:lvl4pPr marL="654013" indent="-112177">
              <a:lnSpc>
                <a:spcPct val="10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4pPr>
            <a:lvl5pPr marL="774655" indent="-120644">
              <a:lnSpc>
                <a:spcPct val="10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DB96CF50-5AD3-F695-FAD6-975C74775C2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auto">
          <a:xfrm>
            <a:off x="838696" y="2005685"/>
            <a:ext cx="2785401" cy="1440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270C9955-E5EF-C425-AE26-28005127613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auto">
          <a:xfrm>
            <a:off x="4252457" y="2005685"/>
            <a:ext cx="2785401" cy="1440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FDA8434C-EB6B-4B21-0F48-FA716E6DCA0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 bwMode="auto">
          <a:xfrm>
            <a:off x="7666217" y="2005685"/>
            <a:ext cx="2785401" cy="1440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35485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boxes_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86DEDC-63A7-A6D7-C3BE-0B2E72F9774A}"/>
              </a:ext>
            </a:extLst>
          </p:cNvPr>
          <p:cNvSpPr/>
          <p:nvPr userDrawn="1"/>
        </p:nvSpPr>
        <p:spPr bwMode="auto">
          <a:xfrm>
            <a:off x="8989621" y="0"/>
            <a:ext cx="320237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2189074-5341-56BC-BE57-E50D4DF7551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9468897 w 12192000"/>
              <a:gd name="connsiteY0" fmla="*/ 683948 h 6858000"/>
              <a:gd name="connsiteX1" fmla="*/ 9468897 w 12192000"/>
              <a:gd name="connsiteY1" fmla="*/ 694955 h 6858000"/>
              <a:gd name="connsiteX2" fmla="*/ 10441275 w 12192000"/>
              <a:gd name="connsiteY2" fmla="*/ 694955 h 6858000"/>
              <a:gd name="connsiteX3" fmla="*/ 10441275 w 12192000"/>
              <a:gd name="connsiteY3" fmla="*/ 683948 h 6858000"/>
              <a:gd name="connsiteX4" fmla="*/ 11087229 w 12192000"/>
              <a:gd name="connsiteY4" fmla="*/ 526532 h 6858000"/>
              <a:gd name="connsiteX5" fmla="*/ 11133876 w 12192000"/>
              <a:gd name="connsiteY5" fmla="*/ 578803 h 6858000"/>
              <a:gd name="connsiteX6" fmla="*/ 11087229 w 12192000"/>
              <a:gd name="connsiteY6" fmla="*/ 631072 h 6858000"/>
              <a:gd name="connsiteX7" fmla="*/ 11040597 w 12192000"/>
              <a:gd name="connsiteY7" fmla="*/ 578803 h 6858000"/>
              <a:gd name="connsiteX8" fmla="*/ 11087229 w 12192000"/>
              <a:gd name="connsiteY8" fmla="*/ 526532 h 6858000"/>
              <a:gd name="connsiteX9" fmla="*/ 11488804 w 12192000"/>
              <a:gd name="connsiteY9" fmla="*/ 525279 h 6858000"/>
              <a:gd name="connsiteX10" fmla="*/ 11538575 w 12192000"/>
              <a:gd name="connsiteY10" fmla="*/ 578803 h 6858000"/>
              <a:gd name="connsiteX11" fmla="*/ 11488804 w 12192000"/>
              <a:gd name="connsiteY11" fmla="*/ 632325 h 6858000"/>
              <a:gd name="connsiteX12" fmla="*/ 11438724 w 12192000"/>
              <a:gd name="connsiteY12" fmla="*/ 578803 h 6858000"/>
              <a:gd name="connsiteX13" fmla="*/ 11488804 w 12192000"/>
              <a:gd name="connsiteY13" fmla="*/ 525279 h 6858000"/>
              <a:gd name="connsiteX14" fmla="*/ 11678567 w 12192000"/>
              <a:gd name="connsiteY14" fmla="*/ 511195 h 6858000"/>
              <a:gd name="connsiteX15" fmla="*/ 11734601 w 12192000"/>
              <a:gd name="connsiteY15" fmla="*/ 638897 h 6858000"/>
              <a:gd name="connsiteX16" fmla="*/ 11703915 w 12192000"/>
              <a:gd name="connsiteY16" fmla="*/ 707444 h 6858000"/>
              <a:gd name="connsiteX17" fmla="*/ 11727399 w 12192000"/>
              <a:gd name="connsiteY17" fmla="*/ 707444 h 6858000"/>
              <a:gd name="connsiteX18" fmla="*/ 11813475 w 12192000"/>
              <a:gd name="connsiteY18" fmla="*/ 511195 h 6858000"/>
              <a:gd name="connsiteX19" fmla="*/ 11790313 w 12192000"/>
              <a:gd name="connsiteY19" fmla="*/ 511195 h 6858000"/>
              <a:gd name="connsiteX20" fmla="*/ 11746805 w 12192000"/>
              <a:gd name="connsiteY20" fmla="*/ 612605 h 6858000"/>
              <a:gd name="connsiteX21" fmla="*/ 11702976 w 12192000"/>
              <a:gd name="connsiteY21" fmla="*/ 511195 h 6858000"/>
              <a:gd name="connsiteX22" fmla="*/ 11665396 w 12192000"/>
              <a:gd name="connsiteY22" fmla="*/ 507439 h 6858000"/>
              <a:gd name="connsiteX23" fmla="*/ 11612809 w 12192000"/>
              <a:gd name="connsiteY23" fmla="*/ 537172 h 6858000"/>
              <a:gd name="connsiteX24" fmla="*/ 11611240 w 12192000"/>
              <a:gd name="connsiteY24" fmla="*/ 511195 h 6858000"/>
              <a:gd name="connsiteX25" fmla="*/ 11590585 w 12192000"/>
              <a:gd name="connsiteY25" fmla="*/ 511195 h 6858000"/>
              <a:gd name="connsiteX26" fmla="*/ 11590585 w 12192000"/>
              <a:gd name="connsiteY26" fmla="*/ 646409 h 6858000"/>
              <a:gd name="connsiteX27" fmla="*/ 11614377 w 12192000"/>
              <a:gd name="connsiteY27" fmla="*/ 646409 h 6858000"/>
              <a:gd name="connsiteX28" fmla="*/ 11614377 w 12192000"/>
              <a:gd name="connsiteY28" fmla="*/ 565969 h 6858000"/>
              <a:gd name="connsiteX29" fmla="*/ 11665396 w 12192000"/>
              <a:gd name="connsiteY29" fmla="*/ 533105 h 6858000"/>
              <a:gd name="connsiteX30" fmla="*/ 11256124 w 12192000"/>
              <a:gd name="connsiteY30" fmla="*/ 507439 h 6858000"/>
              <a:gd name="connsiteX31" fmla="*/ 11185699 w 12192000"/>
              <a:gd name="connsiteY31" fmla="*/ 578803 h 6858000"/>
              <a:gd name="connsiteX32" fmla="*/ 11256124 w 12192000"/>
              <a:gd name="connsiteY32" fmla="*/ 650165 h 6858000"/>
              <a:gd name="connsiteX33" fmla="*/ 11303387 w 12192000"/>
              <a:gd name="connsiteY33" fmla="*/ 636393 h 6858000"/>
              <a:gd name="connsiteX34" fmla="*/ 11303387 w 12192000"/>
              <a:gd name="connsiteY34" fmla="*/ 614797 h 6858000"/>
              <a:gd name="connsiteX35" fmla="*/ 11258323 w 12192000"/>
              <a:gd name="connsiteY35" fmla="*/ 630760 h 6858000"/>
              <a:gd name="connsiteX36" fmla="*/ 11209491 w 12192000"/>
              <a:gd name="connsiteY36" fmla="*/ 578803 h 6858000"/>
              <a:gd name="connsiteX37" fmla="*/ 11258323 w 12192000"/>
              <a:gd name="connsiteY37" fmla="*/ 526844 h 6858000"/>
              <a:gd name="connsiteX38" fmla="*/ 11303387 w 12192000"/>
              <a:gd name="connsiteY38" fmla="*/ 542807 h 6858000"/>
              <a:gd name="connsiteX39" fmla="*/ 11303387 w 12192000"/>
              <a:gd name="connsiteY39" fmla="*/ 521209 h 6858000"/>
              <a:gd name="connsiteX40" fmla="*/ 11256124 w 12192000"/>
              <a:gd name="connsiteY40" fmla="*/ 507439 h 6858000"/>
              <a:gd name="connsiteX41" fmla="*/ 11081288 w 12192000"/>
              <a:gd name="connsiteY41" fmla="*/ 507439 h 6858000"/>
              <a:gd name="connsiteX42" fmla="*/ 11016804 w 12192000"/>
              <a:gd name="connsiteY42" fmla="*/ 578803 h 6858000"/>
              <a:gd name="connsiteX43" fmla="*/ 11081288 w 12192000"/>
              <a:gd name="connsiteY43" fmla="*/ 650165 h 6858000"/>
              <a:gd name="connsiteX44" fmla="*/ 11134492 w 12192000"/>
              <a:gd name="connsiteY44" fmla="*/ 621995 h 6858000"/>
              <a:gd name="connsiteX45" fmla="*/ 11135432 w 12192000"/>
              <a:gd name="connsiteY45" fmla="*/ 646409 h 6858000"/>
              <a:gd name="connsiteX46" fmla="*/ 11156099 w 12192000"/>
              <a:gd name="connsiteY46" fmla="*/ 646409 h 6858000"/>
              <a:gd name="connsiteX47" fmla="*/ 11156099 w 12192000"/>
              <a:gd name="connsiteY47" fmla="*/ 511195 h 6858000"/>
              <a:gd name="connsiteX48" fmla="*/ 11135432 w 12192000"/>
              <a:gd name="connsiteY48" fmla="*/ 511195 h 6858000"/>
              <a:gd name="connsiteX49" fmla="*/ 11134492 w 12192000"/>
              <a:gd name="connsiteY49" fmla="*/ 535609 h 6858000"/>
              <a:gd name="connsiteX50" fmla="*/ 11081288 w 12192000"/>
              <a:gd name="connsiteY50" fmla="*/ 507439 h 6858000"/>
              <a:gd name="connsiteX51" fmla="*/ 11488804 w 12192000"/>
              <a:gd name="connsiteY51" fmla="*/ 506187 h 6858000"/>
              <a:gd name="connsiteX52" fmla="*/ 11414932 w 12192000"/>
              <a:gd name="connsiteY52" fmla="*/ 578803 h 6858000"/>
              <a:gd name="connsiteX53" fmla="*/ 11488804 w 12192000"/>
              <a:gd name="connsiteY53" fmla="*/ 651417 h 6858000"/>
              <a:gd name="connsiteX54" fmla="*/ 11562353 w 12192000"/>
              <a:gd name="connsiteY54" fmla="*/ 578803 h 6858000"/>
              <a:gd name="connsiteX55" fmla="*/ 11488804 w 12192000"/>
              <a:gd name="connsiteY55" fmla="*/ 506187 h 6858000"/>
              <a:gd name="connsiteX56" fmla="*/ 10650141 w 12192000"/>
              <a:gd name="connsiteY56" fmla="*/ 496171 h 6858000"/>
              <a:gd name="connsiteX57" fmla="*/ 10683013 w 12192000"/>
              <a:gd name="connsiteY57" fmla="*/ 573481 h 6858000"/>
              <a:gd name="connsiteX58" fmla="*/ 10617279 w 12192000"/>
              <a:gd name="connsiteY58" fmla="*/ 573481 h 6858000"/>
              <a:gd name="connsiteX59" fmla="*/ 11352125 w 12192000"/>
              <a:gd name="connsiteY59" fmla="*/ 474261 h 6858000"/>
              <a:gd name="connsiteX60" fmla="*/ 11352125 w 12192000"/>
              <a:gd name="connsiteY60" fmla="*/ 511195 h 6858000"/>
              <a:gd name="connsiteX61" fmla="*/ 11321760 w 12192000"/>
              <a:gd name="connsiteY61" fmla="*/ 511195 h 6858000"/>
              <a:gd name="connsiteX62" fmla="*/ 11321760 w 12192000"/>
              <a:gd name="connsiteY62" fmla="*/ 527471 h 6858000"/>
              <a:gd name="connsiteX63" fmla="*/ 11352125 w 12192000"/>
              <a:gd name="connsiteY63" fmla="*/ 527471 h 6858000"/>
              <a:gd name="connsiteX64" fmla="*/ 11352125 w 12192000"/>
              <a:gd name="connsiteY64" fmla="*/ 646409 h 6858000"/>
              <a:gd name="connsiteX65" fmla="*/ 11375904 w 12192000"/>
              <a:gd name="connsiteY65" fmla="*/ 646409 h 6858000"/>
              <a:gd name="connsiteX66" fmla="*/ 11375904 w 12192000"/>
              <a:gd name="connsiteY66" fmla="*/ 527471 h 6858000"/>
              <a:gd name="connsiteX67" fmla="*/ 11406576 w 12192000"/>
              <a:gd name="connsiteY67" fmla="*/ 527471 h 6858000"/>
              <a:gd name="connsiteX68" fmla="*/ 11406576 w 12192000"/>
              <a:gd name="connsiteY68" fmla="*/ 511195 h 6858000"/>
              <a:gd name="connsiteX69" fmla="*/ 11375904 w 12192000"/>
              <a:gd name="connsiteY69" fmla="*/ 511195 h 6858000"/>
              <a:gd name="connsiteX70" fmla="*/ 11375904 w 12192000"/>
              <a:gd name="connsiteY70" fmla="*/ 474261 h 6858000"/>
              <a:gd name="connsiteX71" fmla="*/ 10895187 w 12192000"/>
              <a:gd name="connsiteY71" fmla="*/ 458611 h 6858000"/>
              <a:gd name="connsiteX72" fmla="*/ 10895187 w 12192000"/>
              <a:gd name="connsiteY72" fmla="*/ 646409 h 6858000"/>
              <a:gd name="connsiteX73" fmla="*/ 10920227 w 12192000"/>
              <a:gd name="connsiteY73" fmla="*/ 646409 h 6858000"/>
              <a:gd name="connsiteX74" fmla="*/ 10920227 w 12192000"/>
              <a:gd name="connsiteY74" fmla="*/ 557831 h 6858000"/>
              <a:gd name="connsiteX75" fmla="*/ 10993147 w 12192000"/>
              <a:gd name="connsiteY75" fmla="*/ 557831 h 6858000"/>
              <a:gd name="connsiteX76" fmla="*/ 10993147 w 12192000"/>
              <a:gd name="connsiteY76" fmla="*/ 536860 h 6858000"/>
              <a:gd name="connsiteX77" fmla="*/ 10920227 w 12192000"/>
              <a:gd name="connsiteY77" fmla="*/ 536860 h 6858000"/>
              <a:gd name="connsiteX78" fmla="*/ 10920227 w 12192000"/>
              <a:gd name="connsiteY78" fmla="*/ 479582 h 6858000"/>
              <a:gd name="connsiteX79" fmla="*/ 11008797 w 12192000"/>
              <a:gd name="connsiteY79" fmla="*/ 479582 h 6858000"/>
              <a:gd name="connsiteX80" fmla="*/ 11008797 w 12192000"/>
              <a:gd name="connsiteY80" fmla="*/ 458611 h 6858000"/>
              <a:gd name="connsiteX81" fmla="*/ 10760909 w 12192000"/>
              <a:gd name="connsiteY81" fmla="*/ 458611 h 6858000"/>
              <a:gd name="connsiteX82" fmla="*/ 10760909 w 12192000"/>
              <a:gd name="connsiteY82" fmla="*/ 646409 h 6858000"/>
              <a:gd name="connsiteX83" fmla="*/ 10785948 w 12192000"/>
              <a:gd name="connsiteY83" fmla="*/ 646409 h 6858000"/>
              <a:gd name="connsiteX84" fmla="*/ 10785948 w 12192000"/>
              <a:gd name="connsiteY84" fmla="*/ 458611 h 6858000"/>
              <a:gd name="connsiteX85" fmla="*/ 10642631 w 12192000"/>
              <a:gd name="connsiteY85" fmla="*/ 458611 h 6858000"/>
              <a:gd name="connsiteX86" fmla="*/ 10561879 w 12192000"/>
              <a:gd name="connsiteY86" fmla="*/ 646409 h 6858000"/>
              <a:gd name="connsiteX87" fmla="*/ 10586292 w 12192000"/>
              <a:gd name="connsiteY87" fmla="*/ 646409 h 6858000"/>
              <a:gd name="connsiteX88" fmla="*/ 10608828 w 12192000"/>
              <a:gd name="connsiteY88" fmla="*/ 593827 h 6858000"/>
              <a:gd name="connsiteX89" fmla="*/ 10691463 w 12192000"/>
              <a:gd name="connsiteY89" fmla="*/ 593827 h 6858000"/>
              <a:gd name="connsiteX90" fmla="*/ 10713995 w 12192000"/>
              <a:gd name="connsiteY90" fmla="*/ 646409 h 6858000"/>
              <a:gd name="connsiteX91" fmla="*/ 10739665 w 12192000"/>
              <a:gd name="connsiteY91" fmla="*/ 646409 h 6858000"/>
              <a:gd name="connsiteX92" fmla="*/ 10658912 w 12192000"/>
              <a:gd name="connsiteY92" fmla="*/ 458611 h 6858000"/>
              <a:gd name="connsiteX93" fmla="*/ 10056732 w 12192000"/>
              <a:gd name="connsiteY93" fmla="*/ 458291 h 6858000"/>
              <a:gd name="connsiteX94" fmla="*/ 10056732 w 12192000"/>
              <a:gd name="connsiteY94" fmla="*/ 647181 h 6858000"/>
              <a:gd name="connsiteX95" fmla="*/ 10092495 w 12192000"/>
              <a:gd name="connsiteY95" fmla="*/ 647181 h 6858000"/>
              <a:gd name="connsiteX96" fmla="*/ 10092495 w 12192000"/>
              <a:gd name="connsiteY96" fmla="*/ 533971 h 6858000"/>
              <a:gd name="connsiteX97" fmla="*/ 10151179 w 12192000"/>
              <a:gd name="connsiteY97" fmla="*/ 599328 h 6858000"/>
              <a:gd name="connsiteX98" fmla="*/ 10209860 w 12192000"/>
              <a:gd name="connsiteY98" fmla="*/ 533971 h 6858000"/>
              <a:gd name="connsiteX99" fmla="*/ 10209987 w 12192000"/>
              <a:gd name="connsiteY99" fmla="*/ 647181 h 6858000"/>
              <a:gd name="connsiteX100" fmla="*/ 10245751 w 12192000"/>
              <a:gd name="connsiteY100" fmla="*/ 647181 h 6858000"/>
              <a:gd name="connsiteX101" fmla="*/ 10245751 w 12192000"/>
              <a:gd name="connsiteY101" fmla="*/ 458291 h 6858000"/>
              <a:gd name="connsiteX102" fmla="*/ 10234919 w 12192000"/>
              <a:gd name="connsiteY102" fmla="*/ 458291 h 6858000"/>
              <a:gd name="connsiteX103" fmla="*/ 10151179 w 12192000"/>
              <a:gd name="connsiteY103" fmla="*/ 553365 h 6858000"/>
              <a:gd name="connsiteX104" fmla="*/ 10067563 w 12192000"/>
              <a:gd name="connsiteY104" fmla="*/ 458291 h 6858000"/>
              <a:gd name="connsiteX105" fmla="*/ 9468895 w 12192000"/>
              <a:gd name="connsiteY105" fmla="*/ 458291 h 6858000"/>
              <a:gd name="connsiteX106" fmla="*/ 9468895 w 12192000"/>
              <a:gd name="connsiteY106" fmla="*/ 647180 h 6858000"/>
              <a:gd name="connsiteX107" fmla="*/ 9607416 w 12192000"/>
              <a:gd name="connsiteY107" fmla="*/ 647180 h 6858000"/>
              <a:gd name="connsiteX108" fmla="*/ 9607416 w 12192000"/>
              <a:gd name="connsiteY108" fmla="*/ 614060 h 6858000"/>
              <a:gd name="connsiteX109" fmla="*/ 9504785 w 12192000"/>
              <a:gd name="connsiteY109" fmla="*/ 614060 h 6858000"/>
              <a:gd name="connsiteX110" fmla="*/ 9504785 w 12192000"/>
              <a:gd name="connsiteY110" fmla="*/ 458291 h 6858000"/>
              <a:gd name="connsiteX111" fmla="*/ 9733392 w 12192000"/>
              <a:gd name="connsiteY111" fmla="*/ 458289 h 6858000"/>
              <a:gd name="connsiteX112" fmla="*/ 9733392 w 12192000"/>
              <a:gd name="connsiteY112" fmla="*/ 578297 h 6858000"/>
              <a:gd name="connsiteX113" fmla="*/ 9756560 w 12192000"/>
              <a:gd name="connsiteY113" fmla="*/ 627029 h 6858000"/>
              <a:gd name="connsiteX114" fmla="*/ 9815244 w 12192000"/>
              <a:gd name="connsiteY114" fmla="*/ 647180 h 6858000"/>
              <a:gd name="connsiteX115" fmla="*/ 9873925 w 12192000"/>
              <a:gd name="connsiteY115" fmla="*/ 627029 h 6858000"/>
              <a:gd name="connsiteX116" fmla="*/ 9897097 w 12192000"/>
              <a:gd name="connsiteY116" fmla="*/ 578297 h 6858000"/>
              <a:gd name="connsiteX117" fmla="*/ 9897097 w 12192000"/>
              <a:gd name="connsiteY117" fmla="*/ 458289 h 6858000"/>
              <a:gd name="connsiteX118" fmla="*/ 9861459 w 12192000"/>
              <a:gd name="connsiteY118" fmla="*/ 458289 h 6858000"/>
              <a:gd name="connsiteX119" fmla="*/ 9861459 w 12192000"/>
              <a:gd name="connsiteY119" fmla="*/ 568097 h 6858000"/>
              <a:gd name="connsiteX120" fmla="*/ 9847985 w 12192000"/>
              <a:gd name="connsiteY120" fmla="*/ 600965 h 6858000"/>
              <a:gd name="connsiteX121" fmla="*/ 9815244 w 12192000"/>
              <a:gd name="connsiteY121" fmla="*/ 611417 h 6858000"/>
              <a:gd name="connsiteX122" fmla="*/ 9782504 w 12192000"/>
              <a:gd name="connsiteY122" fmla="*/ 600965 h 6858000"/>
              <a:gd name="connsiteX123" fmla="*/ 9769031 w 12192000"/>
              <a:gd name="connsiteY123" fmla="*/ 568097 h 6858000"/>
              <a:gd name="connsiteX124" fmla="*/ 9769031 w 12192000"/>
              <a:gd name="connsiteY124" fmla="*/ 458289 h 6858000"/>
              <a:gd name="connsiteX125" fmla="*/ 10405384 w 12192000"/>
              <a:gd name="connsiteY125" fmla="*/ 458163 h 6858000"/>
              <a:gd name="connsiteX126" fmla="*/ 10405384 w 12192000"/>
              <a:gd name="connsiteY126" fmla="*/ 647183 h 6858000"/>
              <a:gd name="connsiteX127" fmla="*/ 10441275 w 12192000"/>
              <a:gd name="connsiteY127" fmla="*/ 647183 h 6858000"/>
              <a:gd name="connsiteX128" fmla="*/ 10441275 w 12192000"/>
              <a:gd name="connsiteY128" fmla="*/ 458163 h 6858000"/>
              <a:gd name="connsiteX129" fmla="*/ 9468897 w 12192000"/>
              <a:gd name="connsiteY129" fmla="*/ 410389 h 6858000"/>
              <a:gd name="connsiteX130" fmla="*/ 9468897 w 12192000"/>
              <a:gd name="connsiteY130" fmla="*/ 421397 h 6858000"/>
              <a:gd name="connsiteX131" fmla="*/ 10441275 w 12192000"/>
              <a:gd name="connsiteY131" fmla="*/ 421397 h 6858000"/>
              <a:gd name="connsiteX132" fmla="*/ 10441275 w 12192000"/>
              <a:gd name="connsiteY132" fmla="*/ 410389 h 6858000"/>
              <a:gd name="connsiteX133" fmla="*/ 0 w 12192000"/>
              <a:gd name="connsiteY133" fmla="*/ 0 h 6858000"/>
              <a:gd name="connsiteX134" fmla="*/ 2844734 w 12192000"/>
              <a:gd name="connsiteY134" fmla="*/ 0 h 6858000"/>
              <a:gd name="connsiteX135" fmla="*/ 3251266 w 12192000"/>
              <a:gd name="connsiteY135" fmla="*/ 0 h 6858000"/>
              <a:gd name="connsiteX136" fmla="*/ 6096000 w 12192000"/>
              <a:gd name="connsiteY136" fmla="*/ 0 h 6858000"/>
              <a:gd name="connsiteX137" fmla="*/ 8940734 w 12192000"/>
              <a:gd name="connsiteY137" fmla="*/ 0 h 6858000"/>
              <a:gd name="connsiteX138" fmla="*/ 9347266 w 12192000"/>
              <a:gd name="connsiteY138" fmla="*/ 0 h 6858000"/>
              <a:gd name="connsiteX139" fmla="*/ 12192000 w 12192000"/>
              <a:gd name="connsiteY139" fmla="*/ 0 h 6858000"/>
              <a:gd name="connsiteX140" fmla="*/ 12192000 w 12192000"/>
              <a:gd name="connsiteY140" fmla="*/ 6858000 h 6858000"/>
              <a:gd name="connsiteX141" fmla="*/ 9347266 w 12192000"/>
              <a:gd name="connsiteY141" fmla="*/ 6858000 h 6858000"/>
              <a:gd name="connsiteX142" fmla="*/ 8940734 w 12192000"/>
              <a:gd name="connsiteY142" fmla="*/ 6858000 h 6858000"/>
              <a:gd name="connsiteX143" fmla="*/ 6096000 w 12192000"/>
              <a:gd name="connsiteY143" fmla="*/ 6858000 h 6858000"/>
              <a:gd name="connsiteX144" fmla="*/ 3251266 w 12192000"/>
              <a:gd name="connsiteY144" fmla="*/ 6858000 h 6858000"/>
              <a:gd name="connsiteX145" fmla="*/ 2844734 w 12192000"/>
              <a:gd name="connsiteY145" fmla="*/ 6858000 h 6858000"/>
              <a:gd name="connsiteX146" fmla="*/ 0 w 12192000"/>
              <a:gd name="connsiteY14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12192000" h="6858000">
                <a:moveTo>
                  <a:pt x="9468897" y="683948"/>
                </a:moveTo>
                <a:lnTo>
                  <a:pt x="9468897" y="694955"/>
                </a:lnTo>
                <a:lnTo>
                  <a:pt x="10441275" y="694955"/>
                </a:lnTo>
                <a:lnTo>
                  <a:pt x="10441275" y="683948"/>
                </a:lnTo>
                <a:close/>
                <a:moveTo>
                  <a:pt x="11087229" y="526532"/>
                </a:moveTo>
                <a:cubicBezTo>
                  <a:pt x="11112900" y="526532"/>
                  <a:pt x="11133876" y="546249"/>
                  <a:pt x="11133876" y="578803"/>
                </a:cubicBezTo>
                <a:cubicBezTo>
                  <a:pt x="11133876" y="611355"/>
                  <a:pt x="11112900" y="631072"/>
                  <a:pt x="11087229" y="631072"/>
                </a:cubicBezTo>
                <a:cubicBezTo>
                  <a:pt x="11061573" y="631072"/>
                  <a:pt x="11040597" y="611355"/>
                  <a:pt x="11040597" y="578803"/>
                </a:cubicBezTo>
                <a:cubicBezTo>
                  <a:pt x="11040597" y="546249"/>
                  <a:pt x="11061573" y="526532"/>
                  <a:pt x="11087229" y="526532"/>
                </a:cubicBezTo>
                <a:close/>
                <a:moveTo>
                  <a:pt x="11488804" y="525279"/>
                </a:moveTo>
                <a:cubicBezTo>
                  <a:pt x="11519476" y="525279"/>
                  <a:pt x="11538575" y="549380"/>
                  <a:pt x="11538575" y="578803"/>
                </a:cubicBezTo>
                <a:cubicBezTo>
                  <a:pt x="11538575" y="608536"/>
                  <a:pt x="11519476" y="632325"/>
                  <a:pt x="11488804" y="632325"/>
                </a:cubicBezTo>
                <a:cubicBezTo>
                  <a:pt x="11458131" y="632325"/>
                  <a:pt x="11438724" y="608536"/>
                  <a:pt x="11438724" y="578803"/>
                </a:cubicBezTo>
                <a:cubicBezTo>
                  <a:pt x="11438724" y="549380"/>
                  <a:pt x="11457823" y="525279"/>
                  <a:pt x="11488804" y="525279"/>
                </a:cubicBezTo>
                <a:close/>
                <a:moveTo>
                  <a:pt x="11678567" y="511195"/>
                </a:moveTo>
                <a:lnTo>
                  <a:pt x="11734601" y="638897"/>
                </a:lnTo>
                <a:lnTo>
                  <a:pt x="11703915" y="707444"/>
                </a:lnTo>
                <a:lnTo>
                  <a:pt x="11727399" y="707444"/>
                </a:lnTo>
                <a:lnTo>
                  <a:pt x="11813475" y="511195"/>
                </a:lnTo>
                <a:lnTo>
                  <a:pt x="11790313" y="511195"/>
                </a:lnTo>
                <a:lnTo>
                  <a:pt x="11746805" y="612605"/>
                </a:lnTo>
                <a:lnTo>
                  <a:pt x="11702976" y="511195"/>
                </a:lnTo>
                <a:close/>
                <a:moveTo>
                  <a:pt x="11665396" y="507439"/>
                </a:moveTo>
                <a:cubicBezTo>
                  <a:pt x="11642543" y="507439"/>
                  <a:pt x="11621580" y="520585"/>
                  <a:pt x="11612809" y="537172"/>
                </a:cubicBezTo>
                <a:lnTo>
                  <a:pt x="11611240" y="511195"/>
                </a:lnTo>
                <a:lnTo>
                  <a:pt x="11590585" y="511195"/>
                </a:lnTo>
                <a:lnTo>
                  <a:pt x="11590585" y="646409"/>
                </a:lnTo>
                <a:lnTo>
                  <a:pt x="11614377" y="646409"/>
                </a:lnTo>
                <a:lnTo>
                  <a:pt x="11614377" y="565969"/>
                </a:lnTo>
                <a:cubicBezTo>
                  <a:pt x="11614377" y="543121"/>
                  <a:pt x="11639727" y="528409"/>
                  <a:pt x="11665396" y="533105"/>
                </a:cubicBezTo>
                <a:close/>
                <a:moveTo>
                  <a:pt x="11256124" y="507439"/>
                </a:moveTo>
                <a:cubicBezTo>
                  <a:pt x="11215124" y="507439"/>
                  <a:pt x="11185699" y="536548"/>
                  <a:pt x="11185699" y="578803"/>
                </a:cubicBezTo>
                <a:cubicBezTo>
                  <a:pt x="11185699" y="621056"/>
                  <a:pt x="11215124" y="650165"/>
                  <a:pt x="11256124" y="650165"/>
                </a:cubicBezTo>
                <a:cubicBezTo>
                  <a:pt x="11273961" y="650165"/>
                  <a:pt x="11288057" y="647036"/>
                  <a:pt x="11303387" y="636393"/>
                </a:cubicBezTo>
                <a:lnTo>
                  <a:pt x="11303387" y="614797"/>
                </a:lnTo>
                <a:cubicBezTo>
                  <a:pt x="11290552" y="626691"/>
                  <a:pt x="11273961" y="630760"/>
                  <a:pt x="11258323" y="630760"/>
                </a:cubicBezTo>
                <a:cubicBezTo>
                  <a:pt x="11229207" y="630760"/>
                  <a:pt x="11209491" y="609163"/>
                  <a:pt x="11209491" y="578803"/>
                </a:cubicBezTo>
                <a:cubicBezTo>
                  <a:pt x="11209491" y="549068"/>
                  <a:pt x="11229207" y="526844"/>
                  <a:pt x="11258323" y="526844"/>
                </a:cubicBezTo>
                <a:cubicBezTo>
                  <a:pt x="11273961" y="526844"/>
                  <a:pt x="11290552" y="530913"/>
                  <a:pt x="11303387" y="542807"/>
                </a:cubicBezTo>
                <a:lnTo>
                  <a:pt x="11303387" y="521209"/>
                </a:lnTo>
                <a:cubicBezTo>
                  <a:pt x="11288057" y="510568"/>
                  <a:pt x="11273961" y="507439"/>
                  <a:pt x="11256124" y="507439"/>
                </a:cubicBezTo>
                <a:close/>
                <a:moveTo>
                  <a:pt x="11081288" y="507439"/>
                </a:moveTo>
                <a:cubicBezTo>
                  <a:pt x="11044044" y="507439"/>
                  <a:pt x="11016804" y="539364"/>
                  <a:pt x="11016804" y="578803"/>
                </a:cubicBezTo>
                <a:cubicBezTo>
                  <a:pt x="11016804" y="618240"/>
                  <a:pt x="11044044" y="650165"/>
                  <a:pt x="11081288" y="650165"/>
                </a:cubicBezTo>
                <a:cubicBezTo>
                  <a:pt x="11103512" y="650165"/>
                  <a:pt x="11123227" y="639211"/>
                  <a:pt x="11134492" y="621995"/>
                </a:cubicBezTo>
                <a:lnTo>
                  <a:pt x="11135432" y="646409"/>
                </a:lnTo>
                <a:lnTo>
                  <a:pt x="11156099" y="646409"/>
                </a:lnTo>
                <a:lnTo>
                  <a:pt x="11156099" y="511195"/>
                </a:lnTo>
                <a:lnTo>
                  <a:pt x="11135432" y="511195"/>
                </a:lnTo>
                <a:lnTo>
                  <a:pt x="11134492" y="535609"/>
                </a:lnTo>
                <a:cubicBezTo>
                  <a:pt x="11123227" y="518393"/>
                  <a:pt x="11103512" y="507439"/>
                  <a:pt x="11081288" y="507439"/>
                </a:cubicBezTo>
                <a:close/>
                <a:moveTo>
                  <a:pt x="11488804" y="506187"/>
                </a:moveTo>
                <a:cubicBezTo>
                  <a:pt x="11444988" y="506187"/>
                  <a:pt x="11414932" y="539364"/>
                  <a:pt x="11414932" y="578803"/>
                </a:cubicBezTo>
                <a:cubicBezTo>
                  <a:pt x="11414932" y="618552"/>
                  <a:pt x="11444988" y="651417"/>
                  <a:pt x="11488804" y="651417"/>
                </a:cubicBezTo>
                <a:cubicBezTo>
                  <a:pt x="11532312" y="651417"/>
                  <a:pt x="11562353" y="618552"/>
                  <a:pt x="11562353" y="578803"/>
                </a:cubicBezTo>
                <a:cubicBezTo>
                  <a:pt x="11562353" y="539364"/>
                  <a:pt x="11532312" y="506187"/>
                  <a:pt x="11488804" y="506187"/>
                </a:cubicBezTo>
                <a:close/>
                <a:moveTo>
                  <a:pt x="10650141" y="496171"/>
                </a:moveTo>
                <a:lnTo>
                  <a:pt x="10683013" y="573481"/>
                </a:lnTo>
                <a:lnTo>
                  <a:pt x="10617279" y="573481"/>
                </a:lnTo>
                <a:close/>
                <a:moveTo>
                  <a:pt x="11352125" y="474261"/>
                </a:moveTo>
                <a:lnTo>
                  <a:pt x="11352125" y="511195"/>
                </a:lnTo>
                <a:lnTo>
                  <a:pt x="11321760" y="511195"/>
                </a:lnTo>
                <a:lnTo>
                  <a:pt x="11321760" y="527471"/>
                </a:lnTo>
                <a:lnTo>
                  <a:pt x="11352125" y="527471"/>
                </a:lnTo>
                <a:lnTo>
                  <a:pt x="11352125" y="646409"/>
                </a:lnTo>
                <a:lnTo>
                  <a:pt x="11375904" y="646409"/>
                </a:lnTo>
                <a:lnTo>
                  <a:pt x="11375904" y="527471"/>
                </a:lnTo>
                <a:lnTo>
                  <a:pt x="11406576" y="527471"/>
                </a:lnTo>
                <a:lnTo>
                  <a:pt x="11406576" y="511195"/>
                </a:lnTo>
                <a:lnTo>
                  <a:pt x="11375904" y="511195"/>
                </a:lnTo>
                <a:lnTo>
                  <a:pt x="11375904" y="474261"/>
                </a:lnTo>
                <a:close/>
                <a:moveTo>
                  <a:pt x="10895187" y="458611"/>
                </a:moveTo>
                <a:lnTo>
                  <a:pt x="10895187" y="646409"/>
                </a:lnTo>
                <a:lnTo>
                  <a:pt x="10920227" y="646409"/>
                </a:lnTo>
                <a:lnTo>
                  <a:pt x="10920227" y="557831"/>
                </a:lnTo>
                <a:lnTo>
                  <a:pt x="10993147" y="557831"/>
                </a:lnTo>
                <a:lnTo>
                  <a:pt x="10993147" y="536860"/>
                </a:lnTo>
                <a:lnTo>
                  <a:pt x="10920227" y="536860"/>
                </a:lnTo>
                <a:lnTo>
                  <a:pt x="10920227" y="479582"/>
                </a:lnTo>
                <a:lnTo>
                  <a:pt x="11008797" y="479582"/>
                </a:lnTo>
                <a:lnTo>
                  <a:pt x="11008797" y="458611"/>
                </a:lnTo>
                <a:close/>
                <a:moveTo>
                  <a:pt x="10760909" y="458611"/>
                </a:moveTo>
                <a:lnTo>
                  <a:pt x="10760909" y="646409"/>
                </a:lnTo>
                <a:lnTo>
                  <a:pt x="10785948" y="646409"/>
                </a:lnTo>
                <a:lnTo>
                  <a:pt x="10785948" y="458611"/>
                </a:lnTo>
                <a:close/>
                <a:moveTo>
                  <a:pt x="10642631" y="458611"/>
                </a:moveTo>
                <a:lnTo>
                  <a:pt x="10561879" y="646409"/>
                </a:lnTo>
                <a:lnTo>
                  <a:pt x="10586292" y="646409"/>
                </a:lnTo>
                <a:lnTo>
                  <a:pt x="10608828" y="593827"/>
                </a:lnTo>
                <a:lnTo>
                  <a:pt x="10691463" y="593827"/>
                </a:lnTo>
                <a:lnTo>
                  <a:pt x="10713995" y="646409"/>
                </a:lnTo>
                <a:lnTo>
                  <a:pt x="10739665" y="646409"/>
                </a:lnTo>
                <a:lnTo>
                  <a:pt x="10658912" y="458611"/>
                </a:lnTo>
                <a:close/>
                <a:moveTo>
                  <a:pt x="10056732" y="458291"/>
                </a:moveTo>
                <a:lnTo>
                  <a:pt x="10056732" y="647181"/>
                </a:lnTo>
                <a:lnTo>
                  <a:pt x="10092495" y="647181"/>
                </a:lnTo>
                <a:lnTo>
                  <a:pt x="10092495" y="533971"/>
                </a:lnTo>
                <a:lnTo>
                  <a:pt x="10151179" y="599328"/>
                </a:lnTo>
                <a:lnTo>
                  <a:pt x="10209860" y="533971"/>
                </a:lnTo>
                <a:lnTo>
                  <a:pt x="10209987" y="647181"/>
                </a:lnTo>
                <a:lnTo>
                  <a:pt x="10245751" y="647181"/>
                </a:lnTo>
                <a:lnTo>
                  <a:pt x="10245751" y="458291"/>
                </a:lnTo>
                <a:lnTo>
                  <a:pt x="10234919" y="458291"/>
                </a:lnTo>
                <a:lnTo>
                  <a:pt x="10151179" y="553365"/>
                </a:lnTo>
                <a:lnTo>
                  <a:pt x="10067563" y="458291"/>
                </a:lnTo>
                <a:close/>
                <a:moveTo>
                  <a:pt x="9468895" y="458291"/>
                </a:moveTo>
                <a:lnTo>
                  <a:pt x="9468895" y="647180"/>
                </a:lnTo>
                <a:lnTo>
                  <a:pt x="9607416" y="647180"/>
                </a:lnTo>
                <a:lnTo>
                  <a:pt x="9607416" y="614060"/>
                </a:lnTo>
                <a:lnTo>
                  <a:pt x="9504785" y="614060"/>
                </a:lnTo>
                <a:lnTo>
                  <a:pt x="9504785" y="458291"/>
                </a:lnTo>
                <a:close/>
                <a:moveTo>
                  <a:pt x="9733392" y="458289"/>
                </a:moveTo>
                <a:lnTo>
                  <a:pt x="9733392" y="578297"/>
                </a:lnTo>
                <a:cubicBezTo>
                  <a:pt x="9733392" y="597440"/>
                  <a:pt x="9741200" y="613684"/>
                  <a:pt x="9756560" y="627029"/>
                </a:cubicBezTo>
                <a:cubicBezTo>
                  <a:pt x="9772053" y="640507"/>
                  <a:pt x="9791573" y="647180"/>
                  <a:pt x="9815244" y="647180"/>
                </a:cubicBezTo>
                <a:cubicBezTo>
                  <a:pt x="9838917" y="647180"/>
                  <a:pt x="9858437" y="640507"/>
                  <a:pt x="9873925" y="627029"/>
                </a:cubicBezTo>
                <a:cubicBezTo>
                  <a:pt x="9889419" y="613556"/>
                  <a:pt x="9897097" y="597440"/>
                  <a:pt x="9897097" y="578297"/>
                </a:cubicBezTo>
                <a:lnTo>
                  <a:pt x="9897097" y="458289"/>
                </a:lnTo>
                <a:lnTo>
                  <a:pt x="9861459" y="458289"/>
                </a:lnTo>
                <a:lnTo>
                  <a:pt x="9861459" y="568097"/>
                </a:lnTo>
                <a:cubicBezTo>
                  <a:pt x="9861459" y="582707"/>
                  <a:pt x="9857053" y="593789"/>
                  <a:pt x="9847985" y="600965"/>
                </a:cubicBezTo>
                <a:cubicBezTo>
                  <a:pt x="9839297" y="607889"/>
                  <a:pt x="9828343" y="611417"/>
                  <a:pt x="9815244" y="611417"/>
                </a:cubicBezTo>
                <a:cubicBezTo>
                  <a:pt x="9802147" y="611417"/>
                  <a:pt x="9791192" y="607889"/>
                  <a:pt x="9782504" y="600965"/>
                </a:cubicBezTo>
                <a:cubicBezTo>
                  <a:pt x="9773436" y="593789"/>
                  <a:pt x="9769031" y="582707"/>
                  <a:pt x="9769031" y="568097"/>
                </a:cubicBezTo>
                <a:lnTo>
                  <a:pt x="9769031" y="458289"/>
                </a:lnTo>
                <a:close/>
                <a:moveTo>
                  <a:pt x="10405384" y="458163"/>
                </a:moveTo>
                <a:lnTo>
                  <a:pt x="10405384" y="647183"/>
                </a:lnTo>
                <a:lnTo>
                  <a:pt x="10441275" y="647183"/>
                </a:lnTo>
                <a:lnTo>
                  <a:pt x="10441275" y="458163"/>
                </a:lnTo>
                <a:close/>
                <a:moveTo>
                  <a:pt x="9468897" y="410389"/>
                </a:moveTo>
                <a:lnTo>
                  <a:pt x="9468897" y="421397"/>
                </a:lnTo>
                <a:lnTo>
                  <a:pt x="10441275" y="421397"/>
                </a:lnTo>
                <a:lnTo>
                  <a:pt x="10441275" y="410389"/>
                </a:lnTo>
                <a:close/>
                <a:moveTo>
                  <a:pt x="0" y="0"/>
                </a:moveTo>
                <a:lnTo>
                  <a:pt x="2844734" y="0"/>
                </a:lnTo>
                <a:lnTo>
                  <a:pt x="3251266" y="0"/>
                </a:lnTo>
                <a:lnTo>
                  <a:pt x="6096000" y="0"/>
                </a:lnTo>
                <a:lnTo>
                  <a:pt x="8940734" y="0"/>
                </a:lnTo>
                <a:lnTo>
                  <a:pt x="9347266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9347266" y="6858000"/>
                </a:lnTo>
                <a:lnTo>
                  <a:pt x="8940734" y="6858000"/>
                </a:lnTo>
                <a:lnTo>
                  <a:pt x="6096000" y="6858000"/>
                </a:lnTo>
                <a:lnTo>
                  <a:pt x="3251266" y="6858000"/>
                </a:lnTo>
                <a:lnTo>
                  <a:pt x="284473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C02505D-67EC-355A-42F5-2FF8F968989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3394" y="645584"/>
            <a:ext cx="8202020" cy="95921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D29BD7-30AC-BAC4-920D-310BC20FC29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>
              <a:defRPr/>
            </a:pPr>
            <a:fld id="{1E1907CD-444F-B14E-9F5A-08DB01D71974}" type="datetime1">
              <a:t>6/2/26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7C404-FBEE-14D0-FCF2-E76F87455FB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C197750-EEBD-B34A-BE39-A2AA7A4A96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F0A5D50-5DD3-6E50-0C4E-5F2551ED63E1}"/>
              </a:ext>
            </a:extLst>
          </p:cNvPr>
          <p:cNvGrpSpPr/>
          <p:nvPr userDrawn="1"/>
        </p:nvGrpSpPr>
        <p:grpSpPr>
          <a:xfrm>
            <a:off x="9467871" y="410391"/>
            <a:ext cx="2344580" cy="297053"/>
            <a:chOff x="6935009" y="469087"/>
            <a:chExt cx="1758435" cy="222790"/>
          </a:xfrm>
          <a:solidFill>
            <a:schemeClr val="tx1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ACB9A00-D6F4-601B-B421-526ECD0943C2}"/>
                </a:ext>
              </a:extLst>
            </p:cNvPr>
            <p:cNvSpPr/>
            <p:nvPr/>
          </p:nvSpPr>
          <p:spPr>
            <a:xfrm>
              <a:off x="6935009" y="469087"/>
              <a:ext cx="729285" cy="213424"/>
            </a:xfrm>
            <a:custGeom>
              <a:avLst/>
              <a:gdLst>
                <a:gd name="connsiteX0" fmla="*/ 26918 w 729285"/>
                <a:gd name="connsiteY0" fmla="*/ 35926 h 213424"/>
                <a:gd name="connsiteX1" fmla="*/ 0 w 729285"/>
                <a:gd name="connsiteY1" fmla="*/ 35926 h 213424"/>
                <a:gd name="connsiteX2" fmla="*/ 0 w 729285"/>
                <a:gd name="connsiteY2" fmla="*/ 177593 h 213424"/>
                <a:gd name="connsiteX3" fmla="*/ 103891 w 729285"/>
                <a:gd name="connsiteY3" fmla="*/ 177593 h 213424"/>
                <a:gd name="connsiteX4" fmla="*/ 103891 w 729285"/>
                <a:gd name="connsiteY4" fmla="*/ 152753 h 213424"/>
                <a:gd name="connsiteX5" fmla="*/ 26918 w 729285"/>
                <a:gd name="connsiteY5" fmla="*/ 152753 h 213424"/>
                <a:gd name="connsiteX6" fmla="*/ 26918 w 729285"/>
                <a:gd name="connsiteY6" fmla="*/ 35926 h 213424"/>
                <a:gd name="connsiteX7" fmla="*/ 2 w 729285"/>
                <a:gd name="connsiteY7" fmla="*/ 8256 h 213424"/>
                <a:gd name="connsiteX8" fmla="*/ 729285 w 729285"/>
                <a:gd name="connsiteY8" fmla="*/ 8256 h 213424"/>
                <a:gd name="connsiteX9" fmla="*/ 729285 w 729285"/>
                <a:gd name="connsiteY9" fmla="*/ 0 h 213424"/>
                <a:gd name="connsiteX10" fmla="*/ 2 w 729285"/>
                <a:gd name="connsiteY10" fmla="*/ 0 h 213424"/>
                <a:gd name="connsiteX11" fmla="*/ 2 w 729285"/>
                <a:gd name="connsiteY11" fmla="*/ 8256 h 213424"/>
                <a:gd name="connsiteX12" fmla="*/ 294423 w 729285"/>
                <a:gd name="connsiteY12" fmla="*/ 35925 h 213424"/>
                <a:gd name="connsiteX13" fmla="*/ 294423 w 729285"/>
                <a:gd name="connsiteY13" fmla="*/ 118281 h 213424"/>
                <a:gd name="connsiteX14" fmla="*/ 284318 w 729285"/>
                <a:gd name="connsiteY14" fmla="*/ 142932 h 213424"/>
                <a:gd name="connsiteX15" fmla="*/ 259762 w 729285"/>
                <a:gd name="connsiteY15" fmla="*/ 150771 h 213424"/>
                <a:gd name="connsiteX16" fmla="*/ 235207 w 729285"/>
                <a:gd name="connsiteY16" fmla="*/ 142932 h 213424"/>
                <a:gd name="connsiteX17" fmla="*/ 225102 w 729285"/>
                <a:gd name="connsiteY17" fmla="*/ 118281 h 213424"/>
                <a:gd name="connsiteX18" fmla="*/ 225102 w 729285"/>
                <a:gd name="connsiteY18" fmla="*/ 35925 h 213424"/>
                <a:gd name="connsiteX19" fmla="*/ 198373 w 729285"/>
                <a:gd name="connsiteY19" fmla="*/ 35925 h 213424"/>
                <a:gd name="connsiteX20" fmla="*/ 198373 w 729285"/>
                <a:gd name="connsiteY20" fmla="*/ 125931 h 213424"/>
                <a:gd name="connsiteX21" fmla="*/ 215749 w 729285"/>
                <a:gd name="connsiteY21" fmla="*/ 162480 h 213424"/>
                <a:gd name="connsiteX22" fmla="*/ 259762 w 729285"/>
                <a:gd name="connsiteY22" fmla="*/ 177593 h 213424"/>
                <a:gd name="connsiteX23" fmla="*/ 303773 w 729285"/>
                <a:gd name="connsiteY23" fmla="*/ 162480 h 213424"/>
                <a:gd name="connsiteX24" fmla="*/ 321152 w 729285"/>
                <a:gd name="connsiteY24" fmla="*/ 125931 h 213424"/>
                <a:gd name="connsiteX25" fmla="*/ 321152 w 729285"/>
                <a:gd name="connsiteY25" fmla="*/ 35925 h 213424"/>
                <a:gd name="connsiteX26" fmla="*/ 294423 w 729285"/>
                <a:gd name="connsiteY26" fmla="*/ 35925 h 213424"/>
                <a:gd name="connsiteX27" fmla="*/ 467700 w 729285"/>
                <a:gd name="connsiteY27" fmla="*/ 177594 h 213424"/>
                <a:gd name="connsiteX28" fmla="*/ 467700 w 729285"/>
                <a:gd name="connsiteY28" fmla="*/ 92686 h 213424"/>
                <a:gd name="connsiteX29" fmla="*/ 511713 w 729285"/>
                <a:gd name="connsiteY29" fmla="*/ 141704 h 213424"/>
                <a:gd name="connsiteX30" fmla="*/ 555724 w 729285"/>
                <a:gd name="connsiteY30" fmla="*/ 92686 h 213424"/>
                <a:gd name="connsiteX31" fmla="*/ 555819 w 729285"/>
                <a:gd name="connsiteY31" fmla="*/ 177594 h 213424"/>
                <a:gd name="connsiteX32" fmla="*/ 582642 w 729285"/>
                <a:gd name="connsiteY32" fmla="*/ 177594 h 213424"/>
                <a:gd name="connsiteX33" fmla="*/ 582642 w 729285"/>
                <a:gd name="connsiteY33" fmla="*/ 35926 h 213424"/>
                <a:gd name="connsiteX34" fmla="*/ 574518 w 729285"/>
                <a:gd name="connsiteY34" fmla="*/ 35926 h 213424"/>
                <a:gd name="connsiteX35" fmla="*/ 511713 w 729285"/>
                <a:gd name="connsiteY35" fmla="*/ 107232 h 213424"/>
                <a:gd name="connsiteX36" fmla="*/ 449001 w 729285"/>
                <a:gd name="connsiteY36" fmla="*/ 35926 h 213424"/>
                <a:gd name="connsiteX37" fmla="*/ 440878 w 729285"/>
                <a:gd name="connsiteY37" fmla="*/ 35926 h 213424"/>
                <a:gd name="connsiteX38" fmla="*/ 440878 w 729285"/>
                <a:gd name="connsiteY38" fmla="*/ 177594 h 213424"/>
                <a:gd name="connsiteX39" fmla="*/ 467700 w 729285"/>
                <a:gd name="connsiteY39" fmla="*/ 177594 h 213424"/>
                <a:gd name="connsiteX40" fmla="*/ 702367 w 729285"/>
                <a:gd name="connsiteY40" fmla="*/ 177595 h 213424"/>
                <a:gd name="connsiteX41" fmla="*/ 729285 w 729285"/>
                <a:gd name="connsiteY41" fmla="*/ 177595 h 213424"/>
                <a:gd name="connsiteX42" fmla="*/ 729285 w 729285"/>
                <a:gd name="connsiteY42" fmla="*/ 35830 h 213424"/>
                <a:gd name="connsiteX43" fmla="*/ 702367 w 729285"/>
                <a:gd name="connsiteY43" fmla="*/ 35830 h 213424"/>
                <a:gd name="connsiteX44" fmla="*/ 702367 w 729285"/>
                <a:gd name="connsiteY44" fmla="*/ 177595 h 213424"/>
                <a:gd name="connsiteX45" fmla="*/ 2 w 729285"/>
                <a:gd name="connsiteY45" fmla="*/ 213424 h 213424"/>
                <a:gd name="connsiteX46" fmla="*/ 729285 w 729285"/>
                <a:gd name="connsiteY46" fmla="*/ 213424 h 213424"/>
                <a:gd name="connsiteX47" fmla="*/ 729285 w 729285"/>
                <a:gd name="connsiteY47" fmla="*/ 205169 h 213424"/>
                <a:gd name="connsiteX48" fmla="*/ 2 w 729285"/>
                <a:gd name="connsiteY48" fmla="*/ 205169 h 213424"/>
                <a:gd name="connsiteX49" fmla="*/ 2 w 729285"/>
                <a:gd name="connsiteY49" fmla="*/ 213424 h 213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29285" h="213424">
                  <a:moveTo>
                    <a:pt x="26918" y="35926"/>
                  </a:moveTo>
                  <a:lnTo>
                    <a:pt x="0" y="35926"/>
                  </a:lnTo>
                  <a:lnTo>
                    <a:pt x="0" y="177593"/>
                  </a:lnTo>
                  <a:lnTo>
                    <a:pt x="103891" y="177593"/>
                  </a:lnTo>
                  <a:lnTo>
                    <a:pt x="103891" y="152753"/>
                  </a:lnTo>
                  <a:lnTo>
                    <a:pt x="26918" y="152753"/>
                  </a:lnTo>
                  <a:lnTo>
                    <a:pt x="26918" y="35926"/>
                  </a:lnTo>
                  <a:close/>
                  <a:moveTo>
                    <a:pt x="2" y="8256"/>
                  </a:moveTo>
                  <a:lnTo>
                    <a:pt x="729285" y="8256"/>
                  </a:lnTo>
                  <a:lnTo>
                    <a:pt x="729285" y="0"/>
                  </a:lnTo>
                  <a:lnTo>
                    <a:pt x="2" y="0"/>
                  </a:lnTo>
                  <a:lnTo>
                    <a:pt x="2" y="8256"/>
                  </a:lnTo>
                  <a:close/>
                  <a:moveTo>
                    <a:pt x="294423" y="35925"/>
                  </a:moveTo>
                  <a:lnTo>
                    <a:pt x="294423" y="118281"/>
                  </a:lnTo>
                  <a:cubicBezTo>
                    <a:pt x="294423" y="129238"/>
                    <a:pt x="291119" y="137550"/>
                    <a:pt x="284318" y="142932"/>
                  </a:cubicBezTo>
                  <a:cubicBezTo>
                    <a:pt x="277802" y="148125"/>
                    <a:pt x="269586" y="150771"/>
                    <a:pt x="259762" y="150771"/>
                  </a:cubicBezTo>
                  <a:cubicBezTo>
                    <a:pt x="249939" y="150771"/>
                    <a:pt x="241723" y="148125"/>
                    <a:pt x="235207" y="142932"/>
                  </a:cubicBezTo>
                  <a:cubicBezTo>
                    <a:pt x="228406" y="137550"/>
                    <a:pt x="225102" y="129238"/>
                    <a:pt x="225102" y="118281"/>
                  </a:cubicBezTo>
                  <a:lnTo>
                    <a:pt x="225102" y="35925"/>
                  </a:lnTo>
                  <a:lnTo>
                    <a:pt x="198373" y="35925"/>
                  </a:lnTo>
                  <a:lnTo>
                    <a:pt x="198373" y="125931"/>
                  </a:lnTo>
                  <a:cubicBezTo>
                    <a:pt x="198373" y="140288"/>
                    <a:pt x="204229" y="152471"/>
                    <a:pt x="215749" y="162480"/>
                  </a:cubicBezTo>
                  <a:cubicBezTo>
                    <a:pt x="227369" y="172588"/>
                    <a:pt x="242009" y="177593"/>
                    <a:pt x="259762" y="177593"/>
                  </a:cubicBezTo>
                  <a:cubicBezTo>
                    <a:pt x="277517" y="177593"/>
                    <a:pt x="292157" y="172588"/>
                    <a:pt x="303773" y="162480"/>
                  </a:cubicBezTo>
                  <a:cubicBezTo>
                    <a:pt x="315393" y="152375"/>
                    <a:pt x="321152" y="140288"/>
                    <a:pt x="321152" y="125931"/>
                  </a:cubicBezTo>
                  <a:lnTo>
                    <a:pt x="321152" y="35925"/>
                  </a:lnTo>
                  <a:lnTo>
                    <a:pt x="294423" y="35925"/>
                  </a:lnTo>
                  <a:close/>
                  <a:moveTo>
                    <a:pt x="467700" y="177594"/>
                  </a:moveTo>
                  <a:lnTo>
                    <a:pt x="467700" y="92686"/>
                  </a:lnTo>
                  <a:lnTo>
                    <a:pt x="511713" y="141704"/>
                  </a:lnTo>
                  <a:lnTo>
                    <a:pt x="555724" y="92686"/>
                  </a:lnTo>
                  <a:lnTo>
                    <a:pt x="555819" y="177594"/>
                  </a:lnTo>
                  <a:lnTo>
                    <a:pt x="582642" y="177594"/>
                  </a:lnTo>
                  <a:lnTo>
                    <a:pt x="582642" y="35926"/>
                  </a:lnTo>
                  <a:lnTo>
                    <a:pt x="574518" y="35926"/>
                  </a:lnTo>
                  <a:lnTo>
                    <a:pt x="511713" y="107232"/>
                  </a:lnTo>
                  <a:lnTo>
                    <a:pt x="449001" y="35926"/>
                  </a:lnTo>
                  <a:lnTo>
                    <a:pt x="440878" y="35926"/>
                  </a:lnTo>
                  <a:lnTo>
                    <a:pt x="440878" y="177594"/>
                  </a:lnTo>
                  <a:lnTo>
                    <a:pt x="467700" y="177594"/>
                  </a:lnTo>
                  <a:close/>
                  <a:moveTo>
                    <a:pt x="702367" y="177595"/>
                  </a:moveTo>
                  <a:lnTo>
                    <a:pt x="729285" y="177595"/>
                  </a:lnTo>
                  <a:lnTo>
                    <a:pt x="729285" y="35830"/>
                  </a:lnTo>
                  <a:lnTo>
                    <a:pt x="702367" y="35830"/>
                  </a:lnTo>
                  <a:lnTo>
                    <a:pt x="702367" y="177595"/>
                  </a:lnTo>
                  <a:close/>
                  <a:moveTo>
                    <a:pt x="2" y="213424"/>
                  </a:moveTo>
                  <a:lnTo>
                    <a:pt x="729285" y="213424"/>
                  </a:lnTo>
                  <a:lnTo>
                    <a:pt x="729285" y="205169"/>
                  </a:lnTo>
                  <a:lnTo>
                    <a:pt x="2" y="205169"/>
                  </a:lnTo>
                  <a:lnTo>
                    <a:pt x="2" y="213424"/>
                  </a:ln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algn="l" defTabSz="914346" rtl="0"/>
              <a:endParaRPr lang="en-US" sz="1800">
                <a:solidFill>
                  <a:schemeClr val="accent5"/>
                </a:solidFill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E458619-A1EF-25E1-9976-6056D0B52AE3}"/>
                </a:ext>
              </a:extLst>
            </p:cNvPr>
            <p:cNvSpPr/>
            <p:nvPr/>
          </p:nvSpPr>
          <p:spPr>
            <a:xfrm>
              <a:off x="7754747" y="505253"/>
              <a:ext cx="938697" cy="186624"/>
            </a:xfrm>
            <a:custGeom>
              <a:avLst/>
              <a:gdLst>
                <a:gd name="connsiteX0" fmla="*/ 856527 w 938697"/>
                <a:gd name="connsiteY0" fmla="*/ 186625 h 186624"/>
                <a:gd name="connsiteX1" fmla="*/ 874140 w 938697"/>
                <a:gd name="connsiteY1" fmla="*/ 186625 h 186624"/>
                <a:gd name="connsiteX2" fmla="*/ 938697 w 938697"/>
                <a:gd name="connsiteY2" fmla="*/ 39438 h 186624"/>
                <a:gd name="connsiteX3" fmla="*/ 921326 w 938697"/>
                <a:gd name="connsiteY3" fmla="*/ 39438 h 186624"/>
                <a:gd name="connsiteX4" fmla="*/ 888695 w 938697"/>
                <a:gd name="connsiteY4" fmla="*/ 115496 h 186624"/>
                <a:gd name="connsiteX5" fmla="*/ 855823 w 938697"/>
                <a:gd name="connsiteY5" fmla="*/ 39438 h 186624"/>
                <a:gd name="connsiteX6" fmla="*/ 837516 w 938697"/>
                <a:gd name="connsiteY6" fmla="*/ 39438 h 186624"/>
                <a:gd name="connsiteX7" fmla="*/ 879542 w 938697"/>
                <a:gd name="connsiteY7" fmla="*/ 135215 h 186624"/>
                <a:gd name="connsiteX8" fmla="*/ 856527 w 938697"/>
                <a:gd name="connsiteY8" fmla="*/ 186625 h 186624"/>
                <a:gd name="connsiteX9" fmla="*/ 771530 w 938697"/>
                <a:gd name="connsiteY9" fmla="*/ 140849 h 186624"/>
                <a:gd name="connsiteX10" fmla="*/ 789374 w 938697"/>
                <a:gd name="connsiteY10" fmla="*/ 140849 h 186624"/>
                <a:gd name="connsiteX11" fmla="*/ 789374 w 938697"/>
                <a:gd name="connsiteY11" fmla="*/ 80519 h 186624"/>
                <a:gd name="connsiteX12" fmla="*/ 827638 w 938697"/>
                <a:gd name="connsiteY12" fmla="*/ 55871 h 186624"/>
                <a:gd name="connsiteX13" fmla="*/ 827638 w 938697"/>
                <a:gd name="connsiteY13" fmla="*/ 36621 h 186624"/>
                <a:gd name="connsiteX14" fmla="*/ 788198 w 938697"/>
                <a:gd name="connsiteY14" fmla="*/ 58921 h 186624"/>
                <a:gd name="connsiteX15" fmla="*/ 787021 w 938697"/>
                <a:gd name="connsiteY15" fmla="*/ 39438 h 186624"/>
                <a:gd name="connsiteX16" fmla="*/ 771530 w 938697"/>
                <a:gd name="connsiteY16" fmla="*/ 39438 h 186624"/>
                <a:gd name="connsiteX17" fmla="*/ 771530 w 938697"/>
                <a:gd name="connsiteY17" fmla="*/ 140849 h 186624"/>
                <a:gd name="connsiteX18" fmla="*/ 695194 w 938697"/>
                <a:gd name="connsiteY18" fmla="*/ 130286 h 186624"/>
                <a:gd name="connsiteX19" fmla="*/ 657634 w 938697"/>
                <a:gd name="connsiteY19" fmla="*/ 90144 h 186624"/>
                <a:gd name="connsiteX20" fmla="*/ 695194 w 938697"/>
                <a:gd name="connsiteY20" fmla="*/ 50001 h 186624"/>
                <a:gd name="connsiteX21" fmla="*/ 732522 w 938697"/>
                <a:gd name="connsiteY21" fmla="*/ 90144 h 186624"/>
                <a:gd name="connsiteX22" fmla="*/ 695194 w 938697"/>
                <a:gd name="connsiteY22" fmla="*/ 130286 h 186624"/>
                <a:gd name="connsiteX23" fmla="*/ 695194 w 938697"/>
                <a:gd name="connsiteY23" fmla="*/ 144605 h 186624"/>
                <a:gd name="connsiteX24" fmla="*/ 750356 w 938697"/>
                <a:gd name="connsiteY24" fmla="*/ 90144 h 186624"/>
                <a:gd name="connsiteX25" fmla="*/ 695194 w 938697"/>
                <a:gd name="connsiteY25" fmla="*/ 35682 h 186624"/>
                <a:gd name="connsiteX26" fmla="*/ 639790 w 938697"/>
                <a:gd name="connsiteY26" fmla="*/ 90144 h 186624"/>
                <a:gd name="connsiteX27" fmla="*/ 695194 w 938697"/>
                <a:gd name="connsiteY27" fmla="*/ 144605 h 186624"/>
                <a:gd name="connsiteX28" fmla="*/ 592685 w 938697"/>
                <a:gd name="connsiteY28" fmla="*/ 140849 h 186624"/>
                <a:gd name="connsiteX29" fmla="*/ 610519 w 938697"/>
                <a:gd name="connsiteY29" fmla="*/ 140849 h 186624"/>
                <a:gd name="connsiteX30" fmla="*/ 610519 w 938697"/>
                <a:gd name="connsiteY30" fmla="*/ 51645 h 186624"/>
                <a:gd name="connsiteX31" fmla="*/ 633523 w 938697"/>
                <a:gd name="connsiteY31" fmla="*/ 51645 h 186624"/>
                <a:gd name="connsiteX32" fmla="*/ 633523 w 938697"/>
                <a:gd name="connsiteY32" fmla="*/ 39438 h 186624"/>
                <a:gd name="connsiteX33" fmla="*/ 610519 w 938697"/>
                <a:gd name="connsiteY33" fmla="*/ 39438 h 186624"/>
                <a:gd name="connsiteX34" fmla="*/ 610519 w 938697"/>
                <a:gd name="connsiteY34" fmla="*/ 11738 h 186624"/>
                <a:gd name="connsiteX35" fmla="*/ 592685 w 938697"/>
                <a:gd name="connsiteY35" fmla="*/ 11738 h 186624"/>
                <a:gd name="connsiteX36" fmla="*/ 592685 w 938697"/>
                <a:gd name="connsiteY36" fmla="*/ 39438 h 186624"/>
                <a:gd name="connsiteX37" fmla="*/ 569911 w 938697"/>
                <a:gd name="connsiteY37" fmla="*/ 39438 h 186624"/>
                <a:gd name="connsiteX38" fmla="*/ 569911 w 938697"/>
                <a:gd name="connsiteY38" fmla="*/ 51645 h 186624"/>
                <a:gd name="connsiteX39" fmla="*/ 592685 w 938697"/>
                <a:gd name="connsiteY39" fmla="*/ 51645 h 186624"/>
                <a:gd name="connsiteX40" fmla="*/ 592685 w 938697"/>
                <a:gd name="connsiteY40" fmla="*/ 140849 h 186624"/>
                <a:gd name="connsiteX41" fmla="*/ 520684 w 938697"/>
                <a:gd name="connsiteY41" fmla="*/ 143666 h 186624"/>
                <a:gd name="connsiteX42" fmla="*/ 556131 w 938697"/>
                <a:gd name="connsiteY42" fmla="*/ 133337 h 186624"/>
                <a:gd name="connsiteX43" fmla="*/ 556131 w 938697"/>
                <a:gd name="connsiteY43" fmla="*/ 117140 h 186624"/>
                <a:gd name="connsiteX44" fmla="*/ 522333 w 938697"/>
                <a:gd name="connsiteY44" fmla="*/ 129112 h 186624"/>
                <a:gd name="connsiteX45" fmla="*/ 485709 w 938697"/>
                <a:gd name="connsiteY45" fmla="*/ 90144 h 186624"/>
                <a:gd name="connsiteX46" fmla="*/ 522333 w 938697"/>
                <a:gd name="connsiteY46" fmla="*/ 51175 h 186624"/>
                <a:gd name="connsiteX47" fmla="*/ 556131 w 938697"/>
                <a:gd name="connsiteY47" fmla="*/ 63147 h 186624"/>
                <a:gd name="connsiteX48" fmla="*/ 556131 w 938697"/>
                <a:gd name="connsiteY48" fmla="*/ 46949 h 186624"/>
                <a:gd name="connsiteX49" fmla="*/ 520684 w 938697"/>
                <a:gd name="connsiteY49" fmla="*/ 36621 h 186624"/>
                <a:gd name="connsiteX50" fmla="*/ 467865 w 938697"/>
                <a:gd name="connsiteY50" fmla="*/ 90144 h 186624"/>
                <a:gd name="connsiteX51" fmla="*/ 520684 w 938697"/>
                <a:gd name="connsiteY51" fmla="*/ 143666 h 186624"/>
                <a:gd name="connsiteX52" fmla="*/ 394013 w 938697"/>
                <a:gd name="connsiteY52" fmla="*/ 129346 h 186624"/>
                <a:gd name="connsiteX53" fmla="*/ 359039 w 938697"/>
                <a:gd name="connsiteY53" fmla="*/ 90144 h 186624"/>
                <a:gd name="connsiteX54" fmla="*/ 394013 w 938697"/>
                <a:gd name="connsiteY54" fmla="*/ 50941 h 186624"/>
                <a:gd name="connsiteX55" fmla="*/ 428998 w 938697"/>
                <a:gd name="connsiteY55" fmla="*/ 90144 h 186624"/>
                <a:gd name="connsiteX56" fmla="*/ 394013 w 938697"/>
                <a:gd name="connsiteY56" fmla="*/ 129346 h 186624"/>
                <a:gd name="connsiteX57" fmla="*/ 389557 w 938697"/>
                <a:gd name="connsiteY57" fmla="*/ 143666 h 186624"/>
                <a:gd name="connsiteX58" fmla="*/ 429460 w 938697"/>
                <a:gd name="connsiteY58" fmla="*/ 122538 h 186624"/>
                <a:gd name="connsiteX59" fmla="*/ 430165 w 938697"/>
                <a:gd name="connsiteY59" fmla="*/ 140849 h 186624"/>
                <a:gd name="connsiteX60" fmla="*/ 445665 w 938697"/>
                <a:gd name="connsiteY60" fmla="*/ 140849 h 186624"/>
                <a:gd name="connsiteX61" fmla="*/ 445665 w 938697"/>
                <a:gd name="connsiteY61" fmla="*/ 39438 h 186624"/>
                <a:gd name="connsiteX62" fmla="*/ 430165 w 938697"/>
                <a:gd name="connsiteY62" fmla="*/ 39438 h 186624"/>
                <a:gd name="connsiteX63" fmla="*/ 429460 w 938697"/>
                <a:gd name="connsiteY63" fmla="*/ 57749 h 186624"/>
                <a:gd name="connsiteX64" fmla="*/ 389557 w 938697"/>
                <a:gd name="connsiteY64" fmla="*/ 36621 h 186624"/>
                <a:gd name="connsiteX65" fmla="*/ 341194 w 938697"/>
                <a:gd name="connsiteY65" fmla="*/ 90144 h 186624"/>
                <a:gd name="connsiteX66" fmla="*/ 389557 w 938697"/>
                <a:gd name="connsiteY66" fmla="*/ 143666 h 186624"/>
                <a:gd name="connsiteX67" fmla="*/ 249981 w 938697"/>
                <a:gd name="connsiteY67" fmla="*/ 140849 h 186624"/>
                <a:gd name="connsiteX68" fmla="*/ 268761 w 938697"/>
                <a:gd name="connsiteY68" fmla="*/ 140849 h 186624"/>
                <a:gd name="connsiteX69" fmla="*/ 268761 w 938697"/>
                <a:gd name="connsiteY69" fmla="*/ 74415 h 186624"/>
                <a:gd name="connsiteX70" fmla="*/ 323451 w 938697"/>
                <a:gd name="connsiteY70" fmla="*/ 74415 h 186624"/>
                <a:gd name="connsiteX71" fmla="*/ 323451 w 938697"/>
                <a:gd name="connsiteY71" fmla="*/ 58687 h 186624"/>
                <a:gd name="connsiteX72" fmla="*/ 268761 w 938697"/>
                <a:gd name="connsiteY72" fmla="*/ 58687 h 186624"/>
                <a:gd name="connsiteX73" fmla="*/ 268761 w 938697"/>
                <a:gd name="connsiteY73" fmla="*/ 15728 h 186624"/>
                <a:gd name="connsiteX74" fmla="*/ 335189 w 938697"/>
                <a:gd name="connsiteY74" fmla="*/ 15728 h 186624"/>
                <a:gd name="connsiteX75" fmla="*/ 335189 w 938697"/>
                <a:gd name="connsiteY75" fmla="*/ 0 h 186624"/>
                <a:gd name="connsiteX76" fmla="*/ 249981 w 938697"/>
                <a:gd name="connsiteY76" fmla="*/ 0 h 186624"/>
                <a:gd name="connsiteX77" fmla="*/ 249981 w 938697"/>
                <a:gd name="connsiteY77" fmla="*/ 140849 h 186624"/>
                <a:gd name="connsiteX78" fmla="*/ 149273 w 938697"/>
                <a:gd name="connsiteY78" fmla="*/ 140849 h 186624"/>
                <a:gd name="connsiteX79" fmla="*/ 168052 w 938697"/>
                <a:gd name="connsiteY79" fmla="*/ 140849 h 186624"/>
                <a:gd name="connsiteX80" fmla="*/ 168052 w 938697"/>
                <a:gd name="connsiteY80" fmla="*/ 0 h 186624"/>
                <a:gd name="connsiteX81" fmla="*/ 149273 w 938697"/>
                <a:gd name="connsiteY81" fmla="*/ 0 h 186624"/>
                <a:gd name="connsiteX82" fmla="*/ 149273 w 938697"/>
                <a:gd name="connsiteY82" fmla="*/ 140849 h 186624"/>
                <a:gd name="connsiteX83" fmla="*/ 41550 w 938697"/>
                <a:gd name="connsiteY83" fmla="*/ 86153 h 186624"/>
                <a:gd name="connsiteX84" fmla="*/ 66197 w 938697"/>
                <a:gd name="connsiteY84" fmla="*/ 28170 h 186624"/>
                <a:gd name="connsiteX85" fmla="*/ 90851 w 938697"/>
                <a:gd name="connsiteY85" fmla="*/ 86153 h 186624"/>
                <a:gd name="connsiteX86" fmla="*/ 41550 w 938697"/>
                <a:gd name="connsiteY86" fmla="*/ 86153 h 186624"/>
                <a:gd name="connsiteX87" fmla="*/ 0 w 938697"/>
                <a:gd name="connsiteY87" fmla="*/ 140849 h 186624"/>
                <a:gd name="connsiteX88" fmla="*/ 18310 w 938697"/>
                <a:gd name="connsiteY88" fmla="*/ 140849 h 186624"/>
                <a:gd name="connsiteX89" fmla="*/ 35212 w 938697"/>
                <a:gd name="connsiteY89" fmla="*/ 101412 h 186624"/>
                <a:gd name="connsiteX90" fmla="*/ 97188 w 938697"/>
                <a:gd name="connsiteY90" fmla="*/ 101412 h 186624"/>
                <a:gd name="connsiteX91" fmla="*/ 114087 w 938697"/>
                <a:gd name="connsiteY91" fmla="*/ 140849 h 186624"/>
                <a:gd name="connsiteX92" fmla="*/ 133340 w 938697"/>
                <a:gd name="connsiteY92" fmla="*/ 140849 h 186624"/>
                <a:gd name="connsiteX93" fmla="*/ 72775 w 938697"/>
                <a:gd name="connsiteY93" fmla="*/ 0 h 186624"/>
                <a:gd name="connsiteX94" fmla="*/ 60564 w 938697"/>
                <a:gd name="connsiteY94" fmla="*/ 0 h 186624"/>
                <a:gd name="connsiteX95" fmla="*/ 0 w 938697"/>
                <a:gd name="connsiteY95" fmla="*/ 140849 h 18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938697" h="186624">
                  <a:moveTo>
                    <a:pt x="856527" y="186625"/>
                  </a:moveTo>
                  <a:lnTo>
                    <a:pt x="874140" y="186625"/>
                  </a:lnTo>
                  <a:lnTo>
                    <a:pt x="938697" y="39438"/>
                  </a:lnTo>
                  <a:lnTo>
                    <a:pt x="921326" y="39438"/>
                  </a:lnTo>
                  <a:lnTo>
                    <a:pt x="888695" y="115496"/>
                  </a:lnTo>
                  <a:lnTo>
                    <a:pt x="855823" y="39438"/>
                  </a:lnTo>
                  <a:lnTo>
                    <a:pt x="837516" y="39438"/>
                  </a:lnTo>
                  <a:lnTo>
                    <a:pt x="879542" y="135215"/>
                  </a:lnTo>
                  <a:lnTo>
                    <a:pt x="856527" y="186625"/>
                  </a:lnTo>
                  <a:close/>
                  <a:moveTo>
                    <a:pt x="771530" y="140849"/>
                  </a:moveTo>
                  <a:lnTo>
                    <a:pt x="789374" y="140849"/>
                  </a:lnTo>
                  <a:lnTo>
                    <a:pt x="789374" y="80519"/>
                  </a:lnTo>
                  <a:cubicBezTo>
                    <a:pt x="789374" y="63383"/>
                    <a:pt x="808386" y="52349"/>
                    <a:pt x="827638" y="55871"/>
                  </a:cubicBezTo>
                  <a:lnTo>
                    <a:pt x="827638" y="36621"/>
                  </a:lnTo>
                  <a:cubicBezTo>
                    <a:pt x="810498" y="36621"/>
                    <a:pt x="794776" y="46481"/>
                    <a:pt x="788198" y="58921"/>
                  </a:cubicBezTo>
                  <a:lnTo>
                    <a:pt x="787021" y="39438"/>
                  </a:lnTo>
                  <a:lnTo>
                    <a:pt x="771530" y="39438"/>
                  </a:lnTo>
                  <a:lnTo>
                    <a:pt x="771530" y="140849"/>
                  </a:lnTo>
                  <a:close/>
                  <a:moveTo>
                    <a:pt x="695194" y="130286"/>
                  </a:moveTo>
                  <a:cubicBezTo>
                    <a:pt x="672189" y="130286"/>
                    <a:pt x="657634" y="112444"/>
                    <a:pt x="657634" y="90144"/>
                  </a:cubicBezTo>
                  <a:cubicBezTo>
                    <a:pt x="657634" y="68077"/>
                    <a:pt x="671958" y="50001"/>
                    <a:pt x="695194" y="50001"/>
                  </a:cubicBezTo>
                  <a:cubicBezTo>
                    <a:pt x="718198" y="50001"/>
                    <a:pt x="732522" y="68077"/>
                    <a:pt x="732522" y="90144"/>
                  </a:cubicBezTo>
                  <a:cubicBezTo>
                    <a:pt x="732522" y="112444"/>
                    <a:pt x="718198" y="130286"/>
                    <a:pt x="695194" y="130286"/>
                  </a:cubicBezTo>
                  <a:moveTo>
                    <a:pt x="695194" y="144605"/>
                  </a:moveTo>
                  <a:cubicBezTo>
                    <a:pt x="727825" y="144605"/>
                    <a:pt x="750356" y="119956"/>
                    <a:pt x="750356" y="90144"/>
                  </a:cubicBezTo>
                  <a:cubicBezTo>
                    <a:pt x="750356" y="60565"/>
                    <a:pt x="727825" y="35682"/>
                    <a:pt x="695194" y="35682"/>
                  </a:cubicBezTo>
                  <a:cubicBezTo>
                    <a:pt x="662332" y="35682"/>
                    <a:pt x="639790" y="60565"/>
                    <a:pt x="639790" y="90144"/>
                  </a:cubicBezTo>
                  <a:cubicBezTo>
                    <a:pt x="639790" y="119956"/>
                    <a:pt x="662332" y="144605"/>
                    <a:pt x="695194" y="144605"/>
                  </a:cubicBezTo>
                  <a:moveTo>
                    <a:pt x="592685" y="140849"/>
                  </a:moveTo>
                  <a:lnTo>
                    <a:pt x="610519" y="140849"/>
                  </a:lnTo>
                  <a:lnTo>
                    <a:pt x="610519" y="51645"/>
                  </a:lnTo>
                  <a:lnTo>
                    <a:pt x="633523" y="51645"/>
                  </a:lnTo>
                  <a:lnTo>
                    <a:pt x="633523" y="39438"/>
                  </a:lnTo>
                  <a:lnTo>
                    <a:pt x="610519" y="39438"/>
                  </a:lnTo>
                  <a:lnTo>
                    <a:pt x="610519" y="11738"/>
                  </a:lnTo>
                  <a:lnTo>
                    <a:pt x="592685" y="11738"/>
                  </a:lnTo>
                  <a:lnTo>
                    <a:pt x="592685" y="39438"/>
                  </a:lnTo>
                  <a:lnTo>
                    <a:pt x="569911" y="39438"/>
                  </a:lnTo>
                  <a:lnTo>
                    <a:pt x="569911" y="51645"/>
                  </a:lnTo>
                  <a:lnTo>
                    <a:pt x="592685" y="51645"/>
                  </a:lnTo>
                  <a:lnTo>
                    <a:pt x="592685" y="140849"/>
                  </a:lnTo>
                  <a:close/>
                  <a:moveTo>
                    <a:pt x="520684" y="143666"/>
                  </a:moveTo>
                  <a:cubicBezTo>
                    <a:pt x="534062" y="143666"/>
                    <a:pt x="544634" y="141319"/>
                    <a:pt x="556131" y="133337"/>
                  </a:cubicBezTo>
                  <a:lnTo>
                    <a:pt x="556131" y="117140"/>
                  </a:lnTo>
                  <a:cubicBezTo>
                    <a:pt x="546505" y="126060"/>
                    <a:pt x="534062" y="129112"/>
                    <a:pt x="522333" y="129112"/>
                  </a:cubicBezTo>
                  <a:cubicBezTo>
                    <a:pt x="500496" y="129112"/>
                    <a:pt x="485709" y="112914"/>
                    <a:pt x="485709" y="90144"/>
                  </a:cubicBezTo>
                  <a:cubicBezTo>
                    <a:pt x="485709" y="67843"/>
                    <a:pt x="500496" y="51175"/>
                    <a:pt x="522333" y="51175"/>
                  </a:cubicBezTo>
                  <a:cubicBezTo>
                    <a:pt x="534062" y="51175"/>
                    <a:pt x="546505" y="54227"/>
                    <a:pt x="556131" y="63147"/>
                  </a:cubicBezTo>
                  <a:lnTo>
                    <a:pt x="556131" y="46949"/>
                  </a:lnTo>
                  <a:cubicBezTo>
                    <a:pt x="544634" y="38968"/>
                    <a:pt x="534062" y="36621"/>
                    <a:pt x="520684" y="36621"/>
                  </a:cubicBezTo>
                  <a:cubicBezTo>
                    <a:pt x="489934" y="36621"/>
                    <a:pt x="467865" y="58453"/>
                    <a:pt x="467865" y="90144"/>
                  </a:cubicBezTo>
                  <a:cubicBezTo>
                    <a:pt x="467865" y="121834"/>
                    <a:pt x="489934" y="143666"/>
                    <a:pt x="520684" y="143666"/>
                  </a:cubicBezTo>
                  <a:moveTo>
                    <a:pt x="394013" y="129346"/>
                  </a:moveTo>
                  <a:cubicBezTo>
                    <a:pt x="374771" y="129346"/>
                    <a:pt x="359039" y="114558"/>
                    <a:pt x="359039" y="90144"/>
                  </a:cubicBezTo>
                  <a:cubicBezTo>
                    <a:pt x="359039" y="65729"/>
                    <a:pt x="374771" y="50941"/>
                    <a:pt x="394013" y="50941"/>
                  </a:cubicBezTo>
                  <a:cubicBezTo>
                    <a:pt x="413266" y="50941"/>
                    <a:pt x="428998" y="65729"/>
                    <a:pt x="428998" y="90144"/>
                  </a:cubicBezTo>
                  <a:cubicBezTo>
                    <a:pt x="428998" y="114558"/>
                    <a:pt x="413266" y="129346"/>
                    <a:pt x="394013" y="129346"/>
                  </a:cubicBezTo>
                  <a:moveTo>
                    <a:pt x="389557" y="143666"/>
                  </a:moveTo>
                  <a:cubicBezTo>
                    <a:pt x="406225" y="143666"/>
                    <a:pt x="421011" y="135450"/>
                    <a:pt x="429460" y="122538"/>
                  </a:cubicBezTo>
                  <a:lnTo>
                    <a:pt x="430165" y="140849"/>
                  </a:lnTo>
                  <a:lnTo>
                    <a:pt x="445665" y="140849"/>
                  </a:lnTo>
                  <a:lnTo>
                    <a:pt x="445665" y="39438"/>
                  </a:lnTo>
                  <a:lnTo>
                    <a:pt x="430165" y="39438"/>
                  </a:lnTo>
                  <a:lnTo>
                    <a:pt x="429460" y="57749"/>
                  </a:lnTo>
                  <a:cubicBezTo>
                    <a:pt x="421011" y="44837"/>
                    <a:pt x="406225" y="36621"/>
                    <a:pt x="389557" y="36621"/>
                  </a:cubicBezTo>
                  <a:cubicBezTo>
                    <a:pt x="361624" y="36621"/>
                    <a:pt x="341194" y="60565"/>
                    <a:pt x="341194" y="90144"/>
                  </a:cubicBezTo>
                  <a:cubicBezTo>
                    <a:pt x="341194" y="119722"/>
                    <a:pt x="361624" y="143666"/>
                    <a:pt x="389557" y="143666"/>
                  </a:cubicBezTo>
                  <a:moveTo>
                    <a:pt x="249981" y="140849"/>
                  </a:moveTo>
                  <a:lnTo>
                    <a:pt x="268761" y="140849"/>
                  </a:lnTo>
                  <a:lnTo>
                    <a:pt x="268761" y="74415"/>
                  </a:lnTo>
                  <a:lnTo>
                    <a:pt x="323451" y="74415"/>
                  </a:lnTo>
                  <a:lnTo>
                    <a:pt x="323451" y="58687"/>
                  </a:lnTo>
                  <a:lnTo>
                    <a:pt x="268761" y="58687"/>
                  </a:lnTo>
                  <a:lnTo>
                    <a:pt x="268761" y="15728"/>
                  </a:lnTo>
                  <a:lnTo>
                    <a:pt x="335189" y="15728"/>
                  </a:lnTo>
                  <a:lnTo>
                    <a:pt x="335189" y="0"/>
                  </a:lnTo>
                  <a:lnTo>
                    <a:pt x="249981" y="0"/>
                  </a:lnTo>
                  <a:lnTo>
                    <a:pt x="249981" y="140849"/>
                  </a:lnTo>
                  <a:close/>
                  <a:moveTo>
                    <a:pt x="149273" y="140849"/>
                  </a:moveTo>
                  <a:lnTo>
                    <a:pt x="168052" y="140849"/>
                  </a:lnTo>
                  <a:lnTo>
                    <a:pt x="168052" y="0"/>
                  </a:lnTo>
                  <a:lnTo>
                    <a:pt x="149273" y="0"/>
                  </a:lnTo>
                  <a:lnTo>
                    <a:pt x="149273" y="140849"/>
                  </a:lnTo>
                  <a:close/>
                  <a:moveTo>
                    <a:pt x="41550" y="86153"/>
                  </a:moveTo>
                  <a:lnTo>
                    <a:pt x="66197" y="28170"/>
                  </a:lnTo>
                  <a:lnTo>
                    <a:pt x="90851" y="86153"/>
                  </a:lnTo>
                  <a:lnTo>
                    <a:pt x="41550" y="86153"/>
                  </a:lnTo>
                  <a:close/>
                  <a:moveTo>
                    <a:pt x="0" y="140849"/>
                  </a:moveTo>
                  <a:lnTo>
                    <a:pt x="18310" y="140849"/>
                  </a:lnTo>
                  <a:lnTo>
                    <a:pt x="35212" y="101412"/>
                  </a:lnTo>
                  <a:lnTo>
                    <a:pt x="97188" y="101412"/>
                  </a:lnTo>
                  <a:lnTo>
                    <a:pt x="114087" y="140849"/>
                  </a:lnTo>
                  <a:lnTo>
                    <a:pt x="133340" y="140849"/>
                  </a:lnTo>
                  <a:lnTo>
                    <a:pt x="72775" y="0"/>
                  </a:lnTo>
                  <a:lnTo>
                    <a:pt x="60564" y="0"/>
                  </a:lnTo>
                  <a:lnTo>
                    <a:pt x="0" y="140849"/>
                  </a:ln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algn="l" defTabSz="914346" rtl="0"/>
              <a:endParaRPr lang="en-US" sz="1800">
                <a:solidFill>
                  <a:schemeClr val="accent5"/>
                </a:solidFill>
              </a:endParaRPr>
            </a:p>
          </p:txBody>
        </p:sp>
      </p:grp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F9E6A75-9A8F-5C9A-CBA7-ABC486BAF08A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xfrm>
            <a:off x="623393" y="1796816"/>
            <a:ext cx="3216000" cy="4045965"/>
          </a:xfrm>
          <a:prstGeom prst="roundRect">
            <a:avLst>
              <a:gd name="adj" fmla="val 158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80000" tIns="1800000" rIns="180000" bIns="18000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None/>
              <a:defRPr sz="1800" b="0" cap="none" spc="0" baseline="0">
                <a:solidFill>
                  <a:schemeClr val="tx1"/>
                </a:solidFill>
              </a:defRPr>
            </a:lvl1pPr>
            <a:lvl2pPr marL="8466" indent="0">
              <a:lnSpc>
                <a:spcPct val="120000"/>
              </a:lnSpc>
              <a:spcBef>
                <a:spcPts val="400"/>
              </a:spcBef>
              <a:buNone/>
              <a:tabLst/>
              <a:defRPr sz="1500">
                <a:solidFill>
                  <a:schemeClr val="tx1"/>
                </a:solidFill>
              </a:defRPr>
            </a:lvl2pPr>
            <a:lvl3pPr marL="186257" indent="-177790">
              <a:lnSpc>
                <a:spcPct val="12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3pPr>
            <a:lvl4pPr marL="654013" indent="-112177">
              <a:lnSpc>
                <a:spcPct val="10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4pPr>
            <a:lvl5pPr marL="774655" indent="-120644">
              <a:lnSpc>
                <a:spcPct val="10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2FBE2B1B-5E02-39F4-2C54-F82FD590B01F}"/>
              </a:ext>
            </a:extLst>
          </p:cNvPr>
          <p:cNvSpPr>
            <a:spLocks noGrp="1"/>
          </p:cNvSpPr>
          <p:nvPr>
            <p:ph sz="half" idx="21"/>
          </p:nvPr>
        </p:nvSpPr>
        <p:spPr bwMode="auto">
          <a:xfrm>
            <a:off x="4037153" y="1796816"/>
            <a:ext cx="3216000" cy="4045965"/>
          </a:xfrm>
          <a:prstGeom prst="roundRect">
            <a:avLst>
              <a:gd name="adj" fmla="val 158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80000" tIns="1800000" rIns="180000" bIns="18000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None/>
              <a:defRPr sz="1800" b="0" cap="none" spc="0" baseline="0">
                <a:solidFill>
                  <a:schemeClr val="tx1"/>
                </a:solidFill>
              </a:defRPr>
            </a:lvl1pPr>
            <a:lvl2pPr marL="8466" indent="0">
              <a:lnSpc>
                <a:spcPct val="120000"/>
              </a:lnSpc>
              <a:spcBef>
                <a:spcPts val="400"/>
              </a:spcBef>
              <a:buNone/>
              <a:tabLst/>
              <a:defRPr sz="1500">
                <a:solidFill>
                  <a:schemeClr val="tx1"/>
                </a:solidFill>
              </a:defRPr>
            </a:lvl2pPr>
            <a:lvl3pPr marL="186257" indent="-177790">
              <a:lnSpc>
                <a:spcPct val="12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3pPr>
            <a:lvl4pPr marL="654013" indent="-112177">
              <a:lnSpc>
                <a:spcPct val="10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4pPr>
            <a:lvl5pPr marL="774655" indent="-120644">
              <a:lnSpc>
                <a:spcPct val="10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50E6D125-2A85-A33C-8A5A-152ED46222BA}"/>
              </a:ext>
            </a:extLst>
          </p:cNvPr>
          <p:cNvSpPr>
            <a:spLocks noGrp="1"/>
          </p:cNvSpPr>
          <p:nvPr>
            <p:ph sz="half" idx="22"/>
          </p:nvPr>
        </p:nvSpPr>
        <p:spPr bwMode="auto">
          <a:xfrm>
            <a:off x="7450915" y="1796816"/>
            <a:ext cx="3216000" cy="4045965"/>
          </a:xfrm>
          <a:prstGeom prst="roundRect">
            <a:avLst>
              <a:gd name="adj" fmla="val 158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80000" tIns="1800000" rIns="180000" bIns="18000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None/>
              <a:defRPr sz="1800" b="0" cap="none" spc="0" baseline="0">
                <a:solidFill>
                  <a:schemeClr val="tx1"/>
                </a:solidFill>
              </a:defRPr>
            </a:lvl1pPr>
            <a:lvl2pPr marL="8466" indent="0">
              <a:lnSpc>
                <a:spcPct val="120000"/>
              </a:lnSpc>
              <a:spcBef>
                <a:spcPts val="400"/>
              </a:spcBef>
              <a:buNone/>
              <a:tabLst/>
              <a:defRPr sz="1500">
                <a:solidFill>
                  <a:schemeClr val="tx1"/>
                </a:solidFill>
              </a:defRPr>
            </a:lvl2pPr>
            <a:lvl3pPr marL="186257" indent="-177790">
              <a:lnSpc>
                <a:spcPct val="12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3pPr>
            <a:lvl4pPr marL="654013" indent="-112177">
              <a:lnSpc>
                <a:spcPct val="10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4pPr>
            <a:lvl5pPr marL="774655" indent="-120644">
              <a:lnSpc>
                <a:spcPct val="10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D1CE84E6-725A-F367-1640-CA6D266E498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auto">
          <a:xfrm>
            <a:off x="838696" y="2005685"/>
            <a:ext cx="2785401" cy="1440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C56CD5A3-2D7F-664D-CEF4-8C5B20F7E02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auto">
          <a:xfrm>
            <a:off x="4252457" y="2005685"/>
            <a:ext cx="2785401" cy="1440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BE6DE1E6-35A4-E4E2-9349-56A44E59F87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 bwMode="auto">
          <a:xfrm>
            <a:off x="7666217" y="2005685"/>
            <a:ext cx="2785401" cy="1440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17140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boxes_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C02505D-67EC-355A-42F5-2FF8F968989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3394" y="645584"/>
            <a:ext cx="8202020" cy="95921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F9E6A75-9A8F-5C9A-CBA7-ABC486BAF08A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xfrm>
            <a:off x="623393" y="1796816"/>
            <a:ext cx="3216000" cy="4045965"/>
          </a:xfrm>
          <a:prstGeom prst="roundRect">
            <a:avLst>
              <a:gd name="adj" fmla="val 1584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lIns="180000" tIns="1800000" rIns="180000" bIns="18000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None/>
              <a:defRPr sz="1800" b="0" cap="none" spc="0" baseline="0">
                <a:solidFill>
                  <a:schemeClr val="bg1"/>
                </a:solidFill>
              </a:defRPr>
            </a:lvl1pPr>
            <a:lvl2pPr marL="8466" indent="0">
              <a:lnSpc>
                <a:spcPct val="120000"/>
              </a:lnSpc>
              <a:spcBef>
                <a:spcPts val="400"/>
              </a:spcBef>
              <a:buNone/>
              <a:tabLst/>
              <a:defRPr sz="1500">
                <a:solidFill>
                  <a:schemeClr val="bg1"/>
                </a:solidFill>
              </a:defRPr>
            </a:lvl2pPr>
            <a:lvl3pPr marL="186257" indent="-177790">
              <a:lnSpc>
                <a:spcPct val="120000"/>
              </a:lnSpc>
              <a:spcBef>
                <a:spcPts val="400"/>
              </a:spcBef>
              <a:tabLst/>
              <a:defRPr>
                <a:solidFill>
                  <a:schemeClr val="bg1"/>
                </a:solidFill>
              </a:defRPr>
            </a:lvl3pPr>
            <a:lvl4pPr marL="654013" indent="-112177">
              <a:lnSpc>
                <a:spcPct val="10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4pPr>
            <a:lvl5pPr marL="774655" indent="-120644">
              <a:lnSpc>
                <a:spcPct val="10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2FBE2B1B-5E02-39F4-2C54-F82FD590B01F}"/>
              </a:ext>
            </a:extLst>
          </p:cNvPr>
          <p:cNvSpPr>
            <a:spLocks noGrp="1"/>
          </p:cNvSpPr>
          <p:nvPr>
            <p:ph sz="half" idx="21"/>
          </p:nvPr>
        </p:nvSpPr>
        <p:spPr bwMode="auto">
          <a:xfrm>
            <a:off x="4037153" y="1796816"/>
            <a:ext cx="3216000" cy="4045965"/>
          </a:xfrm>
          <a:prstGeom prst="roundRect">
            <a:avLst>
              <a:gd name="adj" fmla="val 1584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lIns="180000" tIns="1800000" rIns="180000" bIns="18000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None/>
              <a:defRPr sz="1800" b="0" cap="none" spc="0" baseline="0">
                <a:solidFill>
                  <a:schemeClr val="bg1"/>
                </a:solidFill>
              </a:defRPr>
            </a:lvl1pPr>
            <a:lvl2pPr marL="8466" indent="0">
              <a:lnSpc>
                <a:spcPct val="120000"/>
              </a:lnSpc>
              <a:spcBef>
                <a:spcPts val="400"/>
              </a:spcBef>
              <a:buNone/>
              <a:tabLst/>
              <a:defRPr sz="1500">
                <a:solidFill>
                  <a:schemeClr val="bg1"/>
                </a:solidFill>
              </a:defRPr>
            </a:lvl2pPr>
            <a:lvl3pPr marL="186257" indent="-177790">
              <a:lnSpc>
                <a:spcPct val="120000"/>
              </a:lnSpc>
              <a:spcBef>
                <a:spcPts val="400"/>
              </a:spcBef>
              <a:tabLst/>
              <a:defRPr>
                <a:solidFill>
                  <a:schemeClr val="bg1"/>
                </a:solidFill>
              </a:defRPr>
            </a:lvl3pPr>
            <a:lvl4pPr marL="654013" indent="-112177">
              <a:lnSpc>
                <a:spcPct val="10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4pPr>
            <a:lvl5pPr marL="774655" indent="-120644">
              <a:lnSpc>
                <a:spcPct val="10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50E6D125-2A85-A33C-8A5A-152ED46222BA}"/>
              </a:ext>
            </a:extLst>
          </p:cNvPr>
          <p:cNvSpPr>
            <a:spLocks noGrp="1"/>
          </p:cNvSpPr>
          <p:nvPr>
            <p:ph sz="half" idx="22"/>
          </p:nvPr>
        </p:nvSpPr>
        <p:spPr bwMode="auto">
          <a:xfrm>
            <a:off x="7450915" y="1796816"/>
            <a:ext cx="3216000" cy="4045965"/>
          </a:xfrm>
          <a:prstGeom prst="roundRect">
            <a:avLst>
              <a:gd name="adj" fmla="val 1584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lIns="180000" tIns="1800000" rIns="180000" bIns="18000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None/>
              <a:defRPr sz="1800" b="0" cap="none" spc="0" baseline="0">
                <a:solidFill>
                  <a:schemeClr val="bg1"/>
                </a:solidFill>
              </a:defRPr>
            </a:lvl1pPr>
            <a:lvl2pPr marL="8466" indent="0">
              <a:lnSpc>
                <a:spcPct val="120000"/>
              </a:lnSpc>
              <a:spcBef>
                <a:spcPts val="400"/>
              </a:spcBef>
              <a:buNone/>
              <a:tabLst/>
              <a:defRPr sz="1500">
                <a:solidFill>
                  <a:schemeClr val="bg1"/>
                </a:solidFill>
              </a:defRPr>
            </a:lvl2pPr>
            <a:lvl3pPr marL="186257" indent="-177790">
              <a:lnSpc>
                <a:spcPct val="120000"/>
              </a:lnSpc>
              <a:spcBef>
                <a:spcPts val="400"/>
              </a:spcBef>
              <a:tabLst/>
              <a:defRPr>
                <a:solidFill>
                  <a:schemeClr val="bg1"/>
                </a:solidFill>
              </a:defRPr>
            </a:lvl3pPr>
            <a:lvl4pPr marL="654013" indent="-112177">
              <a:lnSpc>
                <a:spcPct val="10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4pPr>
            <a:lvl5pPr marL="774655" indent="-120644">
              <a:lnSpc>
                <a:spcPct val="10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D1CE84E6-725A-F367-1640-CA6D266E498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auto">
          <a:xfrm>
            <a:off x="838696" y="2005685"/>
            <a:ext cx="2785401" cy="14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C56CD5A3-2D7F-664D-CEF4-8C5B20F7E02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auto">
          <a:xfrm>
            <a:off x="4252457" y="2005685"/>
            <a:ext cx="2785401" cy="14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BE6DE1E6-35A4-E4E2-9349-56A44E59F87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 bwMode="auto">
          <a:xfrm>
            <a:off x="7666217" y="2005685"/>
            <a:ext cx="2785401" cy="14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D29BD7-30AC-BAC4-920D-310BC20FC29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>
              <a:defRPr/>
            </a:pPr>
            <a:fld id="{1E1907CD-444F-B14E-9F5A-08DB01D71974}" type="datetime1">
              <a:t>6/2/26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7C404-FBEE-14D0-FCF2-E76F87455FB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C197750-EEBD-B34A-BE39-A2AA7A4A96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51735-60AB-ECFB-0091-B00AAF7C13B5}"/>
              </a:ext>
            </a:extLst>
          </p:cNvPr>
          <p:cNvGrpSpPr/>
          <p:nvPr userDrawn="1"/>
        </p:nvGrpSpPr>
        <p:grpSpPr>
          <a:xfrm>
            <a:off x="9467871" y="410391"/>
            <a:ext cx="2344580" cy="297053"/>
            <a:chOff x="6935009" y="469087"/>
            <a:chExt cx="1758435" cy="222790"/>
          </a:xfrm>
          <a:solidFill>
            <a:schemeClr val="tx1"/>
          </a:solidFill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1BCAD0F4-7F72-B869-6A5D-2D20CFD0FFDC}"/>
                </a:ext>
              </a:extLst>
            </p:cNvPr>
            <p:cNvSpPr/>
            <p:nvPr/>
          </p:nvSpPr>
          <p:spPr>
            <a:xfrm>
              <a:off x="6935009" y="469087"/>
              <a:ext cx="729285" cy="213424"/>
            </a:xfrm>
            <a:custGeom>
              <a:avLst/>
              <a:gdLst>
                <a:gd name="connsiteX0" fmla="*/ 26918 w 729285"/>
                <a:gd name="connsiteY0" fmla="*/ 35926 h 213424"/>
                <a:gd name="connsiteX1" fmla="*/ 0 w 729285"/>
                <a:gd name="connsiteY1" fmla="*/ 35926 h 213424"/>
                <a:gd name="connsiteX2" fmla="*/ 0 w 729285"/>
                <a:gd name="connsiteY2" fmla="*/ 177593 h 213424"/>
                <a:gd name="connsiteX3" fmla="*/ 103891 w 729285"/>
                <a:gd name="connsiteY3" fmla="*/ 177593 h 213424"/>
                <a:gd name="connsiteX4" fmla="*/ 103891 w 729285"/>
                <a:gd name="connsiteY4" fmla="*/ 152753 h 213424"/>
                <a:gd name="connsiteX5" fmla="*/ 26918 w 729285"/>
                <a:gd name="connsiteY5" fmla="*/ 152753 h 213424"/>
                <a:gd name="connsiteX6" fmla="*/ 26918 w 729285"/>
                <a:gd name="connsiteY6" fmla="*/ 35926 h 213424"/>
                <a:gd name="connsiteX7" fmla="*/ 2 w 729285"/>
                <a:gd name="connsiteY7" fmla="*/ 8256 h 213424"/>
                <a:gd name="connsiteX8" fmla="*/ 729285 w 729285"/>
                <a:gd name="connsiteY8" fmla="*/ 8256 h 213424"/>
                <a:gd name="connsiteX9" fmla="*/ 729285 w 729285"/>
                <a:gd name="connsiteY9" fmla="*/ 0 h 213424"/>
                <a:gd name="connsiteX10" fmla="*/ 2 w 729285"/>
                <a:gd name="connsiteY10" fmla="*/ 0 h 213424"/>
                <a:gd name="connsiteX11" fmla="*/ 2 w 729285"/>
                <a:gd name="connsiteY11" fmla="*/ 8256 h 213424"/>
                <a:gd name="connsiteX12" fmla="*/ 294423 w 729285"/>
                <a:gd name="connsiteY12" fmla="*/ 35925 h 213424"/>
                <a:gd name="connsiteX13" fmla="*/ 294423 w 729285"/>
                <a:gd name="connsiteY13" fmla="*/ 118281 h 213424"/>
                <a:gd name="connsiteX14" fmla="*/ 284318 w 729285"/>
                <a:gd name="connsiteY14" fmla="*/ 142932 h 213424"/>
                <a:gd name="connsiteX15" fmla="*/ 259762 w 729285"/>
                <a:gd name="connsiteY15" fmla="*/ 150771 h 213424"/>
                <a:gd name="connsiteX16" fmla="*/ 235207 w 729285"/>
                <a:gd name="connsiteY16" fmla="*/ 142932 h 213424"/>
                <a:gd name="connsiteX17" fmla="*/ 225102 w 729285"/>
                <a:gd name="connsiteY17" fmla="*/ 118281 h 213424"/>
                <a:gd name="connsiteX18" fmla="*/ 225102 w 729285"/>
                <a:gd name="connsiteY18" fmla="*/ 35925 h 213424"/>
                <a:gd name="connsiteX19" fmla="*/ 198373 w 729285"/>
                <a:gd name="connsiteY19" fmla="*/ 35925 h 213424"/>
                <a:gd name="connsiteX20" fmla="*/ 198373 w 729285"/>
                <a:gd name="connsiteY20" fmla="*/ 125931 h 213424"/>
                <a:gd name="connsiteX21" fmla="*/ 215749 w 729285"/>
                <a:gd name="connsiteY21" fmla="*/ 162480 h 213424"/>
                <a:gd name="connsiteX22" fmla="*/ 259762 w 729285"/>
                <a:gd name="connsiteY22" fmla="*/ 177593 h 213424"/>
                <a:gd name="connsiteX23" fmla="*/ 303773 w 729285"/>
                <a:gd name="connsiteY23" fmla="*/ 162480 h 213424"/>
                <a:gd name="connsiteX24" fmla="*/ 321152 w 729285"/>
                <a:gd name="connsiteY24" fmla="*/ 125931 h 213424"/>
                <a:gd name="connsiteX25" fmla="*/ 321152 w 729285"/>
                <a:gd name="connsiteY25" fmla="*/ 35925 h 213424"/>
                <a:gd name="connsiteX26" fmla="*/ 294423 w 729285"/>
                <a:gd name="connsiteY26" fmla="*/ 35925 h 213424"/>
                <a:gd name="connsiteX27" fmla="*/ 467700 w 729285"/>
                <a:gd name="connsiteY27" fmla="*/ 177594 h 213424"/>
                <a:gd name="connsiteX28" fmla="*/ 467700 w 729285"/>
                <a:gd name="connsiteY28" fmla="*/ 92686 h 213424"/>
                <a:gd name="connsiteX29" fmla="*/ 511713 w 729285"/>
                <a:gd name="connsiteY29" fmla="*/ 141704 h 213424"/>
                <a:gd name="connsiteX30" fmla="*/ 555724 w 729285"/>
                <a:gd name="connsiteY30" fmla="*/ 92686 h 213424"/>
                <a:gd name="connsiteX31" fmla="*/ 555819 w 729285"/>
                <a:gd name="connsiteY31" fmla="*/ 177594 h 213424"/>
                <a:gd name="connsiteX32" fmla="*/ 582642 w 729285"/>
                <a:gd name="connsiteY32" fmla="*/ 177594 h 213424"/>
                <a:gd name="connsiteX33" fmla="*/ 582642 w 729285"/>
                <a:gd name="connsiteY33" fmla="*/ 35926 h 213424"/>
                <a:gd name="connsiteX34" fmla="*/ 574518 w 729285"/>
                <a:gd name="connsiteY34" fmla="*/ 35926 h 213424"/>
                <a:gd name="connsiteX35" fmla="*/ 511713 w 729285"/>
                <a:gd name="connsiteY35" fmla="*/ 107232 h 213424"/>
                <a:gd name="connsiteX36" fmla="*/ 449001 w 729285"/>
                <a:gd name="connsiteY36" fmla="*/ 35926 h 213424"/>
                <a:gd name="connsiteX37" fmla="*/ 440878 w 729285"/>
                <a:gd name="connsiteY37" fmla="*/ 35926 h 213424"/>
                <a:gd name="connsiteX38" fmla="*/ 440878 w 729285"/>
                <a:gd name="connsiteY38" fmla="*/ 177594 h 213424"/>
                <a:gd name="connsiteX39" fmla="*/ 467700 w 729285"/>
                <a:gd name="connsiteY39" fmla="*/ 177594 h 213424"/>
                <a:gd name="connsiteX40" fmla="*/ 702367 w 729285"/>
                <a:gd name="connsiteY40" fmla="*/ 177595 h 213424"/>
                <a:gd name="connsiteX41" fmla="*/ 729285 w 729285"/>
                <a:gd name="connsiteY41" fmla="*/ 177595 h 213424"/>
                <a:gd name="connsiteX42" fmla="*/ 729285 w 729285"/>
                <a:gd name="connsiteY42" fmla="*/ 35830 h 213424"/>
                <a:gd name="connsiteX43" fmla="*/ 702367 w 729285"/>
                <a:gd name="connsiteY43" fmla="*/ 35830 h 213424"/>
                <a:gd name="connsiteX44" fmla="*/ 702367 w 729285"/>
                <a:gd name="connsiteY44" fmla="*/ 177595 h 213424"/>
                <a:gd name="connsiteX45" fmla="*/ 2 w 729285"/>
                <a:gd name="connsiteY45" fmla="*/ 213424 h 213424"/>
                <a:gd name="connsiteX46" fmla="*/ 729285 w 729285"/>
                <a:gd name="connsiteY46" fmla="*/ 213424 h 213424"/>
                <a:gd name="connsiteX47" fmla="*/ 729285 w 729285"/>
                <a:gd name="connsiteY47" fmla="*/ 205169 h 213424"/>
                <a:gd name="connsiteX48" fmla="*/ 2 w 729285"/>
                <a:gd name="connsiteY48" fmla="*/ 205169 h 213424"/>
                <a:gd name="connsiteX49" fmla="*/ 2 w 729285"/>
                <a:gd name="connsiteY49" fmla="*/ 213424 h 213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29285" h="213424">
                  <a:moveTo>
                    <a:pt x="26918" y="35926"/>
                  </a:moveTo>
                  <a:lnTo>
                    <a:pt x="0" y="35926"/>
                  </a:lnTo>
                  <a:lnTo>
                    <a:pt x="0" y="177593"/>
                  </a:lnTo>
                  <a:lnTo>
                    <a:pt x="103891" y="177593"/>
                  </a:lnTo>
                  <a:lnTo>
                    <a:pt x="103891" y="152753"/>
                  </a:lnTo>
                  <a:lnTo>
                    <a:pt x="26918" y="152753"/>
                  </a:lnTo>
                  <a:lnTo>
                    <a:pt x="26918" y="35926"/>
                  </a:lnTo>
                  <a:close/>
                  <a:moveTo>
                    <a:pt x="2" y="8256"/>
                  </a:moveTo>
                  <a:lnTo>
                    <a:pt x="729285" y="8256"/>
                  </a:lnTo>
                  <a:lnTo>
                    <a:pt x="729285" y="0"/>
                  </a:lnTo>
                  <a:lnTo>
                    <a:pt x="2" y="0"/>
                  </a:lnTo>
                  <a:lnTo>
                    <a:pt x="2" y="8256"/>
                  </a:lnTo>
                  <a:close/>
                  <a:moveTo>
                    <a:pt x="294423" y="35925"/>
                  </a:moveTo>
                  <a:lnTo>
                    <a:pt x="294423" y="118281"/>
                  </a:lnTo>
                  <a:cubicBezTo>
                    <a:pt x="294423" y="129238"/>
                    <a:pt x="291119" y="137550"/>
                    <a:pt x="284318" y="142932"/>
                  </a:cubicBezTo>
                  <a:cubicBezTo>
                    <a:pt x="277802" y="148125"/>
                    <a:pt x="269586" y="150771"/>
                    <a:pt x="259762" y="150771"/>
                  </a:cubicBezTo>
                  <a:cubicBezTo>
                    <a:pt x="249939" y="150771"/>
                    <a:pt x="241723" y="148125"/>
                    <a:pt x="235207" y="142932"/>
                  </a:cubicBezTo>
                  <a:cubicBezTo>
                    <a:pt x="228406" y="137550"/>
                    <a:pt x="225102" y="129238"/>
                    <a:pt x="225102" y="118281"/>
                  </a:cubicBezTo>
                  <a:lnTo>
                    <a:pt x="225102" y="35925"/>
                  </a:lnTo>
                  <a:lnTo>
                    <a:pt x="198373" y="35925"/>
                  </a:lnTo>
                  <a:lnTo>
                    <a:pt x="198373" y="125931"/>
                  </a:lnTo>
                  <a:cubicBezTo>
                    <a:pt x="198373" y="140288"/>
                    <a:pt x="204229" y="152471"/>
                    <a:pt x="215749" y="162480"/>
                  </a:cubicBezTo>
                  <a:cubicBezTo>
                    <a:pt x="227369" y="172588"/>
                    <a:pt x="242009" y="177593"/>
                    <a:pt x="259762" y="177593"/>
                  </a:cubicBezTo>
                  <a:cubicBezTo>
                    <a:pt x="277517" y="177593"/>
                    <a:pt x="292157" y="172588"/>
                    <a:pt x="303773" y="162480"/>
                  </a:cubicBezTo>
                  <a:cubicBezTo>
                    <a:pt x="315393" y="152375"/>
                    <a:pt x="321152" y="140288"/>
                    <a:pt x="321152" y="125931"/>
                  </a:cubicBezTo>
                  <a:lnTo>
                    <a:pt x="321152" y="35925"/>
                  </a:lnTo>
                  <a:lnTo>
                    <a:pt x="294423" y="35925"/>
                  </a:lnTo>
                  <a:close/>
                  <a:moveTo>
                    <a:pt x="467700" y="177594"/>
                  </a:moveTo>
                  <a:lnTo>
                    <a:pt x="467700" y="92686"/>
                  </a:lnTo>
                  <a:lnTo>
                    <a:pt x="511713" y="141704"/>
                  </a:lnTo>
                  <a:lnTo>
                    <a:pt x="555724" y="92686"/>
                  </a:lnTo>
                  <a:lnTo>
                    <a:pt x="555819" y="177594"/>
                  </a:lnTo>
                  <a:lnTo>
                    <a:pt x="582642" y="177594"/>
                  </a:lnTo>
                  <a:lnTo>
                    <a:pt x="582642" y="35926"/>
                  </a:lnTo>
                  <a:lnTo>
                    <a:pt x="574518" y="35926"/>
                  </a:lnTo>
                  <a:lnTo>
                    <a:pt x="511713" y="107232"/>
                  </a:lnTo>
                  <a:lnTo>
                    <a:pt x="449001" y="35926"/>
                  </a:lnTo>
                  <a:lnTo>
                    <a:pt x="440878" y="35926"/>
                  </a:lnTo>
                  <a:lnTo>
                    <a:pt x="440878" y="177594"/>
                  </a:lnTo>
                  <a:lnTo>
                    <a:pt x="467700" y="177594"/>
                  </a:lnTo>
                  <a:close/>
                  <a:moveTo>
                    <a:pt x="702367" y="177595"/>
                  </a:moveTo>
                  <a:lnTo>
                    <a:pt x="729285" y="177595"/>
                  </a:lnTo>
                  <a:lnTo>
                    <a:pt x="729285" y="35830"/>
                  </a:lnTo>
                  <a:lnTo>
                    <a:pt x="702367" y="35830"/>
                  </a:lnTo>
                  <a:lnTo>
                    <a:pt x="702367" y="177595"/>
                  </a:lnTo>
                  <a:close/>
                  <a:moveTo>
                    <a:pt x="2" y="213424"/>
                  </a:moveTo>
                  <a:lnTo>
                    <a:pt x="729285" y="213424"/>
                  </a:lnTo>
                  <a:lnTo>
                    <a:pt x="729285" y="205169"/>
                  </a:lnTo>
                  <a:lnTo>
                    <a:pt x="2" y="205169"/>
                  </a:lnTo>
                  <a:lnTo>
                    <a:pt x="2" y="213424"/>
                  </a:ln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algn="l" defTabSz="914346" rtl="0"/>
              <a:endParaRPr lang="en-US" sz="1800">
                <a:solidFill>
                  <a:schemeClr val="accent5"/>
                </a:solidFill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B9FC502-760F-BD8F-D845-C15DBC101B2F}"/>
                </a:ext>
              </a:extLst>
            </p:cNvPr>
            <p:cNvSpPr/>
            <p:nvPr/>
          </p:nvSpPr>
          <p:spPr>
            <a:xfrm>
              <a:off x="7754747" y="505253"/>
              <a:ext cx="938697" cy="186624"/>
            </a:xfrm>
            <a:custGeom>
              <a:avLst/>
              <a:gdLst>
                <a:gd name="connsiteX0" fmla="*/ 856527 w 938697"/>
                <a:gd name="connsiteY0" fmla="*/ 186625 h 186624"/>
                <a:gd name="connsiteX1" fmla="*/ 874140 w 938697"/>
                <a:gd name="connsiteY1" fmla="*/ 186625 h 186624"/>
                <a:gd name="connsiteX2" fmla="*/ 938697 w 938697"/>
                <a:gd name="connsiteY2" fmla="*/ 39438 h 186624"/>
                <a:gd name="connsiteX3" fmla="*/ 921326 w 938697"/>
                <a:gd name="connsiteY3" fmla="*/ 39438 h 186624"/>
                <a:gd name="connsiteX4" fmla="*/ 888695 w 938697"/>
                <a:gd name="connsiteY4" fmla="*/ 115496 h 186624"/>
                <a:gd name="connsiteX5" fmla="*/ 855823 w 938697"/>
                <a:gd name="connsiteY5" fmla="*/ 39438 h 186624"/>
                <a:gd name="connsiteX6" fmla="*/ 837516 w 938697"/>
                <a:gd name="connsiteY6" fmla="*/ 39438 h 186624"/>
                <a:gd name="connsiteX7" fmla="*/ 879542 w 938697"/>
                <a:gd name="connsiteY7" fmla="*/ 135215 h 186624"/>
                <a:gd name="connsiteX8" fmla="*/ 856527 w 938697"/>
                <a:gd name="connsiteY8" fmla="*/ 186625 h 186624"/>
                <a:gd name="connsiteX9" fmla="*/ 771530 w 938697"/>
                <a:gd name="connsiteY9" fmla="*/ 140849 h 186624"/>
                <a:gd name="connsiteX10" fmla="*/ 789374 w 938697"/>
                <a:gd name="connsiteY10" fmla="*/ 140849 h 186624"/>
                <a:gd name="connsiteX11" fmla="*/ 789374 w 938697"/>
                <a:gd name="connsiteY11" fmla="*/ 80519 h 186624"/>
                <a:gd name="connsiteX12" fmla="*/ 827638 w 938697"/>
                <a:gd name="connsiteY12" fmla="*/ 55871 h 186624"/>
                <a:gd name="connsiteX13" fmla="*/ 827638 w 938697"/>
                <a:gd name="connsiteY13" fmla="*/ 36621 h 186624"/>
                <a:gd name="connsiteX14" fmla="*/ 788198 w 938697"/>
                <a:gd name="connsiteY14" fmla="*/ 58921 h 186624"/>
                <a:gd name="connsiteX15" fmla="*/ 787021 w 938697"/>
                <a:gd name="connsiteY15" fmla="*/ 39438 h 186624"/>
                <a:gd name="connsiteX16" fmla="*/ 771530 w 938697"/>
                <a:gd name="connsiteY16" fmla="*/ 39438 h 186624"/>
                <a:gd name="connsiteX17" fmla="*/ 771530 w 938697"/>
                <a:gd name="connsiteY17" fmla="*/ 140849 h 186624"/>
                <a:gd name="connsiteX18" fmla="*/ 695194 w 938697"/>
                <a:gd name="connsiteY18" fmla="*/ 130286 h 186624"/>
                <a:gd name="connsiteX19" fmla="*/ 657634 w 938697"/>
                <a:gd name="connsiteY19" fmla="*/ 90144 h 186624"/>
                <a:gd name="connsiteX20" fmla="*/ 695194 w 938697"/>
                <a:gd name="connsiteY20" fmla="*/ 50001 h 186624"/>
                <a:gd name="connsiteX21" fmla="*/ 732522 w 938697"/>
                <a:gd name="connsiteY21" fmla="*/ 90144 h 186624"/>
                <a:gd name="connsiteX22" fmla="*/ 695194 w 938697"/>
                <a:gd name="connsiteY22" fmla="*/ 130286 h 186624"/>
                <a:gd name="connsiteX23" fmla="*/ 695194 w 938697"/>
                <a:gd name="connsiteY23" fmla="*/ 144605 h 186624"/>
                <a:gd name="connsiteX24" fmla="*/ 750356 w 938697"/>
                <a:gd name="connsiteY24" fmla="*/ 90144 h 186624"/>
                <a:gd name="connsiteX25" fmla="*/ 695194 w 938697"/>
                <a:gd name="connsiteY25" fmla="*/ 35682 h 186624"/>
                <a:gd name="connsiteX26" fmla="*/ 639790 w 938697"/>
                <a:gd name="connsiteY26" fmla="*/ 90144 h 186624"/>
                <a:gd name="connsiteX27" fmla="*/ 695194 w 938697"/>
                <a:gd name="connsiteY27" fmla="*/ 144605 h 186624"/>
                <a:gd name="connsiteX28" fmla="*/ 592685 w 938697"/>
                <a:gd name="connsiteY28" fmla="*/ 140849 h 186624"/>
                <a:gd name="connsiteX29" fmla="*/ 610519 w 938697"/>
                <a:gd name="connsiteY29" fmla="*/ 140849 h 186624"/>
                <a:gd name="connsiteX30" fmla="*/ 610519 w 938697"/>
                <a:gd name="connsiteY30" fmla="*/ 51645 h 186624"/>
                <a:gd name="connsiteX31" fmla="*/ 633523 w 938697"/>
                <a:gd name="connsiteY31" fmla="*/ 51645 h 186624"/>
                <a:gd name="connsiteX32" fmla="*/ 633523 w 938697"/>
                <a:gd name="connsiteY32" fmla="*/ 39438 h 186624"/>
                <a:gd name="connsiteX33" fmla="*/ 610519 w 938697"/>
                <a:gd name="connsiteY33" fmla="*/ 39438 h 186624"/>
                <a:gd name="connsiteX34" fmla="*/ 610519 w 938697"/>
                <a:gd name="connsiteY34" fmla="*/ 11738 h 186624"/>
                <a:gd name="connsiteX35" fmla="*/ 592685 w 938697"/>
                <a:gd name="connsiteY35" fmla="*/ 11738 h 186624"/>
                <a:gd name="connsiteX36" fmla="*/ 592685 w 938697"/>
                <a:gd name="connsiteY36" fmla="*/ 39438 h 186624"/>
                <a:gd name="connsiteX37" fmla="*/ 569911 w 938697"/>
                <a:gd name="connsiteY37" fmla="*/ 39438 h 186624"/>
                <a:gd name="connsiteX38" fmla="*/ 569911 w 938697"/>
                <a:gd name="connsiteY38" fmla="*/ 51645 h 186624"/>
                <a:gd name="connsiteX39" fmla="*/ 592685 w 938697"/>
                <a:gd name="connsiteY39" fmla="*/ 51645 h 186624"/>
                <a:gd name="connsiteX40" fmla="*/ 592685 w 938697"/>
                <a:gd name="connsiteY40" fmla="*/ 140849 h 186624"/>
                <a:gd name="connsiteX41" fmla="*/ 520684 w 938697"/>
                <a:gd name="connsiteY41" fmla="*/ 143666 h 186624"/>
                <a:gd name="connsiteX42" fmla="*/ 556131 w 938697"/>
                <a:gd name="connsiteY42" fmla="*/ 133337 h 186624"/>
                <a:gd name="connsiteX43" fmla="*/ 556131 w 938697"/>
                <a:gd name="connsiteY43" fmla="*/ 117140 h 186624"/>
                <a:gd name="connsiteX44" fmla="*/ 522333 w 938697"/>
                <a:gd name="connsiteY44" fmla="*/ 129112 h 186624"/>
                <a:gd name="connsiteX45" fmla="*/ 485709 w 938697"/>
                <a:gd name="connsiteY45" fmla="*/ 90144 h 186624"/>
                <a:gd name="connsiteX46" fmla="*/ 522333 w 938697"/>
                <a:gd name="connsiteY46" fmla="*/ 51175 h 186624"/>
                <a:gd name="connsiteX47" fmla="*/ 556131 w 938697"/>
                <a:gd name="connsiteY47" fmla="*/ 63147 h 186624"/>
                <a:gd name="connsiteX48" fmla="*/ 556131 w 938697"/>
                <a:gd name="connsiteY48" fmla="*/ 46949 h 186624"/>
                <a:gd name="connsiteX49" fmla="*/ 520684 w 938697"/>
                <a:gd name="connsiteY49" fmla="*/ 36621 h 186624"/>
                <a:gd name="connsiteX50" fmla="*/ 467865 w 938697"/>
                <a:gd name="connsiteY50" fmla="*/ 90144 h 186624"/>
                <a:gd name="connsiteX51" fmla="*/ 520684 w 938697"/>
                <a:gd name="connsiteY51" fmla="*/ 143666 h 186624"/>
                <a:gd name="connsiteX52" fmla="*/ 394013 w 938697"/>
                <a:gd name="connsiteY52" fmla="*/ 129346 h 186624"/>
                <a:gd name="connsiteX53" fmla="*/ 359039 w 938697"/>
                <a:gd name="connsiteY53" fmla="*/ 90144 h 186624"/>
                <a:gd name="connsiteX54" fmla="*/ 394013 w 938697"/>
                <a:gd name="connsiteY54" fmla="*/ 50941 h 186624"/>
                <a:gd name="connsiteX55" fmla="*/ 428998 w 938697"/>
                <a:gd name="connsiteY55" fmla="*/ 90144 h 186624"/>
                <a:gd name="connsiteX56" fmla="*/ 394013 w 938697"/>
                <a:gd name="connsiteY56" fmla="*/ 129346 h 186624"/>
                <a:gd name="connsiteX57" fmla="*/ 389557 w 938697"/>
                <a:gd name="connsiteY57" fmla="*/ 143666 h 186624"/>
                <a:gd name="connsiteX58" fmla="*/ 429460 w 938697"/>
                <a:gd name="connsiteY58" fmla="*/ 122538 h 186624"/>
                <a:gd name="connsiteX59" fmla="*/ 430165 w 938697"/>
                <a:gd name="connsiteY59" fmla="*/ 140849 h 186624"/>
                <a:gd name="connsiteX60" fmla="*/ 445665 w 938697"/>
                <a:gd name="connsiteY60" fmla="*/ 140849 h 186624"/>
                <a:gd name="connsiteX61" fmla="*/ 445665 w 938697"/>
                <a:gd name="connsiteY61" fmla="*/ 39438 h 186624"/>
                <a:gd name="connsiteX62" fmla="*/ 430165 w 938697"/>
                <a:gd name="connsiteY62" fmla="*/ 39438 h 186624"/>
                <a:gd name="connsiteX63" fmla="*/ 429460 w 938697"/>
                <a:gd name="connsiteY63" fmla="*/ 57749 h 186624"/>
                <a:gd name="connsiteX64" fmla="*/ 389557 w 938697"/>
                <a:gd name="connsiteY64" fmla="*/ 36621 h 186624"/>
                <a:gd name="connsiteX65" fmla="*/ 341194 w 938697"/>
                <a:gd name="connsiteY65" fmla="*/ 90144 h 186624"/>
                <a:gd name="connsiteX66" fmla="*/ 389557 w 938697"/>
                <a:gd name="connsiteY66" fmla="*/ 143666 h 186624"/>
                <a:gd name="connsiteX67" fmla="*/ 249981 w 938697"/>
                <a:gd name="connsiteY67" fmla="*/ 140849 h 186624"/>
                <a:gd name="connsiteX68" fmla="*/ 268761 w 938697"/>
                <a:gd name="connsiteY68" fmla="*/ 140849 h 186624"/>
                <a:gd name="connsiteX69" fmla="*/ 268761 w 938697"/>
                <a:gd name="connsiteY69" fmla="*/ 74415 h 186624"/>
                <a:gd name="connsiteX70" fmla="*/ 323451 w 938697"/>
                <a:gd name="connsiteY70" fmla="*/ 74415 h 186624"/>
                <a:gd name="connsiteX71" fmla="*/ 323451 w 938697"/>
                <a:gd name="connsiteY71" fmla="*/ 58687 h 186624"/>
                <a:gd name="connsiteX72" fmla="*/ 268761 w 938697"/>
                <a:gd name="connsiteY72" fmla="*/ 58687 h 186624"/>
                <a:gd name="connsiteX73" fmla="*/ 268761 w 938697"/>
                <a:gd name="connsiteY73" fmla="*/ 15728 h 186624"/>
                <a:gd name="connsiteX74" fmla="*/ 335189 w 938697"/>
                <a:gd name="connsiteY74" fmla="*/ 15728 h 186624"/>
                <a:gd name="connsiteX75" fmla="*/ 335189 w 938697"/>
                <a:gd name="connsiteY75" fmla="*/ 0 h 186624"/>
                <a:gd name="connsiteX76" fmla="*/ 249981 w 938697"/>
                <a:gd name="connsiteY76" fmla="*/ 0 h 186624"/>
                <a:gd name="connsiteX77" fmla="*/ 249981 w 938697"/>
                <a:gd name="connsiteY77" fmla="*/ 140849 h 186624"/>
                <a:gd name="connsiteX78" fmla="*/ 149273 w 938697"/>
                <a:gd name="connsiteY78" fmla="*/ 140849 h 186624"/>
                <a:gd name="connsiteX79" fmla="*/ 168052 w 938697"/>
                <a:gd name="connsiteY79" fmla="*/ 140849 h 186624"/>
                <a:gd name="connsiteX80" fmla="*/ 168052 w 938697"/>
                <a:gd name="connsiteY80" fmla="*/ 0 h 186624"/>
                <a:gd name="connsiteX81" fmla="*/ 149273 w 938697"/>
                <a:gd name="connsiteY81" fmla="*/ 0 h 186624"/>
                <a:gd name="connsiteX82" fmla="*/ 149273 w 938697"/>
                <a:gd name="connsiteY82" fmla="*/ 140849 h 186624"/>
                <a:gd name="connsiteX83" fmla="*/ 41550 w 938697"/>
                <a:gd name="connsiteY83" fmla="*/ 86153 h 186624"/>
                <a:gd name="connsiteX84" fmla="*/ 66197 w 938697"/>
                <a:gd name="connsiteY84" fmla="*/ 28170 h 186624"/>
                <a:gd name="connsiteX85" fmla="*/ 90851 w 938697"/>
                <a:gd name="connsiteY85" fmla="*/ 86153 h 186624"/>
                <a:gd name="connsiteX86" fmla="*/ 41550 w 938697"/>
                <a:gd name="connsiteY86" fmla="*/ 86153 h 186624"/>
                <a:gd name="connsiteX87" fmla="*/ 0 w 938697"/>
                <a:gd name="connsiteY87" fmla="*/ 140849 h 186624"/>
                <a:gd name="connsiteX88" fmla="*/ 18310 w 938697"/>
                <a:gd name="connsiteY88" fmla="*/ 140849 h 186624"/>
                <a:gd name="connsiteX89" fmla="*/ 35212 w 938697"/>
                <a:gd name="connsiteY89" fmla="*/ 101412 h 186624"/>
                <a:gd name="connsiteX90" fmla="*/ 97188 w 938697"/>
                <a:gd name="connsiteY90" fmla="*/ 101412 h 186624"/>
                <a:gd name="connsiteX91" fmla="*/ 114087 w 938697"/>
                <a:gd name="connsiteY91" fmla="*/ 140849 h 186624"/>
                <a:gd name="connsiteX92" fmla="*/ 133340 w 938697"/>
                <a:gd name="connsiteY92" fmla="*/ 140849 h 186624"/>
                <a:gd name="connsiteX93" fmla="*/ 72775 w 938697"/>
                <a:gd name="connsiteY93" fmla="*/ 0 h 186624"/>
                <a:gd name="connsiteX94" fmla="*/ 60564 w 938697"/>
                <a:gd name="connsiteY94" fmla="*/ 0 h 186624"/>
                <a:gd name="connsiteX95" fmla="*/ 0 w 938697"/>
                <a:gd name="connsiteY95" fmla="*/ 140849 h 18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938697" h="186624">
                  <a:moveTo>
                    <a:pt x="856527" y="186625"/>
                  </a:moveTo>
                  <a:lnTo>
                    <a:pt x="874140" y="186625"/>
                  </a:lnTo>
                  <a:lnTo>
                    <a:pt x="938697" y="39438"/>
                  </a:lnTo>
                  <a:lnTo>
                    <a:pt x="921326" y="39438"/>
                  </a:lnTo>
                  <a:lnTo>
                    <a:pt x="888695" y="115496"/>
                  </a:lnTo>
                  <a:lnTo>
                    <a:pt x="855823" y="39438"/>
                  </a:lnTo>
                  <a:lnTo>
                    <a:pt x="837516" y="39438"/>
                  </a:lnTo>
                  <a:lnTo>
                    <a:pt x="879542" y="135215"/>
                  </a:lnTo>
                  <a:lnTo>
                    <a:pt x="856527" y="186625"/>
                  </a:lnTo>
                  <a:close/>
                  <a:moveTo>
                    <a:pt x="771530" y="140849"/>
                  </a:moveTo>
                  <a:lnTo>
                    <a:pt x="789374" y="140849"/>
                  </a:lnTo>
                  <a:lnTo>
                    <a:pt x="789374" y="80519"/>
                  </a:lnTo>
                  <a:cubicBezTo>
                    <a:pt x="789374" y="63383"/>
                    <a:pt x="808386" y="52349"/>
                    <a:pt x="827638" y="55871"/>
                  </a:cubicBezTo>
                  <a:lnTo>
                    <a:pt x="827638" y="36621"/>
                  </a:lnTo>
                  <a:cubicBezTo>
                    <a:pt x="810498" y="36621"/>
                    <a:pt x="794776" y="46481"/>
                    <a:pt x="788198" y="58921"/>
                  </a:cubicBezTo>
                  <a:lnTo>
                    <a:pt x="787021" y="39438"/>
                  </a:lnTo>
                  <a:lnTo>
                    <a:pt x="771530" y="39438"/>
                  </a:lnTo>
                  <a:lnTo>
                    <a:pt x="771530" y="140849"/>
                  </a:lnTo>
                  <a:close/>
                  <a:moveTo>
                    <a:pt x="695194" y="130286"/>
                  </a:moveTo>
                  <a:cubicBezTo>
                    <a:pt x="672189" y="130286"/>
                    <a:pt x="657634" y="112444"/>
                    <a:pt x="657634" y="90144"/>
                  </a:cubicBezTo>
                  <a:cubicBezTo>
                    <a:pt x="657634" y="68077"/>
                    <a:pt x="671958" y="50001"/>
                    <a:pt x="695194" y="50001"/>
                  </a:cubicBezTo>
                  <a:cubicBezTo>
                    <a:pt x="718198" y="50001"/>
                    <a:pt x="732522" y="68077"/>
                    <a:pt x="732522" y="90144"/>
                  </a:cubicBezTo>
                  <a:cubicBezTo>
                    <a:pt x="732522" y="112444"/>
                    <a:pt x="718198" y="130286"/>
                    <a:pt x="695194" y="130286"/>
                  </a:cubicBezTo>
                  <a:moveTo>
                    <a:pt x="695194" y="144605"/>
                  </a:moveTo>
                  <a:cubicBezTo>
                    <a:pt x="727825" y="144605"/>
                    <a:pt x="750356" y="119956"/>
                    <a:pt x="750356" y="90144"/>
                  </a:cubicBezTo>
                  <a:cubicBezTo>
                    <a:pt x="750356" y="60565"/>
                    <a:pt x="727825" y="35682"/>
                    <a:pt x="695194" y="35682"/>
                  </a:cubicBezTo>
                  <a:cubicBezTo>
                    <a:pt x="662332" y="35682"/>
                    <a:pt x="639790" y="60565"/>
                    <a:pt x="639790" y="90144"/>
                  </a:cubicBezTo>
                  <a:cubicBezTo>
                    <a:pt x="639790" y="119956"/>
                    <a:pt x="662332" y="144605"/>
                    <a:pt x="695194" y="144605"/>
                  </a:cubicBezTo>
                  <a:moveTo>
                    <a:pt x="592685" y="140849"/>
                  </a:moveTo>
                  <a:lnTo>
                    <a:pt x="610519" y="140849"/>
                  </a:lnTo>
                  <a:lnTo>
                    <a:pt x="610519" y="51645"/>
                  </a:lnTo>
                  <a:lnTo>
                    <a:pt x="633523" y="51645"/>
                  </a:lnTo>
                  <a:lnTo>
                    <a:pt x="633523" y="39438"/>
                  </a:lnTo>
                  <a:lnTo>
                    <a:pt x="610519" y="39438"/>
                  </a:lnTo>
                  <a:lnTo>
                    <a:pt x="610519" y="11738"/>
                  </a:lnTo>
                  <a:lnTo>
                    <a:pt x="592685" y="11738"/>
                  </a:lnTo>
                  <a:lnTo>
                    <a:pt x="592685" y="39438"/>
                  </a:lnTo>
                  <a:lnTo>
                    <a:pt x="569911" y="39438"/>
                  </a:lnTo>
                  <a:lnTo>
                    <a:pt x="569911" y="51645"/>
                  </a:lnTo>
                  <a:lnTo>
                    <a:pt x="592685" y="51645"/>
                  </a:lnTo>
                  <a:lnTo>
                    <a:pt x="592685" y="140849"/>
                  </a:lnTo>
                  <a:close/>
                  <a:moveTo>
                    <a:pt x="520684" y="143666"/>
                  </a:moveTo>
                  <a:cubicBezTo>
                    <a:pt x="534062" y="143666"/>
                    <a:pt x="544634" y="141319"/>
                    <a:pt x="556131" y="133337"/>
                  </a:cubicBezTo>
                  <a:lnTo>
                    <a:pt x="556131" y="117140"/>
                  </a:lnTo>
                  <a:cubicBezTo>
                    <a:pt x="546505" y="126060"/>
                    <a:pt x="534062" y="129112"/>
                    <a:pt x="522333" y="129112"/>
                  </a:cubicBezTo>
                  <a:cubicBezTo>
                    <a:pt x="500496" y="129112"/>
                    <a:pt x="485709" y="112914"/>
                    <a:pt x="485709" y="90144"/>
                  </a:cubicBezTo>
                  <a:cubicBezTo>
                    <a:pt x="485709" y="67843"/>
                    <a:pt x="500496" y="51175"/>
                    <a:pt x="522333" y="51175"/>
                  </a:cubicBezTo>
                  <a:cubicBezTo>
                    <a:pt x="534062" y="51175"/>
                    <a:pt x="546505" y="54227"/>
                    <a:pt x="556131" y="63147"/>
                  </a:cubicBezTo>
                  <a:lnTo>
                    <a:pt x="556131" y="46949"/>
                  </a:lnTo>
                  <a:cubicBezTo>
                    <a:pt x="544634" y="38968"/>
                    <a:pt x="534062" y="36621"/>
                    <a:pt x="520684" y="36621"/>
                  </a:cubicBezTo>
                  <a:cubicBezTo>
                    <a:pt x="489934" y="36621"/>
                    <a:pt x="467865" y="58453"/>
                    <a:pt x="467865" y="90144"/>
                  </a:cubicBezTo>
                  <a:cubicBezTo>
                    <a:pt x="467865" y="121834"/>
                    <a:pt x="489934" y="143666"/>
                    <a:pt x="520684" y="143666"/>
                  </a:cubicBezTo>
                  <a:moveTo>
                    <a:pt x="394013" y="129346"/>
                  </a:moveTo>
                  <a:cubicBezTo>
                    <a:pt x="374771" y="129346"/>
                    <a:pt x="359039" y="114558"/>
                    <a:pt x="359039" y="90144"/>
                  </a:cubicBezTo>
                  <a:cubicBezTo>
                    <a:pt x="359039" y="65729"/>
                    <a:pt x="374771" y="50941"/>
                    <a:pt x="394013" y="50941"/>
                  </a:cubicBezTo>
                  <a:cubicBezTo>
                    <a:pt x="413266" y="50941"/>
                    <a:pt x="428998" y="65729"/>
                    <a:pt x="428998" y="90144"/>
                  </a:cubicBezTo>
                  <a:cubicBezTo>
                    <a:pt x="428998" y="114558"/>
                    <a:pt x="413266" y="129346"/>
                    <a:pt x="394013" y="129346"/>
                  </a:cubicBezTo>
                  <a:moveTo>
                    <a:pt x="389557" y="143666"/>
                  </a:moveTo>
                  <a:cubicBezTo>
                    <a:pt x="406225" y="143666"/>
                    <a:pt x="421011" y="135450"/>
                    <a:pt x="429460" y="122538"/>
                  </a:cubicBezTo>
                  <a:lnTo>
                    <a:pt x="430165" y="140849"/>
                  </a:lnTo>
                  <a:lnTo>
                    <a:pt x="445665" y="140849"/>
                  </a:lnTo>
                  <a:lnTo>
                    <a:pt x="445665" y="39438"/>
                  </a:lnTo>
                  <a:lnTo>
                    <a:pt x="430165" y="39438"/>
                  </a:lnTo>
                  <a:lnTo>
                    <a:pt x="429460" y="57749"/>
                  </a:lnTo>
                  <a:cubicBezTo>
                    <a:pt x="421011" y="44837"/>
                    <a:pt x="406225" y="36621"/>
                    <a:pt x="389557" y="36621"/>
                  </a:cubicBezTo>
                  <a:cubicBezTo>
                    <a:pt x="361624" y="36621"/>
                    <a:pt x="341194" y="60565"/>
                    <a:pt x="341194" y="90144"/>
                  </a:cubicBezTo>
                  <a:cubicBezTo>
                    <a:pt x="341194" y="119722"/>
                    <a:pt x="361624" y="143666"/>
                    <a:pt x="389557" y="143666"/>
                  </a:cubicBezTo>
                  <a:moveTo>
                    <a:pt x="249981" y="140849"/>
                  </a:moveTo>
                  <a:lnTo>
                    <a:pt x="268761" y="140849"/>
                  </a:lnTo>
                  <a:lnTo>
                    <a:pt x="268761" y="74415"/>
                  </a:lnTo>
                  <a:lnTo>
                    <a:pt x="323451" y="74415"/>
                  </a:lnTo>
                  <a:lnTo>
                    <a:pt x="323451" y="58687"/>
                  </a:lnTo>
                  <a:lnTo>
                    <a:pt x="268761" y="58687"/>
                  </a:lnTo>
                  <a:lnTo>
                    <a:pt x="268761" y="15728"/>
                  </a:lnTo>
                  <a:lnTo>
                    <a:pt x="335189" y="15728"/>
                  </a:lnTo>
                  <a:lnTo>
                    <a:pt x="335189" y="0"/>
                  </a:lnTo>
                  <a:lnTo>
                    <a:pt x="249981" y="0"/>
                  </a:lnTo>
                  <a:lnTo>
                    <a:pt x="249981" y="140849"/>
                  </a:lnTo>
                  <a:close/>
                  <a:moveTo>
                    <a:pt x="149273" y="140849"/>
                  </a:moveTo>
                  <a:lnTo>
                    <a:pt x="168052" y="140849"/>
                  </a:lnTo>
                  <a:lnTo>
                    <a:pt x="168052" y="0"/>
                  </a:lnTo>
                  <a:lnTo>
                    <a:pt x="149273" y="0"/>
                  </a:lnTo>
                  <a:lnTo>
                    <a:pt x="149273" y="140849"/>
                  </a:lnTo>
                  <a:close/>
                  <a:moveTo>
                    <a:pt x="41550" y="86153"/>
                  </a:moveTo>
                  <a:lnTo>
                    <a:pt x="66197" y="28170"/>
                  </a:lnTo>
                  <a:lnTo>
                    <a:pt x="90851" y="86153"/>
                  </a:lnTo>
                  <a:lnTo>
                    <a:pt x="41550" y="86153"/>
                  </a:lnTo>
                  <a:close/>
                  <a:moveTo>
                    <a:pt x="0" y="140849"/>
                  </a:moveTo>
                  <a:lnTo>
                    <a:pt x="18310" y="140849"/>
                  </a:lnTo>
                  <a:lnTo>
                    <a:pt x="35212" y="101412"/>
                  </a:lnTo>
                  <a:lnTo>
                    <a:pt x="97188" y="101412"/>
                  </a:lnTo>
                  <a:lnTo>
                    <a:pt x="114087" y="140849"/>
                  </a:lnTo>
                  <a:lnTo>
                    <a:pt x="133340" y="140849"/>
                  </a:lnTo>
                  <a:lnTo>
                    <a:pt x="72775" y="0"/>
                  </a:lnTo>
                  <a:lnTo>
                    <a:pt x="60564" y="0"/>
                  </a:lnTo>
                  <a:lnTo>
                    <a:pt x="0" y="140849"/>
                  </a:ln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algn="l" defTabSz="914346" rtl="0"/>
              <a:endParaRPr lang="en-US" sz="180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3304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boxes_F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8BDCD62-3ADB-F9F6-D11D-57AC07B82DED}"/>
              </a:ext>
            </a:extLst>
          </p:cNvPr>
          <p:cNvSpPr/>
          <p:nvPr userDrawn="1"/>
        </p:nvSpPr>
        <p:spPr>
          <a:xfrm>
            <a:off x="9144000" y="-1"/>
            <a:ext cx="3048000" cy="9592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C02505D-67EC-355A-42F5-2FF8F968989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3394" y="645584"/>
            <a:ext cx="8202020" cy="95921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D29BD7-30AC-BAC4-920D-310BC20FC29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>
              <a:defRPr/>
            </a:pPr>
            <a:fld id="{1E1907CD-444F-B14E-9F5A-08DB01D71974}" type="datetime1">
              <a:t>6/2/26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7C404-FBEE-14D0-FCF2-E76F87455FB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C197750-EEBD-B34A-BE39-A2AA7A4A96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F9E6A75-9A8F-5C9A-CBA7-ABC486BAF08A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xfrm>
            <a:off x="623393" y="1796816"/>
            <a:ext cx="3216000" cy="4045965"/>
          </a:xfrm>
          <a:prstGeom prst="roundRect">
            <a:avLst>
              <a:gd name="adj" fmla="val 158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80000" tIns="1800000" rIns="180000" bIns="18000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None/>
              <a:defRPr sz="1800" b="0" cap="none" spc="0" baseline="0">
                <a:solidFill>
                  <a:schemeClr val="tx1"/>
                </a:solidFill>
              </a:defRPr>
            </a:lvl1pPr>
            <a:lvl2pPr marL="8466" indent="0">
              <a:lnSpc>
                <a:spcPct val="120000"/>
              </a:lnSpc>
              <a:spcBef>
                <a:spcPts val="400"/>
              </a:spcBef>
              <a:buNone/>
              <a:tabLst/>
              <a:defRPr sz="1500">
                <a:solidFill>
                  <a:schemeClr val="tx1"/>
                </a:solidFill>
              </a:defRPr>
            </a:lvl2pPr>
            <a:lvl3pPr marL="186257" indent="-177790">
              <a:lnSpc>
                <a:spcPct val="12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3pPr>
            <a:lvl4pPr marL="654013" indent="-112177">
              <a:lnSpc>
                <a:spcPct val="10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4pPr>
            <a:lvl5pPr marL="774655" indent="-120644">
              <a:lnSpc>
                <a:spcPct val="10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2FBE2B1B-5E02-39F4-2C54-F82FD590B01F}"/>
              </a:ext>
            </a:extLst>
          </p:cNvPr>
          <p:cNvSpPr>
            <a:spLocks noGrp="1"/>
          </p:cNvSpPr>
          <p:nvPr>
            <p:ph sz="half" idx="21"/>
          </p:nvPr>
        </p:nvSpPr>
        <p:spPr bwMode="auto">
          <a:xfrm>
            <a:off x="4037153" y="1796816"/>
            <a:ext cx="3216000" cy="4045965"/>
          </a:xfrm>
          <a:prstGeom prst="roundRect">
            <a:avLst>
              <a:gd name="adj" fmla="val 158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80000" tIns="1800000" rIns="180000" bIns="18000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None/>
              <a:defRPr sz="1800" b="0" cap="none" spc="0" baseline="0">
                <a:solidFill>
                  <a:schemeClr val="tx1"/>
                </a:solidFill>
              </a:defRPr>
            </a:lvl1pPr>
            <a:lvl2pPr marL="8466" indent="0">
              <a:lnSpc>
                <a:spcPct val="120000"/>
              </a:lnSpc>
              <a:spcBef>
                <a:spcPts val="400"/>
              </a:spcBef>
              <a:buNone/>
              <a:tabLst/>
              <a:defRPr sz="1500">
                <a:solidFill>
                  <a:schemeClr val="tx1"/>
                </a:solidFill>
              </a:defRPr>
            </a:lvl2pPr>
            <a:lvl3pPr marL="186257" indent="-177790">
              <a:lnSpc>
                <a:spcPct val="12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3pPr>
            <a:lvl4pPr marL="654013" indent="-112177">
              <a:lnSpc>
                <a:spcPct val="10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4pPr>
            <a:lvl5pPr marL="774655" indent="-120644">
              <a:lnSpc>
                <a:spcPct val="10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50E6D125-2A85-A33C-8A5A-152ED46222BA}"/>
              </a:ext>
            </a:extLst>
          </p:cNvPr>
          <p:cNvSpPr>
            <a:spLocks noGrp="1"/>
          </p:cNvSpPr>
          <p:nvPr>
            <p:ph sz="half" idx="22"/>
          </p:nvPr>
        </p:nvSpPr>
        <p:spPr bwMode="auto">
          <a:xfrm>
            <a:off x="7450915" y="1796816"/>
            <a:ext cx="3216000" cy="4045965"/>
          </a:xfrm>
          <a:prstGeom prst="roundRect">
            <a:avLst>
              <a:gd name="adj" fmla="val 158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80000" tIns="1800000" rIns="180000" bIns="18000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None/>
              <a:defRPr sz="1800" b="0" cap="none" spc="0" baseline="0">
                <a:solidFill>
                  <a:schemeClr val="tx1"/>
                </a:solidFill>
              </a:defRPr>
            </a:lvl1pPr>
            <a:lvl2pPr marL="8466" indent="0">
              <a:lnSpc>
                <a:spcPct val="120000"/>
              </a:lnSpc>
              <a:spcBef>
                <a:spcPts val="400"/>
              </a:spcBef>
              <a:buNone/>
              <a:tabLst/>
              <a:defRPr sz="1500">
                <a:solidFill>
                  <a:schemeClr val="tx1"/>
                </a:solidFill>
              </a:defRPr>
            </a:lvl2pPr>
            <a:lvl3pPr marL="186257" indent="-177790">
              <a:lnSpc>
                <a:spcPct val="12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3pPr>
            <a:lvl4pPr marL="654013" indent="-112177">
              <a:lnSpc>
                <a:spcPct val="10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4pPr>
            <a:lvl5pPr marL="774655" indent="-120644">
              <a:lnSpc>
                <a:spcPct val="10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D1CE84E6-725A-F367-1640-CA6D266E498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auto">
          <a:xfrm>
            <a:off x="838696" y="2005685"/>
            <a:ext cx="2785401" cy="1440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C56CD5A3-2D7F-664D-CEF4-8C5B20F7E02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auto">
          <a:xfrm>
            <a:off x="4252457" y="2005685"/>
            <a:ext cx="2785401" cy="1440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BE6DE1E6-35A4-E4E2-9349-56A44E59F87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 bwMode="auto">
          <a:xfrm>
            <a:off x="7666217" y="2005685"/>
            <a:ext cx="2785401" cy="1440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110356-7314-09FA-2F23-58A5439967C7}"/>
              </a:ext>
            </a:extLst>
          </p:cNvPr>
          <p:cNvGrpSpPr/>
          <p:nvPr userDrawn="1"/>
        </p:nvGrpSpPr>
        <p:grpSpPr>
          <a:xfrm>
            <a:off x="9467871" y="410391"/>
            <a:ext cx="2344580" cy="297053"/>
            <a:chOff x="6935009" y="469087"/>
            <a:chExt cx="1758435" cy="222790"/>
          </a:xfrm>
          <a:solidFill>
            <a:schemeClr val="tx1"/>
          </a:solidFill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6CF75613-8B5A-E077-0D21-27A1C4F0D90D}"/>
                </a:ext>
              </a:extLst>
            </p:cNvPr>
            <p:cNvSpPr/>
            <p:nvPr/>
          </p:nvSpPr>
          <p:spPr>
            <a:xfrm>
              <a:off x="6935009" y="469087"/>
              <a:ext cx="729285" cy="213424"/>
            </a:xfrm>
            <a:custGeom>
              <a:avLst/>
              <a:gdLst>
                <a:gd name="connsiteX0" fmla="*/ 26918 w 729285"/>
                <a:gd name="connsiteY0" fmla="*/ 35926 h 213424"/>
                <a:gd name="connsiteX1" fmla="*/ 0 w 729285"/>
                <a:gd name="connsiteY1" fmla="*/ 35926 h 213424"/>
                <a:gd name="connsiteX2" fmla="*/ 0 w 729285"/>
                <a:gd name="connsiteY2" fmla="*/ 177593 h 213424"/>
                <a:gd name="connsiteX3" fmla="*/ 103891 w 729285"/>
                <a:gd name="connsiteY3" fmla="*/ 177593 h 213424"/>
                <a:gd name="connsiteX4" fmla="*/ 103891 w 729285"/>
                <a:gd name="connsiteY4" fmla="*/ 152753 h 213424"/>
                <a:gd name="connsiteX5" fmla="*/ 26918 w 729285"/>
                <a:gd name="connsiteY5" fmla="*/ 152753 h 213424"/>
                <a:gd name="connsiteX6" fmla="*/ 26918 w 729285"/>
                <a:gd name="connsiteY6" fmla="*/ 35926 h 213424"/>
                <a:gd name="connsiteX7" fmla="*/ 2 w 729285"/>
                <a:gd name="connsiteY7" fmla="*/ 8256 h 213424"/>
                <a:gd name="connsiteX8" fmla="*/ 729285 w 729285"/>
                <a:gd name="connsiteY8" fmla="*/ 8256 h 213424"/>
                <a:gd name="connsiteX9" fmla="*/ 729285 w 729285"/>
                <a:gd name="connsiteY9" fmla="*/ 0 h 213424"/>
                <a:gd name="connsiteX10" fmla="*/ 2 w 729285"/>
                <a:gd name="connsiteY10" fmla="*/ 0 h 213424"/>
                <a:gd name="connsiteX11" fmla="*/ 2 w 729285"/>
                <a:gd name="connsiteY11" fmla="*/ 8256 h 213424"/>
                <a:gd name="connsiteX12" fmla="*/ 294423 w 729285"/>
                <a:gd name="connsiteY12" fmla="*/ 35925 h 213424"/>
                <a:gd name="connsiteX13" fmla="*/ 294423 w 729285"/>
                <a:gd name="connsiteY13" fmla="*/ 118281 h 213424"/>
                <a:gd name="connsiteX14" fmla="*/ 284318 w 729285"/>
                <a:gd name="connsiteY14" fmla="*/ 142932 h 213424"/>
                <a:gd name="connsiteX15" fmla="*/ 259762 w 729285"/>
                <a:gd name="connsiteY15" fmla="*/ 150771 h 213424"/>
                <a:gd name="connsiteX16" fmla="*/ 235207 w 729285"/>
                <a:gd name="connsiteY16" fmla="*/ 142932 h 213424"/>
                <a:gd name="connsiteX17" fmla="*/ 225102 w 729285"/>
                <a:gd name="connsiteY17" fmla="*/ 118281 h 213424"/>
                <a:gd name="connsiteX18" fmla="*/ 225102 w 729285"/>
                <a:gd name="connsiteY18" fmla="*/ 35925 h 213424"/>
                <a:gd name="connsiteX19" fmla="*/ 198373 w 729285"/>
                <a:gd name="connsiteY19" fmla="*/ 35925 h 213424"/>
                <a:gd name="connsiteX20" fmla="*/ 198373 w 729285"/>
                <a:gd name="connsiteY20" fmla="*/ 125931 h 213424"/>
                <a:gd name="connsiteX21" fmla="*/ 215749 w 729285"/>
                <a:gd name="connsiteY21" fmla="*/ 162480 h 213424"/>
                <a:gd name="connsiteX22" fmla="*/ 259762 w 729285"/>
                <a:gd name="connsiteY22" fmla="*/ 177593 h 213424"/>
                <a:gd name="connsiteX23" fmla="*/ 303773 w 729285"/>
                <a:gd name="connsiteY23" fmla="*/ 162480 h 213424"/>
                <a:gd name="connsiteX24" fmla="*/ 321152 w 729285"/>
                <a:gd name="connsiteY24" fmla="*/ 125931 h 213424"/>
                <a:gd name="connsiteX25" fmla="*/ 321152 w 729285"/>
                <a:gd name="connsiteY25" fmla="*/ 35925 h 213424"/>
                <a:gd name="connsiteX26" fmla="*/ 294423 w 729285"/>
                <a:gd name="connsiteY26" fmla="*/ 35925 h 213424"/>
                <a:gd name="connsiteX27" fmla="*/ 467700 w 729285"/>
                <a:gd name="connsiteY27" fmla="*/ 177594 h 213424"/>
                <a:gd name="connsiteX28" fmla="*/ 467700 w 729285"/>
                <a:gd name="connsiteY28" fmla="*/ 92686 h 213424"/>
                <a:gd name="connsiteX29" fmla="*/ 511713 w 729285"/>
                <a:gd name="connsiteY29" fmla="*/ 141704 h 213424"/>
                <a:gd name="connsiteX30" fmla="*/ 555724 w 729285"/>
                <a:gd name="connsiteY30" fmla="*/ 92686 h 213424"/>
                <a:gd name="connsiteX31" fmla="*/ 555819 w 729285"/>
                <a:gd name="connsiteY31" fmla="*/ 177594 h 213424"/>
                <a:gd name="connsiteX32" fmla="*/ 582642 w 729285"/>
                <a:gd name="connsiteY32" fmla="*/ 177594 h 213424"/>
                <a:gd name="connsiteX33" fmla="*/ 582642 w 729285"/>
                <a:gd name="connsiteY33" fmla="*/ 35926 h 213424"/>
                <a:gd name="connsiteX34" fmla="*/ 574518 w 729285"/>
                <a:gd name="connsiteY34" fmla="*/ 35926 h 213424"/>
                <a:gd name="connsiteX35" fmla="*/ 511713 w 729285"/>
                <a:gd name="connsiteY35" fmla="*/ 107232 h 213424"/>
                <a:gd name="connsiteX36" fmla="*/ 449001 w 729285"/>
                <a:gd name="connsiteY36" fmla="*/ 35926 h 213424"/>
                <a:gd name="connsiteX37" fmla="*/ 440878 w 729285"/>
                <a:gd name="connsiteY37" fmla="*/ 35926 h 213424"/>
                <a:gd name="connsiteX38" fmla="*/ 440878 w 729285"/>
                <a:gd name="connsiteY38" fmla="*/ 177594 h 213424"/>
                <a:gd name="connsiteX39" fmla="*/ 467700 w 729285"/>
                <a:gd name="connsiteY39" fmla="*/ 177594 h 213424"/>
                <a:gd name="connsiteX40" fmla="*/ 702367 w 729285"/>
                <a:gd name="connsiteY40" fmla="*/ 177595 h 213424"/>
                <a:gd name="connsiteX41" fmla="*/ 729285 w 729285"/>
                <a:gd name="connsiteY41" fmla="*/ 177595 h 213424"/>
                <a:gd name="connsiteX42" fmla="*/ 729285 w 729285"/>
                <a:gd name="connsiteY42" fmla="*/ 35830 h 213424"/>
                <a:gd name="connsiteX43" fmla="*/ 702367 w 729285"/>
                <a:gd name="connsiteY43" fmla="*/ 35830 h 213424"/>
                <a:gd name="connsiteX44" fmla="*/ 702367 w 729285"/>
                <a:gd name="connsiteY44" fmla="*/ 177595 h 213424"/>
                <a:gd name="connsiteX45" fmla="*/ 2 w 729285"/>
                <a:gd name="connsiteY45" fmla="*/ 213424 h 213424"/>
                <a:gd name="connsiteX46" fmla="*/ 729285 w 729285"/>
                <a:gd name="connsiteY46" fmla="*/ 213424 h 213424"/>
                <a:gd name="connsiteX47" fmla="*/ 729285 w 729285"/>
                <a:gd name="connsiteY47" fmla="*/ 205169 h 213424"/>
                <a:gd name="connsiteX48" fmla="*/ 2 w 729285"/>
                <a:gd name="connsiteY48" fmla="*/ 205169 h 213424"/>
                <a:gd name="connsiteX49" fmla="*/ 2 w 729285"/>
                <a:gd name="connsiteY49" fmla="*/ 213424 h 213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29285" h="213424">
                  <a:moveTo>
                    <a:pt x="26918" y="35926"/>
                  </a:moveTo>
                  <a:lnTo>
                    <a:pt x="0" y="35926"/>
                  </a:lnTo>
                  <a:lnTo>
                    <a:pt x="0" y="177593"/>
                  </a:lnTo>
                  <a:lnTo>
                    <a:pt x="103891" y="177593"/>
                  </a:lnTo>
                  <a:lnTo>
                    <a:pt x="103891" y="152753"/>
                  </a:lnTo>
                  <a:lnTo>
                    <a:pt x="26918" y="152753"/>
                  </a:lnTo>
                  <a:lnTo>
                    <a:pt x="26918" y="35926"/>
                  </a:lnTo>
                  <a:close/>
                  <a:moveTo>
                    <a:pt x="2" y="8256"/>
                  </a:moveTo>
                  <a:lnTo>
                    <a:pt x="729285" y="8256"/>
                  </a:lnTo>
                  <a:lnTo>
                    <a:pt x="729285" y="0"/>
                  </a:lnTo>
                  <a:lnTo>
                    <a:pt x="2" y="0"/>
                  </a:lnTo>
                  <a:lnTo>
                    <a:pt x="2" y="8256"/>
                  </a:lnTo>
                  <a:close/>
                  <a:moveTo>
                    <a:pt x="294423" y="35925"/>
                  </a:moveTo>
                  <a:lnTo>
                    <a:pt x="294423" y="118281"/>
                  </a:lnTo>
                  <a:cubicBezTo>
                    <a:pt x="294423" y="129238"/>
                    <a:pt x="291119" y="137550"/>
                    <a:pt x="284318" y="142932"/>
                  </a:cubicBezTo>
                  <a:cubicBezTo>
                    <a:pt x="277802" y="148125"/>
                    <a:pt x="269586" y="150771"/>
                    <a:pt x="259762" y="150771"/>
                  </a:cubicBezTo>
                  <a:cubicBezTo>
                    <a:pt x="249939" y="150771"/>
                    <a:pt x="241723" y="148125"/>
                    <a:pt x="235207" y="142932"/>
                  </a:cubicBezTo>
                  <a:cubicBezTo>
                    <a:pt x="228406" y="137550"/>
                    <a:pt x="225102" y="129238"/>
                    <a:pt x="225102" y="118281"/>
                  </a:cubicBezTo>
                  <a:lnTo>
                    <a:pt x="225102" y="35925"/>
                  </a:lnTo>
                  <a:lnTo>
                    <a:pt x="198373" y="35925"/>
                  </a:lnTo>
                  <a:lnTo>
                    <a:pt x="198373" y="125931"/>
                  </a:lnTo>
                  <a:cubicBezTo>
                    <a:pt x="198373" y="140288"/>
                    <a:pt x="204229" y="152471"/>
                    <a:pt x="215749" y="162480"/>
                  </a:cubicBezTo>
                  <a:cubicBezTo>
                    <a:pt x="227369" y="172588"/>
                    <a:pt x="242009" y="177593"/>
                    <a:pt x="259762" y="177593"/>
                  </a:cubicBezTo>
                  <a:cubicBezTo>
                    <a:pt x="277517" y="177593"/>
                    <a:pt x="292157" y="172588"/>
                    <a:pt x="303773" y="162480"/>
                  </a:cubicBezTo>
                  <a:cubicBezTo>
                    <a:pt x="315393" y="152375"/>
                    <a:pt x="321152" y="140288"/>
                    <a:pt x="321152" y="125931"/>
                  </a:cubicBezTo>
                  <a:lnTo>
                    <a:pt x="321152" y="35925"/>
                  </a:lnTo>
                  <a:lnTo>
                    <a:pt x="294423" y="35925"/>
                  </a:lnTo>
                  <a:close/>
                  <a:moveTo>
                    <a:pt x="467700" y="177594"/>
                  </a:moveTo>
                  <a:lnTo>
                    <a:pt x="467700" y="92686"/>
                  </a:lnTo>
                  <a:lnTo>
                    <a:pt x="511713" y="141704"/>
                  </a:lnTo>
                  <a:lnTo>
                    <a:pt x="555724" y="92686"/>
                  </a:lnTo>
                  <a:lnTo>
                    <a:pt x="555819" y="177594"/>
                  </a:lnTo>
                  <a:lnTo>
                    <a:pt x="582642" y="177594"/>
                  </a:lnTo>
                  <a:lnTo>
                    <a:pt x="582642" y="35926"/>
                  </a:lnTo>
                  <a:lnTo>
                    <a:pt x="574518" y="35926"/>
                  </a:lnTo>
                  <a:lnTo>
                    <a:pt x="511713" y="107232"/>
                  </a:lnTo>
                  <a:lnTo>
                    <a:pt x="449001" y="35926"/>
                  </a:lnTo>
                  <a:lnTo>
                    <a:pt x="440878" y="35926"/>
                  </a:lnTo>
                  <a:lnTo>
                    <a:pt x="440878" y="177594"/>
                  </a:lnTo>
                  <a:lnTo>
                    <a:pt x="467700" y="177594"/>
                  </a:lnTo>
                  <a:close/>
                  <a:moveTo>
                    <a:pt x="702367" y="177595"/>
                  </a:moveTo>
                  <a:lnTo>
                    <a:pt x="729285" y="177595"/>
                  </a:lnTo>
                  <a:lnTo>
                    <a:pt x="729285" y="35830"/>
                  </a:lnTo>
                  <a:lnTo>
                    <a:pt x="702367" y="35830"/>
                  </a:lnTo>
                  <a:lnTo>
                    <a:pt x="702367" y="177595"/>
                  </a:lnTo>
                  <a:close/>
                  <a:moveTo>
                    <a:pt x="2" y="213424"/>
                  </a:moveTo>
                  <a:lnTo>
                    <a:pt x="729285" y="213424"/>
                  </a:lnTo>
                  <a:lnTo>
                    <a:pt x="729285" y="205169"/>
                  </a:lnTo>
                  <a:lnTo>
                    <a:pt x="2" y="205169"/>
                  </a:lnTo>
                  <a:lnTo>
                    <a:pt x="2" y="213424"/>
                  </a:ln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algn="l" defTabSz="914346" rtl="0"/>
              <a:endParaRPr lang="en-US" sz="1800">
                <a:solidFill>
                  <a:schemeClr val="accent5"/>
                </a:solidFill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8115504-A7C5-8416-A25E-4289579CD762}"/>
                </a:ext>
              </a:extLst>
            </p:cNvPr>
            <p:cNvSpPr/>
            <p:nvPr/>
          </p:nvSpPr>
          <p:spPr>
            <a:xfrm>
              <a:off x="7754747" y="505253"/>
              <a:ext cx="938697" cy="186624"/>
            </a:xfrm>
            <a:custGeom>
              <a:avLst/>
              <a:gdLst>
                <a:gd name="connsiteX0" fmla="*/ 856527 w 938697"/>
                <a:gd name="connsiteY0" fmla="*/ 186625 h 186624"/>
                <a:gd name="connsiteX1" fmla="*/ 874140 w 938697"/>
                <a:gd name="connsiteY1" fmla="*/ 186625 h 186624"/>
                <a:gd name="connsiteX2" fmla="*/ 938697 w 938697"/>
                <a:gd name="connsiteY2" fmla="*/ 39438 h 186624"/>
                <a:gd name="connsiteX3" fmla="*/ 921326 w 938697"/>
                <a:gd name="connsiteY3" fmla="*/ 39438 h 186624"/>
                <a:gd name="connsiteX4" fmla="*/ 888695 w 938697"/>
                <a:gd name="connsiteY4" fmla="*/ 115496 h 186624"/>
                <a:gd name="connsiteX5" fmla="*/ 855823 w 938697"/>
                <a:gd name="connsiteY5" fmla="*/ 39438 h 186624"/>
                <a:gd name="connsiteX6" fmla="*/ 837516 w 938697"/>
                <a:gd name="connsiteY6" fmla="*/ 39438 h 186624"/>
                <a:gd name="connsiteX7" fmla="*/ 879542 w 938697"/>
                <a:gd name="connsiteY7" fmla="*/ 135215 h 186624"/>
                <a:gd name="connsiteX8" fmla="*/ 856527 w 938697"/>
                <a:gd name="connsiteY8" fmla="*/ 186625 h 186624"/>
                <a:gd name="connsiteX9" fmla="*/ 771530 w 938697"/>
                <a:gd name="connsiteY9" fmla="*/ 140849 h 186624"/>
                <a:gd name="connsiteX10" fmla="*/ 789374 w 938697"/>
                <a:gd name="connsiteY10" fmla="*/ 140849 h 186624"/>
                <a:gd name="connsiteX11" fmla="*/ 789374 w 938697"/>
                <a:gd name="connsiteY11" fmla="*/ 80519 h 186624"/>
                <a:gd name="connsiteX12" fmla="*/ 827638 w 938697"/>
                <a:gd name="connsiteY12" fmla="*/ 55871 h 186624"/>
                <a:gd name="connsiteX13" fmla="*/ 827638 w 938697"/>
                <a:gd name="connsiteY13" fmla="*/ 36621 h 186624"/>
                <a:gd name="connsiteX14" fmla="*/ 788198 w 938697"/>
                <a:gd name="connsiteY14" fmla="*/ 58921 h 186624"/>
                <a:gd name="connsiteX15" fmla="*/ 787021 w 938697"/>
                <a:gd name="connsiteY15" fmla="*/ 39438 h 186624"/>
                <a:gd name="connsiteX16" fmla="*/ 771530 w 938697"/>
                <a:gd name="connsiteY16" fmla="*/ 39438 h 186624"/>
                <a:gd name="connsiteX17" fmla="*/ 771530 w 938697"/>
                <a:gd name="connsiteY17" fmla="*/ 140849 h 186624"/>
                <a:gd name="connsiteX18" fmla="*/ 695194 w 938697"/>
                <a:gd name="connsiteY18" fmla="*/ 130286 h 186624"/>
                <a:gd name="connsiteX19" fmla="*/ 657634 w 938697"/>
                <a:gd name="connsiteY19" fmla="*/ 90144 h 186624"/>
                <a:gd name="connsiteX20" fmla="*/ 695194 w 938697"/>
                <a:gd name="connsiteY20" fmla="*/ 50001 h 186624"/>
                <a:gd name="connsiteX21" fmla="*/ 732522 w 938697"/>
                <a:gd name="connsiteY21" fmla="*/ 90144 h 186624"/>
                <a:gd name="connsiteX22" fmla="*/ 695194 w 938697"/>
                <a:gd name="connsiteY22" fmla="*/ 130286 h 186624"/>
                <a:gd name="connsiteX23" fmla="*/ 695194 w 938697"/>
                <a:gd name="connsiteY23" fmla="*/ 144605 h 186624"/>
                <a:gd name="connsiteX24" fmla="*/ 750356 w 938697"/>
                <a:gd name="connsiteY24" fmla="*/ 90144 h 186624"/>
                <a:gd name="connsiteX25" fmla="*/ 695194 w 938697"/>
                <a:gd name="connsiteY25" fmla="*/ 35682 h 186624"/>
                <a:gd name="connsiteX26" fmla="*/ 639790 w 938697"/>
                <a:gd name="connsiteY26" fmla="*/ 90144 h 186624"/>
                <a:gd name="connsiteX27" fmla="*/ 695194 w 938697"/>
                <a:gd name="connsiteY27" fmla="*/ 144605 h 186624"/>
                <a:gd name="connsiteX28" fmla="*/ 592685 w 938697"/>
                <a:gd name="connsiteY28" fmla="*/ 140849 h 186624"/>
                <a:gd name="connsiteX29" fmla="*/ 610519 w 938697"/>
                <a:gd name="connsiteY29" fmla="*/ 140849 h 186624"/>
                <a:gd name="connsiteX30" fmla="*/ 610519 w 938697"/>
                <a:gd name="connsiteY30" fmla="*/ 51645 h 186624"/>
                <a:gd name="connsiteX31" fmla="*/ 633523 w 938697"/>
                <a:gd name="connsiteY31" fmla="*/ 51645 h 186624"/>
                <a:gd name="connsiteX32" fmla="*/ 633523 w 938697"/>
                <a:gd name="connsiteY32" fmla="*/ 39438 h 186624"/>
                <a:gd name="connsiteX33" fmla="*/ 610519 w 938697"/>
                <a:gd name="connsiteY33" fmla="*/ 39438 h 186624"/>
                <a:gd name="connsiteX34" fmla="*/ 610519 w 938697"/>
                <a:gd name="connsiteY34" fmla="*/ 11738 h 186624"/>
                <a:gd name="connsiteX35" fmla="*/ 592685 w 938697"/>
                <a:gd name="connsiteY35" fmla="*/ 11738 h 186624"/>
                <a:gd name="connsiteX36" fmla="*/ 592685 w 938697"/>
                <a:gd name="connsiteY36" fmla="*/ 39438 h 186624"/>
                <a:gd name="connsiteX37" fmla="*/ 569911 w 938697"/>
                <a:gd name="connsiteY37" fmla="*/ 39438 h 186624"/>
                <a:gd name="connsiteX38" fmla="*/ 569911 w 938697"/>
                <a:gd name="connsiteY38" fmla="*/ 51645 h 186624"/>
                <a:gd name="connsiteX39" fmla="*/ 592685 w 938697"/>
                <a:gd name="connsiteY39" fmla="*/ 51645 h 186624"/>
                <a:gd name="connsiteX40" fmla="*/ 592685 w 938697"/>
                <a:gd name="connsiteY40" fmla="*/ 140849 h 186624"/>
                <a:gd name="connsiteX41" fmla="*/ 520684 w 938697"/>
                <a:gd name="connsiteY41" fmla="*/ 143666 h 186624"/>
                <a:gd name="connsiteX42" fmla="*/ 556131 w 938697"/>
                <a:gd name="connsiteY42" fmla="*/ 133337 h 186624"/>
                <a:gd name="connsiteX43" fmla="*/ 556131 w 938697"/>
                <a:gd name="connsiteY43" fmla="*/ 117140 h 186624"/>
                <a:gd name="connsiteX44" fmla="*/ 522333 w 938697"/>
                <a:gd name="connsiteY44" fmla="*/ 129112 h 186624"/>
                <a:gd name="connsiteX45" fmla="*/ 485709 w 938697"/>
                <a:gd name="connsiteY45" fmla="*/ 90144 h 186624"/>
                <a:gd name="connsiteX46" fmla="*/ 522333 w 938697"/>
                <a:gd name="connsiteY46" fmla="*/ 51175 h 186624"/>
                <a:gd name="connsiteX47" fmla="*/ 556131 w 938697"/>
                <a:gd name="connsiteY47" fmla="*/ 63147 h 186624"/>
                <a:gd name="connsiteX48" fmla="*/ 556131 w 938697"/>
                <a:gd name="connsiteY48" fmla="*/ 46949 h 186624"/>
                <a:gd name="connsiteX49" fmla="*/ 520684 w 938697"/>
                <a:gd name="connsiteY49" fmla="*/ 36621 h 186624"/>
                <a:gd name="connsiteX50" fmla="*/ 467865 w 938697"/>
                <a:gd name="connsiteY50" fmla="*/ 90144 h 186624"/>
                <a:gd name="connsiteX51" fmla="*/ 520684 w 938697"/>
                <a:gd name="connsiteY51" fmla="*/ 143666 h 186624"/>
                <a:gd name="connsiteX52" fmla="*/ 394013 w 938697"/>
                <a:gd name="connsiteY52" fmla="*/ 129346 h 186624"/>
                <a:gd name="connsiteX53" fmla="*/ 359039 w 938697"/>
                <a:gd name="connsiteY53" fmla="*/ 90144 h 186624"/>
                <a:gd name="connsiteX54" fmla="*/ 394013 w 938697"/>
                <a:gd name="connsiteY54" fmla="*/ 50941 h 186624"/>
                <a:gd name="connsiteX55" fmla="*/ 428998 w 938697"/>
                <a:gd name="connsiteY55" fmla="*/ 90144 h 186624"/>
                <a:gd name="connsiteX56" fmla="*/ 394013 w 938697"/>
                <a:gd name="connsiteY56" fmla="*/ 129346 h 186624"/>
                <a:gd name="connsiteX57" fmla="*/ 389557 w 938697"/>
                <a:gd name="connsiteY57" fmla="*/ 143666 h 186624"/>
                <a:gd name="connsiteX58" fmla="*/ 429460 w 938697"/>
                <a:gd name="connsiteY58" fmla="*/ 122538 h 186624"/>
                <a:gd name="connsiteX59" fmla="*/ 430165 w 938697"/>
                <a:gd name="connsiteY59" fmla="*/ 140849 h 186624"/>
                <a:gd name="connsiteX60" fmla="*/ 445665 w 938697"/>
                <a:gd name="connsiteY60" fmla="*/ 140849 h 186624"/>
                <a:gd name="connsiteX61" fmla="*/ 445665 w 938697"/>
                <a:gd name="connsiteY61" fmla="*/ 39438 h 186624"/>
                <a:gd name="connsiteX62" fmla="*/ 430165 w 938697"/>
                <a:gd name="connsiteY62" fmla="*/ 39438 h 186624"/>
                <a:gd name="connsiteX63" fmla="*/ 429460 w 938697"/>
                <a:gd name="connsiteY63" fmla="*/ 57749 h 186624"/>
                <a:gd name="connsiteX64" fmla="*/ 389557 w 938697"/>
                <a:gd name="connsiteY64" fmla="*/ 36621 h 186624"/>
                <a:gd name="connsiteX65" fmla="*/ 341194 w 938697"/>
                <a:gd name="connsiteY65" fmla="*/ 90144 h 186624"/>
                <a:gd name="connsiteX66" fmla="*/ 389557 w 938697"/>
                <a:gd name="connsiteY66" fmla="*/ 143666 h 186624"/>
                <a:gd name="connsiteX67" fmla="*/ 249981 w 938697"/>
                <a:gd name="connsiteY67" fmla="*/ 140849 h 186624"/>
                <a:gd name="connsiteX68" fmla="*/ 268761 w 938697"/>
                <a:gd name="connsiteY68" fmla="*/ 140849 h 186624"/>
                <a:gd name="connsiteX69" fmla="*/ 268761 w 938697"/>
                <a:gd name="connsiteY69" fmla="*/ 74415 h 186624"/>
                <a:gd name="connsiteX70" fmla="*/ 323451 w 938697"/>
                <a:gd name="connsiteY70" fmla="*/ 74415 h 186624"/>
                <a:gd name="connsiteX71" fmla="*/ 323451 w 938697"/>
                <a:gd name="connsiteY71" fmla="*/ 58687 h 186624"/>
                <a:gd name="connsiteX72" fmla="*/ 268761 w 938697"/>
                <a:gd name="connsiteY72" fmla="*/ 58687 h 186624"/>
                <a:gd name="connsiteX73" fmla="*/ 268761 w 938697"/>
                <a:gd name="connsiteY73" fmla="*/ 15728 h 186624"/>
                <a:gd name="connsiteX74" fmla="*/ 335189 w 938697"/>
                <a:gd name="connsiteY74" fmla="*/ 15728 h 186624"/>
                <a:gd name="connsiteX75" fmla="*/ 335189 w 938697"/>
                <a:gd name="connsiteY75" fmla="*/ 0 h 186624"/>
                <a:gd name="connsiteX76" fmla="*/ 249981 w 938697"/>
                <a:gd name="connsiteY76" fmla="*/ 0 h 186624"/>
                <a:gd name="connsiteX77" fmla="*/ 249981 w 938697"/>
                <a:gd name="connsiteY77" fmla="*/ 140849 h 186624"/>
                <a:gd name="connsiteX78" fmla="*/ 149273 w 938697"/>
                <a:gd name="connsiteY78" fmla="*/ 140849 h 186624"/>
                <a:gd name="connsiteX79" fmla="*/ 168052 w 938697"/>
                <a:gd name="connsiteY79" fmla="*/ 140849 h 186624"/>
                <a:gd name="connsiteX80" fmla="*/ 168052 w 938697"/>
                <a:gd name="connsiteY80" fmla="*/ 0 h 186624"/>
                <a:gd name="connsiteX81" fmla="*/ 149273 w 938697"/>
                <a:gd name="connsiteY81" fmla="*/ 0 h 186624"/>
                <a:gd name="connsiteX82" fmla="*/ 149273 w 938697"/>
                <a:gd name="connsiteY82" fmla="*/ 140849 h 186624"/>
                <a:gd name="connsiteX83" fmla="*/ 41550 w 938697"/>
                <a:gd name="connsiteY83" fmla="*/ 86153 h 186624"/>
                <a:gd name="connsiteX84" fmla="*/ 66197 w 938697"/>
                <a:gd name="connsiteY84" fmla="*/ 28170 h 186624"/>
                <a:gd name="connsiteX85" fmla="*/ 90851 w 938697"/>
                <a:gd name="connsiteY85" fmla="*/ 86153 h 186624"/>
                <a:gd name="connsiteX86" fmla="*/ 41550 w 938697"/>
                <a:gd name="connsiteY86" fmla="*/ 86153 h 186624"/>
                <a:gd name="connsiteX87" fmla="*/ 0 w 938697"/>
                <a:gd name="connsiteY87" fmla="*/ 140849 h 186624"/>
                <a:gd name="connsiteX88" fmla="*/ 18310 w 938697"/>
                <a:gd name="connsiteY88" fmla="*/ 140849 h 186624"/>
                <a:gd name="connsiteX89" fmla="*/ 35212 w 938697"/>
                <a:gd name="connsiteY89" fmla="*/ 101412 h 186624"/>
                <a:gd name="connsiteX90" fmla="*/ 97188 w 938697"/>
                <a:gd name="connsiteY90" fmla="*/ 101412 h 186624"/>
                <a:gd name="connsiteX91" fmla="*/ 114087 w 938697"/>
                <a:gd name="connsiteY91" fmla="*/ 140849 h 186624"/>
                <a:gd name="connsiteX92" fmla="*/ 133340 w 938697"/>
                <a:gd name="connsiteY92" fmla="*/ 140849 h 186624"/>
                <a:gd name="connsiteX93" fmla="*/ 72775 w 938697"/>
                <a:gd name="connsiteY93" fmla="*/ 0 h 186624"/>
                <a:gd name="connsiteX94" fmla="*/ 60564 w 938697"/>
                <a:gd name="connsiteY94" fmla="*/ 0 h 186624"/>
                <a:gd name="connsiteX95" fmla="*/ 0 w 938697"/>
                <a:gd name="connsiteY95" fmla="*/ 140849 h 18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938697" h="186624">
                  <a:moveTo>
                    <a:pt x="856527" y="186625"/>
                  </a:moveTo>
                  <a:lnTo>
                    <a:pt x="874140" y="186625"/>
                  </a:lnTo>
                  <a:lnTo>
                    <a:pt x="938697" y="39438"/>
                  </a:lnTo>
                  <a:lnTo>
                    <a:pt x="921326" y="39438"/>
                  </a:lnTo>
                  <a:lnTo>
                    <a:pt x="888695" y="115496"/>
                  </a:lnTo>
                  <a:lnTo>
                    <a:pt x="855823" y="39438"/>
                  </a:lnTo>
                  <a:lnTo>
                    <a:pt x="837516" y="39438"/>
                  </a:lnTo>
                  <a:lnTo>
                    <a:pt x="879542" y="135215"/>
                  </a:lnTo>
                  <a:lnTo>
                    <a:pt x="856527" y="186625"/>
                  </a:lnTo>
                  <a:close/>
                  <a:moveTo>
                    <a:pt x="771530" y="140849"/>
                  </a:moveTo>
                  <a:lnTo>
                    <a:pt x="789374" y="140849"/>
                  </a:lnTo>
                  <a:lnTo>
                    <a:pt x="789374" y="80519"/>
                  </a:lnTo>
                  <a:cubicBezTo>
                    <a:pt x="789374" y="63383"/>
                    <a:pt x="808386" y="52349"/>
                    <a:pt x="827638" y="55871"/>
                  </a:cubicBezTo>
                  <a:lnTo>
                    <a:pt x="827638" y="36621"/>
                  </a:lnTo>
                  <a:cubicBezTo>
                    <a:pt x="810498" y="36621"/>
                    <a:pt x="794776" y="46481"/>
                    <a:pt x="788198" y="58921"/>
                  </a:cubicBezTo>
                  <a:lnTo>
                    <a:pt x="787021" y="39438"/>
                  </a:lnTo>
                  <a:lnTo>
                    <a:pt x="771530" y="39438"/>
                  </a:lnTo>
                  <a:lnTo>
                    <a:pt x="771530" y="140849"/>
                  </a:lnTo>
                  <a:close/>
                  <a:moveTo>
                    <a:pt x="695194" y="130286"/>
                  </a:moveTo>
                  <a:cubicBezTo>
                    <a:pt x="672189" y="130286"/>
                    <a:pt x="657634" y="112444"/>
                    <a:pt x="657634" y="90144"/>
                  </a:cubicBezTo>
                  <a:cubicBezTo>
                    <a:pt x="657634" y="68077"/>
                    <a:pt x="671958" y="50001"/>
                    <a:pt x="695194" y="50001"/>
                  </a:cubicBezTo>
                  <a:cubicBezTo>
                    <a:pt x="718198" y="50001"/>
                    <a:pt x="732522" y="68077"/>
                    <a:pt x="732522" y="90144"/>
                  </a:cubicBezTo>
                  <a:cubicBezTo>
                    <a:pt x="732522" y="112444"/>
                    <a:pt x="718198" y="130286"/>
                    <a:pt x="695194" y="130286"/>
                  </a:cubicBezTo>
                  <a:moveTo>
                    <a:pt x="695194" y="144605"/>
                  </a:moveTo>
                  <a:cubicBezTo>
                    <a:pt x="727825" y="144605"/>
                    <a:pt x="750356" y="119956"/>
                    <a:pt x="750356" y="90144"/>
                  </a:cubicBezTo>
                  <a:cubicBezTo>
                    <a:pt x="750356" y="60565"/>
                    <a:pt x="727825" y="35682"/>
                    <a:pt x="695194" y="35682"/>
                  </a:cubicBezTo>
                  <a:cubicBezTo>
                    <a:pt x="662332" y="35682"/>
                    <a:pt x="639790" y="60565"/>
                    <a:pt x="639790" y="90144"/>
                  </a:cubicBezTo>
                  <a:cubicBezTo>
                    <a:pt x="639790" y="119956"/>
                    <a:pt x="662332" y="144605"/>
                    <a:pt x="695194" y="144605"/>
                  </a:cubicBezTo>
                  <a:moveTo>
                    <a:pt x="592685" y="140849"/>
                  </a:moveTo>
                  <a:lnTo>
                    <a:pt x="610519" y="140849"/>
                  </a:lnTo>
                  <a:lnTo>
                    <a:pt x="610519" y="51645"/>
                  </a:lnTo>
                  <a:lnTo>
                    <a:pt x="633523" y="51645"/>
                  </a:lnTo>
                  <a:lnTo>
                    <a:pt x="633523" y="39438"/>
                  </a:lnTo>
                  <a:lnTo>
                    <a:pt x="610519" y="39438"/>
                  </a:lnTo>
                  <a:lnTo>
                    <a:pt x="610519" y="11738"/>
                  </a:lnTo>
                  <a:lnTo>
                    <a:pt x="592685" y="11738"/>
                  </a:lnTo>
                  <a:lnTo>
                    <a:pt x="592685" y="39438"/>
                  </a:lnTo>
                  <a:lnTo>
                    <a:pt x="569911" y="39438"/>
                  </a:lnTo>
                  <a:lnTo>
                    <a:pt x="569911" y="51645"/>
                  </a:lnTo>
                  <a:lnTo>
                    <a:pt x="592685" y="51645"/>
                  </a:lnTo>
                  <a:lnTo>
                    <a:pt x="592685" y="140849"/>
                  </a:lnTo>
                  <a:close/>
                  <a:moveTo>
                    <a:pt x="520684" y="143666"/>
                  </a:moveTo>
                  <a:cubicBezTo>
                    <a:pt x="534062" y="143666"/>
                    <a:pt x="544634" y="141319"/>
                    <a:pt x="556131" y="133337"/>
                  </a:cubicBezTo>
                  <a:lnTo>
                    <a:pt x="556131" y="117140"/>
                  </a:lnTo>
                  <a:cubicBezTo>
                    <a:pt x="546505" y="126060"/>
                    <a:pt x="534062" y="129112"/>
                    <a:pt x="522333" y="129112"/>
                  </a:cubicBezTo>
                  <a:cubicBezTo>
                    <a:pt x="500496" y="129112"/>
                    <a:pt x="485709" y="112914"/>
                    <a:pt x="485709" y="90144"/>
                  </a:cubicBezTo>
                  <a:cubicBezTo>
                    <a:pt x="485709" y="67843"/>
                    <a:pt x="500496" y="51175"/>
                    <a:pt x="522333" y="51175"/>
                  </a:cubicBezTo>
                  <a:cubicBezTo>
                    <a:pt x="534062" y="51175"/>
                    <a:pt x="546505" y="54227"/>
                    <a:pt x="556131" y="63147"/>
                  </a:cubicBezTo>
                  <a:lnTo>
                    <a:pt x="556131" y="46949"/>
                  </a:lnTo>
                  <a:cubicBezTo>
                    <a:pt x="544634" y="38968"/>
                    <a:pt x="534062" y="36621"/>
                    <a:pt x="520684" y="36621"/>
                  </a:cubicBezTo>
                  <a:cubicBezTo>
                    <a:pt x="489934" y="36621"/>
                    <a:pt x="467865" y="58453"/>
                    <a:pt x="467865" y="90144"/>
                  </a:cubicBezTo>
                  <a:cubicBezTo>
                    <a:pt x="467865" y="121834"/>
                    <a:pt x="489934" y="143666"/>
                    <a:pt x="520684" y="143666"/>
                  </a:cubicBezTo>
                  <a:moveTo>
                    <a:pt x="394013" y="129346"/>
                  </a:moveTo>
                  <a:cubicBezTo>
                    <a:pt x="374771" y="129346"/>
                    <a:pt x="359039" y="114558"/>
                    <a:pt x="359039" y="90144"/>
                  </a:cubicBezTo>
                  <a:cubicBezTo>
                    <a:pt x="359039" y="65729"/>
                    <a:pt x="374771" y="50941"/>
                    <a:pt x="394013" y="50941"/>
                  </a:cubicBezTo>
                  <a:cubicBezTo>
                    <a:pt x="413266" y="50941"/>
                    <a:pt x="428998" y="65729"/>
                    <a:pt x="428998" y="90144"/>
                  </a:cubicBezTo>
                  <a:cubicBezTo>
                    <a:pt x="428998" y="114558"/>
                    <a:pt x="413266" y="129346"/>
                    <a:pt x="394013" y="129346"/>
                  </a:cubicBezTo>
                  <a:moveTo>
                    <a:pt x="389557" y="143666"/>
                  </a:moveTo>
                  <a:cubicBezTo>
                    <a:pt x="406225" y="143666"/>
                    <a:pt x="421011" y="135450"/>
                    <a:pt x="429460" y="122538"/>
                  </a:cubicBezTo>
                  <a:lnTo>
                    <a:pt x="430165" y="140849"/>
                  </a:lnTo>
                  <a:lnTo>
                    <a:pt x="445665" y="140849"/>
                  </a:lnTo>
                  <a:lnTo>
                    <a:pt x="445665" y="39438"/>
                  </a:lnTo>
                  <a:lnTo>
                    <a:pt x="430165" y="39438"/>
                  </a:lnTo>
                  <a:lnTo>
                    <a:pt x="429460" y="57749"/>
                  </a:lnTo>
                  <a:cubicBezTo>
                    <a:pt x="421011" y="44837"/>
                    <a:pt x="406225" y="36621"/>
                    <a:pt x="389557" y="36621"/>
                  </a:cubicBezTo>
                  <a:cubicBezTo>
                    <a:pt x="361624" y="36621"/>
                    <a:pt x="341194" y="60565"/>
                    <a:pt x="341194" y="90144"/>
                  </a:cubicBezTo>
                  <a:cubicBezTo>
                    <a:pt x="341194" y="119722"/>
                    <a:pt x="361624" y="143666"/>
                    <a:pt x="389557" y="143666"/>
                  </a:cubicBezTo>
                  <a:moveTo>
                    <a:pt x="249981" y="140849"/>
                  </a:moveTo>
                  <a:lnTo>
                    <a:pt x="268761" y="140849"/>
                  </a:lnTo>
                  <a:lnTo>
                    <a:pt x="268761" y="74415"/>
                  </a:lnTo>
                  <a:lnTo>
                    <a:pt x="323451" y="74415"/>
                  </a:lnTo>
                  <a:lnTo>
                    <a:pt x="323451" y="58687"/>
                  </a:lnTo>
                  <a:lnTo>
                    <a:pt x="268761" y="58687"/>
                  </a:lnTo>
                  <a:lnTo>
                    <a:pt x="268761" y="15728"/>
                  </a:lnTo>
                  <a:lnTo>
                    <a:pt x="335189" y="15728"/>
                  </a:lnTo>
                  <a:lnTo>
                    <a:pt x="335189" y="0"/>
                  </a:lnTo>
                  <a:lnTo>
                    <a:pt x="249981" y="0"/>
                  </a:lnTo>
                  <a:lnTo>
                    <a:pt x="249981" y="140849"/>
                  </a:lnTo>
                  <a:close/>
                  <a:moveTo>
                    <a:pt x="149273" y="140849"/>
                  </a:moveTo>
                  <a:lnTo>
                    <a:pt x="168052" y="140849"/>
                  </a:lnTo>
                  <a:lnTo>
                    <a:pt x="168052" y="0"/>
                  </a:lnTo>
                  <a:lnTo>
                    <a:pt x="149273" y="0"/>
                  </a:lnTo>
                  <a:lnTo>
                    <a:pt x="149273" y="140849"/>
                  </a:lnTo>
                  <a:close/>
                  <a:moveTo>
                    <a:pt x="41550" y="86153"/>
                  </a:moveTo>
                  <a:lnTo>
                    <a:pt x="66197" y="28170"/>
                  </a:lnTo>
                  <a:lnTo>
                    <a:pt x="90851" y="86153"/>
                  </a:lnTo>
                  <a:lnTo>
                    <a:pt x="41550" y="86153"/>
                  </a:lnTo>
                  <a:close/>
                  <a:moveTo>
                    <a:pt x="0" y="140849"/>
                  </a:moveTo>
                  <a:lnTo>
                    <a:pt x="18310" y="140849"/>
                  </a:lnTo>
                  <a:lnTo>
                    <a:pt x="35212" y="101412"/>
                  </a:lnTo>
                  <a:lnTo>
                    <a:pt x="97188" y="101412"/>
                  </a:lnTo>
                  <a:lnTo>
                    <a:pt x="114087" y="140849"/>
                  </a:lnTo>
                  <a:lnTo>
                    <a:pt x="133340" y="140849"/>
                  </a:lnTo>
                  <a:lnTo>
                    <a:pt x="72775" y="0"/>
                  </a:lnTo>
                  <a:lnTo>
                    <a:pt x="60564" y="0"/>
                  </a:lnTo>
                  <a:lnTo>
                    <a:pt x="0" y="140849"/>
                  </a:ln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algn="l" defTabSz="914346" rtl="0"/>
              <a:endParaRPr lang="en-US" sz="180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6998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boxes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349A3E2-7994-95B8-10D0-86E52450165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 bwMode="auto">
          <a:xfrm>
            <a:off x="9451995" y="4755154"/>
            <a:ext cx="2712720" cy="176326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B566B7B-8400-AE5E-9835-56112FF2059B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xfrm>
            <a:off x="623394" y="1796817"/>
            <a:ext cx="4895999" cy="2064000"/>
          </a:xfrm>
          <a:prstGeom prst="roundRect">
            <a:avLst>
              <a:gd name="adj" fmla="val 245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80000" tIns="180000" rIns="216000" bIns="180000">
            <a:noAutofit/>
          </a:bodyPr>
          <a:lstStyle>
            <a:lvl1pPr>
              <a:lnSpc>
                <a:spcPct val="120000"/>
              </a:lnSpc>
              <a:spcBef>
                <a:spcPts val="400"/>
              </a:spcBef>
              <a:defRPr sz="1600">
                <a:solidFill>
                  <a:schemeClr val="tx1"/>
                </a:solidFill>
              </a:defRPr>
            </a:lvl1pPr>
            <a:lvl2pPr marL="419076" indent="-177790">
              <a:lnSpc>
                <a:spcPct val="120000"/>
              </a:lnSpc>
              <a:spcBef>
                <a:spcPts val="400"/>
              </a:spcBef>
              <a:tabLst/>
              <a:defRPr sz="1500">
                <a:solidFill>
                  <a:schemeClr val="tx1"/>
                </a:solidFill>
              </a:defRPr>
            </a:lvl2pPr>
            <a:lvl3pPr marL="541834" indent="-122760">
              <a:lnSpc>
                <a:spcPct val="12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3pPr>
            <a:lvl4pPr marL="654013" indent="-112177">
              <a:lnSpc>
                <a:spcPct val="12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4pPr>
            <a:lvl5pPr marL="774655" indent="-120644">
              <a:lnSpc>
                <a:spcPct val="12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C02505D-67EC-355A-42F5-2FF8F968989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3394" y="645584"/>
            <a:ext cx="8202020" cy="95921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D29BD7-30AC-BAC4-920D-310BC20FC29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914346">
              <a:defRPr/>
            </a:pPr>
            <a:fld id="{7C99DD80-6763-524E-88E8-136E4623F3BF}" type="datetime1">
              <a:rPr lang="fi-FI" smtClean="0"/>
              <a:pPr defTabSz="914346">
                <a:defRPr/>
              </a:pPr>
              <a:t>2.6.2026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7C404-FBEE-14D0-FCF2-E76F87455FB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C197750-EEBD-B34A-BE39-A2AA7A4A960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D254738-5BC9-491C-60F0-96AED60603D8}"/>
              </a:ext>
            </a:extLst>
          </p:cNvPr>
          <p:cNvSpPr>
            <a:spLocks noGrp="1"/>
          </p:cNvSpPr>
          <p:nvPr>
            <p:ph sz="half" idx="16"/>
          </p:nvPr>
        </p:nvSpPr>
        <p:spPr bwMode="auto">
          <a:xfrm>
            <a:off x="5772171" y="1796817"/>
            <a:ext cx="4895999" cy="2064000"/>
          </a:xfrm>
          <a:prstGeom prst="roundRect">
            <a:avLst>
              <a:gd name="adj" fmla="val 245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80000" tIns="180000" rIns="216000" bIns="180000">
            <a:noAutofit/>
          </a:bodyPr>
          <a:lstStyle>
            <a:lvl1pPr>
              <a:lnSpc>
                <a:spcPct val="120000"/>
              </a:lnSpc>
              <a:spcBef>
                <a:spcPts val="400"/>
              </a:spcBef>
              <a:defRPr sz="1600">
                <a:solidFill>
                  <a:schemeClr val="tx1"/>
                </a:solidFill>
              </a:defRPr>
            </a:lvl1pPr>
            <a:lvl2pPr marL="419076" indent="-177790">
              <a:lnSpc>
                <a:spcPct val="120000"/>
              </a:lnSpc>
              <a:spcBef>
                <a:spcPts val="400"/>
              </a:spcBef>
              <a:tabLst/>
              <a:defRPr sz="1500">
                <a:solidFill>
                  <a:schemeClr val="tx1"/>
                </a:solidFill>
              </a:defRPr>
            </a:lvl2pPr>
            <a:lvl3pPr marL="541834" indent="-122760">
              <a:lnSpc>
                <a:spcPct val="12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3pPr>
            <a:lvl4pPr marL="654013" indent="-112177">
              <a:lnSpc>
                <a:spcPct val="12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4pPr>
            <a:lvl5pPr marL="774655" indent="-120644">
              <a:lnSpc>
                <a:spcPct val="12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E99042D-7D33-1601-1515-8A1E67C0758E}"/>
              </a:ext>
            </a:extLst>
          </p:cNvPr>
          <p:cNvSpPr>
            <a:spLocks noGrp="1"/>
          </p:cNvSpPr>
          <p:nvPr>
            <p:ph sz="half" idx="17"/>
          </p:nvPr>
        </p:nvSpPr>
        <p:spPr bwMode="auto">
          <a:xfrm>
            <a:off x="623394" y="4103919"/>
            <a:ext cx="4895999" cy="2064000"/>
          </a:xfrm>
          <a:prstGeom prst="roundRect">
            <a:avLst>
              <a:gd name="adj" fmla="val 245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80000" tIns="180000" rIns="216000" bIns="180000">
            <a:noAutofit/>
          </a:bodyPr>
          <a:lstStyle>
            <a:lvl1pPr>
              <a:lnSpc>
                <a:spcPct val="120000"/>
              </a:lnSpc>
              <a:spcBef>
                <a:spcPts val="400"/>
              </a:spcBef>
              <a:defRPr sz="1600">
                <a:solidFill>
                  <a:schemeClr val="tx1"/>
                </a:solidFill>
              </a:defRPr>
            </a:lvl1pPr>
            <a:lvl2pPr marL="419076" indent="-177790">
              <a:lnSpc>
                <a:spcPct val="120000"/>
              </a:lnSpc>
              <a:spcBef>
                <a:spcPts val="400"/>
              </a:spcBef>
              <a:tabLst/>
              <a:defRPr sz="1500">
                <a:solidFill>
                  <a:schemeClr val="tx1"/>
                </a:solidFill>
              </a:defRPr>
            </a:lvl2pPr>
            <a:lvl3pPr marL="541834" indent="-122760">
              <a:lnSpc>
                <a:spcPct val="12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3pPr>
            <a:lvl4pPr marL="654013" indent="-112177">
              <a:lnSpc>
                <a:spcPct val="12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4pPr>
            <a:lvl5pPr marL="774655" indent="-120644">
              <a:lnSpc>
                <a:spcPct val="12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70E1DD3-03B8-54E5-1626-F4A24A75E19B}"/>
              </a:ext>
            </a:extLst>
          </p:cNvPr>
          <p:cNvSpPr>
            <a:spLocks noGrp="1"/>
          </p:cNvSpPr>
          <p:nvPr>
            <p:ph sz="half" idx="18"/>
          </p:nvPr>
        </p:nvSpPr>
        <p:spPr bwMode="auto">
          <a:xfrm>
            <a:off x="5772171" y="4103919"/>
            <a:ext cx="4895999" cy="2064000"/>
          </a:xfrm>
          <a:prstGeom prst="roundRect">
            <a:avLst>
              <a:gd name="adj" fmla="val 245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80000" tIns="180000" rIns="216000" bIns="180000">
            <a:noAutofit/>
          </a:bodyPr>
          <a:lstStyle>
            <a:lvl1pPr>
              <a:lnSpc>
                <a:spcPct val="120000"/>
              </a:lnSpc>
              <a:spcBef>
                <a:spcPts val="400"/>
              </a:spcBef>
              <a:defRPr sz="1600">
                <a:solidFill>
                  <a:schemeClr val="tx1"/>
                </a:solidFill>
              </a:defRPr>
            </a:lvl1pPr>
            <a:lvl2pPr marL="419076" indent="-177790">
              <a:lnSpc>
                <a:spcPct val="120000"/>
              </a:lnSpc>
              <a:spcBef>
                <a:spcPts val="400"/>
              </a:spcBef>
              <a:tabLst/>
              <a:defRPr sz="1500">
                <a:solidFill>
                  <a:schemeClr val="tx1"/>
                </a:solidFill>
              </a:defRPr>
            </a:lvl2pPr>
            <a:lvl3pPr marL="541834" indent="-122760">
              <a:lnSpc>
                <a:spcPct val="12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3pPr>
            <a:lvl4pPr marL="654013" indent="-112177">
              <a:lnSpc>
                <a:spcPct val="12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4pPr>
            <a:lvl5pPr marL="774655" indent="-120644">
              <a:lnSpc>
                <a:spcPct val="12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5705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paragraphs_color_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EF33379-D4F6-1088-F8A9-F27524AEC56C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6EA96BBC-971E-0680-4EB2-E82BA03333F8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custGeom>
            <a:avLst/>
            <a:gdLst>
              <a:gd name="connsiteX0" fmla="*/ 2528903 w 4572000"/>
              <a:gd name="connsiteY0" fmla="*/ 512961 h 5143500"/>
              <a:gd name="connsiteX1" fmla="*/ 2528903 w 4572000"/>
              <a:gd name="connsiteY1" fmla="*/ 521216 h 5143500"/>
              <a:gd name="connsiteX2" fmla="*/ 3258186 w 4572000"/>
              <a:gd name="connsiteY2" fmla="*/ 521216 h 5143500"/>
              <a:gd name="connsiteX3" fmla="*/ 3258186 w 4572000"/>
              <a:gd name="connsiteY3" fmla="*/ 512961 h 5143500"/>
              <a:gd name="connsiteX4" fmla="*/ 3742652 w 4572000"/>
              <a:gd name="connsiteY4" fmla="*/ 394899 h 5143500"/>
              <a:gd name="connsiteX5" fmla="*/ 3777637 w 4572000"/>
              <a:gd name="connsiteY5" fmla="*/ 434102 h 5143500"/>
              <a:gd name="connsiteX6" fmla="*/ 3742652 w 4572000"/>
              <a:gd name="connsiteY6" fmla="*/ 473304 h 5143500"/>
              <a:gd name="connsiteX7" fmla="*/ 3707678 w 4572000"/>
              <a:gd name="connsiteY7" fmla="*/ 434102 h 5143500"/>
              <a:gd name="connsiteX8" fmla="*/ 3742652 w 4572000"/>
              <a:gd name="connsiteY8" fmla="*/ 394899 h 5143500"/>
              <a:gd name="connsiteX9" fmla="*/ 4043833 w 4572000"/>
              <a:gd name="connsiteY9" fmla="*/ 393959 h 5143500"/>
              <a:gd name="connsiteX10" fmla="*/ 4081161 w 4572000"/>
              <a:gd name="connsiteY10" fmla="*/ 434102 h 5143500"/>
              <a:gd name="connsiteX11" fmla="*/ 4043833 w 4572000"/>
              <a:gd name="connsiteY11" fmla="*/ 474244 h 5143500"/>
              <a:gd name="connsiteX12" fmla="*/ 4006273 w 4572000"/>
              <a:gd name="connsiteY12" fmla="*/ 434102 h 5143500"/>
              <a:gd name="connsiteX13" fmla="*/ 4043833 w 4572000"/>
              <a:gd name="connsiteY13" fmla="*/ 393959 h 5143500"/>
              <a:gd name="connsiteX14" fmla="*/ 4186155 w 4572000"/>
              <a:gd name="connsiteY14" fmla="*/ 383396 h 5143500"/>
              <a:gd name="connsiteX15" fmla="*/ 4228181 w 4572000"/>
              <a:gd name="connsiteY15" fmla="*/ 479173 h 5143500"/>
              <a:gd name="connsiteX16" fmla="*/ 4205166 w 4572000"/>
              <a:gd name="connsiteY16" fmla="*/ 530583 h 5143500"/>
              <a:gd name="connsiteX17" fmla="*/ 4222779 w 4572000"/>
              <a:gd name="connsiteY17" fmla="*/ 530583 h 5143500"/>
              <a:gd name="connsiteX18" fmla="*/ 4287336 w 4572000"/>
              <a:gd name="connsiteY18" fmla="*/ 383396 h 5143500"/>
              <a:gd name="connsiteX19" fmla="*/ 4269965 w 4572000"/>
              <a:gd name="connsiteY19" fmla="*/ 383396 h 5143500"/>
              <a:gd name="connsiteX20" fmla="*/ 4237334 w 4572000"/>
              <a:gd name="connsiteY20" fmla="*/ 459454 h 5143500"/>
              <a:gd name="connsiteX21" fmla="*/ 4204462 w 4572000"/>
              <a:gd name="connsiteY21" fmla="*/ 383396 h 5143500"/>
              <a:gd name="connsiteX22" fmla="*/ 4176277 w 4572000"/>
              <a:gd name="connsiteY22" fmla="*/ 380579 h 5143500"/>
              <a:gd name="connsiteX23" fmla="*/ 4136837 w 4572000"/>
              <a:gd name="connsiteY23" fmla="*/ 402879 h 5143500"/>
              <a:gd name="connsiteX24" fmla="*/ 4135660 w 4572000"/>
              <a:gd name="connsiteY24" fmla="*/ 383396 h 5143500"/>
              <a:gd name="connsiteX25" fmla="*/ 4120169 w 4572000"/>
              <a:gd name="connsiteY25" fmla="*/ 383396 h 5143500"/>
              <a:gd name="connsiteX26" fmla="*/ 4120169 w 4572000"/>
              <a:gd name="connsiteY26" fmla="*/ 484807 h 5143500"/>
              <a:gd name="connsiteX27" fmla="*/ 4138013 w 4572000"/>
              <a:gd name="connsiteY27" fmla="*/ 484807 h 5143500"/>
              <a:gd name="connsiteX28" fmla="*/ 4138013 w 4572000"/>
              <a:gd name="connsiteY28" fmla="*/ 424477 h 5143500"/>
              <a:gd name="connsiteX29" fmla="*/ 4176277 w 4572000"/>
              <a:gd name="connsiteY29" fmla="*/ 399829 h 5143500"/>
              <a:gd name="connsiteX30" fmla="*/ 3869323 w 4572000"/>
              <a:gd name="connsiteY30" fmla="*/ 380579 h 5143500"/>
              <a:gd name="connsiteX31" fmla="*/ 3816504 w 4572000"/>
              <a:gd name="connsiteY31" fmla="*/ 434102 h 5143500"/>
              <a:gd name="connsiteX32" fmla="*/ 3869323 w 4572000"/>
              <a:gd name="connsiteY32" fmla="*/ 487624 h 5143500"/>
              <a:gd name="connsiteX33" fmla="*/ 3904770 w 4572000"/>
              <a:gd name="connsiteY33" fmla="*/ 477295 h 5143500"/>
              <a:gd name="connsiteX34" fmla="*/ 3904770 w 4572000"/>
              <a:gd name="connsiteY34" fmla="*/ 461098 h 5143500"/>
              <a:gd name="connsiteX35" fmla="*/ 3870972 w 4572000"/>
              <a:gd name="connsiteY35" fmla="*/ 473070 h 5143500"/>
              <a:gd name="connsiteX36" fmla="*/ 3834348 w 4572000"/>
              <a:gd name="connsiteY36" fmla="*/ 434102 h 5143500"/>
              <a:gd name="connsiteX37" fmla="*/ 3870972 w 4572000"/>
              <a:gd name="connsiteY37" fmla="*/ 395133 h 5143500"/>
              <a:gd name="connsiteX38" fmla="*/ 3904770 w 4572000"/>
              <a:gd name="connsiteY38" fmla="*/ 407105 h 5143500"/>
              <a:gd name="connsiteX39" fmla="*/ 3904770 w 4572000"/>
              <a:gd name="connsiteY39" fmla="*/ 390907 h 5143500"/>
              <a:gd name="connsiteX40" fmla="*/ 3869323 w 4572000"/>
              <a:gd name="connsiteY40" fmla="*/ 380579 h 5143500"/>
              <a:gd name="connsiteX41" fmla="*/ 3738196 w 4572000"/>
              <a:gd name="connsiteY41" fmla="*/ 380579 h 5143500"/>
              <a:gd name="connsiteX42" fmla="*/ 3689833 w 4572000"/>
              <a:gd name="connsiteY42" fmla="*/ 434102 h 5143500"/>
              <a:gd name="connsiteX43" fmla="*/ 3738196 w 4572000"/>
              <a:gd name="connsiteY43" fmla="*/ 487624 h 5143500"/>
              <a:gd name="connsiteX44" fmla="*/ 3778099 w 4572000"/>
              <a:gd name="connsiteY44" fmla="*/ 466496 h 5143500"/>
              <a:gd name="connsiteX45" fmla="*/ 3778804 w 4572000"/>
              <a:gd name="connsiteY45" fmla="*/ 484807 h 5143500"/>
              <a:gd name="connsiteX46" fmla="*/ 3794304 w 4572000"/>
              <a:gd name="connsiteY46" fmla="*/ 484807 h 5143500"/>
              <a:gd name="connsiteX47" fmla="*/ 3794304 w 4572000"/>
              <a:gd name="connsiteY47" fmla="*/ 383396 h 5143500"/>
              <a:gd name="connsiteX48" fmla="*/ 3778804 w 4572000"/>
              <a:gd name="connsiteY48" fmla="*/ 383396 h 5143500"/>
              <a:gd name="connsiteX49" fmla="*/ 3778099 w 4572000"/>
              <a:gd name="connsiteY49" fmla="*/ 401707 h 5143500"/>
              <a:gd name="connsiteX50" fmla="*/ 3738196 w 4572000"/>
              <a:gd name="connsiteY50" fmla="*/ 380579 h 5143500"/>
              <a:gd name="connsiteX51" fmla="*/ 4043833 w 4572000"/>
              <a:gd name="connsiteY51" fmla="*/ 379640 h 5143500"/>
              <a:gd name="connsiteX52" fmla="*/ 3988429 w 4572000"/>
              <a:gd name="connsiteY52" fmla="*/ 434102 h 5143500"/>
              <a:gd name="connsiteX53" fmla="*/ 4043833 w 4572000"/>
              <a:gd name="connsiteY53" fmla="*/ 488563 h 5143500"/>
              <a:gd name="connsiteX54" fmla="*/ 4098995 w 4572000"/>
              <a:gd name="connsiteY54" fmla="*/ 434102 h 5143500"/>
              <a:gd name="connsiteX55" fmla="*/ 4043833 w 4572000"/>
              <a:gd name="connsiteY55" fmla="*/ 379640 h 5143500"/>
              <a:gd name="connsiteX56" fmla="*/ 3414836 w 4572000"/>
              <a:gd name="connsiteY56" fmla="*/ 372128 h 5143500"/>
              <a:gd name="connsiteX57" fmla="*/ 3439490 w 4572000"/>
              <a:gd name="connsiteY57" fmla="*/ 430111 h 5143500"/>
              <a:gd name="connsiteX58" fmla="*/ 3390189 w 4572000"/>
              <a:gd name="connsiteY58" fmla="*/ 430111 h 5143500"/>
              <a:gd name="connsiteX59" fmla="*/ 3941324 w 4572000"/>
              <a:gd name="connsiteY59" fmla="*/ 355696 h 5143500"/>
              <a:gd name="connsiteX60" fmla="*/ 3941324 w 4572000"/>
              <a:gd name="connsiteY60" fmla="*/ 383396 h 5143500"/>
              <a:gd name="connsiteX61" fmla="*/ 3918550 w 4572000"/>
              <a:gd name="connsiteY61" fmla="*/ 383396 h 5143500"/>
              <a:gd name="connsiteX62" fmla="*/ 3918550 w 4572000"/>
              <a:gd name="connsiteY62" fmla="*/ 395603 h 5143500"/>
              <a:gd name="connsiteX63" fmla="*/ 3941324 w 4572000"/>
              <a:gd name="connsiteY63" fmla="*/ 395603 h 5143500"/>
              <a:gd name="connsiteX64" fmla="*/ 3941324 w 4572000"/>
              <a:gd name="connsiteY64" fmla="*/ 484807 h 5143500"/>
              <a:gd name="connsiteX65" fmla="*/ 3959158 w 4572000"/>
              <a:gd name="connsiteY65" fmla="*/ 484807 h 5143500"/>
              <a:gd name="connsiteX66" fmla="*/ 3959158 w 4572000"/>
              <a:gd name="connsiteY66" fmla="*/ 395603 h 5143500"/>
              <a:gd name="connsiteX67" fmla="*/ 3982162 w 4572000"/>
              <a:gd name="connsiteY67" fmla="*/ 395603 h 5143500"/>
              <a:gd name="connsiteX68" fmla="*/ 3982162 w 4572000"/>
              <a:gd name="connsiteY68" fmla="*/ 383396 h 5143500"/>
              <a:gd name="connsiteX69" fmla="*/ 3959158 w 4572000"/>
              <a:gd name="connsiteY69" fmla="*/ 383396 h 5143500"/>
              <a:gd name="connsiteX70" fmla="*/ 3959158 w 4572000"/>
              <a:gd name="connsiteY70" fmla="*/ 355696 h 5143500"/>
              <a:gd name="connsiteX71" fmla="*/ 3598620 w 4572000"/>
              <a:gd name="connsiteY71" fmla="*/ 343958 h 5143500"/>
              <a:gd name="connsiteX72" fmla="*/ 3598620 w 4572000"/>
              <a:gd name="connsiteY72" fmla="*/ 484807 h 5143500"/>
              <a:gd name="connsiteX73" fmla="*/ 3617400 w 4572000"/>
              <a:gd name="connsiteY73" fmla="*/ 484807 h 5143500"/>
              <a:gd name="connsiteX74" fmla="*/ 3617400 w 4572000"/>
              <a:gd name="connsiteY74" fmla="*/ 418373 h 5143500"/>
              <a:gd name="connsiteX75" fmla="*/ 3672090 w 4572000"/>
              <a:gd name="connsiteY75" fmla="*/ 418373 h 5143500"/>
              <a:gd name="connsiteX76" fmla="*/ 3672090 w 4572000"/>
              <a:gd name="connsiteY76" fmla="*/ 402645 h 5143500"/>
              <a:gd name="connsiteX77" fmla="*/ 3617400 w 4572000"/>
              <a:gd name="connsiteY77" fmla="*/ 402645 h 5143500"/>
              <a:gd name="connsiteX78" fmla="*/ 3617400 w 4572000"/>
              <a:gd name="connsiteY78" fmla="*/ 359686 h 5143500"/>
              <a:gd name="connsiteX79" fmla="*/ 3683828 w 4572000"/>
              <a:gd name="connsiteY79" fmla="*/ 359686 h 5143500"/>
              <a:gd name="connsiteX80" fmla="*/ 3683828 w 4572000"/>
              <a:gd name="connsiteY80" fmla="*/ 343958 h 5143500"/>
              <a:gd name="connsiteX81" fmla="*/ 3497912 w 4572000"/>
              <a:gd name="connsiteY81" fmla="*/ 343958 h 5143500"/>
              <a:gd name="connsiteX82" fmla="*/ 3497912 w 4572000"/>
              <a:gd name="connsiteY82" fmla="*/ 484807 h 5143500"/>
              <a:gd name="connsiteX83" fmla="*/ 3516691 w 4572000"/>
              <a:gd name="connsiteY83" fmla="*/ 484807 h 5143500"/>
              <a:gd name="connsiteX84" fmla="*/ 3516691 w 4572000"/>
              <a:gd name="connsiteY84" fmla="*/ 343958 h 5143500"/>
              <a:gd name="connsiteX85" fmla="*/ 3409203 w 4572000"/>
              <a:gd name="connsiteY85" fmla="*/ 343958 h 5143500"/>
              <a:gd name="connsiteX86" fmla="*/ 3348639 w 4572000"/>
              <a:gd name="connsiteY86" fmla="*/ 484807 h 5143500"/>
              <a:gd name="connsiteX87" fmla="*/ 3366949 w 4572000"/>
              <a:gd name="connsiteY87" fmla="*/ 484807 h 5143500"/>
              <a:gd name="connsiteX88" fmla="*/ 3383851 w 4572000"/>
              <a:gd name="connsiteY88" fmla="*/ 445370 h 5143500"/>
              <a:gd name="connsiteX89" fmla="*/ 3445827 w 4572000"/>
              <a:gd name="connsiteY89" fmla="*/ 445370 h 5143500"/>
              <a:gd name="connsiteX90" fmla="*/ 3462726 w 4572000"/>
              <a:gd name="connsiteY90" fmla="*/ 484807 h 5143500"/>
              <a:gd name="connsiteX91" fmla="*/ 3481979 w 4572000"/>
              <a:gd name="connsiteY91" fmla="*/ 484807 h 5143500"/>
              <a:gd name="connsiteX92" fmla="*/ 3421414 w 4572000"/>
              <a:gd name="connsiteY92" fmla="*/ 343958 h 5143500"/>
              <a:gd name="connsiteX93" fmla="*/ 2969779 w 4572000"/>
              <a:gd name="connsiteY93" fmla="*/ 343718 h 5143500"/>
              <a:gd name="connsiteX94" fmla="*/ 2969779 w 4572000"/>
              <a:gd name="connsiteY94" fmla="*/ 485386 h 5143500"/>
              <a:gd name="connsiteX95" fmla="*/ 2996601 w 4572000"/>
              <a:gd name="connsiteY95" fmla="*/ 485386 h 5143500"/>
              <a:gd name="connsiteX96" fmla="*/ 2996601 w 4572000"/>
              <a:gd name="connsiteY96" fmla="*/ 400478 h 5143500"/>
              <a:gd name="connsiteX97" fmla="*/ 3040614 w 4572000"/>
              <a:gd name="connsiteY97" fmla="*/ 449496 h 5143500"/>
              <a:gd name="connsiteX98" fmla="*/ 3084625 w 4572000"/>
              <a:gd name="connsiteY98" fmla="*/ 400478 h 5143500"/>
              <a:gd name="connsiteX99" fmla="*/ 3084720 w 4572000"/>
              <a:gd name="connsiteY99" fmla="*/ 485386 h 5143500"/>
              <a:gd name="connsiteX100" fmla="*/ 3111543 w 4572000"/>
              <a:gd name="connsiteY100" fmla="*/ 485386 h 5143500"/>
              <a:gd name="connsiteX101" fmla="*/ 3111543 w 4572000"/>
              <a:gd name="connsiteY101" fmla="*/ 343718 h 5143500"/>
              <a:gd name="connsiteX102" fmla="*/ 3103419 w 4572000"/>
              <a:gd name="connsiteY102" fmla="*/ 343718 h 5143500"/>
              <a:gd name="connsiteX103" fmla="*/ 3040614 w 4572000"/>
              <a:gd name="connsiteY103" fmla="*/ 415024 h 5143500"/>
              <a:gd name="connsiteX104" fmla="*/ 2977902 w 4572000"/>
              <a:gd name="connsiteY104" fmla="*/ 343718 h 5143500"/>
              <a:gd name="connsiteX105" fmla="*/ 2528901 w 4572000"/>
              <a:gd name="connsiteY105" fmla="*/ 343718 h 5143500"/>
              <a:gd name="connsiteX106" fmla="*/ 2528901 w 4572000"/>
              <a:gd name="connsiteY106" fmla="*/ 485385 h 5143500"/>
              <a:gd name="connsiteX107" fmla="*/ 2632792 w 4572000"/>
              <a:gd name="connsiteY107" fmla="*/ 485385 h 5143500"/>
              <a:gd name="connsiteX108" fmla="*/ 2632792 w 4572000"/>
              <a:gd name="connsiteY108" fmla="*/ 460545 h 5143500"/>
              <a:gd name="connsiteX109" fmla="*/ 2555819 w 4572000"/>
              <a:gd name="connsiteY109" fmla="*/ 460545 h 5143500"/>
              <a:gd name="connsiteX110" fmla="*/ 2555819 w 4572000"/>
              <a:gd name="connsiteY110" fmla="*/ 343718 h 5143500"/>
              <a:gd name="connsiteX111" fmla="*/ 2727274 w 4572000"/>
              <a:gd name="connsiteY111" fmla="*/ 343717 h 5143500"/>
              <a:gd name="connsiteX112" fmla="*/ 2727274 w 4572000"/>
              <a:gd name="connsiteY112" fmla="*/ 433723 h 5143500"/>
              <a:gd name="connsiteX113" fmla="*/ 2744650 w 4572000"/>
              <a:gd name="connsiteY113" fmla="*/ 470272 h 5143500"/>
              <a:gd name="connsiteX114" fmla="*/ 2788663 w 4572000"/>
              <a:gd name="connsiteY114" fmla="*/ 485385 h 5143500"/>
              <a:gd name="connsiteX115" fmla="*/ 2832674 w 4572000"/>
              <a:gd name="connsiteY115" fmla="*/ 470272 h 5143500"/>
              <a:gd name="connsiteX116" fmla="*/ 2850053 w 4572000"/>
              <a:gd name="connsiteY116" fmla="*/ 433723 h 5143500"/>
              <a:gd name="connsiteX117" fmla="*/ 2850053 w 4572000"/>
              <a:gd name="connsiteY117" fmla="*/ 343717 h 5143500"/>
              <a:gd name="connsiteX118" fmla="*/ 2823324 w 4572000"/>
              <a:gd name="connsiteY118" fmla="*/ 343717 h 5143500"/>
              <a:gd name="connsiteX119" fmla="*/ 2823324 w 4572000"/>
              <a:gd name="connsiteY119" fmla="*/ 426073 h 5143500"/>
              <a:gd name="connsiteX120" fmla="*/ 2813219 w 4572000"/>
              <a:gd name="connsiteY120" fmla="*/ 450724 h 5143500"/>
              <a:gd name="connsiteX121" fmla="*/ 2788663 w 4572000"/>
              <a:gd name="connsiteY121" fmla="*/ 458563 h 5143500"/>
              <a:gd name="connsiteX122" fmla="*/ 2764108 w 4572000"/>
              <a:gd name="connsiteY122" fmla="*/ 450724 h 5143500"/>
              <a:gd name="connsiteX123" fmla="*/ 2754003 w 4572000"/>
              <a:gd name="connsiteY123" fmla="*/ 426073 h 5143500"/>
              <a:gd name="connsiteX124" fmla="*/ 2754003 w 4572000"/>
              <a:gd name="connsiteY124" fmla="*/ 343717 h 5143500"/>
              <a:gd name="connsiteX125" fmla="*/ 3231268 w 4572000"/>
              <a:gd name="connsiteY125" fmla="*/ 343622 h 5143500"/>
              <a:gd name="connsiteX126" fmla="*/ 3231268 w 4572000"/>
              <a:gd name="connsiteY126" fmla="*/ 485387 h 5143500"/>
              <a:gd name="connsiteX127" fmla="*/ 3258186 w 4572000"/>
              <a:gd name="connsiteY127" fmla="*/ 485387 h 5143500"/>
              <a:gd name="connsiteX128" fmla="*/ 3258186 w 4572000"/>
              <a:gd name="connsiteY128" fmla="*/ 343622 h 5143500"/>
              <a:gd name="connsiteX129" fmla="*/ 2528903 w 4572000"/>
              <a:gd name="connsiteY129" fmla="*/ 307792 h 5143500"/>
              <a:gd name="connsiteX130" fmla="*/ 2528903 w 4572000"/>
              <a:gd name="connsiteY130" fmla="*/ 316048 h 5143500"/>
              <a:gd name="connsiteX131" fmla="*/ 3258186 w 4572000"/>
              <a:gd name="connsiteY131" fmla="*/ 316048 h 5143500"/>
              <a:gd name="connsiteX132" fmla="*/ 3258186 w 4572000"/>
              <a:gd name="connsiteY132" fmla="*/ 307792 h 5143500"/>
              <a:gd name="connsiteX133" fmla="*/ 0 w 4572000"/>
              <a:gd name="connsiteY133" fmla="*/ 0 h 5143500"/>
              <a:gd name="connsiteX134" fmla="*/ 4572000 w 4572000"/>
              <a:gd name="connsiteY134" fmla="*/ 0 h 5143500"/>
              <a:gd name="connsiteX135" fmla="*/ 4572000 w 4572000"/>
              <a:gd name="connsiteY135" fmla="*/ 5143500 h 5143500"/>
              <a:gd name="connsiteX136" fmla="*/ 0 w 4572000"/>
              <a:gd name="connsiteY13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4572000" h="5143500">
                <a:moveTo>
                  <a:pt x="2528903" y="512961"/>
                </a:moveTo>
                <a:lnTo>
                  <a:pt x="2528903" y="521216"/>
                </a:lnTo>
                <a:lnTo>
                  <a:pt x="3258186" y="521216"/>
                </a:lnTo>
                <a:lnTo>
                  <a:pt x="3258186" y="512961"/>
                </a:lnTo>
                <a:close/>
                <a:moveTo>
                  <a:pt x="3742652" y="394899"/>
                </a:moveTo>
                <a:cubicBezTo>
                  <a:pt x="3761905" y="394899"/>
                  <a:pt x="3777637" y="409687"/>
                  <a:pt x="3777637" y="434102"/>
                </a:cubicBezTo>
                <a:cubicBezTo>
                  <a:pt x="3777637" y="458516"/>
                  <a:pt x="3761905" y="473304"/>
                  <a:pt x="3742652" y="473304"/>
                </a:cubicBezTo>
                <a:cubicBezTo>
                  <a:pt x="3723410" y="473304"/>
                  <a:pt x="3707678" y="458516"/>
                  <a:pt x="3707678" y="434102"/>
                </a:cubicBezTo>
                <a:cubicBezTo>
                  <a:pt x="3707678" y="409687"/>
                  <a:pt x="3723410" y="394899"/>
                  <a:pt x="3742652" y="394899"/>
                </a:cubicBezTo>
                <a:close/>
                <a:moveTo>
                  <a:pt x="4043833" y="393959"/>
                </a:moveTo>
                <a:cubicBezTo>
                  <a:pt x="4066837" y="393959"/>
                  <a:pt x="4081161" y="412035"/>
                  <a:pt x="4081161" y="434102"/>
                </a:cubicBezTo>
                <a:cubicBezTo>
                  <a:pt x="4081161" y="456402"/>
                  <a:pt x="4066837" y="474244"/>
                  <a:pt x="4043833" y="474244"/>
                </a:cubicBezTo>
                <a:cubicBezTo>
                  <a:pt x="4020828" y="474244"/>
                  <a:pt x="4006273" y="456402"/>
                  <a:pt x="4006273" y="434102"/>
                </a:cubicBezTo>
                <a:cubicBezTo>
                  <a:pt x="4006273" y="412035"/>
                  <a:pt x="4020597" y="393959"/>
                  <a:pt x="4043833" y="393959"/>
                </a:cubicBezTo>
                <a:close/>
                <a:moveTo>
                  <a:pt x="4186155" y="383396"/>
                </a:moveTo>
                <a:lnTo>
                  <a:pt x="4228181" y="479173"/>
                </a:lnTo>
                <a:lnTo>
                  <a:pt x="4205166" y="530583"/>
                </a:lnTo>
                <a:lnTo>
                  <a:pt x="4222779" y="530583"/>
                </a:lnTo>
                <a:lnTo>
                  <a:pt x="4287336" y="383396"/>
                </a:lnTo>
                <a:lnTo>
                  <a:pt x="4269965" y="383396"/>
                </a:lnTo>
                <a:lnTo>
                  <a:pt x="4237334" y="459454"/>
                </a:lnTo>
                <a:lnTo>
                  <a:pt x="4204462" y="383396"/>
                </a:lnTo>
                <a:close/>
                <a:moveTo>
                  <a:pt x="4176277" y="380579"/>
                </a:moveTo>
                <a:cubicBezTo>
                  <a:pt x="4159137" y="380579"/>
                  <a:pt x="4143415" y="390439"/>
                  <a:pt x="4136837" y="402879"/>
                </a:cubicBezTo>
                <a:lnTo>
                  <a:pt x="4135660" y="383396"/>
                </a:lnTo>
                <a:lnTo>
                  <a:pt x="4120169" y="383396"/>
                </a:lnTo>
                <a:lnTo>
                  <a:pt x="4120169" y="484807"/>
                </a:lnTo>
                <a:lnTo>
                  <a:pt x="4138013" y="484807"/>
                </a:lnTo>
                <a:lnTo>
                  <a:pt x="4138013" y="424477"/>
                </a:lnTo>
                <a:cubicBezTo>
                  <a:pt x="4138013" y="407341"/>
                  <a:pt x="4157025" y="396307"/>
                  <a:pt x="4176277" y="399829"/>
                </a:cubicBezTo>
                <a:close/>
                <a:moveTo>
                  <a:pt x="3869323" y="380579"/>
                </a:moveTo>
                <a:cubicBezTo>
                  <a:pt x="3838573" y="380579"/>
                  <a:pt x="3816504" y="402411"/>
                  <a:pt x="3816504" y="434102"/>
                </a:cubicBezTo>
                <a:cubicBezTo>
                  <a:pt x="3816504" y="465792"/>
                  <a:pt x="3838573" y="487624"/>
                  <a:pt x="3869323" y="487624"/>
                </a:cubicBezTo>
                <a:cubicBezTo>
                  <a:pt x="3882701" y="487624"/>
                  <a:pt x="3893273" y="485277"/>
                  <a:pt x="3904770" y="477295"/>
                </a:cubicBezTo>
                <a:lnTo>
                  <a:pt x="3904770" y="461098"/>
                </a:lnTo>
                <a:cubicBezTo>
                  <a:pt x="3895144" y="470018"/>
                  <a:pt x="3882701" y="473070"/>
                  <a:pt x="3870972" y="473070"/>
                </a:cubicBezTo>
                <a:cubicBezTo>
                  <a:pt x="3849135" y="473070"/>
                  <a:pt x="3834348" y="456872"/>
                  <a:pt x="3834348" y="434102"/>
                </a:cubicBezTo>
                <a:cubicBezTo>
                  <a:pt x="3834348" y="411801"/>
                  <a:pt x="3849135" y="395133"/>
                  <a:pt x="3870972" y="395133"/>
                </a:cubicBezTo>
                <a:cubicBezTo>
                  <a:pt x="3882701" y="395133"/>
                  <a:pt x="3895144" y="398185"/>
                  <a:pt x="3904770" y="407105"/>
                </a:cubicBezTo>
                <a:lnTo>
                  <a:pt x="3904770" y="390907"/>
                </a:lnTo>
                <a:cubicBezTo>
                  <a:pt x="3893273" y="382926"/>
                  <a:pt x="3882701" y="380579"/>
                  <a:pt x="3869323" y="380579"/>
                </a:cubicBezTo>
                <a:close/>
                <a:moveTo>
                  <a:pt x="3738196" y="380579"/>
                </a:moveTo>
                <a:cubicBezTo>
                  <a:pt x="3710263" y="380579"/>
                  <a:pt x="3689833" y="404523"/>
                  <a:pt x="3689833" y="434102"/>
                </a:cubicBezTo>
                <a:cubicBezTo>
                  <a:pt x="3689833" y="463680"/>
                  <a:pt x="3710263" y="487624"/>
                  <a:pt x="3738196" y="487624"/>
                </a:cubicBezTo>
                <a:cubicBezTo>
                  <a:pt x="3754864" y="487624"/>
                  <a:pt x="3769650" y="479408"/>
                  <a:pt x="3778099" y="466496"/>
                </a:cubicBezTo>
                <a:lnTo>
                  <a:pt x="3778804" y="484807"/>
                </a:lnTo>
                <a:lnTo>
                  <a:pt x="3794304" y="484807"/>
                </a:lnTo>
                <a:lnTo>
                  <a:pt x="3794304" y="383396"/>
                </a:lnTo>
                <a:lnTo>
                  <a:pt x="3778804" y="383396"/>
                </a:lnTo>
                <a:lnTo>
                  <a:pt x="3778099" y="401707"/>
                </a:lnTo>
                <a:cubicBezTo>
                  <a:pt x="3769650" y="388795"/>
                  <a:pt x="3754864" y="380579"/>
                  <a:pt x="3738196" y="380579"/>
                </a:cubicBezTo>
                <a:close/>
                <a:moveTo>
                  <a:pt x="4043833" y="379640"/>
                </a:moveTo>
                <a:cubicBezTo>
                  <a:pt x="4010971" y="379640"/>
                  <a:pt x="3988429" y="404523"/>
                  <a:pt x="3988429" y="434102"/>
                </a:cubicBezTo>
                <a:cubicBezTo>
                  <a:pt x="3988429" y="463914"/>
                  <a:pt x="4010971" y="488563"/>
                  <a:pt x="4043833" y="488563"/>
                </a:cubicBezTo>
                <a:cubicBezTo>
                  <a:pt x="4076464" y="488563"/>
                  <a:pt x="4098995" y="463914"/>
                  <a:pt x="4098995" y="434102"/>
                </a:cubicBezTo>
                <a:cubicBezTo>
                  <a:pt x="4098995" y="404523"/>
                  <a:pt x="4076464" y="379640"/>
                  <a:pt x="4043833" y="379640"/>
                </a:cubicBezTo>
                <a:close/>
                <a:moveTo>
                  <a:pt x="3414836" y="372128"/>
                </a:moveTo>
                <a:lnTo>
                  <a:pt x="3439490" y="430111"/>
                </a:lnTo>
                <a:lnTo>
                  <a:pt x="3390189" y="430111"/>
                </a:lnTo>
                <a:close/>
                <a:moveTo>
                  <a:pt x="3941324" y="355696"/>
                </a:moveTo>
                <a:lnTo>
                  <a:pt x="3941324" y="383396"/>
                </a:lnTo>
                <a:lnTo>
                  <a:pt x="3918550" y="383396"/>
                </a:lnTo>
                <a:lnTo>
                  <a:pt x="3918550" y="395603"/>
                </a:lnTo>
                <a:lnTo>
                  <a:pt x="3941324" y="395603"/>
                </a:lnTo>
                <a:lnTo>
                  <a:pt x="3941324" y="484807"/>
                </a:lnTo>
                <a:lnTo>
                  <a:pt x="3959158" y="484807"/>
                </a:lnTo>
                <a:lnTo>
                  <a:pt x="3959158" y="395603"/>
                </a:lnTo>
                <a:lnTo>
                  <a:pt x="3982162" y="395603"/>
                </a:lnTo>
                <a:lnTo>
                  <a:pt x="3982162" y="383396"/>
                </a:lnTo>
                <a:lnTo>
                  <a:pt x="3959158" y="383396"/>
                </a:lnTo>
                <a:lnTo>
                  <a:pt x="3959158" y="355696"/>
                </a:lnTo>
                <a:close/>
                <a:moveTo>
                  <a:pt x="3598620" y="343958"/>
                </a:moveTo>
                <a:lnTo>
                  <a:pt x="3598620" y="484807"/>
                </a:lnTo>
                <a:lnTo>
                  <a:pt x="3617400" y="484807"/>
                </a:lnTo>
                <a:lnTo>
                  <a:pt x="3617400" y="418373"/>
                </a:lnTo>
                <a:lnTo>
                  <a:pt x="3672090" y="418373"/>
                </a:lnTo>
                <a:lnTo>
                  <a:pt x="3672090" y="402645"/>
                </a:lnTo>
                <a:lnTo>
                  <a:pt x="3617400" y="402645"/>
                </a:lnTo>
                <a:lnTo>
                  <a:pt x="3617400" y="359686"/>
                </a:lnTo>
                <a:lnTo>
                  <a:pt x="3683828" y="359686"/>
                </a:lnTo>
                <a:lnTo>
                  <a:pt x="3683828" y="343958"/>
                </a:lnTo>
                <a:close/>
                <a:moveTo>
                  <a:pt x="3497912" y="343958"/>
                </a:moveTo>
                <a:lnTo>
                  <a:pt x="3497912" y="484807"/>
                </a:lnTo>
                <a:lnTo>
                  <a:pt x="3516691" y="484807"/>
                </a:lnTo>
                <a:lnTo>
                  <a:pt x="3516691" y="343958"/>
                </a:lnTo>
                <a:close/>
                <a:moveTo>
                  <a:pt x="3409203" y="343958"/>
                </a:moveTo>
                <a:lnTo>
                  <a:pt x="3348639" y="484807"/>
                </a:lnTo>
                <a:lnTo>
                  <a:pt x="3366949" y="484807"/>
                </a:lnTo>
                <a:lnTo>
                  <a:pt x="3383851" y="445370"/>
                </a:lnTo>
                <a:lnTo>
                  <a:pt x="3445827" y="445370"/>
                </a:lnTo>
                <a:lnTo>
                  <a:pt x="3462726" y="484807"/>
                </a:lnTo>
                <a:lnTo>
                  <a:pt x="3481979" y="484807"/>
                </a:lnTo>
                <a:lnTo>
                  <a:pt x="3421414" y="343958"/>
                </a:lnTo>
                <a:close/>
                <a:moveTo>
                  <a:pt x="2969779" y="343718"/>
                </a:moveTo>
                <a:lnTo>
                  <a:pt x="2969779" y="485386"/>
                </a:lnTo>
                <a:lnTo>
                  <a:pt x="2996601" y="485386"/>
                </a:lnTo>
                <a:lnTo>
                  <a:pt x="2996601" y="400478"/>
                </a:lnTo>
                <a:lnTo>
                  <a:pt x="3040614" y="449496"/>
                </a:lnTo>
                <a:lnTo>
                  <a:pt x="3084625" y="400478"/>
                </a:lnTo>
                <a:lnTo>
                  <a:pt x="3084720" y="485386"/>
                </a:lnTo>
                <a:lnTo>
                  <a:pt x="3111543" y="485386"/>
                </a:lnTo>
                <a:lnTo>
                  <a:pt x="3111543" y="343718"/>
                </a:lnTo>
                <a:lnTo>
                  <a:pt x="3103419" y="343718"/>
                </a:lnTo>
                <a:lnTo>
                  <a:pt x="3040614" y="415024"/>
                </a:lnTo>
                <a:lnTo>
                  <a:pt x="2977902" y="343718"/>
                </a:lnTo>
                <a:close/>
                <a:moveTo>
                  <a:pt x="2528901" y="343718"/>
                </a:moveTo>
                <a:lnTo>
                  <a:pt x="2528901" y="485385"/>
                </a:lnTo>
                <a:lnTo>
                  <a:pt x="2632792" y="485385"/>
                </a:lnTo>
                <a:lnTo>
                  <a:pt x="2632792" y="460545"/>
                </a:lnTo>
                <a:lnTo>
                  <a:pt x="2555819" y="460545"/>
                </a:lnTo>
                <a:lnTo>
                  <a:pt x="2555819" y="343718"/>
                </a:lnTo>
                <a:close/>
                <a:moveTo>
                  <a:pt x="2727274" y="343717"/>
                </a:moveTo>
                <a:lnTo>
                  <a:pt x="2727274" y="433723"/>
                </a:lnTo>
                <a:cubicBezTo>
                  <a:pt x="2727274" y="448080"/>
                  <a:pt x="2733130" y="460263"/>
                  <a:pt x="2744650" y="470272"/>
                </a:cubicBezTo>
                <a:cubicBezTo>
                  <a:pt x="2756270" y="480380"/>
                  <a:pt x="2770910" y="485385"/>
                  <a:pt x="2788663" y="485385"/>
                </a:cubicBezTo>
                <a:cubicBezTo>
                  <a:pt x="2806418" y="485385"/>
                  <a:pt x="2821058" y="480380"/>
                  <a:pt x="2832674" y="470272"/>
                </a:cubicBezTo>
                <a:cubicBezTo>
                  <a:pt x="2844294" y="460167"/>
                  <a:pt x="2850053" y="448080"/>
                  <a:pt x="2850053" y="433723"/>
                </a:cubicBezTo>
                <a:lnTo>
                  <a:pt x="2850053" y="343717"/>
                </a:lnTo>
                <a:lnTo>
                  <a:pt x="2823324" y="343717"/>
                </a:lnTo>
                <a:lnTo>
                  <a:pt x="2823324" y="426073"/>
                </a:lnTo>
                <a:cubicBezTo>
                  <a:pt x="2823324" y="437030"/>
                  <a:pt x="2820020" y="445342"/>
                  <a:pt x="2813219" y="450724"/>
                </a:cubicBezTo>
                <a:cubicBezTo>
                  <a:pt x="2806703" y="455917"/>
                  <a:pt x="2798487" y="458563"/>
                  <a:pt x="2788663" y="458563"/>
                </a:cubicBezTo>
                <a:cubicBezTo>
                  <a:pt x="2778840" y="458563"/>
                  <a:pt x="2770624" y="455917"/>
                  <a:pt x="2764108" y="450724"/>
                </a:cubicBezTo>
                <a:cubicBezTo>
                  <a:pt x="2757307" y="445342"/>
                  <a:pt x="2754003" y="437030"/>
                  <a:pt x="2754003" y="426073"/>
                </a:cubicBezTo>
                <a:lnTo>
                  <a:pt x="2754003" y="343717"/>
                </a:lnTo>
                <a:close/>
                <a:moveTo>
                  <a:pt x="3231268" y="343622"/>
                </a:moveTo>
                <a:lnTo>
                  <a:pt x="3231268" y="485387"/>
                </a:lnTo>
                <a:lnTo>
                  <a:pt x="3258186" y="485387"/>
                </a:lnTo>
                <a:lnTo>
                  <a:pt x="3258186" y="343622"/>
                </a:lnTo>
                <a:close/>
                <a:moveTo>
                  <a:pt x="2528903" y="307792"/>
                </a:moveTo>
                <a:lnTo>
                  <a:pt x="2528903" y="316048"/>
                </a:lnTo>
                <a:lnTo>
                  <a:pt x="3258186" y="316048"/>
                </a:lnTo>
                <a:lnTo>
                  <a:pt x="3258186" y="307792"/>
                </a:ln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D29BD7-30AC-BAC4-920D-310BC20FC29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914346">
              <a:defRPr/>
            </a:pPr>
            <a:fld id="{A1236C31-3940-5B49-83E3-A766DE64938A}" type="datetime1">
              <a:rPr lang="fi-FI" smtClean="0"/>
              <a:pPr defTabSz="914346">
                <a:defRPr/>
              </a:pPr>
              <a:t>2.6.2026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7C404-FBEE-14D0-FCF2-E76F87455FB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C197750-EEBD-B34A-BE39-A2AA7A4A96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5ADBD4D-6421-667C-89DC-DA76A7C862F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3394" y="645584"/>
            <a:ext cx="4991529" cy="95921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D6746D0-7494-9992-6D43-AA493D1FD41B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xfrm>
            <a:off x="623394" y="1796820"/>
            <a:ext cx="4992556" cy="4415597"/>
          </a:xfrm>
        </p:spPr>
        <p:txBody>
          <a:bodyPr wrap="square">
            <a:noAutofit/>
          </a:bodyPr>
          <a:lstStyle>
            <a:lvl1pPr>
              <a:lnSpc>
                <a:spcPct val="120000"/>
              </a:lnSpc>
              <a:defRPr sz="1700"/>
            </a:lvl1pPr>
            <a:lvl2pPr>
              <a:lnSpc>
                <a:spcPct val="120000"/>
              </a:lnSpc>
              <a:defRPr sz="1500"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EB57969-3796-25D1-1838-5732A60C5C29}"/>
              </a:ext>
            </a:extLst>
          </p:cNvPr>
          <p:cNvSpPr>
            <a:spLocks noGrp="1"/>
          </p:cNvSpPr>
          <p:nvPr>
            <p:ph sz="half" idx="13"/>
          </p:nvPr>
        </p:nvSpPr>
        <p:spPr bwMode="auto">
          <a:xfrm>
            <a:off x="6576056" y="1796824"/>
            <a:ext cx="4991531" cy="3421881"/>
          </a:xfrm>
        </p:spPr>
        <p:txBody>
          <a:bodyPr wrap="square">
            <a:noAutofit/>
          </a:bodyPr>
          <a:lstStyle>
            <a:lvl1pPr>
              <a:lnSpc>
                <a:spcPct val="120000"/>
              </a:lnSpc>
              <a:defRPr sz="1700"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 sz="1500"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B88D3C2-342D-5D3E-1191-A5678CB7D2F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 bwMode="auto">
          <a:xfrm>
            <a:off x="9451995" y="4755154"/>
            <a:ext cx="2712720" cy="176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89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_cover_B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F2ECF7D-D8A4-04D8-D5F7-9FA34DC912C0}"/>
              </a:ext>
            </a:extLst>
          </p:cNvPr>
          <p:cNvGrpSpPr/>
          <p:nvPr userDrawn="1"/>
        </p:nvGrpSpPr>
        <p:grpSpPr>
          <a:xfrm>
            <a:off x="9467871" y="410391"/>
            <a:ext cx="2344580" cy="297053"/>
            <a:chOff x="6935009" y="469087"/>
            <a:chExt cx="1758435" cy="222790"/>
          </a:xfrm>
          <a:solidFill>
            <a:schemeClr val="tx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BE314E9-7191-E296-A33A-BC51B39D7D21}"/>
                </a:ext>
              </a:extLst>
            </p:cNvPr>
            <p:cNvSpPr/>
            <p:nvPr/>
          </p:nvSpPr>
          <p:spPr>
            <a:xfrm>
              <a:off x="6935009" y="469087"/>
              <a:ext cx="729285" cy="213424"/>
            </a:xfrm>
            <a:custGeom>
              <a:avLst/>
              <a:gdLst>
                <a:gd name="connsiteX0" fmla="*/ 26918 w 729285"/>
                <a:gd name="connsiteY0" fmla="*/ 35926 h 213424"/>
                <a:gd name="connsiteX1" fmla="*/ 0 w 729285"/>
                <a:gd name="connsiteY1" fmla="*/ 35926 h 213424"/>
                <a:gd name="connsiteX2" fmla="*/ 0 w 729285"/>
                <a:gd name="connsiteY2" fmla="*/ 177593 h 213424"/>
                <a:gd name="connsiteX3" fmla="*/ 103891 w 729285"/>
                <a:gd name="connsiteY3" fmla="*/ 177593 h 213424"/>
                <a:gd name="connsiteX4" fmla="*/ 103891 w 729285"/>
                <a:gd name="connsiteY4" fmla="*/ 152753 h 213424"/>
                <a:gd name="connsiteX5" fmla="*/ 26918 w 729285"/>
                <a:gd name="connsiteY5" fmla="*/ 152753 h 213424"/>
                <a:gd name="connsiteX6" fmla="*/ 26918 w 729285"/>
                <a:gd name="connsiteY6" fmla="*/ 35926 h 213424"/>
                <a:gd name="connsiteX7" fmla="*/ 2 w 729285"/>
                <a:gd name="connsiteY7" fmla="*/ 8256 h 213424"/>
                <a:gd name="connsiteX8" fmla="*/ 729285 w 729285"/>
                <a:gd name="connsiteY8" fmla="*/ 8256 h 213424"/>
                <a:gd name="connsiteX9" fmla="*/ 729285 w 729285"/>
                <a:gd name="connsiteY9" fmla="*/ 0 h 213424"/>
                <a:gd name="connsiteX10" fmla="*/ 2 w 729285"/>
                <a:gd name="connsiteY10" fmla="*/ 0 h 213424"/>
                <a:gd name="connsiteX11" fmla="*/ 2 w 729285"/>
                <a:gd name="connsiteY11" fmla="*/ 8256 h 213424"/>
                <a:gd name="connsiteX12" fmla="*/ 294423 w 729285"/>
                <a:gd name="connsiteY12" fmla="*/ 35925 h 213424"/>
                <a:gd name="connsiteX13" fmla="*/ 294423 w 729285"/>
                <a:gd name="connsiteY13" fmla="*/ 118281 h 213424"/>
                <a:gd name="connsiteX14" fmla="*/ 284318 w 729285"/>
                <a:gd name="connsiteY14" fmla="*/ 142932 h 213424"/>
                <a:gd name="connsiteX15" fmla="*/ 259762 w 729285"/>
                <a:gd name="connsiteY15" fmla="*/ 150771 h 213424"/>
                <a:gd name="connsiteX16" fmla="*/ 235207 w 729285"/>
                <a:gd name="connsiteY16" fmla="*/ 142932 h 213424"/>
                <a:gd name="connsiteX17" fmla="*/ 225102 w 729285"/>
                <a:gd name="connsiteY17" fmla="*/ 118281 h 213424"/>
                <a:gd name="connsiteX18" fmla="*/ 225102 w 729285"/>
                <a:gd name="connsiteY18" fmla="*/ 35925 h 213424"/>
                <a:gd name="connsiteX19" fmla="*/ 198373 w 729285"/>
                <a:gd name="connsiteY19" fmla="*/ 35925 h 213424"/>
                <a:gd name="connsiteX20" fmla="*/ 198373 w 729285"/>
                <a:gd name="connsiteY20" fmla="*/ 125931 h 213424"/>
                <a:gd name="connsiteX21" fmla="*/ 215749 w 729285"/>
                <a:gd name="connsiteY21" fmla="*/ 162480 h 213424"/>
                <a:gd name="connsiteX22" fmla="*/ 259762 w 729285"/>
                <a:gd name="connsiteY22" fmla="*/ 177593 h 213424"/>
                <a:gd name="connsiteX23" fmla="*/ 303773 w 729285"/>
                <a:gd name="connsiteY23" fmla="*/ 162480 h 213424"/>
                <a:gd name="connsiteX24" fmla="*/ 321152 w 729285"/>
                <a:gd name="connsiteY24" fmla="*/ 125931 h 213424"/>
                <a:gd name="connsiteX25" fmla="*/ 321152 w 729285"/>
                <a:gd name="connsiteY25" fmla="*/ 35925 h 213424"/>
                <a:gd name="connsiteX26" fmla="*/ 294423 w 729285"/>
                <a:gd name="connsiteY26" fmla="*/ 35925 h 213424"/>
                <a:gd name="connsiteX27" fmla="*/ 467700 w 729285"/>
                <a:gd name="connsiteY27" fmla="*/ 177594 h 213424"/>
                <a:gd name="connsiteX28" fmla="*/ 467700 w 729285"/>
                <a:gd name="connsiteY28" fmla="*/ 92686 h 213424"/>
                <a:gd name="connsiteX29" fmla="*/ 511713 w 729285"/>
                <a:gd name="connsiteY29" fmla="*/ 141704 h 213424"/>
                <a:gd name="connsiteX30" fmla="*/ 555724 w 729285"/>
                <a:gd name="connsiteY30" fmla="*/ 92686 h 213424"/>
                <a:gd name="connsiteX31" fmla="*/ 555819 w 729285"/>
                <a:gd name="connsiteY31" fmla="*/ 177594 h 213424"/>
                <a:gd name="connsiteX32" fmla="*/ 582642 w 729285"/>
                <a:gd name="connsiteY32" fmla="*/ 177594 h 213424"/>
                <a:gd name="connsiteX33" fmla="*/ 582642 w 729285"/>
                <a:gd name="connsiteY33" fmla="*/ 35926 h 213424"/>
                <a:gd name="connsiteX34" fmla="*/ 574518 w 729285"/>
                <a:gd name="connsiteY34" fmla="*/ 35926 h 213424"/>
                <a:gd name="connsiteX35" fmla="*/ 511713 w 729285"/>
                <a:gd name="connsiteY35" fmla="*/ 107232 h 213424"/>
                <a:gd name="connsiteX36" fmla="*/ 449001 w 729285"/>
                <a:gd name="connsiteY36" fmla="*/ 35926 h 213424"/>
                <a:gd name="connsiteX37" fmla="*/ 440878 w 729285"/>
                <a:gd name="connsiteY37" fmla="*/ 35926 h 213424"/>
                <a:gd name="connsiteX38" fmla="*/ 440878 w 729285"/>
                <a:gd name="connsiteY38" fmla="*/ 177594 h 213424"/>
                <a:gd name="connsiteX39" fmla="*/ 467700 w 729285"/>
                <a:gd name="connsiteY39" fmla="*/ 177594 h 213424"/>
                <a:gd name="connsiteX40" fmla="*/ 702367 w 729285"/>
                <a:gd name="connsiteY40" fmla="*/ 177595 h 213424"/>
                <a:gd name="connsiteX41" fmla="*/ 729285 w 729285"/>
                <a:gd name="connsiteY41" fmla="*/ 177595 h 213424"/>
                <a:gd name="connsiteX42" fmla="*/ 729285 w 729285"/>
                <a:gd name="connsiteY42" fmla="*/ 35830 h 213424"/>
                <a:gd name="connsiteX43" fmla="*/ 702367 w 729285"/>
                <a:gd name="connsiteY43" fmla="*/ 35830 h 213424"/>
                <a:gd name="connsiteX44" fmla="*/ 702367 w 729285"/>
                <a:gd name="connsiteY44" fmla="*/ 177595 h 213424"/>
                <a:gd name="connsiteX45" fmla="*/ 2 w 729285"/>
                <a:gd name="connsiteY45" fmla="*/ 213424 h 213424"/>
                <a:gd name="connsiteX46" fmla="*/ 729285 w 729285"/>
                <a:gd name="connsiteY46" fmla="*/ 213424 h 213424"/>
                <a:gd name="connsiteX47" fmla="*/ 729285 w 729285"/>
                <a:gd name="connsiteY47" fmla="*/ 205169 h 213424"/>
                <a:gd name="connsiteX48" fmla="*/ 2 w 729285"/>
                <a:gd name="connsiteY48" fmla="*/ 205169 h 213424"/>
                <a:gd name="connsiteX49" fmla="*/ 2 w 729285"/>
                <a:gd name="connsiteY49" fmla="*/ 213424 h 213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29285" h="213424">
                  <a:moveTo>
                    <a:pt x="26918" y="35926"/>
                  </a:moveTo>
                  <a:lnTo>
                    <a:pt x="0" y="35926"/>
                  </a:lnTo>
                  <a:lnTo>
                    <a:pt x="0" y="177593"/>
                  </a:lnTo>
                  <a:lnTo>
                    <a:pt x="103891" y="177593"/>
                  </a:lnTo>
                  <a:lnTo>
                    <a:pt x="103891" y="152753"/>
                  </a:lnTo>
                  <a:lnTo>
                    <a:pt x="26918" y="152753"/>
                  </a:lnTo>
                  <a:lnTo>
                    <a:pt x="26918" y="35926"/>
                  </a:lnTo>
                  <a:close/>
                  <a:moveTo>
                    <a:pt x="2" y="8256"/>
                  </a:moveTo>
                  <a:lnTo>
                    <a:pt x="729285" y="8256"/>
                  </a:lnTo>
                  <a:lnTo>
                    <a:pt x="729285" y="0"/>
                  </a:lnTo>
                  <a:lnTo>
                    <a:pt x="2" y="0"/>
                  </a:lnTo>
                  <a:lnTo>
                    <a:pt x="2" y="8256"/>
                  </a:lnTo>
                  <a:close/>
                  <a:moveTo>
                    <a:pt x="294423" y="35925"/>
                  </a:moveTo>
                  <a:lnTo>
                    <a:pt x="294423" y="118281"/>
                  </a:lnTo>
                  <a:cubicBezTo>
                    <a:pt x="294423" y="129238"/>
                    <a:pt x="291119" y="137550"/>
                    <a:pt x="284318" y="142932"/>
                  </a:cubicBezTo>
                  <a:cubicBezTo>
                    <a:pt x="277802" y="148125"/>
                    <a:pt x="269586" y="150771"/>
                    <a:pt x="259762" y="150771"/>
                  </a:cubicBezTo>
                  <a:cubicBezTo>
                    <a:pt x="249939" y="150771"/>
                    <a:pt x="241723" y="148125"/>
                    <a:pt x="235207" y="142932"/>
                  </a:cubicBezTo>
                  <a:cubicBezTo>
                    <a:pt x="228406" y="137550"/>
                    <a:pt x="225102" y="129238"/>
                    <a:pt x="225102" y="118281"/>
                  </a:cubicBezTo>
                  <a:lnTo>
                    <a:pt x="225102" y="35925"/>
                  </a:lnTo>
                  <a:lnTo>
                    <a:pt x="198373" y="35925"/>
                  </a:lnTo>
                  <a:lnTo>
                    <a:pt x="198373" y="125931"/>
                  </a:lnTo>
                  <a:cubicBezTo>
                    <a:pt x="198373" y="140288"/>
                    <a:pt x="204229" y="152471"/>
                    <a:pt x="215749" y="162480"/>
                  </a:cubicBezTo>
                  <a:cubicBezTo>
                    <a:pt x="227369" y="172588"/>
                    <a:pt x="242009" y="177593"/>
                    <a:pt x="259762" y="177593"/>
                  </a:cubicBezTo>
                  <a:cubicBezTo>
                    <a:pt x="277517" y="177593"/>
                    <a:pt x="292157" y="172588"/>
                    <a:pt x="303773" y="162480"/>
                  </a:cubicBezTo>
                  <a:cubicBezTo>
                    <a:pt x="315393" y="152375"/>
                    <a:pt x="321152" y="140288"/>
                    <a:pt x="321152" y="125931"/>
                  </a:cubicBezTo>
                  <a:lnTo>
                    <a:pt x="321152" y="35925"/>
                  </a:lnTo>
                  <a:lnTo>
                    <a:pt x="294423" y="35925"/>
                  </a:lnTo>
                  <a:close/>
                  <a:moveTo>
                    <a:pt x="467700" y="177594"/>
                  </a:moveTo>
                  <a:lnTo>
                    <a:pt x="467700" y="92686"/>
                  </a:lnTo>
                  <a:lnTo>
                    <a:pt x="511713" y="141704"/>
                  </a:lnTo>
                  <a:lnTo>
                    <a:pt x="555724" y="92686"/>
                  </a:lnTo>
                  <a:lnTo>
                    <a:pt x="555819" y="177594"/>
                  </a:lnTo>
                  <a:lnTo>
                    <a:pt x="582642" y="177594"/>
                  </a:lnTo>
                  <a:lnTo>
                    <a:pt x="582642" y="35926"/>
                  </a:lnTo>
                  <a:lnTo>
                    <a:pt x="574518" y="35926"/>
                  </a:lnTo>
                  <a:lnTo>
                    <a:pt x="511713" y="107232"/>
                  </a:lnTo>
                  <a:lnTo>
                    <a:pt x="449001" y="35926"/>
                  </a:lnTo>
                  <a:lnTo>
                    <a:pt x="440878" y="35926"/>
                  </a:lnTo>
                  <a:lnTo>
                    <a:pt x="440878" y="177594"/>
                  </a:lnTo>
                  <a:lnTo>
                    <a:pt x="467700" y="177594"/>
                  </a:lnTo>
                  <a:close/>
                  <a:moveTo>
                    <a:pt x="702367" y="177595"/>
                  </a:moveTo>
                  <a:lnTo>
                    <a:pt x="729285" y="177595"/>
                  </a:lnTo>
                  <a:lnTo>
                    <a:pt x="729285" y="35830"/>
                  </a:lnTo>
                  <a:lnTo>
                    <a:pt x="702367" y="35830"/>
                  </a:lnTo>
                  <a:lnTo>
                    <a:pt x="702367" y="177595"/>
                  </a:lnTo>
                  <a:close/>
                  <a:moveTo>
                    <a:pt x="2" y="213424"/>
                  </a:moveTo>
                  <a:lnTo>
                    <a:pt x="729285" y="213424"/>
                  </a:lnTo>
                  <a:lnTo>
                    <a:pt x="729285" y="205169"/>
                  </a:lnTo>
                  <a:lnTo>
                    <a:pt x="2" y="205169"/>
                  </a:lnTo>
                  <a:lnTo>
                    <a:pt x="2" y="213424"/>
                  </a:ln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algn="l" defTabSz="914346" rtl="0"/>
              <a:endParaRPr lang="en-US" sz="1800">
                <a:solidFill>
                  <a:schemeClr val="accent5"/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3BA89AE-A3F6-66BA-C2F8-19156C4B354D}"/>
                </a:ext>
              </a:extLst>
            </p:cNvPr>
            <p:cNvSpPr/>
            <p:nvPr/>
          </p:nvSpPr>
          <p:spPr>
            <a:xfrm>
              <a:off x="7754747" y="505253"/>
              <a:ext cx="938697" cy="186624"/>
            </a:xfrm>
            <a:custGeom>
              <a:avLst/>
              <a:gdLst>
                <a:gd name="connsiteX0" fmla="*/ 856527 w 938697"/>
                <a:gd name="connsiteY0" fmla="*/ 186625 h 186624"/>
                <a:gd name="connsiteX1" fmla="*/ 874140 w 938697"/>
                <a:gd name="connsiteY1" fmla="*/ 186625 h 186624"/>
                <a:gd name="connsiteX2" fmla="*/ 938697 w 938697"/>
                <a:gd name="connsiteY2" fmla="*/ 39438 h 186624"/>
                <a:gd name="connsiteX3" fmla="*/ 921326 w 938697"/>
                <a:gd name="connsiteY3" fmla="*/ 39438 h 186624"/>
                <a:gd name="connsiteX4" fmla="*/ 888695 w 938697"/>
                <a:gd name="connsiteY4" fmla="*/ 115496 h 186624"/>
                <a:gd name="connsiteX5" fmla="*/ 855823 w 938697"/>
                <a:gd name="connsiteY5" fmla="*/ 39438 h 186624"/>
                <a:gd name="connsiteX6" fmla="*/ 837516 w 938697"/>
                <a:gd name="connsiteY6" fmla="*/ 39438 h 186624"/>
                <a:gd name="connsiteX7" fmla="*/ 879542 w 938697"/>
                <a:gd name="connsiteY7" fmla="*/ 135215 h 186624"/>
                <a:gd name="connsiteX8" fmla="*/ 856527 w 938697"/>
                <a:gd name="connsiteY8" fmla="*/ 186625 h 186624"/>
                <a:gd name="connsiteX9" fmla="*/ 771530 w 938697"/>
                <a:gd name="connsiteY9" fmla="*/ 140849 h 186624"/>
                <a:gd name="connsiteX10" fmla="*/ 789374 w 938697"/>
                <a:gd name="connsiteY10" fmla="*/ 140849 h 186624"/>
                <a:gd name="connsiteX11" fmla="*/ 789374 w 938697"/>
                <a:gd name="connsiteY11" fmla="*/ 80519 h 186624"/>
                <a:gd name="connsiteX12" fmla="*/ 827638 w 938697"/>
                <a:gd name="connsiteY12" fmla="*/ 55871 h 186624"/>
                <a:gd name="connsiteX13" fmla="*/ 827638 w 938697"/>
                <a:gd name="connsiteY13" fmla="*/ 36621 h 186624"/>
                <a:gd name="connsiteX14" fmla="*/ 788198 w 938697"/>
                <a:gd name="connsiteY14" fmla="*/ 58921 h 186624"/>
                <a:gd name="connsiteX15" fmla="*/ 787021 w 938697"/>
                <a:gd name="connsiteY15" fmla="*/ 39438 h 186624"/>
                <a:gd name="connsiteX16" fmla="*/ 771530 w 938697"/>
                <a:gd name="connsiteY16" fmla="*/ 39438 h 186624"/>
                <a:gd name="connsiteX17" fmla="*/ 771530 w 938697"/>
                <a:gd name="connsiteY17" fmla="*/ 140849 h 186624"/>
                <a:gd name="connsiteX18" fmla="*/ 695194 w 938697"/>
                <a:gd name="connsiteY18" fmla="*/ 130286 h 186624"/>
                <a:gd name="connsiteX19" fmla="*/ 657634 w 938697"/>
                <a:gd name="connsiteY19" fmla="*/ 90144 h 186624"/>
                <a:gd name="connsiteX20" fmla="*/ 695194 w 938697"/>
                <a:gd name="connsiteY20" fmla="*/ 50001 h 186624"/>
                <a:gd name="connsiteX21" fmla="*/ 732522 w 938697"/>
                <a:gd name="connsiteY21" fmla="*/ 90144 h 186624"/>
                <a:gd name="connsiteX22" fmla="*/ 695194 w 938697"/>
                <a:gd name="connsiteY22" fmla="*/ 130286 h 186624"/>
                <a:gd name="connsiteX23" fmla="*/ 695194 w 938697"/>
                <a:gd name="connsiteY23" fmla="*/ 144605 h 186624"/>
                <a:gd name="connsiteX24" fmla="*/ 750356 w 938697"/>
                <a:gd name="connsiteY24" fmla="*/ 90144 h 186624"/>
                <a:gd name="connsiteX25" fmla="*/ 695194 w 938697"/>
                <a:gd name="connsiteY25" fmla="*/ 35682 h 186624"/>
                <a:gd name="connsiteX26" fmla="*/ 639790 w 938697"/>
                <a:gd name="connsiteY26" fmla="*/ 90144 h 186624"/>
                <a:gd name="connsiteX27" fmla="*/ 695194 w 938697"/>
                <a:gd name="connsiteY27" fmla="*/ 144605 h 186624"/>
                <a:gd name="connsiteX28" fmla="*/ 592685 w 938697"/>
                <a:gd name="connsiteY28" fmla="*/ 140849 h 186624"/>
                <a:gd name="connsiteX29" fmla="*/ 610519 w 938697"/>
                <a:gd name="connsiteY29" fmla="*/ 140849 h 186624"/>
                <a:gd name="connsiteX30" fmla="*/ 610519 w 938697"/>
                <a:gd name="connsiteY30" fmla="*/ 51645 h 186624"/>
                <a:gd name="connsiteX31" fmla="*/ 633523 w 938697"/>
                <a:gd name="connsiteY31" fmla="*/ 51645 h 186624"/>
                <a:gd name="connsiteX32" fmla="*/ 633523 w 938697"/>
                <a:gd name="connsiteY32" fmla="*/ 39438 h 186624"/>
                <a:gd name="connsiteX33" fmla="*/ 610519 w 938697"/>
                <a:gd name="connsiteY33" fmla="*/ 39438 h 186624"/>
                <a:gd name="connsiteX34" fmla="*/ 610519 w 938697"/>
                <a:gd name="connsiteY34" fmla="*/ 11738 h 186624"/>
                <a:gd name="connsiteX35" fmla="*/ 592685 w 938697"/>
                <a:gd name="connsiteY35" fmla="*/ 11738 h 186624"/>
                <a:gd name="connsiteX36" fmla="*/ 592685 w 938697"/>
                <a:gd name="connsiteY36" fmla="*/ 39438 h 186624"/>
                <a:gd name="connsiteX37" fmla="*/ 569911 w 938697"/>
                <a:gd name="connsiteY37" fmla="*/ 39438 h 186624"/>
                <a:gd name="connsiteX38" fmla="*/ 569911 w 938697"/>
                <a:gd name="connsiteY38" fmla="*/ 51645 h 186624"/>
                <a:gd name="connsiteX39" fmla="*/ 592685 w 938697"/>
                <a:gd name="connsiteY39" fmla="*/ 51645 h 186624"/>
                <a:gd name="connsiteX40" fmla="*/ 592685 w 938697"/>
                <a:gd name="connsiteY40" fmla="*/ 140849 h 186624"/>
                <a:gd name="connsiteX41" fmla="*/ 520684 w 938697"/>
                <a:gd name="connsiteY41" fmla="*/ 143666 h 186624"/>
                <a:gd name="connsiteX42" fmla="*/ 556131 w 938697"/>
                <a:gd name="connsiteY42" fmla="*/ 133337 h 186624"/>
                <a:gd name="connsiteX43" fmla="*/ 556131 w 938697"/>
                <a:gd name="connsiteY43" fmla="*/ 117140 h 186624"/>
                <a:gd name="connsiteX44" fmla="*/ 522333 w 938697"/>
                <a:gd name="connsiteY44" fmla="*/ 129112 h 186624"/>
                <a:gd name="connsiteX45" fmla="*/ 485709 w 938697"/>
                <a:gd name="connsiteY45" fmla="*/ 90144 h 186624"/>
                <a:gd name="connsiteX46" fmla="*/ 522333 w 938697"/>
                <a:gd name="connsiteY46" fmla="*/ 51175 h 186624"/>
                <a:gd name="connsiteX47" fmla="*/ 556131 w 938697"/>
                <a:gd name="connsiteY47" fmla="*/ 63147 h 186624"/>
                <a:gd name="connsiteX48" fmla="*/ 556131 w 938697"/>
                <a:gd name="connsiteY48" fmla="*/ 46949 h 186624"/>
                <a:gd name="connsiteX49" fmla="*/ 520684 w 938697"/>
                <a:gd name="connsiteY49" fmla="*/ 36621 h 186624"/>
                <a:gd name="connsiteX50" fmla="*/ 467865 w 938697"/>
                <a:gd name="connsiteY50" fmla="*/ 90144 h 186624"/>
                <a:gd name="connsiteX51" fmla="*/ 520684 w 938697"/>
                <a:gd name="connsiteY51" fmla="*/ 143666 h 186624"/>
                <a:gd name="connsiteX52" fmla="*/ 394013 w 938697"/>
                <a:gd name="connsiteY52" fmla="*/ 129346 h 186624"/>
                <a:gd name="connsiteX53" fmla="*/ 359039 w 938697"/>
                <a:gd name="connsiteY53" fmla="*/ 90144 h 186624"/>
                <a:gd name="connsiteX54" fmla="*/ 394013 w 938697"/>
                <a:gd name="connsiteY54" fmla="*/ 50941 h 186624"/>
                <a:gd name="connsiteX55" fmla="*/ 428998 w 938697"/>
                <a:gd name="connsiteY55" fmla="*/ 90144 h 186624"/>
                <a:gd name="connsiteX56" fmla="*/ 394013 w 938697"/>
                <a:gd name="connsiteY56" fmla="*/ 129346 h 186624"/>
                <a:gd name="connsiteX57" fmla="*/ 389557 w 938697"/>
                <a:gd name="connsiteY57" fmla="*/ 143666 h 186624"/>
                <a:gd name="connsiteX58" fmla="*/ 429460 w 938697"/>
                <a:gd name="connsiteY58" fmla="*/ 122538 h 186624"/>
                <a:gd name="connsiteX59" fmla="*/ 430165 w 938697"/>
                <a:gd name="connsiteY59" fmla="*/ 140849 h 186624"/>
                <a:gd name="connsiteX60" fmla="*/ 445665 w 938697"/>
                <a:gd name="connsiteY60" fmla="*/ 140849 h 186624"/>
                <a:gd name="connsiteX61" fmla="*/ 445665 w 938697"/>
                <a:gd name="connsiteY61" fmla="*/ 39438 h 186624"/>
                <a:gd name="connsiteX62" fmla="*/ 430165 w 938697"/>
                <a:gd name="connsiteY62" fmla="*/ 39438 h 186624"/>
                <a:gd name="connsiteX63" fmla="*/ 429460 w 938697"/>
                <a:gd name="connsiteY63" fmla="*/ 57749 h 186624"/>
                <a:gd name="connsiteX64" fmla="*/ 389557 w 938697"/>
                <a:gd name="connsiteY64" fmla="*/ 36621 h 186624"/>
                <a:gd name="connsiteX65" fmla="*/ 341194 w 938697"/>
                <a:gd name="connsiteY65" fmla="*/ 90144 h 186624"/>
                <a:gd name="connsiteX66" fmla="*/ 389557 w 938697"/>
                <a:gd name="connsiteY66" fmla="*/ 143666 h 186624"/>
                <a:gd name="connsiteX67" fmla="*/ 249981 w 938697"/>
                <a:gd name="connsiteY67" fmla="*/ 140849 h 186624"/>
                <a:gd name="connsiteX68" fmla="*/ 268761 w 938697"/>
                <a:gd name="connsiteY68" fmla="*/ 140849 h 186624"/>
                <a:gd name="connsiteX69" fmla="*/ 268761 w 938697"/>
                <a:gd name="connsiteY69" fmla="*/ 74415 h 186624"/>
                <a:gd name="connsiteX70" fmla="*/ 323451 w 938697"/>
                <a:gd name="connsiteY70" fmla="*/ 74415 h 186624"/>
                <a:gd name="connsiteX71" fmla="*/ 323451 w 938697"/>
                <a:gd name="connsiteY71" fmla="*/ 58687 h 186624"/>
                <a:gd name="connsiteX72" fmla="*/ 268761 w 938697"/>
                <a:gd name="connsiteY72" fmla="*/ 58687 h 186624"/>
                <a:gd name="connsiteX73" fmla="*/ 268761 w 938697"/>
                <a:gd name="connsiteY73" fmla="*/ 15728 h 186624"/>
                <a:gd name="connsiteX74" fmla="*/ 335189 w 938697"/>
                <a:gd name="connsiteY74" fmla="*/ 15728 h 186624"/>
                <a:gd name="connsiteX75" fmla="*/ 335189 w 938697"/>
                <a:gd name="connsiteY75" fmla="*/ 0 h 186624"/>
                <a:gd name="connsiteX76" fmla="*/ 249981 w 938697"/>
                <a:gd name="connsiteY76" fmla="*/ 0 h 186624"/>
                <a:gd name="connsiteX77" fmla="*/ 249981 w 938697"/>
                <a:gd name="connsiteY77" fmla="*/ 140849 h 186624"/>
                <a:gd name="connsiteX78" fmla="*/ 149273 w 938697"/>
                <a:gd name="connsiteY78" fmla="*/ 140849 h 186624"/>
                <a:gd name="connsiteX79" fmla="*/ 168052 w 938697"/>
                <a:gd name="connsiteY79" fmla="*/ 140849 h 186624"/>
                <a:gd name="connsiteX80" fmla="*/ 168052 w 938697"/>
                <a:gd name="connsiteY80" fmla="*/ 0 h 186624"/>
                <a:gd name="connsiteX81" fmla="*/ 149273 w 938697"/>
                <a:gd name="connsiteY81" fmla="*/ 0 h 186624"/>
                <a:gd name="connsiteX82" fmla="*/ 149273 w 938697"/>
                <a:gd name="connsiteY82" fmla="*/ 140849 h 186624"/>
                <a:gd name="connsiteX83" fmla="*/ 41550 w 938697"/>
                <a:gd name="connsiteY83" fmla="*/ 86153 h 186624"/>
                <a:gd name="connsiteX84" fmla="*/ 66197 w 938697"/>
                <a:gd name="connsiteY84" fmla="*/ 28170 h 186624"/>
                <a:gd name="connsiteX85" fmla="*/ 90851 w 938697"/>
                <a:gd name="connsiteY85" fmla="*/ 86153 h 186624"/>
                <a:gd name="connsiteX86" fmla="*/ 41550 w 938697"/>
                <a:gd name="connsiteY86" fmla="*/ 86153 h 186624"/>
                <a:gd name="connsiteX87" fmla="*/ 0 w 938697"/>
                <a:gd name="connsiteY87" fmla="*/ 140849 h 186624"/>
                <a:gd name="connsiteX88" fmla="*/ 18310 w 938697"/>
                <a:gd name="connsiteY88" fmla="*/ 140849 h 186624"/>
                <a:gd name="connsiteX89" fmla="*/ 35212 w 938697"/>
                <a:gd name="connsiteY89" fmla="*/ 101412 h 186624"/>
                <a:gd name="connsiteX90" fmla="*/ 97188 w 938697"/>
                <a:gd name="connsiteY90" fmla="*/ 101412 h 186624"/>
                <a:gd name="connsiteX91" fmla="*/ 114087 w 938697"/>
                <a:gd name="connsiteY91" fmla="*/ 140849 h 186624"/>
                <a:gd name="connsiteX92" fmla="*/ 133340 w 938697"/>
                <a:gd name="connsiteY92" fmla="*/ 140849 h 186624"/>
                <a:gd name="connsiteX93" fmla="*/ 72775 w 938697"/>
                <a:gd name="connsiteY93" fmla="*/ 0 h 186624"/>
                <a:gd name="connsiteX94" fmla="*/ 60564 w 938697"/>
                <a:gd name="connsiteY94" fmla="*/ 0 h 186624"/>
                <a:gd name="connsiteX95" fmla="*/ 0 w 938697"/>
                <a:gd name="connsiteY95" fmla="*/ 140849 h 18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938697" h="186624">
                  <a:moveTo>
                    <a:pt x="856527" y="186625"/>
                  </a:moveTo>
                  <a:lnTo>
                    <a:pt x="874140" y="186625"/>
                  </a:lnTo>
                  <a:lnTo>
                    <a:pt x="938697" y="39438"/>
                  </a:lnTo>
                  <a:lnTo>
                    <a:pt x="921326" y="39438"/>
                  </a:lnTo>
                  <a:lnTo>
                    <a:pt x="888695" y="115496"/>
                  </a:lnTo>
                  <a:lnTo>
                    <a:pt x="855823" y="39438"/>
                  </a:lnTo>
                  <a:lnTo>
                    <a:pt x="837516" y="39438"/>
                  </a:lnTo>
                  <a:lnTo>
                    <a:pt x="879542" y="135215"/>
                  </a:lnTo>
                  <a:lnTo>
                    <a:pt x="856527" y="186625"/>
                  </a:lnTo>
                  <a:close/>
                  <a:moveTo>
                    <a:pt x="771530" y="140849"/>
                  </a:moveTo>
                  <a:lnTo>
                    <a:pt x="789374" y="140849"/>
                  </a:lnTo>
                  <a:lnTo>
                    <a:pt x="789374" y="80519"/>
                  </a:lnTo>
                  <a:cubicBezTo>
                    <a:pt x="789374" y="63383"/>
                    <a:pt x="808386" y="52349"/>
                    <a:pt x="827638" y="55871"/>
                  </a:cubicBezTo>
                  <a:lnTo>
                    <a:pt x="827638" y="36621"/>
                  </a:lnTo>
                  <a:cubicBezTo>
                    <a:pt x="810498" y="36621"/>
                    <a:pt x="794776" y="46481"/>
                    <a:pt x="788198" y="58921"/>
                  </a:cubicBezTo>
                  <a:lnTo>
                    <a:pt x="787021" y="39438"/>
                  </a:lnTo>
                  <a:lnTo>
                    <a:pt x="771530" y="39438"/>
                  </a:lnTo>
                  <a:lnTo>
                    <a:pt x="771530" y="140849"/>
                  </a:lnTo>
                  <a:close/>
                  <a:moveTo>
                    <a:pt x="695194" y="130286"/>
                  </a:moveTo>
                  <a:cubicBezTo>
                    <a:pt x="672189" y="130286"/>
                    <a:pt x="657634" y="112444"/>
                    <a:pt x="657634" y="90144"/>
                  </a:cubicBezTo>
                  <a:cubicBezTo>
                    <a:pt x="657634" y="68077"/>
                    <a:pt x="671958" y="50001"/>
                    <a:pt x="695194" y="50001"/>
                  </a:cubicBezTo>
                  <a:cubicBezTo>
                    <a:pt x="718198" y="50001"/>
                    <a:pt x="732522" y="68077"/>
                    <a:pt x="732522" y="90144"/>
                  </a:cubicBezTo>
                  <a:cubicBezTo>
                    <a:pt x="732522" y="112444"/>
                    <a:pt x="718198" y="130286"/>
                    <a:pt x="695194" y="130286"/>
                  </a:cubicBezTo>
                  <a:moveTo>
                    <a:pt x="695194" y="144605"/>
                  </a:moveTo>
                  <a:cubicBezTo>
                    <a:pt x="727825" y="144605"/>
                    <a:pt x="750356" y="119956"/>
                    <a:pt x="750356" y="90144"/>
                  </a:cubicBezTo>
                  <a:cubicBezTo>
                    <a:pt x="750356" y="60565"/>
                    <a:pt x="727825" y="35682"/>
                    <a:pt x="695194" y="35682"/>
                  </a:cubicBezTo>
                  <a:cubicBezTo>
                    <a:pt x="662332" y="35682"/>
                    <a:pt x="639790" y="60565"/>
                    <a:pt x="639790" y="90144"/>
                  </a:cubicBezTo>
                  <a:cubicBezTo>
                    <a:pt x="639790" y="119956"/>
                    <a:pt x="662332" y="144605"/>
                    <a:pt x="695194" y="144605"/>
                  </a:cubicBezTo>
                  <a:moveTo>
                    <a:pt x="592685" y="140849"/>
                  </a:moveTo>
                  <a:lnTo>
                    <a:pt x="610519" y="140849"/>
                  </a:lnTo>
                  <a:lnTo>
                    <a:pt x="610519" y="51645"/>
                  </a:lnTo>
                  <a:lnTo>
                    <a:pt x="633523" y="51645"/>
                  </a:lnTo>
                  <a:lnTo>
                    <a:pt x="633523" y="39438"/>
                  </a:lnTo>
                  <a:lnTo>
                    <a:pt x="610519" y="39438"/>
                  </a:lnTo>
                  <a:lnTo>
                    <a:pt x="610519" y="11738"/>
                  </a:lnTo>
                  <a:lnTo>
                    <a:pt x="592685" y="11738"/>
                  </a:lnTo>
                  <a:lnTo>
                    <a:pt x="592685" y="39438"/>
                  </a:lnTo>
                  <a:lnTo>
                    <a:pt x="569911" y="39438"/>
                  </a:lnTo>
                  <a:lnTo>
                    <a:pt x="569911" y="51645"/>
                  </a:lnTo>
                  <a:lnTo>
                    <a:pt x="592685" y="51645"/>
                  </a:lnTo>
                  <a:lnTo>
                    <a:pt x="592685" y="140849"/>
                  </a:lnTo>
                  <a:close/>
                  <a:moveTo>
                    <a:pt x="520684" y="143666"/>
                  </a:moveTo>
                  <a:cubicBezTo>
                    <a:pt x="534062" y="143666"/>
                    <a:pt x="544634" y="141319"/>
                    <a:pt x="556131" y="133337"/>
                  </a:cubicBezTo>
                  <a:lnTo>
                    <a:pt x="556131" y="117140"/>
                  </a:lnTo>
                  <a:cubicBezTo>
                    <a:pt x="546505" y="126060"/>
                    <a:pt x="534062" y="129112"/>
                    <a:pt x="522333" y="129112"/>
                  </a:cubicBezTo>
                  <a:cubicBezTo>
                    <a:pt x="500496" y="129112"/>
                    <a:pt x="485709" y="112914"/>
                    <a:pt x="485709" y="90144"/>
                  </a:cubicBezTo>
                  <a:cubicBezTo>
                    <a:pt x="485709" y="67843"/>
                    <a:pt x="500496" y="51175"/>
                    <a:pt x="522333" y="51175"/>
                  </a:cubicBezTo>
                  <a:cubicBezTo>
                    <a:pt x="534062" y="51175"/>
                    <a:pt x="546505" y="54227"/>
                    <a:pt x="556131" y="63147"/>
                  </a:cubicBezTo>
                  <a:lnTo>
                    <a:pt x="556131" y="46949"/>
                  </a:lnTo>
                  <a:cubicBezTo>
                    <a:pt x="544634" y="38968"/>
                    <a:pt x="534062" y="36621"/>
                    <a:pt x="520684" y="36621"/>
                  </a:cubicBezTo>
                  <a:cubicBezTo>
                    <a:pt x="489934" y="36621"/>
                    <a:pt x="467865" y="58453"/>
                    <a:pt x="467865" y="90144"/>
                  </a:cubicBezTo>
                  <a:cubicBezTo>
                    <a:pt x="467865" y="121834"/>
                    <a:pt x="489934" y="143666"/>
                    <a:pt x="520684" y="143666"/>
                  </a:cubicBezTo>
                  <a:moveTo>
                    <a:pt x="394013" y="129346"/>
                  </a:moveTo>
                  <a:cubicBezTo>
                    <a:pt x="374771" y="129346"/>
                    <a:pt x="359039" y="114558"/>
                    <a:pt x="359039" y="90144"/>
                  </a:cubicBezTo>
                  <a:cubicBezTo>
                    <a:pt x="359039" y="65729"/>
                    <a:pt x="374771" y="50941"/>
                    <a:pt x="394013" y="50941"/>
                  </a:cubicBezTo>
                  <a:cubicBezTo>
                    <a:pt x="413266" y="50941"/>
                    <a:pt x="428998" y="65729"/>
                    <a:pt x="428998" y="90144"/>
                  </a:cubicBezTo>
                  <a:cubicBezTo>
                    <a:pt x="428998" y="114558"/>
                    <a:pt x="413266" y="129346"/>
                    <a:pt x="394013" y="129346"/>
                  </a:cubicBezTo>
                  <a:moveTo>
                    <a:pt x="389557" y="143666"/>
                  </a:moveTo>
                  <a:cubicBezTo>
                    <a:pt x="406225" y="143666"/>
                    <a:pt x="421011" y="135450"/>
                    <a:pt x="429460" y="122538"/>
                  </a:cubicBezTo>
                  <a:lnTo>
                    <a:pt x="430165" y="140849"/>
                  </a:lnTo>
                  <a:lnTo>
                    <a:pt x="445665" y="140849"/>
                  </a:lnTo>
                  <a:lnTo>
                    <a:pt x="445665" y="39438"/>
                  </a:lnTo>
                  <a:lnTo>
                    <a:pt x="430165" y="39438"/>
                  </a:lnTo>
                  <a:lnTo>
                    <a:pt x="429460" y="57749"/>
                  </a:lnTo>
                  <a:cubicBezTo>
                    <a:pt x="421011" y="44837"/>
                    <a:pt x="406225" y="36621"/>
                    <a:pt x="389557" y="36621"/>
                  </a:cubicBezTo>
                  <a:cubicBezTo>
                    <a:pt x="361624" y="36621"/>
                    <a:pt x="341194" y="60565"/>
                    <a:pt x="341194" y="90144"/>
                  </a:cubicBezTo>
                  <a:cubicBezTo>
                    <a:pt x="341194" y="119722"/>
                    <a:pt x="361624" y="143666"/>
                    <a:pt x="389557" y="143666"/>
                  </a:cubicBezTo>
                  <a:moveTo>
                    <a:pt x="249981" y="140849"/>
                  </a:moveTo>
                  <a:lnTo>
                    <a:pt x="268761" y="140849"/>
                  </a:lnTo>
                  <a:lnTo>
                    <a:pt x="268761" y="74415"/>
                  </a:lnTo>
                  <a:lnTo>
                    <a:pt x="323451" y="74415"/>
                  </a:lnTo>
                  <a:lnTo>
                    <a:pt x="323451" y="58687"/>
                  </a:lnTo>
                  <a:lnTo>
                    <a:pt x="268761" y="58687"/>
                  </a:lnTo>
                  <a:lnTo>
                    <a:pt x="268761" y="15728"/>
                  </a:lnTo>
                  <a:lnTo>
                    <a:pt x="335189" y="15728"/>
                  </a:lnTo>
                  <a:lnTo>
                    <a:pt x="335189" y="0"/>
                  </a:lnTo>
                  <a:lnTo>
                    <a:pt x="249981" y="0"/>
                  </a:lnTo>
                  <a:lnTo>
                    <a:pt x="249981" y="140849"/>
                  </a:lnTo>
                  <a:close/>
                  <a:moveTo>
                    <a:pt x="149273" y="140849"/>
                  </a:moveTo>
                  <a:lnTo>
                    <a:pt x="168052" y="140849"/>
                  </a:lnTo>
                  <a:lnTo>
                    <a:pt x="168052" y="0"/>
                  </a:lnTo>
                  <a:lnTo>
                    <a:pt x="149273" y="0"/>
                  </a:lnTo>
                  <a:lnTo>
                    <a:pt x="149273" y="140849"/>
                  </a:lnTo>
                  <a:close/>
                  <a:moveTo>
                    <a:pt x="41550" y="86153"/>
                  </a:moveTo>
                  <a:lnTo>
                    <a:pt x="66197" y="28170"/>
                  </a:lnTo>
                  <a:lnTo>
                    <a:pt x="90851" y="86153"/>
                  </a:lnTo>
                  <a:lnTo>
                    <a:pt x="41550" y="86153"/>
                  </a:lnTo>
                  <a:close/>
                  <a:moveTo>
                    <a:pt x="0" y="140849"/>
                  </a:moveTo>
                  <a:lnTo>
                    <a:pt x="18310" y="140849"/>
                  </a:lnTo>
                  <a:lnTo>
                    <a:pt x="35212" y="101412"/>
                  </a:lnTo>
                  <a:lnTo>
                    <a:pt x="97188" y="101412"/>
                  </a:lnTo>
                  <a:lnTo>
                    <a:pt x="114087" y="140849"/>
                  </a:lnTo>
                  <a:lnTo>
                    <a:pt x="133340" y="140849"/>
                  </a:lnTo>
                  <a:lnTo>
                    <a:pt x="72775" y="0"/>
                  </a:lnTo>
                  <a:lnTo>
                    <a:pt x="60564" y="0"/>
                  </a:lnTo>
                  <a:lnTo>
                    <a:pt x="0" y="140849"/>
                  </a:ln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algn="l" defTabSz="914346" rtl="0"/>
              <a:endParaRPr lang="en-US" sz="1800">
                <a:solidFill>
                  <a:schemeClr val="accent5"/>
                </a:solidFill>
              </a:endParaRPr>
            </a:p>
          </p:txBody>
        </p:sp>
      </p:grp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34BAA7C0-DC4E-D78C-635D-1B249C41A1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11313379" y="6309323"/>
            <a:ext cx="508413" cy="230180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C197750-EEBD-B34A-BE39-A2AA7A4A96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57078EF7-762E-4FE8-A3F1-7BC061BD8DB1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auto">
          <a:xfrm>
            <a:off x="623394" y="6309323"/>
            <a:ext cx="1536172" cy="2301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>
              <a:defRPr/>
            </a:pPr>
            <a:fld id="{BFD23C39-6533-F94A-BED1-9EADEC46FC3B}" type="datetime1">
              <a:t>6/2/26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04E268-86F0-050F-3149-1C04FE9C307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3394" y="1270000"/>
            <a:ext cx="6204919" cy="4326467"/>
          </a:xfrm>
        </p:spPr>
        <p:txBody>
          <a:bodyPr anchor="ctr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A027E31-E7E2-C3DC-A58C-64481A85EEE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762512" y="972739"/>
            <a:ext cx="5453237" cy="55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37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paragraphs_color_B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A478357C-722C-2F7C-A43A-0B154CCC6DD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 bwMode="auto">
          <a:xfrm>
            <a:off x="9451995" y="4755154"/>
            <a:ext cx="2712720" cy="17632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EF33379-D4F6-1088-F8A9-F27524AEC56C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D29BD7-30AC-BAC4-920D-310BC20FC29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346">
              <a:defRPr/>
            </a:pPr>
            <a:fld id="{A1236C31-3940-5B49-83E3-A766DE64938A}" type="datetime1">
              <a:rPr lang="fi-FI" smtClean="0"/>
              <a:pPr defTabSz="914346">
                <a:defRPr/>
              </a:pPr>
              <a:t>2.6.2026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7C404-FBEE-14D0-FCF2-E76F87455FB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fld id="{5C197750-EEBD-B34A-BE39-A2AA7A4A96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5ADBD4D-6421-667C-89DC-DA76A7C862F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3394" y="645584"/>
            <a:ext cx="4991529" cy="95921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B504AD2-CB6C-3B74-EDB3-A3B1C444D228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xfrm>
            <a:off x="623394" y="1796820"/>
            <a:ext cx="4992556" cy="4415597"/>
          </a:xfrm>
        </p:spPr>
        <p:txBody>
          <a:bodyPr wrap="square">
            <a:noAutofit/>
          </a:bodyPr>
          <a:lstStyle>
            <a:lvl1pPr>
              <a:lnSpc>
                <a:spcPct val="120000"/>
              </a:lnSpc>
              <a:defRPr sz="1700"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 sz="1500"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6E0817-AF18-FE60-3136-2EB371DDF514}"/>
              </a:ext>
            </a:extLst>
          </p:cNvPr>
          <p:cNvSpPr>
            <a:spLocks noGrp="1"/>
          </p:cNvSpPr>
          <p:nvPr>
            <p:ph sz="half" idx="13"/>
          </p:nvPr>
        </p:nvSpPr>
        <p:spPr bwMode="auto">
          <a:xfrm>
            <a:off x="6576056" y="1796824"/>
            <a:ext cx="4991531" cy="3421881"/>
          </a:xfrm>
        </p:spPr>
        <p:txBody>
          <a:bodyPr wrap="square">
            <a:noAutofit/>
          </a:bodyPr>
          <a:lstStyle>
            <a:lvl1pPr>
              <a:lnSpc>
                <a:spcPct val="120000"/>
              </a:lnSpc>
              <a:defRPr sz="1700"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defRPr sz="1500"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3890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paragraph_image_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3E13034-DE66-03B0-C8CC-5B01427E40FA}"/>
              </a:ext>
            </a:extLst>
          </p:cNvPr>
          <p:cNvSpPr/>
          <p:nvPr userDrawn="1"/>
        </p:nvSpPr>
        <p:spPr bwMode="auto">
          <a:xfrm>
            <a:off x="8989621" y="0"/>
            <a:ext cx="320237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6DF47DF-3B4F-267B-EAD7-E03D2DC8C5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auto">
          <a:xfrm>
            <a:off x="6094973" y="0"/>
            <a:ext cx="6096000" cy="6858000"/>
          </a:xfrm>
          <a:custGeom>
            <a:avLst/>
            <a:gdLst>
              <a:gd name="connsiteX0" fmla="*/ 3372897 w 6096000"/>
              <a:gd name="connsiteY0" fmla="*/ 683948 h 6858000"/>
              <a:gd name="connsiteX1" fmla="*/ 3372897 w 6096000"/>
              <a:gd name="connsiteY1" fmla="*/ 694955 h 6858000"/>
              <a:gd name="connsiteX2" fmla="*/ 4345275 w 6096000"/>
              <a:gd name="connsiteY2" fmla="*/ 694955 h 6858000"/>
              <a:gd name="connsiteX3" fmla="*/ 4345275 w 6096000"/>
              <a:gd name="connsiteY3" fmla="*/ 683948 h 6858000"/>
              <a:gd name="connsiteX4" fmla="*/ 4991229 w 6096000"/>
              <a:gd name="connsiteY4" fmla="*/ 526532 h 6858000"/>
              <a:gd name="connsiteX5" fmla="*/ 5037876 w 6096000"/>
              <a:gd name="connsiteY5" fmla="*/ 578803 h 6858000"/>
              <a:gd name="connsiteX6" fmla="*/ 4991229 w 6096000"/>
              <a:gd name="connsiteY6" fmla="*/ 631072 h 6858000"/>
              <a:gd name="connsiteX7" fmla="*/ 4944597 w 6096000"/>
              <a:gd name="connsiteY7" fmla="*/ 578803 h 6858000"/>
              <a:gd name="connsiteX8" fmla="*/ 4991229 w 6096000"/>
              <a:gd name="connsiteY8" fmla="*/ 526532 h 6858000"/>
              <a:gd name="connsiteX9" fmla="*/ 5392804 w 6096000"/>
              <a:gd name="connsiteY9" fmla="*/ 525279 h 6858000"/>
              <a:gd name="connsiteX10" fmla="*/ 5442575 w 6096000"/>
              <a:gd name="connsiteY10" fmla="*/ 578803 h 6858000"/>
              <a:gd name="connsiteX11" fmla="*/ 5392804 w 6096000"/>
              <a:gd name="connsiteY11" fmla="*/ 632325 h 6858000"/>
              <a:gd name="connsiteX12" fmla="*/ 5342724 w 6096000"/>
              <a:gd name="connsiteY12" fmla="*/ 578803 h 6858000"/>
              <a:gd name="connsiteX13" fmla="*/ 5392804 w 6096000"/>
              <a:gd name="connsiteY13" fmla="*/ 525279 h 6858000"/>
              <a:gd name="connsiteX14" fmla="*/ 5582567 w 6096000"/>
              <a:gd name="connsiteY14" fmla="*/ 511195 h 6858000"/>
              <a:gd name="connsiteX15" fmla="*/ 5638601 w 6096000"/>
              <a:gd name="connsiteY15" fmla="*/ 638897 h 6858000"/>
              <a:gd name="connsiteX16" fmla="*/ 5607915 w 6096000"/>
              <a:gd name="connsiteY16" fmla="*/ 707444 h 6858000"/>
              <a:gd name="connsiteX17" fmla="*/ 5631399 w 6096000"/>
              <a:gd name="connsiteY17" fmla="*/ 707444 h 6858000"/>
              <a:gd name="connsiteX18" fmla="*/ 5717475 w 6096000"/>
              <a:gd name="connsiteY18" fmla="*/ 511195 h 6858000"/>
              <a:gd name="connsiteX19" fmla="*/ 5694313 w 6096000"/>
              <a:gd name="connsiteY19" fmla="*/ 511195 h 6858000"/>
              <a:gd name="connsiteX20" fmla="*/ 5650805 w 6096000"/>
              <a:gd name="connsiteY20" fmla="*/ 612605 h 6858000"/>
              <a:gd name="connsiteX21" fmla="*/ 5606976 w 6096000"/>
              <a:gd name="connsiteY21" fmla="*/ 511195 h 6858000"/>
              <a:gd name="connsiteX22" fmla="*/ 5569396 w 6096000"/>
              <a:gd name="connsiteY22" fmla="*/ 507439 h 6858000"/>
              <a:gd name="connsiteX23" fmla="*/ 5516809 w 6096000"/>
              <a:gd name="connsiteY23" fmla="*/ 537172 h 6858000"/>
              <a:gd name="connsiteX24" fmla="*/ 5515240 w 6096000"/>
              <a:gd name="connsiteY24" fmla="*/ 511195 h 6858000"/>
              <a:gd name="connsiteX25" fmla="*/ 5494585 w 6096000"/>
              <a:gd name="connsiteY25" fmla="*/ 511195 h 6858000"/>
              <a:gd name="connsiteX26" fmla="*/ 5494585 w 6096000"/>
              <a:gd name="connsiteY26" fmla="*/ 646409 h 6858000"/>
              <a:gd name="connsiteX27" fmla="*/ 5518377 w 6096000"/>
              <a:gd name="connsiteY27" fmla="*/ 646409 h 6858000"/>
              <a:gd name="connsiteX28" fmla="*/ 5518377 w 6096000"/>
              <a:gd name="connsiteY28" fmla="*/ 565969 h 6858000"/>
              <a:gd name="connsiteX29" fmla="*/ 5569396 w 6096000"/>
              <a:gd name="connsiteY29" fmla="*/ 533105 h 6858000"/>
              <a:gd name="connsiteX30" fmla="*/ 5160124 w 6096000"/>
              <a:gd name="connsiteY30" fmla="*/ 507439 h 6858000"/>
              <a:gd name="connsiteX31" fmla="*/ 5089699 w 6096000"/>
              <a:gd name="connsiteY31" fmla="*/ 578803 h 6858000"/>
              <a:gd name="connsiteX32" fmla="*/ 5160124 w 6096000"/>
              <a:gd name="connsiteY32" fmla="*/ 650165 h 6858000"/>
              <a:gd name="connsiteX33" fmla="*/ 5207387 w 6096000"/>
              <a:gd name="connsiteY33" fmla="*/ 636393 h 6858000"/>
              <a:gd name="connsiteX34" fmla="*/ 5207387 w 6096000"/>
              <a:gd name="connsiteY34" fmla="*/ 614797 h 6858000"/>
              <a:gd name="connsiteX35" fmla="*/ 5162323 w 6096000"/>
              <a:gd name="connsiteY35" fmla="*/ 630760 h 6858000"/>
              <a:gd name="connsiteX36" fmla="*/ 5113491 w 6096000"/>
              <a:gd name="connsiteY36" fmla="*/ 578803 h 6858000"/>
              <a:gd name="connsiteX37" fmla="*/ 5162323 w 6096000"/>
              <a:gd name="connsiteY37" fmla="*/ 526844 h 6858000"/>
              <a:gd name="connsiteX38" fmla="*/ 5207387 w 6096000"/>
              <a:gd name="connsiteY38" fmla="*/ 542807 h 6858000"/>
              <a:gd name="connsiteX39" fmla="*/ 5207387 w 6096000"/>
              <a:gd name="connsiteY39" fmla="*/ 521209 h 6858000"/>
              <a:gd name="connsiteX40" fmla="*/ 5160124 w 6096000"/>
              <a:gd name="connsiteY40" fmla="*/ 507439 h 6858000"/>
              <a:gd name="connsiteX41" fmla="*/ 4985288 w 6096000"/>
              <a:gd name="connsiteY41" fmla="*/ 507439 h 6858000"/>
              <a:gd name="connsiteX42" fmla="*/ 4920804 w 6096000"/>
              <a:gd name="connsiteY42" fmla="*/ 578803 h 6858000"/>
              <a:gd name="connsiteX43" fmla="*/ 4985288 w 6096000"/>
              <a:gd name="connsiteY43" fmla="*/ 650165 h 6858000"/>
              <a:gd name="connsiteX44" fmla="*/ 5038492 w 6096000"/>
              <a:gd name="connsiteY44" fmla="*/ 621995 h 6858000"/>
              <a:gd name="connsiteX45" fmla="*/ 5039432 w 6096000"/>
              <a:gd name="connsiteY45" fmla="*/ 646409 h 6858000"/>
              <a:gd name="connsiteX46" fmla="*/ 5060099 w 6096000"/>
              <a:gd name="connsiteY46" fmla="*/ 646409 h 6858000"/>
              <a:gd name="connsiteX47" fmla="*/ 5060099 w 6096000"/>
              <a:gd name="connsiteY47" fmla="*/ 511195 h 6858000"/>
              <a:gd name="connsiteX48" fmla="*/ 5039432 w 6096000"/>
              <a:gd name="connsiteY48" fmla="*/ 511195 h 6858000"/>
              <a:gd name="connsiteX49" fmla="*/ 5038492 w 6096000"/>
              <a:gd name="connsiteY49" fmla="*/ 535609 h 6858000"/>
              <a:gd name="connsiteX50" fmla="*/ 4985288 w 6096000"/>
              <a:gd name="connsiteY50" fmla="*/ 507439 h 6858000"/>
              <a:gd name="connsiteX51" fmla="*/ 5392804 w 6096000"/>
              <a:gd name="connsiteY51" fmla="*/ 506187 h 6858000"/>
              <a:gd name="connsiteX52" fmla="*/ 5318932 w 6096000"/>
              <a:gd name="connsiteY52" fmla="*/ 578803 h 6858000"/>
              <a:gd name="connsiteX53" fmla="*/ 5392804 w 6096000"/>
              <a:gd name="connsiteY53" fmla="*/ 651417 h 6858000"/>
              <a:gd name="connsiteX54" fmla="*/ 5466353 w 6096000"/>
              <a:gd name="connsiteY54" fmla="*/ 578803 h 6858000"/>
              <a:gd name="connsiteX55" fmla="*/ 5392804 w 6096000"/>
              <a:gd name="connsiteY55" fmla="*/ 506187 h 6858000"/>
              <a:gd name="connsiteX56" fmla="*/ 4554141 w 6096000"/>
              <a:gd name="connsiteY56" fmla="*/ 496171 h 6858000"/>
              <a:gd name="connsiteX57" fmla="*/ 4587013 w 6096000"/>
              <a:gd name="connsiteY57" fmla="*/ 573481 h 6858000"/>
              <a:gd name="connsiteX58" fmla="*/ 4521279 w 6096000"/>
              <a:gd name="connsiteY58" fmla="*/ 573481 h 6858000"/>
              <a:gd name="connsiteX59" fmla="*/ 5256125 w 6096000"/>
              <a:gd name="connsiteY59" fmla="*/ 474261 h 6858000"/>
              <a:gd name="connsiteX60" fmla="*/ 5256125 w 6096000"/>
              <a:gd name="connsiteY60" fmla="*/ 511195 h 6858000"/>
              <a:gd name="connsiteX61" fmla="*/ 5225760 w 6096000"/>
              <a:gd name="connsiteY61" fmla="*/ 511195 h 6858000"/>
              <a:gd name="connsiteX62" fmla="*/ 5225760 w 6096000"/>
              <a:gd name="connsiteY62" fmla="*/ 527471 h 6858000"/>
              <a:gd name="connsiteX63" fmla="*/ 5256125 w 6096000"/>
              <a:gd name="connsiteY63" fmla="*/ 527471 h 6858000"/>
              <a:gd name="connsiteX64" fmla="*/ 5256125 w 6096000"/>
              <a:gd name="connsiteY64" fmla="*/ 646409 h 6858000"/>
              <a:gd name="connsiteX65" fmla="*/ 5279904 w 6096000"/>
              <a:gd name="connsiteY65" fmla="*/ 646409 h 6858000"/>
              <a:gd name="connsiteX66" fmla="*/ 5279904 w 6096000"/>
              <a:gd name="connsiteY66" fmla="*/ 527471 h 6858000"/>
              <a:gd name="connsiteX67" fmla="*/ 5310576 w 6096000"/>
              <a:gd name="connsiteY67" fmla="*/ 527471 h 6858000"/>
              <a:gd name="connsiteX68" fmla="*/ 5310576 w 6096000"/>
              <a:gd name="connsiteY68" fmla="*/ 511195 h 6858000"/>
              <a:gd name="connsiteX69" fmla="*/ 5279904 w 6096000"/>
              <a:gd name="connsiteY69" fmla="*/ 511195 h 6858000"/>
              <a:gd name="connsiteX70" fmla="*/ 5279904 w 6096000"/>
              <a:gd name="connsiteY70" fmla="*/ 474261 h 6858000"/>
              <a:gd name="connsiteX71" fmla="*/ 4799187 w 6096000"/>
              <a:gd name="connsiteY71" fmla="*/ 458611 h 6858000"/>
              <a:gd name="connsiteX72" fmla="*/ 4799187 w 6096000"/>
              <a:gd name="connsiteY72" fmla="*/ 646409 h 6858000"/>
              <a:gd name="connsiteX73" fmla="*/ 4824227 w 6096000"/>
              <a:gd name="connsiteY73" fmla="*/ 646409 h 6858000"/>
              <a:gd name="connsiteX74" fmla="*/ 4824227 w 6096000"/>
              <a:gd name="connsiteY74" fmla="*/ 557831 h 6858000"/>
              <a:gd name="connsiteX75" fmla="*/ 4897147 w 6096000"/>
              <a:gd name="connsiteY75" fmla="*/ 557831 h 6858000"/>
              <a:gd name="connsiteX76" fmla="*/ 4897147 w 6096000"/>
              <a:gd name="connsiteY76" fmla="*/ 536860 h 6858000"/>
              <a:gd name="connsiteX77" fmla="*/ 4824227 w 6096000"/>
              <a:gd name="connsiteY77" fmla="*/ 536860 h 6858000"/>
              <a:gd name="connsiteX78" fmla="*/ 4824227 w 6096000"/>
              <a:gd name="connsiteY78" fmla="*/ 479582 h 6858000"/>
              <a:gd name="connsiteX79" fmla="*/ 4912797 w 6096000"/>
              <a:gd name="connsiteY79" fmla="*/ 479582 h 6858000"/>
              <a:gd name="connsiteX80" fmla="*/ 4912797 w 6096000"/>
              <a:gd name="connsiteY80" fmla="*/ 458611 h 6858000"/>
              <a:gd name="connsiteX81" fmla="*/ 4664909 w 6096000"/>
              <a:gd name="connsiteY81" fmla="*/ 458611 h 6858000"/>
              <a:gd name="connsiteX82" fmla="*/ 4664909 w 6096000"/>
              <a:gd name="connsiteY82" fmla="*/ 646409 h 6858000"/>
              <a:gd name="connsiteX83" fmla="*/ 4689948 w 6096000"/>
              <a:gd name="connsiteY83" fmla="*/ 646409 h 6858000"/>
              <a:gd name="connsiteX84" fmla="*/ 4689948 w 6096000"/>
              <a:gd name="connsiteY84" fmla="*/ 458611 h 6858000"/>
              <a:gd name="connsiteX85" fmla="*/ 4546631 w 6096000"/>
              <a:gd name="connsiteY85" fmla="*/ 458611 h 6858000"/>
              <a:gd name="connsiteX86" fmla="*/ 4465879 w 6096000"/>
              <a:gd name="connsiteY86" fmla="*/ 646409 h 6858000"/>
              <a:gd name="connsiteX87" fmla="*/ 4490292 w 6096000"/>
              <a:gd name="connsiteY87" fmla="*/ 646409 h 6858000"/>
              <a:gd name="connsiteX88" fmla="*/ 4512828 w 6096000"/>
              <a:gd name="connsiteY88" fmla="*/ 593827 h 6858000"/>
              <a:gd name="connsiteX89" fmla="*/ 4595463 w 6096000"/>
              <a:gd name="connsiteY89" fmla="*/ 593827 h 6858000"/>
              <a:gd name="connsiteX90" fmla="*/ 4617995 w 6096000"/>
              <a:gd name="connsiteY90" fmla="*/ 646409 h 6858000"/>
              <a:gd name="connsiteX91" fmla="*/ 4643665 w 6096000"/>
              <a:gd name="connsiteY91" fmla="*/ 646409 h 6858000"/>
              <a:gd name="connsiteX92" fmla="*/ 4562912 w 6096000"/>
              <a:gd name="connsiteY92" fmla="*/ 458611 h 6858000"/>
              <a:gd name="connsiteX93" fmla="*/ 3960732 w 6096000"/>
              <a:gd name="connsiteY93" fmla="*/ 458291 h 6858000"/>
              <a:gd name="connsiteX94" fmla="*/ 3960732 w 6096000"/>
              <a:gd name="connsiteY94" fmla="*/ 647181 h 6858000"/>
              <a:gd name="connsiteX95" fmla="*/ 3996495 w 6096000"/>
              <a:gd name="connsiteY95" fmla="*/ 647181 h 6858000"/>
              <a:gd name="connsiteX96" fmla="*/ 3996495 w 6096000"/>
              <a:gd name="connsiteY96" fmla="*/ 533971 h 6858000"/>
              <a:gd name="connsiteX97" fmla="*/ 4055179 w 6096000"/>
              <a:gd name="connsiteY97" fmla="*/ 599328 h 6858000"/>
              <a:gd name="connsiteX98" fmla="*/ 4113860 w 6096000"/>
              <a:gd name="connsiteY98" fmla="*/ 533971 h 6858000"/>
              <a:gd name="connsiteX99" fmla="*/ 4113987 w 6096000"/>
              <a:gd name="connsiteY99" fmla="*/ 647181 h 6858000"/>
              <a:gd name="connsiteX100" fmla="*/ 4149751 w 6096000"/>
              <a:gd name="connsiteY100" fmla="*/ 647181 h 6858000"/>
              <a:gd name="connsiteX101" fmla="*/ 4149751 w 6096000"/>
              <a:gd name="connsiteY101" fmla="*/ 458291 h 6858000"/>
              <a:gd name="connsiteX102" fmla="*/ 4138919 w 6096000"/>
              <a:gd name="connsiteY102" fmla="*/ 458291 h 6858000"/>
              <a:gd name="connsiteX103" fmla="*/ 4055179 w 6096000"/>
              <a:gd name="connsiteY103" fmla="*/ 553365 h 6858000"/>
              <a:gd name="connsiteX104" fmla="*/ 3971563 w 6096000"/>
              <a:gd name="connsiteY104" fmla="*/ 458291 h 6858000"/>
              <a:gd name="connsiteX105" fmla="*/ 3372895 w 6096000"/>
              <a:gd name="connsiteY105" fmla="*/ 458291 h 6858000"/>
              <a:gd name="connsiteX106" fmla="*/ 3372895 w 6096000"/>
              <a:gd name="connsiteY106" fmla="*/ 647180 h 6858000"/>
              <a:gd name="connsiteX107" fmla="*/ 3511416 w 6096000"/>
              <a:gd name="connsiteY107" fmla="*/ 647180 h 6858000"/>
              <a:gd name="connsiteX108" fmla="*/ 3511416 w 6096000"/>
              <a:gd name="connsiteY108" fmla="*/ 614060 h 6858000"/>
              <a:gd name="connsiteX109" fmla="*/ 3408785 w 6096000"/>
              <a:gd name="connsiteY109" fmla="*/ 614060 h 6858000"/>
              <a:gd name="connsiteX110" fmla="*/ 3408785 w 6096000"/>
              <a:gd name="connsiteY110" fmla="*/ 458291 h 6858000"/>
              <a:gd name="connsiteX111" fmla="*/ 3637392 w 6096000"/>
              <a:gd name="connsiteY111" fmla="*/ 458289 h 6858000"/>
              <a:gd name="connsiteX112" fmla="*/ 3637392 w 6096000"/>
              <a:gd name="connsiteY112" fmla="*/ 578297 h 6858000"/>
              <a:gd name="connsiteX113" fmla="*/ 3660560 w 6096000"/>
              <a:gd name="connsiteY113" fmla="*/ 627029 h 6858000"/>
              <a:gd name="connsiteX114" fmla="*/ 3719244 w 6096000"/>
              <a:gd name="connsiteY114" fmla="*/ 647180 h 6858000"/>
              <a:gd name="connsiteX115" fmla="*/ 3777925 w 6096000"/>
              <a:gd name="connsiteY115" fmla="*/ 627029 h 6858000"/>
              <a:gd name="connsiteX116" fmla="*/ 3801097 w 6096000"/>
              <a:gd name="connsiteY116" fmla="*/ 578297 h 6858000"/>
              <a:gd name="connsiteX117" fmla="*/ 3801097 w 6096000"/>
              <a:gd name="connsiteY117" fmla="*/ 458289 h 6858000"/>
              <a:gd name="connsiteX118" fmla="*/ 3765459 w 6096000"/>
              <a:gd name="connsiteY118" fmla="*/ 458289 h 6858000"/>
              <a:gd name="connsiteX119" fmla="*/ 3765459 w 6096000"/>
              <a:gd name="connsiteY119" fmla="*/ 568097 h 6858000"/>
              <a:gd name="connsiteX120" fmla="*/ 3751985 w 6096000"/>
              <a:gd name="connsiteY120" fmla="*/ 600965 h 6858000"/>
              <a:gd name="connsiteX121" fmla="*/ 3719244 w 6096000"/>
              <a:gd name="connsiteY121" fmla="*/ 611417 h 6858000"/>
              <a:gd name="connsiteX122" fmla="*/ 3686504 w 6096000"/>
              <a:gd name="connsiteY122" fmla="*/ 600965 h 6858000"/>
              <a:gd name="connsiteX123" fmla="*/ 3673031 w 6096000"/>
              <a:gd name="connsiteY123" fmla="*/ 568097 h 6858000"/>
              <a:gd name="connsiteX124" fmla="*/ 3673031 w 6096000"/>
              <a:gd name="connsiteY124" fmla="*/ 458289 h 6858000"/>
              <a:gd name="connsiteX125" fmla="*/ 4309384 w 6096000"/>
              <a:gd name="connsiteY125" fmla="*/ 458163 h 6858000"/>
              <a:gd name="connsiteX126" fmla="*/ 4309384 w 6096000"/>
              <a:gd name="connsiteY126" fmla="*/ 647183 h 6858000"/>
              <a:gd name="connsiteX127" fmla="*/ 4345275 w 6096000"/>
              <a:gd name="connsiteY127" fmla="*/ 647183 h 6858000"/>
              <a:gd name="connsiteX128" fmla="*/ 4345275 w 6096000"/>
              <a:gd name="connsiteY128" fmla="*/ 458163 h 6858000"/>
              <a:gd name="connsiteX129" fmla="*/ 3372897 w 6096000"/>
              <a:gd name="connsiteY129" fmla="*/ 410389 h 6858000"/>
              <a:gd name="connsiteX130" fmla="*/ 3372897 w 6096000"/>
              <a:gd name="connsiteY130" fmla="*/ 421397 h 6858000"/>
              <a:gd name="connsiteX131" fmla="*/ 4345275 w 6096000"/>
              <a:gd name="connsiteY131" fmla="*/ 421397 h 6858000"/>
              <a:gd name="connsiteX132" fmla="*/ 4345275 w 6096000"/>
              <a:gd name="connsiteY132" fmla="*/ 410389 h 6858000"/>
              <a:gd name="connsiteX133" fmla="*/ 0 w 6096000"/>
              <a:gd name="connsiteY133" fmla="*/ 0 h 6858000"/>
              <a:gd name="connsiteX134" fmla="*/ 6096000 w 6096000"/>
              <a:gd name="connsiteY134" fmla="*/ 0 h 6858000"/>
              <a:gd name="connsiteX135" fmla="*/ 6096000 w 6096000"/>
              <a:gd name="connsiteY135" fmla="*/ 6858000 h 6858000"/>
              <a:gd name="connsiteX136" fmla="*/ 0 w 6096000"/>
              <a:gd name="connsiteY13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6096000" h="6858000">
                <a:moveTo>
                  <a:pt x="3372897" y="683948"/>
                </a:moveTo>
                <a:lnTo>
                  <a:pt x="3372897" y="694955"/>
                </a:lnTo>
                <a:lnTo>
                  <a:pt x="4345275" y="694955"/>
                </a:lnTo>
                <a:lnTo>
                  <a:pt x="4345275" y="683948"/>
                </a:lnTo>
                <a:close/>
                <a:moveTo>
                  <a:pt x="4991229" y="526532"/>
                </a:moveTo>
                <a:cubicBezTo>
                  <a:pt x="5016900" y="526532"/>
                  <a:pt x="5037876" y="546249"/>
                  <a:pt x="5037876" y="578803"/>
                </a:cubicBezTo>
                <a:cubicBezTo>
                  <a:pt x="5037876" y="611355"/>
                  <a:pt x="5016900" y="631072"/>
                  <a:pt x="4991229" y="631072"/>
                </a:cubicBezTo>
                <a:cubicBezTo>
                  <a:pt x="4965573" y="631072"/>
                  <a:pt x="4944597" y="611355"/>
                  <a:pt x="4944597" y="578803"/>
                </a:cubicBezTo>
                <a:cubicBezTo>
                  <a:pt x="4944597" y="546249"/>
                  <a:pt x="4965573" y="526532"/>
                  <a:pt x="4991229" y="526532"/>
                </a:cubicBezTo>
                <a:close/>
                <a:moveTo>
                  <a:pt x="5392804" y="525279"/>
                </a:moveTo>
                <a:cubicBezTo>
                  <a:pt x="5423476" y="525279"/>
                  <a:pt x="5442575" y="549380"/>
                  <a:pt x="5442575" y="578803"/>
                </a:cubicBezTo>
                <a:cubicBezTo>
                  <a:pt x="5442575" y="608536"/>
                  <a:pt x="5423476" y="632325"/>
                  <a:pt x="5392804" y="632325"/>
                </a:cubicBezTo>
                <a:cubicBezTo>
                  <a:pt x="5362131" y="632325"/>
                  <a:pt x="5342724" y="608536"/>
                  <a:pt x="5342724" y="578803"/>
                </a:cubicBezTo>
                <a:cubicBezTo>
                  <a:pt x="5342724" y="549380"/>
                  <a:pt x="5361823" y="525279"/>
                  <a:pt x="5392804" y="525279"/>
                </a:cubicBezTo>
                <a:close/>
                <a:moveTo>
                  <a:pt x="5582567" y="511195"/>
                </a:moveTo>
                <a:lnTo>
                  <a:pt x="5638601" y="638897"/>
                </a:lnTo>
                <a:lnTo>
                  <a:pt x="5607915" y="707444"/>
                </a:lnTo>
                <a:lnTo>
                  <a:pt x="5631399" y="707444"/>
                </a:lnTo>
                <a:lnTo>
                  <a:pt x="5717475" y="511195"/>
                </a:lnTo>
                <a:lnTo>
                  <a:pt x="5694313" y="511195"/>
                </a:lnTo>
                <a:lnTo>
                  <a:pt x="5650805" y="612605"/>
                </a:lnTo>
                <a:lnTo>
                  <a:pt x="5606976" y="511195"/>
                </a:lnTo>
                <a:close/>
                <a:moveTo>
                  <a:pt x="5569396" y="507439"/>
                </a:moveTo>
                <a:cubicBezTo>
                  <a:pt x="5546543" y="507439"/>
                  <a:pt x="5525580" y="520585"/>
                  <a:pt x="5516809" y="537172"/>
                </a:cubicBezTo>
                <a:lnTo>
                  <a:pt x="5515240" y="511195"/>
                </a:lnTo>
                <a:lnTo>
                  <a:pt x="5494585" y="511195"/>
                </a:lnTo>
                <a:lnTo>
                  <a:pt x="5494585" y="646409"/>
                </a:lnTo>
                <a:lnTo>
                  <a:pt x="5518377" y="646409"/>
                </a:lnTo>
                <a:lnTo>
                  <a:pt x="5518377" y="565969"/>
                </a:lnTo>
                <a:cubicBezTo>
                  <a:pt x="5518377" y="543121"/>
                  <a:pt x="5543727" y="528409"/>
                  <a:pt x="5569396" y="533105"/>
                </a:cubicBezTo>
                <a:close/>
                <a:moveTo>
                  <a:pt x="5160124" y="507439"/>
                </a:moveTo>
                <a:cubicBezTo>
                  <a:pt x="5119124" y="507439"/>
                  <a:pt x="5089699" y="536548"/>
                  <a:pt x="5089699" y="578803"/>
                </a:cubicBezTo>
                <a:cubicBezTo>
                  <a:pt x="5089699" y="621056"/>
                  <a:pt x="5119124" y="650165"/>
                  <a:pt x="5160124" y="650165"/>
                </a:cubicBezTo>
                <a:cubicBezTo>
                  <a:pt x="5177961" y="650165"/>
                  <a:pt x="5192057" y="647036"/>
                  <a:pt x="5207387" y="636393"/>
                </a:cubicBezTo>
                <a:lnTo>
                  <a:pt x="5207387" y="614797"/>
                </a:lnTo>
                <a:cubicBezTo>
                  <a:pt x="5194552" y="626691"/>
                  <a:pt x="5177961" y="630760"/>
                  <a:pt x="5162323" y="630760"/>
                </a:cubicBezTo>
                <a:cubicBezTo>
                  <a:pt x="5133207" y="630760"/>
                  <a:pt x="5113491" y="609163"/>
                  <a:pt x="5113491" y="578803"/>
                </a:cubicBezTo>
                <a:cubicBezTo>
                  <a:pt x="5113491" y="549068"/>
                  <a:pt x="5133207" y="526844"/>
                  <a:pt x="5162323" y="526844"/>
                </a:cubicBezTo>
                <a:cubicBezTo>
                  <a:pt x="5177961" y="526844"/>
                  <a:pt x="5194552" y="530913"/>
                  <a:pt x="5207387" y="542807"/>
                </a:cubicBezTo>
                <a:lnTo>
                  <a:pt x="5207387" y="521209"/>
                </a:lnTo>
                <a:cubicBezTo>
                  <a:pt x="5192057" y="510568"/>
                  <a:pt x="5177961" y="507439"/>
                  <a:pt x="5160124" y="507439"/>
                </a:cubicBezTo>
                <a:close/>
                <a:moveTo>
                  <a:pt x="4985288" y="507439"/>
                </a:moveTo>
                <a:cubicBezTo>
                  <a:pt x="4948044" y="507439"/>
                  <a:pt x="4920804" y="539364"/>
                  <a:pt x="4920804" y="578803"/>
                </a:cubicBezTo>
                <a:cubicBezTo>
                  <a:pt x="4920804" y="618240"/>
                  <a:pt x="4948044" y="650165"/>
                  <a:pt x="4985288" y="650165"/>
                </a:cubicBezTo>
                <a:cubicBezTo>
                  <a:pt x="5007512" y="650165"/>
                  <a:pt x="5027227" y="639211"/>
                  <a:pt x="5038492" y="621995"/>
                </a:cubicBezTo>
                <a:lnTo>
                  <a:pt x="5039432" y="646409"/>
                </a:lnTo>
                <a:lnTo>
                  <a:pt x="5060099" y="646409"/>
                </a:lnTo>
                <a:lnTo>
                  <a:pt x="5060099" y="511195"/>
                </a:lnTo>
                <a:lnTo>
                  <a:pt x="5039432" y="511195"/>
                </a:lnTo>
                <a:lnTo>
                  <a:pt x="5038492" y="535609"/>
                </a:lnTo>
                <a:cubicBezTo>
                  <a:pt x="5027227" y="518393"/>
                  <a:pt x="5007512" y="507439"/>
                  <a:pt x="4985288" y="507439"/>
                </a:cubicBezTo>
                <a:close/>
                <a:moveTo>
                  <a:pt x="5392804" y="506187"/>
                </a:moveTo>
                <a:cubicBezTo>
                  <a:pt x="5348988" y="506187"/>
                  <a:pt x="5318932" y="539364"/>
                  <a:pt x="5318932" y="578803"/>
                </a:cubicBezTo>
                <a:cubicBezTo>
                  <a:pt x="5318932" y="618552"/>
                  <a:pt x="5348988" y="651417"/>
                  <a:pt x="5392804" y="651417"/>
                </a:cubicBezTo>
                <a:cubicBezTo>
                  <a:pt x="5436312" y="651417"/>
                  <a:pt x="5466353" y="618552"/>
                  <a:pt x="5466353" y="578803"/>
                </a:cubicBezTo>
                <a:cubicBezTo>
                  <a:pt x="5466353" y="539364"/>
                  <a:pt x="5436312" y="506187"/>
                  <a:pt x="5392804" y="506187"/>
                </a:cubicBezTo>
                <a:close/>
                <a:moveTo>
                  <a:pt x="4554141" y="496171"/>
                </a:moveTo>
                <a:lnTo>
                  <a:pt x="4587013" y="573481"/>
                </a:lnTo>
                <a:lnTo>
                  <a:pt x="4521279" y="573481"/>
                </a:lnTo>
                <a:close/>
                <a:moveTo>
                  <a:pt x="5256125" y="474261"/>
                </a:moveTo>
                <a:lnTo>
                  <a:pt x="5256125" y="511195"/>
                </a:lnTo>
                <a:lnTo>
                  <a:pt x="5225760" y="511195"/>
                </a:lnTo>
                <a:lnTo>
                  <a:pt x="5225760" y="527471"/>
                </a:lnTo>
                <a:lnTo>
                  <a:pt x="5256125" y="527471"/>
                </a:lnTo>
                <a:lnTo>
                  <a:pt x="5256125" y="646409"/>
                </a:lnTo>
                <a:lnTo>
                  <a:pt x="5279904" y="646409"/>
                </a:lnTo>
                <a:lnTo>
                  <a:pt x="5279904" y="527471"/>
                </a:lnTo>
                <a:lnTo>
                  <a:pt x="5310576" y="527471"/>
                </a:lnTo>
                <a:lnTo>
                  <a:pt x="5310576" y="511195"/>
                </a:lnTo>
                <a:lnTo>
                  <a:pt x="5279904" y="511195"/>
                </a:lnTo>
                <a:lnTo>
                  <a:pt x="5279904" y="474261"/>
                </a:lnTo>
                <a:close/>
                <a:moveTo>
                  <a:pt x="4799187" y="458611"/>
                </a:moveTo>
                <a:lnTo>
                  <a:pt x="4799187" y="646409"/>
                </a:lnTo>
                <a:lnTo>
                  <a:pt x="4824227" y="646409"/>
                </a:lnTo>
                <a:lnTo>
                  <a:pt x="4824227" y="557831"/>
                </a:lnTo>
                <a:lnTo>
                  <a:pt x="4897147" y="557831"/>
                </a:lnTo>
                <a:lnTo>
                  <a:pt x="4897147" y="536860"/>
                </a:lnTo>
                <a:lnTo>
                  <a:pt x="4824227" y="536860"/>
                </a:lnTo>
                <a:lnTo>
                  <a:pt x="4824227" y="479582"/>
                </a:lnTo>
                <a:lnTo>
                  <a:pt x="4912797" y="479582"/>
                </a:lnTo>
                <a:lnTo>
                  <a:pt x="4912797" y="458611"/>
                </a:lnTo>
                <a:close/>
                <a:moveTo>
                  <a:pt x="4664909" y="458611"/>
                </a:moveTo>
                <a:lnTo>
                  <a:pt x="4664909" y="646409"/>
                </a:lnTo>
                <a:lnTo>
                  <a:pt x="4689948" y="646409"/>
                </a:lnTo>
                <a:lnTo>
                  <a:pt x="4689948" y="458611"/>
                </a:lnTo>
                <a:close/>
                <a:moveTo>
                  <a:pt x="4546631" y="458611"/>
                </a:moveTo>
                <a:lnTo>
                  <a:pt x="4465879" y="646409"/>
                </a:lnTo>
                <a:lnTo>
                  <a:pt x="4490292" y="646409"/>
                </a:lnTo>
                <a:lnTo>
                  <a:pt x="4512828" y="593827"/>
                </a:lnTo>
                <a:lnTo>
                  <a:pt x="4595463" y="593827"/>
                </a:lnTo>
                <a:lnTo>
                  <a:pt x="4617995" y="646409"/>
                </a:lnTo>
                <a:lnTo>
                  <a:pt x="4643665" y="646409"/>
                </a:lnTo>
                <a:lnTo>
                  <a:pt x="4562912" y="458611"/>
                </a:lnTo>
                <a:close/>
                <a:moveTo>
                  <a:pt x="3960732" y="458291"/>
                </a:moveTo>
                <a:lnTo>
                  <a:pt x="3960732" y="647181"/>
                </a:lnTo>
                <a:lnTo>
                  <a:pt x="3996495" y="647181"/>
                </a:lnTo>
                <a:lnTo>
                  <a:pt x="3996495" y="533971"/>
                </a:lnTo>
                <a:lnTo>
                  <a:pt x="4055179" y="599328"/>
                </a:lnTo>
                <a:lnTo>
                  <a:pt x="4113860" y="533971"/>
                </a:lnTo>
                <a:lnTo>
                  <a:pt x="4113987" y="647181"/>
                </a:lnTo>
                <a:lnTo>
                  <a:pt x="4149751" y="647181"/>
                </a:lnTo>
                <a:lnTo>
                  <a:pt x="4149751" y="458291"/>
                </a:lnTo>
                <a:lnTo>
                  <a:pt x="4138919" y="458291"/>
                </a:lnTo>
                <a:lnTo>
                  <a:pt x="4055179" y="553365"/>
                </a:lnTo>
                <a:lnTo>
                  <a:pt x="3971563" y="458291"/>
                </a:lnTo>
                <a:close/>
                <a:moveTo>
                  <a:pt x="3372895" y="458291"/>
                </a:moveTo>
                <a:lnTo>
                  <a:pt x="3372895" y="647180"/>
                </a:lnTo>
                <a:lnTo>
                  <a:pt x="3511416" y="647180"/>
                </a:lnTo>
                <a:lnTo>
                  <a:pt x="3511416" y="614060"/>
                </a:lnTo>
                <a:lnTo>
                  <a:pt x="3408785" y="614060"/>
                </a:lnTo>
                <a:lnTo>
                  <a:pt x="3408785" y="458291"/>
                </a:lnTo>
                <a:close/>
                <a:moveTo>
                  <a:pt x="3637392" y="458289"/>
                </a:moveTo>
                <a:lnTo>
                  <a:pt x="3637392" y="578297"/>
                </a:lnTo>
                <a:cubicBezTo>
                  <a:pt x="3637392" y="597440"/>
                  <a:pt x="3645200" y="613684"/>
                  <a:pt x="3660560" y="627029"/>
                </a:cubicBezTo>
                <a:cubicBezTo>
                  <a:pt x="3676053" y="640507"/>
                  <a:pt x="3695573" y="647180"/>
                  <a:pt x="3719244" y="647180"/>
                </a:cubicBezTo>
                <a:cubicBezTo>
                  <a:pt x="3742917" y="647180"/>
                  <a:pt x="3762437" y="640507"/>
                  <a:pt x="3777925" y="627029"/>
                </a:cubicBezTo>
                <a:cubicBezTo>
                  <a:pt x="3793419" y="613556"/>
                  <a:pt x="3801097" y="597440"/>
                  <a:pt x="3801097" y="578297"/>
                </a:cubicBezTo>
                <a:lnTo>
                  <a:pt x="3801097" y="458289"/>
                </a:lnTo>
                <a:lnTo>
                  <a:pt x="3765459" y="458289"/>
                </a:lnTo>
                <a:lnTo>
                  <a:pt x="3765459" y="568097"/>
                </a:lnTo>
                <a:cubicBezTo>
                  <a:pt x="3765459" y="582707"/>
                  <a:pt x="3761053" y="593789"/>
                  <a:pt x="3751985" y="600965"/>
                </a:cubicBezTo>
                <a:cubicBezTo>
                  <a:pt x="3743297" y="607889"/>
                  <a:pt x="3732343" y="611417"/>
                  <a:pt x="3719244" y="611417"/>
                </a:cubicBezTo>
                <a:cubicBezTo>
                  <a:pt x="3706147" y="611417"/>
                  <a:pt x="3695192" y="607889"/>
                  <a:pt x="3686504" y="600965"/>
                </a:cubicBezTo>
                <a:cubicBezTo>
                  <a:pt x="3677436" y="593789"/>
                  <a:pt x="3673031" y="582707"/>
                  <a:pt x="3673031" y="568097"/>
                </a:cubicBezTo>
                <a:lnTo>
                  <a:pt x="3673031" y="458289"/>
                </a:lnTo>
                <a:close/>
                <a:moveTo>
                  <a:pt x="4309384" y="458163"/>
                </a:moveTo>
                <a:lnTo>
                  <a:pt x="4309384" y="647183"/>
                </a:lnTo>
                <a:lnTo>
                  <a:pt x="4345275" y="647183"/>
                </a:lnTo>
                <a:lnTo>
                  <a:pt x="4345275" y="458163"/>
                </a:lnTo>
                <a:close/>
                <a:moveTo>
                  <a:pt x="3372897" y="410389"/>
                </a:moveTo>
                <a:lnTo>
                  <a:pt x="3372897" y="421397"/>
                </a:lnTo>
                <a:lnTo>
                  <a:pt x="4345275" y="421397"/>
                </a:lnTo>
                <a:lnTo>
                  <a:pt x="4345275" y="410389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D29BD7-30AC-BAC4-920D-310BC20FC29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914346">
              <a:defRPr/>
            </a:pPr>
            <a:fld id="{78431E11-B721-B640-B062-ED9D90647B0E}" type="datetime1">
              <a:rPr lang="fi-FI" smtClean="0"/>
              <a:pPr defTabSz="914346">
                <a:defRPr/>
              </a:pPr>
              <a:t>2.6.2026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7C404-FBEE-14D0-FCF2-E76F87455FB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C197750-EEBD-B34A-BE39-A2AA7A4A96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5ADBD4D-6421-667C-89DC-DA76A7C862F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3394" y="645584"/>
            <a:ext cx="4991529" cy="95921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14689217-3E23-D602-FA12-3AEFB0A94529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xfrm>
            <a:off x="623394" y="1796820"/>
            <a:ext cx="4992556" cy="4415597"/>
          </a:xfrm>
        </p:spPr>
        <p:txBody>
          <a:bodyPr wrap="square">
            <a:noAutofit/>
          </a:bodyPr>
          <a:lstStyle>
            <a:lvl1pPr>
              <a:lnSpc>
                <a:spcPct val="120000"/>
              </a:lnSpc>
              <a:defRPr sz="1700"/>
            </a:lvl1pPr>
            <a:lvl2pPr>
              <a:lnSpc>
                <a:spcPct val="120000"/>
              </a:lnSpc>
              <a:defRPr sz="1500"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802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paragraph_image_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3E13034-DE66-03B0-C8CC-5B01427E40FA}"/>
              </a:ext>
            </a:extLst>
          </p:cNvPr>
          <p:cNvSpPr/>
          <p:nvPr userDrawn="1"/>
        </p:nvSpPr>
        <p:spPr bwMode="auto">
          <a:xfrm>
            <a:off x="8989621" y="0"/>
            <a:ext cx="320237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6DF47DF-3B4F-267B-EAD7-E03D2DC8C5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auto">
          <a:xfrm>
            <a:off x="6094973" y="0"/>
            <a:ext cx="6096000" cy="6858000"/>
          </a:xfrm>
          <a:custGeom>
            <a:avLst/>
            <a:gdLst>
              <a:gd name="connsiteX0" fmla="*/ 3372897 w 6096000"/>
              <a:gd name="connsiteY0" fmla="*/ 683948 h 6858000"/>
              <a:gd name="connsiteX1" fmla="*/ 3372897 w 6096000"/>
              <a:gd name="connsiteY1" fmla="*/ 694955 h 6858000"/>
              <a:gd name="connsiteX2" fmla="*/ 4345275 w 6096000"/>
              <a:gd name="connsiteY2" fmla="*/ 694955 h 6858000"/>
              <a:gd name="connsiteX3" fmla="*/ 4345275 w 6096000"/>
              <a:gd name="connsiteY3" fmla="*/ 683948 h 6858000"/>
              <a:gd name="connsiteX4" fmla="*/ 4991229 w 6096000"/>
              <a:gd name="connsiteY4" fmla="*/ 526532 h 6858000"/>
              <a:gd name="connsiteX5" fmla="*/ 5037876 w 6096000"/>
              <a:gd name="connsiteY5" fmla="*/ 578803 h 6858000"/>
              <a:gd name="connsiteX6" fmla="*/ 4991229 w 6096000"/>
              <a:gd name="connsiteY6" fmla="*/ 631072 h 6858000"/>
              <a:gd name="connsiteX7" fmla="*/ 4944597 w 6096000"/>
              <a:gd name="connsiteY7" fmla="*/ 578803 h 6858000"/>
              <a:gd name="connsiteX8" fmla="*/ 4991229 w 6096000"/>
              <a:gd name="connsiteY8" fmla="*/ 526532 h 6858000"/>
              <a:gd name="connsiteX9" fmla="*/ 5392804 w 6096000"/>
              <a:gd name="connsiteY9" fmla="*/ 525279 h 6858000"/>
              <a:gd name="connsiteX10" fmla="*/ 5442575 w 6096000"/>
              <a:gd name="connsiteY10" fmla="*/ 578803 h 6858000"/>
              <a:gd name="connsiteX11" fmla="*/ 5392804 w 6096000"/>
              <a:gd name="connsiteY11" fmla="*/ 632325 h 6858000"/>
              <a:gd name="connsiteX12" fmla="*/ 5342724 w 6096000"/>
              <a:gd name="connsiteY12" fmla="*/ 578803 h 6858000"/>
              <a:gd name="connsiteX13" fmla="*/ 5392804 w 6096000"/>
              <a:gd name="connsiteY13" fmla="*/ 525279 h 6858000"/>
              <a:gd name="connsiteX14" fmla="*/ 5582567 w 6096000"/>
              <a:gd name="connsiteY14" fmla="*/ 511195 h 6858000"/>
              <a:gd name="connsiteX15" fmla="*/ 5638601 w 6096000"/>
              <a:gd name="connsiteY15" fmla="*/ 638897 h 6858000"/>
              <a:gd name="connsiteX16" fmla="*/ 5607915 w 6096000"/>
              <a:gd name="connsiteY16" fmla="*/ 707444 h 6858000"/>
              <a:gd name="connsiteX17" fmla="*/ 5631399 w 6096000"/>
              <a:gd name="connsiteY17" fmla="*/ 707444 h 6858000"/>
              <a:gd name="connsiteX18" fmla="*/ 5717475 w 6096000"/>
              <a:gd name="connsiteY18" fmla="*/ 511195 h 6858000"/>
              <a:gd name="connsiteX19" fmla="*/ 5694313 w 6096000"/>
              <a:gd name="connsiteY19" fmla="*/ 511195 h 6858000"/>
              <a:gd name="connsiteX20" fmla="*/ 5650805 w 6096000"/>
              <a:gd name="connsiteY20" fmla="*/ 612605 h 6858000"/>
              <a:gd name="connsiteX21" fmla="*/ 5606976 w 6096000"/>
              <a:gd name="connsiteY21" fmla="*/ 511195 h 6858000"/>
              <a:gd name="connsiteX22" fmla="*/ 5569396 w 6096000"/>
              <a:gd name="connsiteY22" fmla="*/ 507439 h 6858000"/>
              <a:gd name="connsiteX23" fmla="*/ 5516809 w 6096000"/>
              <a:gd name="connsiteY23" fmla="*/ 537172 h 6858000"/>
              <a:gd name="connsiteX24" fmla="*/ 5515240 w 6096000"/>
              <a:gd name="connsiteY24" fmla="*/ 511195 h 6858000"/>
              <a:gd name="connsiteX25" fmla="*/ 5494585 w 6096000"/>
              <a:gd name="connsiteY25" fmla="*/ 511195 h 6858000"/>
              <a:gd name="connsiteX26" fmla="*/ 5494585 w 6096000"/>
              <a:gd name="connsiteY26" fmla="*/ 646409 h 6858000"/>
              <a:gd name="connsiteX27" fmla="*/ 5518377 w 6096000"/>
              <a:gd name="connsiteY27" fmla="*/ 646409 h 6858000"/>
              <a:gd name="connsiteX28" fmla="*/ 5518377 w 6096000"/>
              <a:gd name="connsiteY28" fmla="*/ 565969 h 6858000"/>
              <a:gd name="connsiteX29" fmla="*/ 5569396 w 6096000"/>
              <a:gd name="connsiteY29" fmla="*/ 533105 h 6858000"/>
              <a:gd name="connsiteX30" fmla="*/ 5160124 w 6096000"/>
              <a:gd name="connsiteY30" fmla="*/ 507439 h 6858000"/>
              <a:gd name="connsiteX31" fmla="*/ 5089699 w 6096000"/>
              <a:gd name="connsiteY31" fmla="*/ 578803 h 6858000"/>
              <a:gd name="connsiteX32" fmla="*/ 5160124 w 6096000"/>
              <a:gd name="connsiteY32" fmla="*/ 650165 h 6858000"/>
              <a:gd name="connsiteX33" fmla="*/ 5207387 w 6096000"/>
              <a:gd name="connsiteY33" fmla="*/ 636393 h 6858000"/>
              <a:gd name="connsiteX34" fmla="*/ 5207387 w 6096000"/>
              <a:gd name="connsiteY34" fmla="*/ 614797 h 6858000"/>
              <a:gd name="connsiteX35" fmla="*/ 5162323 w 6096000"/>
              <a:gd name="connsiteY35" fmla="*/ 630760 h 6858000"/>
              <a:gd name="connsiteX36" fmla="*/ 5113491 w 6096000"/>
              <a:gd name="connsiteY36" fmla="*/ 578803 h 6858000"/>
              <a:gd name="connsiteX37" fmla="*/ 5162323 w 6096000"/>
              <a:gd name="connsiteY37" fmla="*/ 526844 h 6858000"/>
              <a:gd name="connsiteX38" fmla="*/ 5207387 w 6096000"/>
              <a:gd name="connsiteY38" fmla="*/ 542807 h 6858000"/>
              <a:gd name="connsiteX39" fmla="*/ 5207387 w 6096000"/>
              <a:gd name="connsiteY39" fmla="*/ 521209 h 6858000"/>
              <a:gd name="connsiteX40" fmla="*/ 5160124 w 6096000"/>
              <a:gd name="connsiteY40" fmla="*/ 507439 h 6858000"/>
              <a:gd name="connsiteX41" fmla="*/ 4985288 w 6096000"/>
              <a:gd name="connsiteY41" fmla="*/ 507439 h 6858000"/>
              <a:gd name="connsiteX42" fmla="*/ 4920804 w 6096000"/>
              <a:gd name="connsiteY42" fmla="*/ 578803 h 6858000"/>
              <a:gd name="connsiteX43" fmla="*/ 4985288 w 6096000"/>
              <a:gd name="connsiteY43" fmla="*/ 650165 h 6858000"/>
              <a:gd name="connsiteX44" fmla="*/ 5038492 w 6096000"/>
              <a:gd name="connsiteY44" fmla="*/ 621995 h 6858000"/>
              <a:gd name="connsiteX45" fmla="*/ 5039432 w 6096000"/>
              <a:gd name="connsiteY45" fmla="*/ 646409 h 6858000"/>
              <a:gd name="connsiteX46" fmla="*/ 5060099 w 6096000"/>
              <a:gd name="connsiteY46" fmla="*/ 646409 h 6858000"/>
              <a:gd name="connsiteX47" fmla="*/ 5060099 w 6096000"/>
              <a:gd name="connsiteY47" fmla="*/ 511195 h 6858000"/>
              <a:gd name="connsiteX48" fmla="*/ 5039432 w 6096000"/>
              <a:gd name="connsiteY48" fmla="*/ 511195 h 6858000"/>
              <a:gd name="connsiteX49" fmla="*/ 5038492 w 6096000"/>
              <a:gd name="connsiteY49" fmla="*/ 535609 h 6858000"/>
              <a:gd name="connsiteX50" fmla="*/ 4985288 w 6096000"/>
              <a:gd name="connsiteY50" fmla="*/ 507439 h 6858000"/>
              <a:gd name="connsiteX51" fmla="*/ 5392804 w 6096000"/>
              <a:gd name="connsiteY51" fmla="*/ 506187 h 6858000"/>
              <a:gd name="connsiteX52" fmla="*/ 5318932 w 6096000"/>
              <a:gd name="connsiteY52" fmla="*/ 578803 h 6858000"/>
              <a:gd name="connsiteX53" fmla="*/ 5392804 w 6096000"/>
              <a:gd name="connsiteY53" fmla="*/ 651417 h 6858000"/>
              <a:gd name="connsiteX54" fmla="*/ 5466353 w 6096000"/>
              <a:gd name="connsiteY54" fmla="*/ 578803 h 6858000"/>
              <a:gd name="connsiteX55" fmla="*/ 5392804 w 6096000"/>
              <a:gd name="connsiteY55" fmla="*/ 506187 h 6858000"/>
              <a:gd name="connsiteX56" fmla="*/ 4554141 w 6096000"/>
              <a:gd name="connsiteY56" fmla="*/ 496171 h 6858000"/>
              <a:gd name="connsiteX57" fmla="*/ 4587013 w 6096000"/>
              <a:gd name="connsiteY57" fmla="*/ 573481 h 6858000"/>
              <a:gd name="connsiteX58" fmla="*/ 4521279 w 6096000"/>
              <a:gd name="connsiteY58" fmla="*/ 573481 h 6858000"/>
              <a:gd name="connsiteX59" fmla="*/ 5256125 w 6096000"/>
              <a:gd name="connsiteY59" fmla="*/ 474261 h 6858000"/>
              <a:gd name="connsiteX60" fmla="*/ 5256125 w 6096000"/>
              <a:gd name="connsiteY60" fmla="*/ 511195 h 6858000"/>
              <a:gd name="connsiteX61" fmla="*/ 5225760 w 6096000"/>
              <a:gd name="connsiteY61" fmla="*/ 511195 h 6858000"/>
              <a:gd name="connsiteX62" fmla="*/ 5225760 w 6096000"/>
              <a:gd name="connsiteY62" fmla="*/ 527471 h 6858000"/>
              <a:gd name="connsiteX63" fmla="*/ 5256125 w 6096000"/>
              <a:gd name="connsiteY63" fmla="*/ 527471 h 6858000"/>
              <a:gd name="connsiteX64" fmla="*/ 5256125 w 6096000"/>
              <a:gd name="connsiteY64" fmla="*/ 646409 h 6858000"/>
              <a:gd name="connsiteX65" fmla="*/ 5279904 w 6096000"/>
              <a:gd name="connsiteY65" fmla="*/ 646409 h 6858000"/>
              <a:gd name="connsiteX66" fmla="*/ 5279904 w 6096000"/>
              <a:gd name="connsiteY66" fmla="*/ 527471 h 6858000"/>
              <a:gd name="connsiteX67" fmla="*/ 5310576 w 6096000"/>
              <a:gd name="connsiteY67" fmla="*/ 527471 h 6858000"/>
              <a:gd name="connsiteX68" fmla="*/ 5310576 w 6096000"/>
              <a:gd name="connsiteY68" fmla="*/ 511195 h 6858000"/>
              <a:gd name="connsiteX69" fmla="*/ 5279904 w 6096000"/>
              <a:gd name="connsiteY69" fmla="*/ 511195 h 6858000"/>
              <a:gd name="connsiteX70" fmla="*/ 5279904 w 6096000"/>
              <a:gd name="connsiteY70" fmla="*/ 474261 h 6858000"/>
              <a:gd name="connsiteX71" fmla="*/ 4799187 w 6096000"/>
              <a:gd name="connsiteY71" fmla="*/ 458611 h 6858000"/>
              <a:gd name="connsiteX72" fmla="*/ 4799187 w 6096000"/>
              <a:gd name="connsiteY72" fmla="*/ 646409 h 6858000"/>
              <a:gd name="connsiteX73" fmla="*/ 4824227 w 6096000"/>
              <a:gd name="connsiteY73" fmla="*/ 646409 h 6858000"/>
              <a:gd name="connsiteX74" fmla="*/ 4824227 w 6096000"/>
              <a:gd name="connsiteY74" fmla="*/ 557831 h 6858000"/>
              <a:gd name="connsiteX75" fmla="*/ 4897147 w 6096000"/>
              <a:gd name="connsiteY75" fmla="*/ 557831 h 6858000"/>
              <a:gd name="connsiteX76" fmla="*/ 4897147 w 6096000"/>
              <a:gd name="connsiteY76" fmla="*/ 536860 h 6858000"/>
              <a:gd name="connsiteX77" fmla="*/ 4824227 w 6096000"/>
              <a:gd name="connsiteY77" fmla="*/ 536860 h 6858000"/>
              <a:gd name="connsiteX78" fmla="*/ 4824227 w 6096000"/>
              <a:gd name="connsiteY78" fmla="*/ 479582 h 6858000"/>
              <a:gd name="connsiteX79" fmla="*/ 4912797 w 6096000"/>
              <a:gd name="connsiteY79" fmla="*/ 479582 h 6858000"/>
              <a:gd name="connsiteX80" fmla="*/ 4912797 w 6096000"/>
              <a:gd name="connsiteY80" fmla="*/ 458611 h 6858000"/>
              <a:gd name="connsiteX81" fmla="*/ 4664909 w 6096000"/>
              <a:gd name="connsiteY81" fmla="*/ 458611 h 6858000"/>
              <a:gd name="connsiteX82" fmla="*/ 4664909 w 6096000"/>
              <a:gd name="connsiteY82" fmla="*/ 646409 h 6858000"/>
              <a:gd name="connsiteX83" fmla="*/ 4689948 w 6096000"/>
              <a:gd name="connsiteY83" fmla="*/ 646409 h 6858000"/>
              <a:gd name="connsiteX84" fmla="*/ 4689948 w 6096000"/>
              <a:gd name="connsiteY84" fmla="*/ 458611 h 6858000"/>
              <a:gd name="connsiteX85" fmla="*/ 4546631 w 6096000"/>
              <a:gd name="connsiteY85" fmla="*/ 458611 h 6858000"/>
              <a:gd name="connsiteX86" fmla="*/ 4465879 w 6096000"/>
              <a:gd name="connsiteY86" fmla="*/ 646409 h 6858000"/>
              <a:gd name="connsiteX87" fmla="*/ 4490292 w 6096000"/>
              <a:gd name="connsiteY87" fmla="*/ 646409 h 6858000"/>
              <a:gd name="connsiteX88" fmla="*/ 4512828 w 6096000"/>
              <a:gd name="connsiteY88" fmla="*/ 593827 h 6858000"/>
              <a:gd name="connsiteX89" fmla="*/ 4595463 w 6096000"/>
              <a:gd name="connsiteY89" fmla="*/ 593827 h 6858000"/>
              <a:gd name="connsiteX90" fmla="*/ 4617995 w 6096000"/>
              <a:gd name="connsiteY90" fmla="*/ 646409 h 6858000"/>
              <a:gd name="connsiteX91" fmla="*/ 4643665 w 6096000"/>
              <a:gd name="connsiteY91" fmla="*/ 646409 h 6858000"/>
              <a:gd name="connsiteX92" fmla="*/ 4562912 w 6096000"/>
              <a:gd name="connsiteY92" fmla="*/ 458611 h 6858000"/>
              <a:gd name="connsiteX93" fmla="*/ 3960732 w 6096000"/>
              <a:gd name="connsiteY93" fmla="*/ 458291 h 6858000"/>
              <a:gd name="connsiteX94" fmla="*/ 3960732 w 6096000"/>
              <a:gd name="connsiteY94" fmla="*/ 647181 h 6858000"/>
              <a:gd name="connsiteX95" fmla="*/ 3996495 w 6096000"/>
              <a:gd name="connsiteY95" fmla="*/ 647181 h 6858000"/>
              <a:gd name="connsiteX96" fmla="*/ 3996495 w 6096000"/>
              <a:gd name="connsiteY96" fmla="*/ 533971 h 6858000"/>
              <a:gd name="connsiteX97" fmla="*/ 4055179 w 6096000"/>
              <a:gd name="connsiteY97" fmla="*/ 599328 h 6858000"/>
              <a:gd name="connsiteX98" fmla="*/ 4113860 w 6096000"/>
              <a:gd name="connsiteY98" fmla="*/ 533971 h 6858000"/>
              <a:gd name="connsiteX99" fmla="*/ 4113987 w 6096000"/>
              <a:gd name="connsiteY99" fmla="*/ 647181 h 6858000"/>
              <a:gd name="connsiteX100" fmla="*/ 4149751 w 6096000"/>
              <a:gd name="connsiteY100" fmla="*/ 647181 h 6858000"/>
              <a:gd name="connsiteX101" fmla="*/ 4149751 w 6096000"/>
              <a:gd name="connsiteY101" fmla="*/ 458291 h 6858000"/>
              <a:gd name="connsiteX102" fmla="*/ 4138919 w 6096000"/>
              <a:gd name="connsiteY102" fmla="*/ 458291 h 6858000"/>
              <a:gd name="connsiteX103" fmla="*/ 4055179 w 6096000"/>
              <a:gd name="connsiteY103" fmla="*/ 553365 h 6858000"/>
              <a:gd name="connsiteX104" fmla="*/ 3971563 w 6096000"/>
              <a:gd name="connsiteY104" fmla="*/ 458291 h 6858000"/>
              <a:gd name="connsiteX105" fmla="*/ 3372895 w 6096000"/>
              <a:gd name="connsiteY105" fmla="*/ 458291 h 6858000"/>
              <a:gd name="connsiteX106" fmla="*/ 3372895 w 6096000"/>
              <a:gd name="connsiteY106" fmla="*/ 647180 h 6858000"/>
              <a:gd name="connsiteX107" fmla="*/ 3511416 w 6096000"/>
              <a:gd name="connsiteY107" fmla="*/ 647180 h 6858000"/>
              <a:gd name="connsiteX108" fmla="*/ 3511416 w 6096000"/>
              <a:gd name="connsiteY108" fmla="*/ 614060 h 6858000"/>
              <a:gd name="connsiteX109" fmla="*/ 3408785 w 6096000"/>
              <a:gd name="connsiteY109" fmla="*/ 614060 h 6858000"/>
              <a:gd name="connsiteX110" fmla="*/ 3408785 w 6096000"/>
              <a:gd name="connsiteY110" fmla="*/ 458291 h 6858000"/>
              <a:gd name="connsiteX111" fmla="*/ 3637392 w 6096000"/>
              <a:gd name="connsiteY111" fmla="*/ 458289 h 6858000"/>
              <a:gd name="connsiteX112" fmla="*/ 3637392 w 6096000"/>
              <a:gd name="connsiteY112" fmla="*/ 578297 h 6858000"/>
              <a:gd name="connsiteX113" fmla="*/ 3660560 w 6096000"/>
              <a:gd name="connsiteY113" fmla="*/ 627029 h 6858000"/>
              <a:gd name="connsiteX114" fmla="*/ 3719244 w 6096000"/>
              <a:gd name="connsiteY114" fmla="*/ 647180 h 6858000"/>
              <a:gd name="connsiteX115" fmla="*/ 3777925 w 6096000"/>
              <a:gd name="connsiteY115" fmla="*/ 627029 h 6858000"/>
              <a:gd name="connsiteX116" fmla="*/ 3801097 w 6096000"/>
              <a:gd name="connsiteY116" fmla="*/ 578297 h 6858000"/>
              <a:gd name="connsiteX117" fmla="*/ 3801097 w 6096000"/>
              <a:gd name="connsiteY117" fmla="*/ 458289 h 6858000"/>
              <a:gd name="connsiteX118" fmla="*/ 3765459 w 6096000"/>
              <a:gd name="connsiteY118" fmla="*/ 458289 h 6858000"/>
              <a:gd name="connsiteX119" fmla="*/ 3765459 w 6096000"/>
              <a:gd name="connsiteY119" fmla="*/ 568097 h 6858000"/>
              <a:gd name="connsiteX120" fmla="*/ 3751985 w 6096000"/>
              <a:gd name="connsiteY120" fmla="*/ 600965 h 6858000"/>
              <a:gd name="connsiteX121" fmla="*/ 3719244 w 6096000"/>
              <a:gd name="connsiteY121" fmla="*/ 611417 h 6858000"/>
              <a:gd name="connsiteX122" fmla="*/ 3686504 w 6096000"/>
              <a:gd name="connsiteY122" fmla="*/ 600965 h 6858000"/>
              <a:gd name="connsiteX123" fmla="*/ 3673031 w 6096000"/>
              <a:gd name="connsiteY123" fmla="*/ 568097 h 6858000"/>
              <a:gd name="connsiteX124" fmla="*/ 3673031 w 6096000"/>
              <a:gd name="connsiteY124" fmla="*/ 458289 h 6858000"/>
              <a:gd name="connsiteX125" fmla="*/ 4309384 w 6096000"/>
              <a:gd name="connsiteY125" fmla="*/ 458163 h 6858000"/>
              <a:gd name="connsiteX126" fmla="*/ 4309384 w 6096000"/>
              <a:gd name="connsiteY126" fmla="*/ 647183 h 6858000"/>
              <a:gd name="connsiteX127" fmla="*/ 4345275 w 6096000"/>
              <a:gd name="connsiteY127" fmla="*/ 647183 h 6858000"/>
              <a:gd name="connsiteX128" fmla="*/ 4345275 w 6096000"/>
              <a:gd name="connsiteY128" fmla="*/ 458163 h 6858000"/>
              <a:gd name="connsiteX129" fmla="*/ 3372897 w 6096000"/>
              <a:gd name="connsiteY129" fmla="*/ 410389 h 6858000"/>
              <a:gd name="connsiteX130" fmla="*/ 3372897 w 6096000"/>
              <a:gd name="connsiteY130" fmla="*/ 421397 h 6858000"/>
              <a:gd name="connsiteX131" fmla="*/ 4345275 w 6096000"/>
              <a:gd name="connsiteY131" fmla="*/ 421397 h 6858000"/>
              <a:gd name="connsiteX132" fmla="*/ 4345275 w 6096000"/>
              <a:gd name="connsiteY132" fmla="*/ 410389 h 6858000"/>
              <a:gd name="connsiteX133" fmla="*/ 0 w 6096000"/>
              <a:gd name="connsiteY133" fmla="*/ 0 h 6858000"/>
              <a:gd name="connsiteX134" fmla="*/ 6096000 w 6096000"/>
              <a:gd name="connsiteY134" fmla="*/ 0 h 6858000"/>
              <a:gd name="connsiteX135" fmla="*/ 6096000 w 6096000"/>
              <a:gd name="connsiteY135" fmla="*/ 6858000 h 6858000"/>
              <a:gd name="connsiteX136" fmla="*/ 0 w 6096000"/>
              <a:gd name="connsiteY13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6096000" h="6858000">
                <a:moveTo>
                  <a:pt x="3372897" y="683948"/>
                </a:moveTo>
                <a:lnTo>
                  <a:pt x="3372897" y="694955"/>
                </a:lnTo>
                <a:lnTo>
                  <a:pt x="4345275" y="694955"/>
                </a:lnTo>
                <a:lnTo>
                  <a:pt x="4345275" y="683948"/>
                </a:lnTo>
                <a:close/>
                <a:moveTo>
                  <a:pt x="4991229" y="526532"/>
                </a:moveTo>
                <a:cubicBezTo>
                  <a:pt x="5016900" y="526532"/>
                  <a:pt x="5037876" y="546249"/>
                  <a:pt x="5037876" y="578803"/>
                </a:cubicBezTo>
                <a:cubicBezTo>
                  <a:pt x="5037876" y="611355"/>
                  <a:pt x="5016900" y="631072"/>
                  <a:pt x="4991229" y="631072"/>
                </a:cubicBezTo>
                <a:cubicBezTo>
                  <a:pt x="4965573" y="631072"/>
                  <a:pt x="4944597" y="611355"/>
                  <a:pt x="4944597" y="578803"/>
                </a:cubicBezTo>
                <a:cubicBezTo>
                  <a:pt x="4944597" y="546249"/>
                  <a:pt x="4965573" y="526532"/>
                  <a:pt x="4991229" y="526532"/>
                </a:cubicBezTo>
                <a:close/>
                <a:moveTo>
                  <a:pt x="5392804" y="525279"/>
                </a:moveTo>
                <a:cubicBezTo>
                  <a:pt x="5423476" y="525279"/>
                  <a:pt x="5442575" y="549380"/>
                  <a:pt x="5442575" y="578803"/>
                </a:cubicBezTo>
                <a:cubicBezTo>
                  <a:pt x="5442575" y="608536"/>
                  <a:pt x="5423476" y="632325"/>
                  <a:pt x="5392804" y="632325"/>
                </a:cubicBezTo>
                <a:cubicBezTo>
                  <a:pt x="5362131" y="632325"/>
                  <a:pt x="5342724" y="608536"/>
                  <a:pt x="5342724" y="578803"/>
                </a:cubicBezTo>
                <a:cubicBezTo>
                  <a:pt x="5342724" y="549380"/>
                  <a:pt x="5361823" y="525279"/>
                  <a:pt x="5392804" y="525279"/>
                </a:cubicBezTo>
                <a:close/>
                <a:moveTo>
                  <a:pt x="5582567" y="511195"/>
                </a:moveTo>
                <a:lnTo>
                  <a:pt x="5638601" y="638897"/>
                </a:lnTo>
                <a:lnTo>
                  <a:pt x="5607915" y="707444"/>
                </a:lnTo>
                <a:lnTo>
                  <a:pt x="5631399" y="707444"/>
                </a:lnTo>
                <a:lnTo>
                  <a:pt x="5717475" y="511195"/>
                </a:lnTo>
                <a:lnTo>
                  <a:pt x="5694313" y="511195"/>
                </a:lnTo>
                <a:lnTo>
                  <a:pt x="5650805" y="612605"/>
                </a:lnTo>
                <a:lnTo>
                  <a:pt x="5606976" y="511195"/>
                </a:lnTo>
                <a:close/>
                <a:moveTo>
                  <a:pt x="5569396" y="507439"/>
                </a:moveTo>
                <a:cubicBezTo>
                  <a:pt x="5546543" y="507439"/>
                  <a:pt x="5525580" y="520585"/>
                  <a:pt x="5516809" y="537172"/>
                </a:cubicBezTo>
                <a:lnTo>
                  <a:pt x="5515240" y="511195"/>
                </a:lnTo>
                <a:lnTo>
                  <a:pt x="5494585" y="511195"/>
                </a:lnTo>
                <a:lnTo>
                  <a:pt x="5494585" y="646409"/>
                </a:lnTo>
                <a:lnTo>
                  <a:pt x="5518377" y="646409"/>
                </a:lnTo>
                <a:lnTo>
                  <a:pt x="5518377" y="565969"/>
                </a:lnTo>
                <a:cubicBezTo>
                  <a:pt x="5518377" y="543121"/>
                  <a:pt x="5543727" y="528409"/>
                  <a:pt x="5569396" y="533105"/>
                </a:cubicBezTo>
                <a:close/>
                <a:moveTo>
                  <a:pt x="5160124" y="507439"/>
                </a:moveTo>
                <a:cubicBezTo>
                  <a:pt x="5119124" y="507439"/>
                  <a:pt x="5089699" y="536548"/>
                  <a:pt x="5089699" y="578803"/>
                </a:cubicBezTo>
                <a:cubicBezTo>
                  <a:pt x="5089699" y="621056"/>
                  <a:pt x="5119124" y="650165"/>
                  <a:pt x="5160124" y="650165"/>
                </a:cubicBezTo>
                <a:cubicBezTo>
                  <a:pt x="5177961" y="650165"/>
                  <a:pt x="5192057" y="647036"/>
                  <a:pt x="5207387" y="636393"/>
                </a:cubicBezTo>
                <a:lnTo>
                  <a:pt x="5207387" y="614797"/>
                </a:lnTo>
                <a:cubicBezTo>
                  <a:pt x="5194552" y="626691"/>
                  <a:pt x="5177961" y="630760"/>
                  <a:pt x="5162323" y="630760"/>
                </a:cubicBezTo>
                <a:cubicBezTo>
                  <a:pt x="5133207" y="630760"/>
                  <a:pt x="5113491" y="609163"/>
                  <a:pt x="5113491" y="578803"/>
                </a:cubicBezTo>
                <a:cubicBezTo>
                  <a:pt x="5113491" y="549068"/>
                  <a:pt x="5133207" y="526844"/>
                  <a:pt x="5162323" y="526844"/>
                </a:cubicBezTo>
                <a:cubicBezTo>
                  <a:pt x="5177961" y="526844"/>
                  <a:pt x="5194552" y="530913"/>
                  <a:pt x="5207387" y="542807"/>
                </a:cubicBezTo>
                <a:lnTo>
                  <a:pt x="5207387" y="521209"/>
                </a:lnTo>
                <a:cubicBezTo>
                  <a:pt x="5192057" y="510568"/>
                  <a:pt x="5177961" y="507439"/>
                  <a:pt x="5160124" y="507439"/>
                </a:cubicBezTo>
                <a:close/>
                <a:moveTo>
                  <a:pt x="4985288" y="507439"/>
                </a:moveTo>
                <a:cubicBezTo>
                  <a:pt x="4948044" y="507439"/>
                  <a:pt x="4920804" y="539364"/>
                  <a:pt x="4920804" y="578803"/>
                </a:cubicBezTo>
                <a:cubicBezTo>
                  <a:pt x="4920804" y="618240"/>
                  <a:pt x="4948044" y="650165"/>
                  <a:pt x="4985288" y="650165"/>
                </a:cubicBezTo>
                <a:cubicBezTo>
                  <a:pt x="5007512" y="650165"/>
                  <a:pt x="5027227" y="639211"/>
                  <a:pt x="5038492" y="621995"/>
                </a:cubicBezTo>
                <a:lnTo>
                  <a:pt x="5039432" y="646409"/>
                </a:lnTo>
                <a:lnTo>
                  <a:pt x="5060099" y="646409"/>
                </a:lnTo>
                <a:lnTo>
                  <a:pt x="5060099" y="511195"/>
                </a:lnTo>
                <a:lnTo>
                  <a:pt x="5039432" y="511195"/>
                </a:lnTo>
                <a:lnTo>
                  <a:pt x="5038492" y="535609"/>
                </a:lnTo>
                <a:cubicBezTo>
                  <a:pt x="5027227" y="518393"/>
                  <a:pt x="5007512" y="507439"/>
                  <a:pt x="4985288" y="507439"/>
                </a:cubicBezTo>
                <a:close/>
                <a:moveTo>
                  <a:pt x="5392804" y="506187"/>
                </a:moveTo>
                <a:cubicBezTo>
                  <a:pt x="5348988" y="506187"/>
                  <a:pt x="5318932" y="539364"/>
                  <a:pt x="5318932" y="578803"/>
                </a:cubicBezTo>
                <a:cubicBezTo>
                  <a:pt x="5318932" y="618552"/>
                  <a:pt x="5348988" y="651417"/>
                  <a:pt x="5392804" y="651417"/>
                </a:cubicBezTo>
                <a:cubicBezTo>
                  <a:pt x="5436312" y="651417"/>
                  <a:pt x="5466353" y="618552"/>
                  <a:pt x="5466353" y="578803"/>
                </a:cubicBezTo>
                <a:cubicBezTo>
                  <a:pt x="5466353" y="539364"/>
                  <a:pt x="5436312" y="506187"/>
                  <a:pt x="5392804" y="506187"/>
                </a:cubicBezTo>
                <a:close/>
                <a:moveTo>
                  <a:pt x="4554141" y="496171"/>
                </a:moveTo>
                <a:lnTo>
                  <a:pt x="4587013" y="573481"/>
                </a:lnTo>
                <a:lnTo>
                  <a:pt x="4521279" y="573481"/>
                </a:lnTo>
                <a:close/>
                <a:moveTo>
                  <a:pt x="5256125" y="474261"/>
                </a:moveTo>
                <a:lnTo>
                  <a:pt x="5256125" y="511195"/>
                </a:lnTo>
                <a:lnTo>
                  <a:pt x="5225760" y="511195"/>
                </a:lnTo>
                <a:lnTo>
                  <a:pt x="5225760" y="527471"/>
                </a:lnTo>
                <a:lnTo>
                  <a:pt x="5256125" y="527471"/>
                </a:lnTo>
                <a:lnTo>
                  <a:pt x="5256125" y="646409"/>
                </a:lnTo>
                <a:lnTo>
                  <a:pt x="5279904" y="646409"/>
                </a:lnTo>
                <a:lnTo>
                  <a:pt x="5279904" y="527471"/>
                </a:lnTo>
                <a:lnTo>
                  <a:pt x="5310576" y="527471"/>
                </a:lnTo>
                <a:lnTo>
                  <a:pt x="5310576" y="511195"/>
                </a:lnTo>
                <a:lnTo>
                  <a:pt x="5279904" y="511195"/>
                </a:lnTo>
                <a:lnTo>
                  <a:pt x="5279904" y="474261"/>
                </a:lnTo>
                <a:close/>
                <a:moveTo>
                  <a:pt x="4799187" y="458611"/>
                </a:moveTo>
                <a:lnTo>
                  <a:pt x="4799187" y="646409"/>
                </a:lnTo>
                <a:lnTo>
                  <a:pt x="4824227" y="646409"/>
                </a:lnTo>
                <a:lnTo>
                  <a:pt x="4824227" y="557831"/>
                </a:lnTo>
                <a:lnTo>
                  <a:pt x="4897147" y="557831"/>
                </a:lnTo>
                <a:lnTo>
                  <a:pt x="4897147" y="536860"/>
                </a:lnTo>
                <a:lnTo>
                  <a:pt x="4824227" y="536860"/>
                </a:lnTo>
                <a:lnTo>
                  <a:pt x="4824227" y="479582"/>
                </a:lnTo>
                <a:lnTo>
                  <a:pt x="4912797" y="479582"/>
                </a:lnTo>
                <a:lnTo>
                  <a:pt x="4912797" y="458611"/>
                </a:lnTo>
                <a:close/>
                <a:moveTo>
                  <a:pt x="4664909" y="458611"/>
                </a:moveTo>
                <a:lnTo>
                  <a:pt x="4664909" y="646409"/>
                </a:lnTo>
                <a:lnTo>
                  <a:pt x="4689948" y="646409"/>
                </a:lnTo>
                <a:lnTo>
                  <a:pt x="4689948" y="458611"/>
                </a:lnTo>
                <a:close/>
                <a:moveTo>
                  <a:pt x="4546631" y="458611"/>
                </a:moveTo>
                <a:lnTo>
                  <a:pt x="4465879" y="646409"/>
                </a:lnTo>
                <a:lnTo>
                  <a:pt x="4490292" y="646409"/>
                </a:lnTo>
                <a:lnTo>
                  <a:pt x="4512828" y="593827"/>
                </a:lnTo>
                <a:lnTo>
                  <a:pt x="4595463" y="593827"/>
                </a:lnTo>
                <a:lnTo>
                  <a:pt x="4617995" y="646409"/>
                </a:lnTo>
                <a:lnTo>
                  <a:pt x="4643665" y="646409"/>
                </a:lnTo>
                <a:lnTo>
                  <a:pt x="4562912" y="458611"/>
                </a:lnTo>
                <a:close/>
                <a:moveTo>
                  <a:pt x="3960732" y="458291"/>
                </a:moveTo>
                <a:lnTo>
                  <a:pt x="3960732" y="647181"/>
                </a:lnTo>
                <a:lnTo>
                  <a:pt x="3996495" y="647181"/>
                </a:lnTo>
                <a:lnTo>
                  <a:pt x="3996495" y="533971"/>
                </a:lnTo>
                <a:lnTo>
                  <a:pt x="4055179" y="599328"/>
                </a:lnTo>
                <a:lnTo>
                  <a:pt x="4113860" y="533971"/>
                </a:lnTo>
                <a:lnTo>
                  <a:pt x="4113987" y="647181"/>
                </a:lnTo>
                <a:lnTo>
                  <a:pt x="4149751" y="647181"/>
                </a:lnTo>
                <a:lnTo>
                  <a:pt x="4149751" y="458291"/>
                </a:lnTo>
                <a:lnTo>
                  <a:pt x="4138919" y="458291"/>
                </a:lnTo>
                <a:lnTo>
                  <a:pt x="4055179" y="553365"/>
                </a:lnTo>
                <a:lnTo>
                  <a:pt x="3971563" y="458291"/>
                </a:lnTo>
                <a:close/>
                <a:moveTo>
                  <a:pt x="3372895" y="458291"/>
                </a:moveTo>
                <a:lnTo>
                  <a:pt x="3372895" y="647180"/>
                </a:lnTo>
                <a:lnTo>
                  <a:pt x="3511416" y="647180"/>
                </a:lnTo>
                <a:lnTo>
                  <a:pt x="3511416" y="614060"/>
                </a:lnTo>
                <a:lnTo>
                  <a:pt x="3408785" y="614060"/>
                </a:lnTo>
                <a:lnTo>
                  <a:pt x="3408785" y="458291"/>
                </a:lnTo>
                <a:close/>
                <a:moveTo>
                  <a:pt x="3637392" y="458289"/>
                </a:moveTo>
                <a:lnTo>
                  <a:pt x="3637392" y="578297"/>
                </a:lnTo>
                <a:cubicBezTo>
                  <a:pt x="3637392" y="597440"/>
                  <a:pt x="3645200" y="613684"/>
                  <a:pt x="3660560" y="627029"/>
                </a:cubicBezTo>
                <a:cubicBezTo>
                  <a:pt x="3676053" y="640507"/>
                  <a:pt x="3695573" y="647180"/>
                  <a:pt x="3719244" y="647180"/>
                </a:cubicBezTo>
                <a:cubicBezTo>
                  <a:pt x="3742917" y="647180"/>
                  <a:pt x="3762437" y="640507"/>
                  <a:pt x="3777925" y="627029"/>
                </a:cubicBezTo>
                <a:cubicBezTo>
                  <a:pt x="3793419" y="613556"/>
                  <a:pt x="3801097" y="597440"/>
                  <a:pt x="3801097" y="578297"/>
                </a:cubicBezTo>
                <a:lnTo>
                  <a:pt x="3801097" y="458289"/>
                </a:lnTo>
                <a:lnTo>
                  <a:pt x="3765459" y="458289"/>
                </a:lnTo>
                <a:lnTo>
                  <a:pt x="3765459" y="568097"/>
                </a:lnTo>
                <a:cubicBezTo>
                  <a:pt x="3765459" y="582707"/>
                  <a:pt x="3761053" y="593789"/>
                  <a:pt x="3751985" y="600965"/>
                </a:cubicBezTo>
                <a:cubicBezTo>
                  <a:pt x="3743297" y="607889"/>
                  <a:pt x="3732343" y="611417"/>
                  <a:pt x="3719244" y="611417"/>
                </a:cubicBezTo>
                <a:cubicBezTo>
                  <a:pt x="3706147" y="611417"/>
                  <a:pt x="3695192" y="607889"/>
                  <a:pt x="3686504" y="600965"/>
                </a:cubicBezTo>
                <a:cubicBezTo>
                  <a:pt x="3677436" y="593789"/>
                  <a:pt x="3673031" y="582707"/>
                  <a:pt x="3673031" y="568097"/>
                </a:cubicBezTo>
                <a:lnTo>
                  <a:pt x="3673031" y="458289"/>
                </a:lnTo>
                <a:close/>
                <a:moveTo>
                  <a:pt x="4309384" y="458163"/>
                </a:moveTo>
                <a:lnTo>
                  <a:pt x="4309384" y="647183"/>
                </a:lnTo>
                <a:lnTo>
                  <a:pt x="4345275" y="647183"/>
                </a:lnTo>
                <a:lnTo>
                  <a:pt x="4345275" y="458163"/>
                </a:lnTo>
                <a:close/>
                <a:moveTo>
                  <a:pt x="3372897" y="410389"/>
                </a:moveTo>
                <a:lnTo>
                  <a:pt x="3372897" y="421397"/>
                </a:lnTo>
                <a:lnTo>
                  <a:pt x="4345275" y="421397"/>
                </a:lnTo>
                <a:lnTo>
                  <a:pt x="4345275" y="410389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D29BD7-30AC-BAC4-920D-310BC20FC29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346">
              <a:defRPr/>
            </a:pPr>
            <a:fld id="{78431E11-B721-B640-B062-ED9D90647B0E}" type="datetime1">
              <a:rPr lang="en-FI" smtClean="0"/>
              <a:pPr defTabSz="914346">
                <a:defRPr/>
              </a:pPr>
              <a:t>6/2/26</a:t>
            </a:fld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7C404-FBEE-14D0-FCF2-E76F87455FB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C197750-EEBD-B34A-BE39-A2AA7A4A96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5ADBD4D-6421-667C-89DC-DA76A7C862F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3394" y="645584"/>
            <a:ext cx="4991529" cy="95921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14689217-3E23-D602-FA12-3AEFB0A94529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xfrm>
            <a:off x="623394" y="1796820"/>
            <a:ext cx="4992556" cy="4415597"/>
          </a:xfrm>
        </p:spPr>
        <p:txBody>
          <a:bodyPr wrap="square">
            <a:noAutofit/>
          </a:bodyPr>
          <a:lstStyle>
            <a:lvl1pPr>
              <a:lnSpc>
                <a:spcPct val="120000"/>
              </a:lnSpc>
              <a:defRPr sz="1700"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 sz="1500"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2682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paragraph_image_C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AFE24ED-823A-D14F-EC12-BF25A83AE73B}"/>
              </a:ext>
            </a:extLst>
          </p:cNvPr>
          <p:cNvSpPr/>
          <p:nvPr userDrawn="1"/>
        </p:nvSpPr>
        <p:spPr bwMode="auto">
          <a:xfrm>
            <a:off x="8989621" y="0"/>
            <a:ext cx="320237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FB1C4B0-5E6E-E36D-AC31-69EC0DD8DC0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auto">
          <a:xfrm>
            <a:off x="6097200" y="0"/>
            <a:ext cx="6094800" cy="6858000"/>
          </a:xfrm>
          <a:custGeom>
            <a:avLst/>
            <a:gdLst>
              <a:gd name="connsiteX0" fmla="*/ 3372234 w 6094800"/>
              <a:gd name="connsiteY0" fmla="*/ 683948 h 6858000"/>
              <a:gd name="connsiteX1" fmla="*/ 3372234 w 6094800"/>
              <a:gd name="connsiteY1" fmla="*/ 694955 h 6858000"/>
              <a:gd name="connsiteX2" fmla="*/ 4344420 w 6094800"/>
              <a:gd name="connsiteY2" fmla="*/ 694955 h 6858000"/>
              <a:gd name="connsiteX3" fmla="*/ 4344420 w 6094800"/>
              <a:gd name="connsiteY3" fmla="*/ 683948 h 6858000"/>
              <a:gd name="connsiteX4" fmla="*/ 4990247 w 6094800"/>
              <a:gd name="connsiteY4" fmla="*/ 526532 h 6858000"/>
              <a:gd name="connsiteX5" fmla="*/ 5036884 w 6094800"/>
              <a:gd name="connsiteY5" fmla="*/ 578803 h 6858000"/>
              <a:gd name="connsiteX6" fmla="*/ 4990247 w 6094800"/>
              <a:gd name="connsiteY6" fmla="*/ 631072 h 6858000"/>
              <a:gd name="connsiteX7" fmla="*/ 4943624 w 6094800"/>
              <a:gd name="connsiteY7" fmla="*/ 578803 h 6858000"/>
              <a:gd name="connsiteX8" fmla="*/ 4990247 w 6094800"/>
              <a:gd name="connsiteY8" fmla="*/ 526532 h 6858000"/>
              <a:gd name="connsiteX9" fmla="*/ 5391742 w 6094800"/>
              <a:gd name="connsiteY9" fmla="*/ 525279 h 6858000"/>
              <a:gd name="connsiteX10" fmla="*/ 5441504 w 6094800"/>
              <a:gd name="connsiteY10" fmla="*/ 578803 h 6858000"/>
              <a:gd name="connsiteX11" fmla="*/ 5391742 w 6094800"/>
              <a:gd name="connsiteY11" fmla="*/ 632325 h 6858000"/>
              <a:gd name="connsiteX12" fmla="*/ 5341672 w 6094800"/>
              <a:gd name="connsiteY12" fmla="*/ 578803 h 6858000"/>
              <a:gd name="connsiteX13" fmla="*/ 5391742 w 6094800"/>
              <a:gd name="connsiteY13" fmla="*/ 525279 h 6858000"/>
              <a:gd name="connsiteX14" fmla="*/ 5581468 w 6094800"/>
              <a:gd name="connsiteY14" fmla="*/ 511195 h 6858000"/>
              <a:gd name="connsiteX15" fmla="*/ 5637492 w 6094800"/>
              <a:gd name="connsiteY15" fmla="*/ 638897 h 6858000"/>
              <a:gd name="connsiteX16" fmla="*/ 5606810 w 6094800"/>
              <a:gd name="connsiteY16" fmla="*/ 707444 h 6858000"/>
              <a:gd name="connsiteX17" fmla="*/ 5630290 w 6094800"/>
              <a:gd name="connsiteY17" fmla="*/ 707444 h 6858000"/>
              <a:gd name="connsiteX18" fmla="*/ 5716349 w 6094800"/>
              <a:gd name="connsiteY18" fmla="*/ 511195 h 6858000"/>
              <a:gd name="connsiteX19" fmla="*/ 5693192 w 6094800"/>
              <a:gd name="connsiteY19" fmla="*/ 511195 h 6858000"/>
              <a:gd name="connsiteX20" fmla="*/ 5649693 w 6094800"/>
              <a:gd name="connsiteY20" fmla="*/ 612605 h 6858000"/>
              <a:gd name="connsiteX21" fmla="*/ 5605872 w 6094800"/>
              <a:gd name="connsiteY21" fmla="*/ 511195 h 6858000"/>
              <a:gd name="connsiteX22" fmla="*/ 5568300 w 6094800"/>
              <a:gd name="connsiteY22" fmla="*/ 507439 h 6858000"/>
              <a:gd name="connsiteX23" fmla="*/ 5515724 w 6094800"/>
              <a:gd name="connsiteY23" fmla="*/ 537172 h 6858000"/>
              <a:gd name="connsiteX24" fmla="*/ 5514154 w 6094800"/>
              <a:gd name="connsiteY24" fmla="*/ 511195 h 6858000"/>
              <a:gd name="connsiteX25" fmla="*/ 5493504 w 6094800"/>
              <a:gd name="connsiteY25" fmla="*/ 511195 h 6858000"/>
              <a:gd name="connsiteX26" fmla="*/ 5493504 w 6094800"/>
              <a:gd name="connsiteY26" fmla="*/ 646409 h 6858000"/>
              <a:gd name="connsiteX27" fmla="*/ 5517291 w 6094800"/>
              <a:gd name="connsiteY27" fmla="*/ 646409 h 6858000"/>
              <a:gd name="connsiteX28" fmla="*/ 5517291 w 6094800"/>
              <a:gd name="connsiteY28" fmla="*/ 565969 h 6858000"/>
              <a:gd name="connsiteX29" fmla="*/ 5568300 w 6094800"/>
              <a:gd name="connsiteY29" fmla="*/ 533105 h 6858000"/>
              <a:gd name="connsiteX30" fmla="*/ 5159108 w 6094800"/>
              <a:gd name="connsiteY30" fmla="*/ 507439 h 6858000"/>
              <a:gd name="connsiteX31" fmla="*/ 5088697 w 6094800"/>
              <a:gd name="connsiteY31" fmla="*/ 578803 h 6858000"/>
              <a:gd name="connsiteX32" fmla="*/ 5159108 w 6094800"/>
              <a:gd name="connsiteY32" fmla="*/ 650165 h 6858000"/>
              <a:gd name="connsiteX33" fmla="*/ 5206362 w 6094800"/>
              <a:gd name="connsiteY33" fmla="*/ 636393 h 6858000"/>
              <a:gd name="connsiteX34" fmla="*/ 5206362 w 6094800"/>
              <a:gd name="connsiteY34" fmla="*/ 614797 h 6858000"/>
              <a:gd name="connsiteX35" fmla="*/ 5161306 w 6094800"/>
              <a:gd name="connsiteY35" fmla="*/ 630760 h 6858000"/>
              <a:gd name="connsiteX36" fmla="*/ 5112484 w 6094800"/>
              <a:gd name="connsiteY36" fmla="*/ 578803 h 6858000"/>
              <a:gd name="connsiteX37" fmla="*/ 5161306 w 6094800"/>
              <a:gd name="connsiteY37" fmla="*/ 526844 h 6858000"/>
              <a:gd name="connsiteX38" fmla="*/ 5206362 w 6094800"/>
              <a:gd name="connsiteY38" fmla="*/ 542807 h 6858000"/>
              <a:gd name="connsiteX39" fmla="*/ 5206362 w 6094800"/>
              <a:gd name="connsiteY39" fmla="*/ 521209 h 6858000"/>
              <a:gd name="connsiteX40" fmla="*/ 5159108 w 6094800"/>
              <a:gd name="connsiteY40" fmla="*/ 507439 h 6858000"/>
              <a:gd name="connsiteX41" fmla="*/ 4984306 w 6094800"/>
              <a:gd name="connsiteY41" fmla="*/ 507439 h 6858000"/>
              <a:gd name="connsiteX42" fmla="*/ 4919836 w 6094800"/>
              <a:gd name="connsiteY42" fmla="*/ 578803 h 6858000"/>
              <a:gd name="connsiteX43" fmla="*/ 4984306 w 6094800"/>
              <a:gd name="connsiteY43" fmla="*/ 650165 h 6858000"/>
              <a:gd name="connsiteX44" fmla="*/ 5037500 w 6094800"/>
              <a:gd name="connsiteY44" fmla="*/ 621995 h 6858000"/>
              <a:gd name="connsiteX45" fmla="*/ 5038440 w 6094800"/>
              <a:gd name="connsiteY45" fmla="*/ 646409 h 6858000"/>
              <a:gd name="connsiteX46" fmla="*/ 5059102 w 6094800"/>
              <a:gd name="connsiteY46" fmla="*/ 646409 h 6858000"/>
              <a:gd name="connsiteX47" fmla="*/ 5059102 w 6094800"/>
              <a:gd name="connsiteY47" fmla="*/ 511195 h 6858000"/>
              <a:gd name="connsiteX48" fmla="*/ 5038440 w 6094800"/>
              <a:gd name="connsiteY48" fmla="*/ 511195 h 6858000"/>
              <a:gd name="connsiteX49" fmla="*/ 5037500 w 6094800"/>
              <a:gd name="connsiteY49" fmla="*/ 535609 h 6858000"/>
              <a:gd name="connsiteX50" fmla="*/ 4984306 w 6094800"/>
              <a:gd name="connsiteY50" fmla="*/ 507439 h 6858000"/>
              <a:gd name="connsiteX51" fmla="*/ 5391742 w 6094800"/>
              <a:gd name="connsiteY51" fmla="*/ 506187 h 6858000"/>
              <a:gd name="connsiteX52" fmla="*/ 5317885 w 6094800"/>
              <a:gd name="connsiteY52" fmla="*/ 578803 h 6858000"/>
              <a:gd name="connsiteX53" fmla="*/ 5391742 w 6094800"/>
              <a:gd name="connsiteY53" fmla="*/ 651417 h 6858000"/>
              <a:gd name="connsiteX54" fmla="*/ 5465278 w 6094800"/>
              <a:gd name="connsiteY54" fmla="*/ 578803 h 6858000"/>
              <a:gd name="connsiteX55" fmla="*/ 5391742 w 6094800"/>
              <a:gd name="connsiteY55" fmla="*/ 506187 h 6858000"/>
              <a:gd name="connsiteX56" fmla="*/ 4553245 w 6094800"/>
              <a:gd name="connsiteY56" fmla="*/ 496171 h 6858000"/>
              <a:gd name="connsiteX57" fmla="*/ 4586110 w 6094800"/>
              <a:gd name="connsiteY57" fmla="*/ 573481 h 6858000"/>
              <a:gd name="connsiteX58" fmla="*/ 4520388 w 6094800"/>
              <a:gd name="connsiteY58" fmla="*/ 573481 h 6858000"/>
              <a:gd name="connsiteX59" fmla="*/ 5255090 w 6094800"/>
              <a:gd name="connsiteY59" fmla="*/ 474261 h 6858000"/>
              <a:gd name="connsiteX60" fmla="*/ 5255090 w 6094800"/>
              <a:gd name="connsiteY60" fmla="*/ 511195 h 6858000"/>
              <a:gd name="connsiteX61" fmla="*/ 5224732 w 6094800"/>
              <a:gd name="connsiteY61" fmla="*/ 511195 h 6858000"/>
              <a:gd name="connsiteX62" fmla="*/ 5224732 w 6094800"/>
              <a:gd name="connsiteY62" fmla="*/ 527471 h 6858000"/>
              <a:gd name="connsiteX63" fmla="*/ 5255090 w 6094800"/>
              <a:gd name="connsiteY63" fmla="*/ 527471 h 6858000"/>
              <a:gd name="connsiteX64" fmla="*/ 5255090 w 6094800"/>
              <a:gd name="connsiteY64" fmla="*/ 646409 h 6858000"/>
              <a:gd name="connsiteX65" fmla="*/ 5278864 w 6094800"/>
              <a:gd name="connsiteY65" fmla="*/ 646409 h 6858000"/>
              <a:gd name="connsiteX66" fmla="*/ 5278864 w 6094800"/>
              <a:gd name="connsiteY66" fmla="*/ 527471 h 6858000"/>
              <a:gd name="connsiteX67" fmla="*/ 5309530 w 6094800"/>
              <a:gd name="connsiteY67" fmla="*/ 527471 h 6858000"/>
              <a:gd name="connsiteX68" fmla="*/ 5309530 w 6094800"/>
              <a:gd name="connsiteY68" fmla="*/ 511195 h 6858000"/>
              <a:gd name="connsiteX69" fmla="*/ 5278864 w 6094800"/>
              <a:gd name="connsiteY69" fmla="*/ 511195 h 6858000"/>
              <a:gd name="connsiteX70" fmla="*/ 5278864 w 6094800"/>
              <a:gd name="connsiteY70" fmla="*/ 474261 h 6858000"/>
              <a:gd name="connsiteX71" fmla="*/ 4798242 w 6094800"/>
              <a:gd name="connsiteY71" fmla="*/ 458611 h 6858000"/>
              <a:gd name="connsiteX72" fmla="*/ 4798242 w 6094800"/>
              <a:gd name="connsiteY72" fmla="*/ 646409 h 6858000"/>
              <a:gd name="connsiteX73" fmla="*/ 4823277 w 6094800"/>
              <a:gd name="connsiteY73" fmla="*/ 646409 h 6858000"/>
              <a:gd name="connsiteX74" fmla="*/ 4823277 w 6094800"/>
              <a:gd name="connsiteY74" fmla="*/ 557831 h 6858000"/>
              <a:gd name="connsiteX75" fmla="*/ 4896182 w 6094800"/>
              <a:gd name="connsiteY75" fmla="*/ 557831 h 6858000"/>
              <a:gd name="connsiteX76" fmla="*/ 4896182 w 6094800"/>
              <a:gd name="connsiteY76" fmla="*/ 536860 h 6858000"/>
              <a:gd name="connsiteX77" fmla="*/ 4823277 w 6094800"/>
              <a:gd name="connsiteY77" fmla="*/ 536860 h 6858000"/>
              <a:gd name="connsiteX78" fmla="*/ 4823277 w 6094800"/>
              <a:gd name="connsiteY78" fmla="*/ 479582 h 6858000"/>
              <a:gd name="connsiteX79" fmla="*/ 4911830 w 6094800"/>
              <a:gd name="connsiteY79" fmla="*/ 479582 h 6858000"/>
              <a:gd name="connsiteX80" fmla="*/ 4911830 w 6094800"/>
              <a:gd name="connsiteY80" fmla="*/ 458611 h 6858000"/>
              <a:gd name="connsiteX81" fmla="*/ 4663991 w 6094800"/>
              <a:gd name="connsiteY81" fmla="*/ 458611 h 6858000"/>
              <a:gd name="connsiteX82" fmla="*/ 4663991 w 6094800"/>
              <a:gd name="connsiteY82" fmla="*/ 646409 h 6858000"/>
              <a:gd name="connsiteX83" fmla="*/ 4689025 w 6094800"/>
              <a:gd name="connsiteY83" fmla="*/ 646409 h 6858000"/>
              <a:gd name="connsiteX84" fmla="*/ 4689025 w 6094800"/>
              <a:gd name="connsiteY84" fmla="*/ 458611 h 6858000"/>
              <a:gd name="connsiteX85" fmla="*/ 4545736 w 6094800"/>
              <a:gd name="connsiteY85" fmla="*/ 458611 h 6858000"/>
              <a:gd name="connsiteX86" fmla="*/ 4465000 w 6094800"/>
              <a:gd name="connsiteY86" fmla="*/ 646409 h 6858000"/>
              <a:gd name="connsiteX87" fmla="*/ 4489408 w 6094800"/>
              <a:gd name="connsiteY87" fmla="*/ 646409 h 6858000"/>
              <a:gd name="connsiteX88" fmla="*/ 4511940 w 6094800"/>
              <a:gd name="connsiteY88" fmla="*/ 593827 h 6858000"/>
              <a:gd name="connsiteX89" fmla="*/ 4594558 w 6094800"/>
              <a:gd name="connsiteY89" fmla="*/ 593827 h 6858000"/>
              <a:gd name="connsiteX90" fmla="*/ 4617086 w 6094800"/>
              <a:gd name="connsiteY90" fmla="*/ 646409 h 6858000"/>
              <a:gd name="connsiteX91" fmla="*/ 4642751 w 6094800"/>
              <a:gd name="connsiteY91" fmla="*/ 646409 h 6858000"/>
              <a:gd name="connsiteX92" fmla="*/ 4562014 w 6094800"/>
              <a:gd name="connsiteY92" fmla="*/ 458611 h 6858000"/>
              <a:gd name="connsiteX93" fmla="*/ 3959952 w 6094800"/>
              <a:gd name="connsiteY93" fmla="*/ 458291 h 6858000"/>
              <a:gd name="connsiteX94" fmla="*/ 3959952 w 6094800"/>
              <a:gd name="connsiteY94" fmla="*/ 647181 h 6858000"/>
              <a:gd name="connsiteX95" fmla="*/ 3995708 w 6094800"/>
              <a:gd name="connsiteY95" fmla="*/ 647181 h 6858000"/>
              <a:gd name="connsiteX96" fmla="*/ 3995708 w 6094800"/>
              <a:gd name="connsiteY96" fmla="*/ 533971 h 6858000"/>
              <a:gd name="connsiteX97" fmla="*/ 4054380 w 6094800"/>
              <a:gd name="connsiteY97" fmla="*/ 599328 h 6858000"/>
              <a:gd name="connsiteX98" fmla="*/ 4113050 w 6094800"/>
              <a:gd name="connsiteY98" fmla="*/ 533971 h 6858000"/>
              <a:gd name="connsiteX99" fmla="*/ 4113177 w 6094800"/>
              <a:gd name="connsiteY99" fmla="*/ 647181 h 6858000"/>
              <a:gd name="connsiteX100" fmla="*/ 4148934 w 6094800"/>
              <a:gd name="connsiteY100" fmla="*/ 647181 h 6858000"/>
              <a:gd name="connsiteX101" fmla="*/ 4148934 w 6094800"/>
              <a:gd name="connsiteY101" fmla="*/ 458291 h 6858000"/>
              <a:gd name="connsiteX102" fmla="*/ 4138104 w 6094800"/>
              <a:gd name="connsiteY102" fmla="*/ 458291 h 6858000"/>
              <a:gd name="connsiteX103" fmla="*/ 4054380 w 6094800"/>
              <a:gd name="connsiteY103" fmla="*/ 553365 h 6858000"/>
              <a:gd name="connsiteX104" fmla="*/ 3970781 w 6094800"/>
              <a:gd name="connsiteY104" fmla="*/ 458291 h 6858000"/>
              <a:gd name="connsiteX105" fmla="*/ 3372231 w 6094800"/>
              <a:gd name="connsiteY105" fmla="*/ 458291 h 6858000"/>
              <a:gd name="connsiteX106" fmla="*/ 3372231 w 6094800"/>
              <a:gd name="connsiteY106" fmla="*/ 647180 h 6858000"/>
              <a:gd name="connsiteX107" fmla="*/ 3510725 w 6094800"/>
              <a:gd name="connsiteY107" fmla="*/ 647180 h 6858000"/>
              <a:gd name="connsiteX108" fmla="*/ 3510725 w 6094800"/>
              <a:gd name="connsiteY108" fmla="*/ 614060 h 6858000"/>
              <a:gd name="connsiteX109" fmla="*/ 3408114 w 6094800"/>
              <a:gd name="connsiteY109" fmla="*/ 614060 h 6858000"/>
              <a:gd name="connsiteX110" fmla="*/ 3408114 w 6094800"/>
              <a:gd name="connsiteY110" fmla="*/ 458291 h 6858000"/>
              <a:gd name="connsiteX111" fmla="*/ 3636676 w 6094800"/>
              <a:gd name="connsiteY111" fmla="*/ 458289 h 6858000"/>
              <a:gd name="connsiteX112" fmla="*/ 3636676 w 6094800"/>
              <a:gd name="connsiteY112" fmla="*/ 578297 h 6858000"/>
              <a:gd name="connsiteX113" fmla="*/ 3659840 w 6094800"/>
              <a:gd name="connsiteY113" fmla="*/ 627029 h 6858000"/>
              <a:gd name="connsiteX114" fmla="*/ 3718512 w 6094800"/>
              <a:gd name="connsiteY114" fmla="*/ 647180 h 6858000"/>
              <a:gd name="connsiteX115" fmla="*/ 3777182 w 6094800"/>
              <a:gd name="connsiteY115" fmla="*/ 627029 h 6858000"/>
              <a:gd name="connsiteX116" fmla="*/ 3800349 w 6094800"/>
              <a:gd name="connsiteY116" fmla="*/ 578297 h 6858000"/>
              <a:gd name="connsiteX117" fmla="*/ 3800349 w 6094800"/>
              <a:gd name="connsiteY117" fmla="*/ 458289 h 6858000"/>
              <a:gd name="connsiteX118" fmla="*/ 3764718 w 6094800"/>
              <a:gd name="connsiteY118" fmla="*/ 458289 h 6858000"/>
              <a:gd name="connsiteX119" fmla="*/ 3764718 w 6094800"/>
              <a:gd name="connsiteY119" fmla="*/ 568097 h 6858000"/>
              <a:gd name="connsiteX120" fmla="*/ 3751247 w 6094800"/>
              <a:gd name="connsiteY120" fmla="*/ 600965 h 6858000"/>
              <a:gd name="connsiteX121" fmla="*/ 3718512 w 6094800"/>
              <a:gd name="connsiteY121" fmla="*/ 611417 h 6858000"/>
              <a:gd name="connsiteX122" fmla="*/ 3685778 w 6094800"/>
              <a:gd name="connsiteY122" fmla="*/ 600965 h 6858000"/>
              <a:gd name="connsiteX123" fmla="*/ 3672308 w 6094800"/>
              <a:gd name="connsiteY123" fmla="*/ 568097 h 6858000"/>
              <a:gd name="connsiteX124" fmla="*/ 3672308 w 6094800"/>
              <a:gd name="connsiteY124" fmla="*/ 458289 h 6858000"/>
              <a:gd name="connsiteX125" fmla="*/ 4308536 w 6094800"/>
              <a:gd name="connsiteY125" fmla="*/ 458163 h 6858000"/>
              <a:gd name="connsiteX126" fmla="*/ 4308536 w 6094800"/>
              <a:gd name="connsiteY126" fmla="*/ 647183 h 6858000"/>
              <a:gd name="connsiteX127" fmla="*/ 4344420 w 6094800"/>
              <a:gd name="connsiteY127" fmla="*/ 647183 h 6858000"/>
              <a:gd name="connsiteX128" fmla="*/ 4344420 w 6094800"/>
              <a:gd name="connsiteY128" fmla="*/ 458163 h 6858000"/>
              <a:gd name="connsiteX129" fmla="*/ 3372234 w 6094800"/>
              <a:gd name="connsiteY129" fmla="*/ 410389 h 6858000"/>
              <a:gd name="connsiteX130" fmla="*/ 3372234 w 6094800"/>
              <a:gd name="connsiteY130" fmla="*/ 421397 h 6858000"/>
              <a:gd name="connsiteX131" fmla="*/ 4344420 w 6094800"/>
              <a:gd name="connsiteY131" fmla="*/ 421397 h 6858000"/>
              <a:gd name="connsiteX132" fmla="*/ 4344420 w 6094800"/>
              <a:gd name="connsiteY132" fmla="*/ 410389 h 6858000"/>
              <a:gd name="connsiteX133" fmla="*/ 0 w 6094800"/>
              <a:gd name="connsiteY133" fmla="*/ 0 h 6858000"/>
              <a:gd name="connsiteX134" fmla="*/ 6094800 w 6094800"/>
              <a:gd name="connsiteY134" fmla="*/ 0 h 6858000"/>
              <a:gd name="connsiteX135" fmla="*/ 6094800 w 6094800"/>
              <a:gd name="connsiteY135" fmla="*/ 6858000 h 6858000"/>
              <a:gd name="connsiteX136" fmla="*/ 0 w 6094800"/>
              <a:gd name="connsiteY13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6094800" h="6858000">
                <a:moveTo>
                  <a:pt x="3372234" y="683948"/>
                </a:moveTo>
                <a:lnTo>
                  <a:pt x="3372234" y="694955"/>
                </a:lnTo>
                <a:lnTo>
                  <a:pt x="4344420" y="694955"/>
                </a:lnTo>
                <a:lnTo>
                  <a:pt x="4344420" y="683948"/>
                </a:lnTo>
                <a:close/>
                <a:moveTo>
                  <a:pt x="4990247" y="526532"/>
                </a:moveTo>
                <a:cubicBezTo>
                  <a:pt x="5015912" y="526532"/>
                  <a:pt x="5036884" y="546249"/>
                  <a:pt x="5036884" y="578803"/>
                </a:cubicBezTo>
                <a:cubicBezTo>
                  <a:pt x="5036884" y="611355"/>
                  <a:pt x="5015912" y="631072"/>
                  <a:pt x="4990247" y="631072"/>
                </a:cubicBezTo>
                <a:cubicBezTo>
                  <a:pt x="4964596" y="631072"/>
                  <a:pt x="4943624" y="611355"/>
                  <a:pt x="4943624" y="578803"/>
                </a:cubicBezTo>
                <a:cubicBezTo>
                  <a:pt x="4943624" y="546249"/>
                  <a:pt x="4964596" y="526532"/>
                  <a:pt x="4990247" y="526532"/>
                </a:cubicBezTo>
                <a:close/>
                <a:moveTo>
                  <a:pt x="5391742" y="525279"/>
                </a:moveTo>
                <a:cubicBezTo>
                  <a:pt x="5422408" y="525279"/>
                  <a:pt x="5441504" y="549380"/>
                  <a:pt x="5441504" y="578803"/>
                </a:cubicBezTo>
                <a:cubicBezTo>
                  <a:pt x="5441504" y="608536"/>
                  <a:pt x="5422408" y="632325"/>
                  <a:pt x="5391742" y="632325"/>
                </a:cubicBezTo>
                <a:cubicBezTo>
                  <a:pt x="5361075" y="632325"/>
                  <a:pt x="5341672" y="608536"/>
                  <a:pt x="5341672" y="578803"/>
                </a:cubicBezTo>
                <a:cubicBezTo>
                  <a:pt x="5341672" y="549380"/>
                  <a:pt x="5360767" y="525279"/>
                  <a:pt x="5391742" y="525279"/>
                </a:cubicBezTo>
                <a:close/>
                <a:moveTo>
                  <a:pt x="5581468" y="511195"/>
                </a:moveTo>
                <a:lnTo>
                  <a:pt x="5637492" y="638897"/>
                </a:lnTo>
                <a:lnTo>
                  <a:pt x="5606810" y="707444"/>
                </a:lnTo>
                <a:lnTo>
                  <a:pt x="5630290" y="707444"/>
                </a:lnTo>
                <a:lnTo>
                  <a:pt x="5716349" y="511195"/>
                </a:lnTo>
                <a:lnTo>
                  <a:pt x="5693192" y="511195"/>
                </a:lnTo>
                <a:lnTo>
                  <a:pt x="5649693" y="612605"/>
                </a:lnTo>
                <a:lnTo>
                  <a:pt x="5605872" y="511195"/>
                </a:lnTo>
                <a:close/>
                <a:moveTo>
                  <a:pt x="5568300" y="507439"/>
                </a:moveTo>
                <a:cubicBezTo>
                  <a:pt x="5545451" y="507439"/>
                  <a:pt x="5524492" y="520585"/>
                  <a:pt x="5515724" y="537172"/>
                </a:cubicBezTo>
                <a:lnTo>
                  <a:pt x="5514154" y="511195"/>
                </a:lnTo>
                <a:lnTo>
                  <a:pt x="5493504" y="511195"/>
                </a:lnTo>
                <a:lnTo>
                  <a:pt x="5493504" y="646409"/>
                </a:lnTo>
                <a:lnTo>
                  <a:pt x="5517291" y="646409"/>
                </a:lnTo>
                <a:lnTo>
                  <a:pt x="5517291" y="565969"/>
                </a:lnTo>
                <a:cubicBezTo>
                  <a:pt x="5517291" y="543121"/>
                  <a:pt x="5542636" y="528409"/>
                  <a:pt x="5568300" y="533105"/>
                </a:cubicBezTo>
                <a:close/>
                <a:moveTo>
                  <a:pt x="5159108" y="507439"/>
                </a:moveTo>
                <a:cubicBezTo>
                  <a:pt x="5118116" y="507439"/>
                  <a:pt x="5088697" y="536548"/>
                  <a:pt x="5088697" y="578803"/>
                </a:cubicBezTo>
                <a:cubicBezTo>
                  <a:pt x="5088697" y="621056"/>
                  <a:pt x="5118116" y="650165"/>
                  <a:pt x="5159108" y="650165"/>
                </a:cubicBezTo>
                <a:cubicBezTo>
                  <a:pt x="5176942" y="650165"/>
                  <a:pt x="5191036" y="647036"/>
                  <a:pt x="5206362" y="636393"/>
                </a:cubicBezTo>
                <a:lnTo>
                  <a:pt x="5206362" y="614797"/>
                </a:lnTo>
                <a:cubicBezTo>
                  <a:pt x="5193530" y="626691"/>
                  <a:pt x="5176942" y="630760"/>
                  <a:pt x="5161306" y="630760"/>
                </a:cubicBezTo>
                <a:cubicBezTo>
                  <a:pt x="5132196" y="630760"/>
                  <a:pt x="5112484" y="609163"/>
                  <a:pt x="5112484" y="578803"/>
                </a:cubicBezTo>
                <a:cubicBezTo>
                  <a:pt x="5112484" y="549068"/>
                  <a:pt x="5132196" y="526844"/>
                  <a:pt x="5161306" y="526844"/>
                </a:cubicBezTo>
                <a:cubicBezTo>
                  <a:pt x="5176942" y="526844"/>
                  <a:pt x="5193530" y="530913"/>
                  <a:pt x="5206362" y="542807"/>
                </a:cubicBezTo>
                <a:lnTo>
                  <a:pt x="5206362" y="521209"/>
                </a:lnTo>
                <a:cubicBezTo>
                  <a:pt x="5191036" y="510568"/>
                  <a:pt x="5176942" y="507439"/>
                  <a:pt x="5159108" y="507439"/>
                </a:cubicBezTo>
                <a:close/>
                <a:moveTo>
                  <a:pt x="4984306" y="507439"/>
                </a:moveTo>
                <a:cubicBezTo>
                  <a:pt x="4947070" y="507439"/>
                  <a:pt x="4919836" y="539364"/>
                  <a:pt x="4919836" y="578803"/>
                </a:cubicBezTo>
                <a:cubicBezTo>
                  <a:pt x="4919836" y="618240"/>
                  <a:pt x="4947070" y="650165"/>
                  <a:pt x="4984306" y="650165"/>
                </a:cubicBezTo>
                <a:cubicBezTo>
                  <a:pt x="5006526" y="650165"/>
                  <a:pt x="5026237" y="639211"/>
                  <a:pt x="5037500" y="621995"/>
                </a:cubicBezTo>
                <a:lnTo>
                  <a:pt x="5038440" y="646409"/>
                </a:lnTo>
                <a:lnTo>
                  <a:pt x="5059102" y="646409"/>
                </a:lnTo>
                <a:lnTo>
                  <a:pt x="5059102" y="511195"/>
                </a:lnTo>
                <a:lnTo>
                  <a:pt x="5038440" y="511195"/>
                </a:lnTo>
                <a:lnTo>
                  <a:pt x="5037500" y="535609"/>
                </a:lnTo>
                <a:cubicBezTo>
                  <a:pt x="5026237" y="518393"/>
                  <a:pt x="5006526" y="507439"/>
                  <a:pt x="4984306" y="507439"/>
                </a:cubicBezTo>
                <a:close/>
                <a:moveTo>
                  <a:pt x="5391742" y="506187"/>
                </a:moveTo>
                <a:cubicBezTo>
                  <a:pt x="5347935" y="506187"/>
                  <a:pt x="5317885" y="539364"/>
                  <a:pt x="5317885" y="578803"/>
                </a:cubicBezTo>
                <a:cubicBezTo>
                  <a:pt x="5317885" y="618552"/>
                  <a:pt x="5347935" y="651417"/>
                  <a:pt x="5391742" y="651417"/>
                </a:cubicBezTo>
                <a:cubicBezTo>
                  <a:pt x="5435242" y="651417"/>
                  <a:pt x="5465278" y="618552"/>
                  <a:pt x="5465278" y="578803"/>
                </a:cubicBezTo>
                <a:cubicBezTo>
                  <a:pt x="5465278" y="539364"/>
                  <a:pt x="5435242" y="506187"/>
                  <a:pt x="5391742" y="506187"/>
                </a:cubicBezTo>
                <a:close/>
                <a:moveTo>
                  <a:pt x="4553245" y="496171"/>
                </a:moveTo>
                <a:lnTo>
                  <a:pt x="4586110" y="573481"/>
                </a:lnTo>
                <a:lnTo>
                  <a:pt x="4520388" y="573481"/>
                </a:lnTo>
                <a:close/>
                <a:moveTo>
                  <a:pt x="5255090" y="474261"/>
                </a:moveTo>
                <a:lnTo>
                  <a:pt x="5255090" y="511195"/>
                </a:lnTo>
                <a:lnTo>
                  <a:pt x="5224732" y="511195"/>
                </a:lnTo>
                <a:lnTo>
                  <a:pt x="5224732" y="527471"/>
                </a:lnTo>
                <a:lnTo>
                  <a:pt x="5255090" y="527471"/>
                </a:lnTo>
                <a:lnTo>
                  <a:pt x="5255090" y="646409"/>
                </a:lnTo>
                <a:lnTo>
                  <a:pt x="5278864" y="646409"/>
                </a:lnTo>
                <a:lnTo>
                  <a:pt x="5278864" y="527471"/>
                </a:lnTo>
                <a:lnTo>
                  <a:pt x="5309530" y="527471"/>
                </a:lnTo>
                <a:lnTo>
                  <a:pt x="5309530" y="511195"/>
                </a:lnTo>
                <a:lnTo>
                  <a:pt x="5278864" y="511195"/>
                </a:lnTo>
                <a:lnTo>
                  <a:pt x="5278864" y="474261"/>
                </a:lnTo>
                <a:close/>
                <a:moveTo>
                  <a:pt x="4798242" y="458611"/>
                </a:moveTo>
                <a:lnTo>
                  <a:pt x="4798242" y="646409"/>
                </a:lnTo>
                <a:lnTo>
                  <a:pt x="4823277" y="646409"/>
                </a:lnTo>
                <a:lnTo>
                  <a:pt x="4823277" y="557831"/>
                </a:lnTo>
                <a:lnTo>
                  <a:pt x="4896182" y="557831"/>
                </a:lnTo>
                <a:lnTo>
                  <a:pt x="4896182" y="536860"/>
                </a:lnTo>
                <a:lnTo>
                  <a:pt x="4823277" y="536860"/>
                </a:lnTo>
                <a:lnTo>
                  <a:pt x="4823277" y="479582"/>
                </a:lnTo>
                <a:lnTo>
                  <a:pt x="4911830" y="479582"/>
                </a:lnTo>
                <a:lnTo>
                  <a:pt x="4911830" y="458611"/>
                </a:lnTo>
                <a:close/>
                <a:moveTo>
                  <a:pt x="4663991" y="458611"/>
                </a:moveTo>
                <a:lnTo>
                  <a:pt x="4663991" y="646409"/>
                </a:lnTo>
                <a:lnTo>
                  <a:pt x="4689025" y="646409"/>
                </a:lnTo>
                <a:lnTo>
                  <a:pt x="4689025" y="458611"/>
                </a:lnTo>
                <a:close/>
                <a:moveTo>
                  <a:pt x="4545736" y="458611"/>
                </a:moveTo>
                <a:lnTo>
                  <a:pt x="4465000" y="646409"/>
                </a:lnTo>
                <a:lnTo>
                  <a:pt x="4489408" y="646409"/>
                </a:lnTo>
                <a:lnTo>
                  <a:pt x="4511940" y="593827"/>
                </a:lnTo>
                <a:lnTo>
                  <a:pt x="4594558" y="593827"/>
                </a:lnTo>
                <a:lnTo>
                  <a:pt x="4617086" y="646409"/>
                </a:lnTo>
                <a:lnTo>
                  <a:pt x="4642751" y="646409"/>
                </a:lnTo>
                <a:lnTo>
                  <a:pt x="4562014" y="458611"/>
                </a:lnTo>
                <a:close/>
                <a:moveTo>
                  <a:pt x="3959952" y="458291"/>
                </a:moveTo>
                <a:lnTo>
                  <a:pt x="3959952" y="647181"/>
                </a:lnTo>
                <a:lnTo>
                  <a:pt x="3995708" y="647181"/>
                </a:lnTo>
                <a:lnTo>
                  <a:pt x="3995708" y="533971"/>
                </a:lnTo>
                <a:lnTo>
                  <a:pt x="4054380" y="599328"/>
                </a:lnTo>
                <a:lnTo>
                  <a:pt x="4113050" y="533971"/>
                </a:lnTo>
                <a:lnTo>
                  <a:pt x="4113177" y="647181"/>
                </a:lnTo>
                <a:lnTo>
                  <a:pt x="4148934" y="647181"/>
                </a:lnTo>
                <a:lnTo>
                  <a:pt x="4148934" y="458291"/>
                </a:lnTo>
                <a:lnTo>
                  <a:pt x="4138104" y="458291"/>
                </a:lnTo>
                <a:lnTo>
                  <a:pt x="4054380" y="553365"/>
                </a:lnTo>
                <a:lnTo>
                  <a:pt x="3970781" y="458291"/>
                </a:lnTo>
                <a:close/>
                <a:moveTo>
                  <a:pt x="3372231" y="458291"/>
                </a:moveTo>
                <a:lnTo>
                  <a:pt x="3372231" y="647180"/>
                </a:lnTo>
                <a:lnTo>
                  <a:pt x="3510725" y="647180"/>
                </a:lnTo>
                <a:lnTo>
                  <a:pt x="3510725" y="614060"/>
                </a:lnTo>
                <a:lnTo>
                  <a:pt x="3408114" y="614060"/>
                </a:lnTo>
                <a:lnTo>
                  <a:pt x="3408114" y="458291"/>
                </a:lnTo>
                <a:close/>
                <a:moveTo>
                  <a:pt x="3636676" y="458289"/>
                </a:moveTo>
                <a:lnTo>
                  <a:pt x="3636676" y="578297"/>
                </a:lnTo>
                <a:cubicBezTo>
                  <a:pt x="3636676" y="597440"/>
                  <a:pt x="3644482" y="613684"/>
                  <a:pt x="3659840" y="627029"/>
                </a:cubicBezTo>
                <a:cubicBezTo>
                  <a:pt x="3675330" y="640507"/>
                  <a:pt x="3694846" y="647180"/>
                  <a:pt x="3718512" y="647180"/>
                </a:cubicBezTo>
                <a:cubicBezTo>
                  <a:pt x="3742180" y="647180"/>
                  <a:pt x="3761697" y="640507"/>
                  <a:pt x="3777182" y="627029"/>
                </a:cubicBezTo>
                <a:cubicBezTo>
                  <a:pt x="3792672" y="613556"/>
                  <a:pt x="3800349" y="597440"/>
                  <a:pt x="3800349" y="578297"/>
                </a:cubicBezTo>
                <a:lnTo>
                  <a:pt x="3800349" y="458289"/>
                </a:lnTo>
                <a:lnTo>
                  <a:pt x="3764718" y="458289"/>
                </a:lnTo>
                <a:lnTo>
                  <a:pt x="3764718" y="568097"/>
                </a:lnTo>
                <a:cubicBezTo>
                  <a:pt x="3764718" y="582707"/>
                  <a:pt x="3760313" y="593789"/>
                  <a:pt x="3751247" y="600965"/>
                </a:cubicBezTo>
                <a:cubicBezTo>
                  <a:pt x="3742560" y="607889"/>
                  <a:pt x="3731608" y="611417"/>
                  <a:pt x="3718512" y="611417"/>
                </a:cubicBezTo>
                <a:cubicBezTo>
                  <a:pt x="3705417" y="611417"/>
                  <a:pt x="3694464" y="607889"/>
                  <a:pt x="3685778" y="600965"/>
                </a:cubicBezTo>
                <a:cubicBezTo>
                  <a:pt x="3676712" y="593789"/>
                  <a:pt x="3672308" y="582707"/>
                  <a:pt x="3672308" y="568097"/>
                </a:cubicBezTo>
                <a:lnTo>
                  <a:pt x="3672308" y="458289"/>
                </a:lnTo>
                <a:close/>
                <a:moveTo>
                  <a:pt x="4308536" y="458163"/>
                </a:moveTo>
                <a:lnTo>
                  <a:pt x="4308536" y="647183"/>
                </a:lnTo>
                <a:lnTo>
                  <a:pt x="4344420" y="647183"/>
                </a:lnTo>
                <a:lnTo>
                  <a:pt x="4344420" y="458163"/>
                </a:lnTo>
                <a:close/>
                <a:moveTo>
                  <a:pt x="3372234" y="410389"/>
                </a:moveTo>
                <a:lnTo>
                  <a:pt x="3372234" y="421397"/>
                </a:lnTo>
                <a:lnTo>
                  <a:pt x="4344420" y="421397"/>
                </a:lnTo>
                <a:lnTo>
                  <a:pt x="4344420" y="410389"/>
                </a:lnTo>
                <a:close/>
                <a:moveTo>
                  <a:pt x="0" y="0"/>
                </a:moveTo>
                <a:lnTo>
                  <a:pt x="6094800" y="0"/>
                </a:lnTo>
                <a:lnTo>
                  <a:pt x="6094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D29BD7-30AC-BAC4-920D-310BC20FC29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914346">
              <a:defRPr/>
            </a:pPr>
            <a:fld id="{E9580827-2B82-6A45-B3C3-1FDBA1FDBC86}" type="datetime1">
              <a:rPr lang="fi-FI" smtClean="0"/>
              <a:pPr defTabSz="914346">
                <a:defRPr/>
              </a:pPr>
              <a:t>2.6.2026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7C404-FBEE-14D0-FCF2-E76F87455FB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fld id="{5C197750-EEBD-B34A-BE39-A2AA7A4A96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5ADBD4D-6421-667C-89DC-DA76A7C862F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3394" y="645584"/>
            <a:ext cx="4991529" cy="95921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52EB9E6-AEA0-0674-F9E1-67F88EB05667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xfrm>
            <a:off x="623394" y="1796820"/>
            <a:ext cx="4992556" cy="4415597"/>
          </a:xfrm>
        </p:spPr>
        <p:txBody>
          <a:bodyPr wrap="square">
            <a:noAutofit/>
          </a:bodyPr>
          <a:lstStyle>
            <a:lvl1pPr>
              <a:lnSpc>
                <a:spcPct val="120000"/>
              </a:lnSpc>
              <a:defRPr sz="1700"/>
            </a:lvl1pPr>
            <a:lvl2pPr>
              <a:lnSpc>
                <a:spcPct val="120000"/>
              </a:lnSpc>
              <a:defRPr sz="1500"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7828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paragraph_image_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AFE24ED-823A-D14F-EC12-BF25A83AE73B}"/>
              </a:ext>
            </a:extLst>
          </p:cNvPr>
          <p:cNvSpPr/>
          <p:nvPr userDrawn="1"/>
        </p:nvSpPr>
        <p:spPr bwMode="auto">
          <a:xfrm>
            <a:off x="8989621" y="0"/>
            <a:ext cx="320237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FB1C4B0-5E6E-E36D-AC31-69EC0DD8DC0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auto">
          <a:xfrm>
            <a:off x="6097200" y="0"/>
            <a:ext cx="6094800" cy="6858000"/>
          </a:xfrm>
          <a:custGeom>
            <a:avLst/>
            <a:gdLst>
              <a:gd name="connsiteX0" fmla="*/ 3372234 w 6094800"/>
              <a:gd name="connsiteY0" fmla="*/ 683948 h 6858000"/>
              <a:gd name="connsiteX1" fmla="*/ 3372234 w 6094800"/>
              <a:gd name="connsiteY1" fmla="*/ 694955 h 6858000"/>
              <a:gd name="connsiteX2" fmla="*/ 4344420 w 6094800"/>
              <a:gd name="connsiteY2" fmla="*/ 694955 h 6858000"/>
              <a:gd name="connsiteX3" fmla="*/ 4344420 w 6094800"/>
              <a:gd name="connsiteY3" fmla="*/ 683948 h 6858000"/>
              <a:gd name="connsiteX4" fmla="*/ 4990247 w 6094800"/>
              <a:gd name="connsiteY4" fmla="*/ 526532 h 6858000"/>
              <a:gd name="connsiteX5" fmla="*/ 5036884 w 6094800"/>
              <a:gd name="connsiteY5" fmla="*/ 578803 h 6858000"/>
              <a:gd name="connsiteX6" fmla="*/ 4990247 w 6094800"/>
              <a:gd name="connsiteY6" fmla="*/ 631072 h 6858000"/>
              <a:gd name="connsiteX7" fmla="*/ 4943624 w 6094800"/>
              <a:gd name="connsiteY7" fmla="*/ 578803 h 6858000"/>
              <a:gd name="connsiteX8" fmla="*/ 4990247 w 6094800"/>
              <a:gd name="connsiteY8" fmla="*/ 526532 h 6858000"/>
              <a:gd name="connsiteX9" fmla="*/ 5391742 w 6094800"/>
              <a:gd name="connsiteY9" fmla="*/ 525279 h 6858000"/>
              <a:gd name="connsiteX10" fmla="*/ 5441504 w 6094800"/>
              <a:gd name="connsiteY10" fmla="*/ 578803 h 6858000"/>
              <a:gd name="connsiteX11" fmla="*/ 5391742 w 6094800"/>
              <a:gd name="connsiteY11" fmla="*/ 632325 h 6858000"/>
              <a:gd name="connsiteX12" fmla="*/ 5341672 w 6094800"/>
              <a:gd name="connsiteY12" fmla="*/ 578803 h 6858000"/>
              <a:gd name="connsiteX13" fmla="*/ 5391742 w 6094800"/>
              <a:gd name="connsiteY13" fmla="*/ 525279 h 6858000"/>
              <a:gd name="connsiteX14" fmla="*/ 5581468 w 6094800"/>
              <a:gd name="connsiteY14" fmla="*/ 511195 h 6858000"/>
              <a:gd name="connsiteX15" fmla="*/ 5637492 w 6094800"/>
              <a:gd name="connsiteY15" fmla="*/ 638897 h 6858000"/>
              <a:gd name="connsiteX16" fmla="*/ 5606810 w 6094800"/>
              <a:gd name="connsiteY16" fmla="*/ 707444 h 6858000"/>
              <a:gd name="connsiteX17" fmla="*/ 5630290 w 6094800"/>
              <a:gd name="connsiteY17" fmla="*/ 707444 h 6858000"/>
              <a:gd name="connsiteX18" fmla="*/ 5716349 w 6094800"/>
              <a:gd name="connsiteY18" fmla="*/ 511195 h 6858000"/>
              <a:gd name="connsiteX19" fmla="*/ 5693192 w 6094800"/>
              <a:gd name="connsiteY19" fmla="*/ 511195 h 6858000"/>
              <a:gd name="connsiteX20" fmla="*/ 5649693 w 6094800"/>
              <a:gd name="connsiteY20" fmla="*/ 612605 h 6858000"/>
              <a:gd name="connsiteX21" fmla="*/ 5605872 w 6094800"/>
              <a:gd name="connsiteY21" fmla="*/ 511195 h 6858000"/>
              <a:gd name="connsiteX22" fmla="*/ 5568300 w 6094800"/>
              <a:gd name="connsiteY22" fmla="*/ 507439 h 6858000"/>
              <a:gd name="connsiteX23" fmla="*/ 5515724 w 6094800"/>
              <a:gd name="connsiteY23" fmla="*/ 537172 h 6858000"/>
              <a:gd name="connsiteX24" fmla="*/ 5514154 w 6094800"/>
              <a:gd name="connsiteY24" fmla="*/ 511195 h 6858000"/>
              <a:gd name="connsiteX25" fmla="*/ 5493504 w 6094800"/>
              <a:gd name="connsiteY25" fmla="*/ 511195 h 6858000"/>
              <a:gd name="connsiteX26" fmla="*/ 5493504 w 6094800"/>
              <a:gd name="connsiteY26" fmla="*/ 646409 h 6858000"/>
              <a:gd name="connsiteX27" fmla="*/ 5517291 w 6094800"/>
              <a:gd name="connsiteY27" fmla="*/ 646409 h 6858000"/>
              <a:gd name="connsiteX28" fmla="*/ 5517291 w 6094800"/>
              <a:gd name="connsiteY28" fmla="*/ 565969 h 6858000"/>
              <a:gd name="connsiteX29" fmla="*/ 5568300 w 6094800"/>
              <a:gd name="connsiteY29" fmla="*/ 533105 h 6858000"/>
              <a:gd name="connsiteX30" fmla="*/ 5159108 w 6094800"/>
              <a:gd name="connsiteY30" fmla="*/ 507439 h 6858000"/>
              <a:gd name="connsiteX31" fmla="*/ 5088697 w 6094800"/>
              <a:gd name="connsiteY31" fmla="*/ 578803 h 6858000"/>
              <a:gd name="connsiteX32" fmla="*/ 5159108 w 6094800"/>
              <a:gd name="connsiteY32" fmla="*/ 650165 h 6858000"/>
              <a:gd name="connsiteX33" fmla="*/ 5206362 w 6094800"/>
              <a:gd name="connsiteY33" fmla="*/ 636393 h 6858000"/>
              <a:gd name="connsiteX34" fmla="*/ 5206362 w 6094800"/>
              <a:gd name="connsiteY34" fmla="*/ 614797 h 6858000"/>
              <a:gd name="connsiteX35" fmla="*/ 5161306 w 6094800"/>
              <a:gd name="connsiteY35" fmla="*/ 630760 h 6858000"/>
              <a:gd name="connsiteX36" fmla="*/ 5112484 w 6094800"/>
              <a:gd name="connsiteY36" fmla="*/ 578803 h 6858000"/>
              <a:gd name="connsiteX37" fmla="*/ 5161306 w 6094800"/>
              <a:gd name="connsiteY37" fmla="*/ 526844 h 6858000"/>
              <a:gd name="connsiteX38" fmla="*/ 5206362 w 6094800"/>
              <a:gd name="connsiteY38" fmla="*/ 542807 h 6858000"/>
              <a:gd name="connsiteX39" fmla="*/ 5206362 w 6094800"/>
              <a:gd name="connsiteY39" fmla="*/ 521209 h 6858000"/>
              <a:gd name="connsiteX40" fmla="*/ 5159108 w 6094800"/>
              <a:gd name="connsiteY40" fmla="*/ 507439 h 6858000"/>
              <a:gd name="connsiteX41" fmla="*/ 4984306 w 6094800"/>
              <a:gd name="connsiteY41" fmla="*/ 507439 h 6858000"/>
              <a:gd name="connsiteX42" fmla="*/ 4919836 w 6094800"/>
              <a:gd name="connsiteY42" fmla="*/ 578803 h 6858000"/>
              <a:gd name="connsiteX43" fmla="*/ 4984306 w 6094800"/>
              <a:gd name="connsiteY43" fmla="*/ 650165 h 6858000"/>
              <a:gd name="connsiteX44" fmla="*/ 5037500 w 6094800"/>
              <a:gd name="connsiteY44" fmla="*/ 621995 h 6858000"/>
              <a:gd name="connsiteX45" fmla="*/ 5038440 w 6094800"/>
              <a:gd name="connsiteY45" fmla="*/ 646409 h 6858000"/>
              <a:gd name="connsiteX46" fmla="*/ 5059102 w 6094800"/>
              <a:gd name="connsiteY46" fmla="*/ 646409 h 6858000"/>
              <a:gd name="connsiteX47" fmla="*/ 5059102 w 6094800"/>
              <a:gd name="connsiteY47" fmla="*/ 511195 h 6858000"/>
              <a:gd name="connsiteX48" fmla="*/ 5038440 w 6094800"/>
              <a:gd name="connsiteY48" fmla="*/ 511195 h 6858000"/>
              <a:gd name="connsiteX49" fmla="*/ 5037500 w 6094800"/>
              <a:gd name="connsiteY49" fmla="*/ 535609 h 6858000"/>
              <a:gd name="connsiteX50" fmla="*/ 4984306 w 6094800"/>
              <a:gd name="connsiteY50" fmla="*/ 507439 h 6858000"/>
              <a:gd name="connsiteX51" fmla="*/ 5391742 w 6094800"/>
              <a:gd name="connsiteY51" fmla="*/ 506187 h 6858000"/>
              <a:gd name="connsiteX52" fmla="*/ 5317885 w 6094800"/>
              <a:gd name="connsiteY52" fmla="*/ 578803 h 6858000"/>
              <a:gd name="connsiteX53" fmla="*/ 5391742 w 6094800"/>
              <a:gd name="connsiteY53" fmla="*/ 651417 h 6858000"/>
              <a:gd name="connsiteX54" fmla="*/ 5465278 w 6094800"/>
              <a:gd name="connsiteY54" fmla="*/ 578803 h 6858000"/>
              <a:gd name="connsiteX55" fmla="*/ 5391742 w 6094800"/>
              <a:gd name="connsiteY55" fmla="*/ 506187 h 6858000"/>
              <a:gd name="connsiteX56" fmla="*/ 4553245 w 6094800"/>
              <a:gd name="connsiteY56" fmla="*/ 496171 h 6858000"/>
              <a:gd name="connsiteX57" fmla="*/ 4586110 w 6094800"/>
              <a:gd name="connsiteY57" fmla="*/ 573481 h 6858000"/>
              <a:gd name="connsiteX58" fmla="*/ 4520388 w 6094800"/>
              <a:gd name="connsiteY58" fmla="*/ 573481 h 6858000"/>
              <a:gd name="connsiteX59" fmla="*/ 5255090 w 6094800"/>
              <a:gd name="connsiteY59" fmla="*/ 474261 h 6858000"/>
              <a:gd name="connsiteX60" fmla="*/ 5255090 w 6094800"/>
              <a:gd name="connsiteY60" fmla="*/ 511195 h 6858000"/>
              <a:gd name="connsiteX61" fmla="*/ 5224732 w 6094800"/>
              <a:gd name="connsiteY61" fmla="*/ 511195 h 6858000"/>
              <a:gd name="connsiteX62" fmla="*/ 5224732 w 6094800"/>
              <a:gd name="connsiteY62" fmla="*/ 527471 h 6858000"/>
              <a:gd name="connsiteX63" fmla="*/ 5255090 w 6094800"/>
              <a:gd name="connsiteY63" fmla="*/ 527471 h 6858000"/>
              <a:gd name="connsiteX64" fmla="*/ 5255090 w 6094800"/>
              <a:gd name="connsiteY64" fmla="*/ 646409 h 6858000"/>
              <a:gd name="connsiteX65" fmla="*/ 5278864 w 6094800"/>
              <a:gd name="connsiteY65" fmla="*/ 646409 h 6858000"/>
              <a:gd name="connsiteX66" fmla="*/ 5278864 w 6094800"/>
              <a:gd name="connsiteY66" fmla="*/ 527471 h 6858000"/>
              <a:gd name="connsiteX67" fmla="*/ 5309530 w 6094800"/>
              <a:gd name="connsiteY67" fmla="*/ 527471 h 6858000"/>
              <a:gd name="connsiteX68" fmla="*/ 5309530 w 6094800"/>
              <a:gd name="connsiteY68" fmla="*/ 511195 h 6858000"/>
              <a:gd name="connsiteX69" fmla="*/ 5278864 w 6094800"/>
              <a:gd name="connsiteY69" fmla="*/ 511195 h 6858000"/>
              <a:gd name="connsiteX70" fmla="*/ 5278864 w 6094800"/>
              <a:gd name="connsiteY70" fmla="*/ 474261 h 6858000"/>
              <a:gd name="connsiteX71" fmla="*/ 4798242 w 6094800"/>
              <a:gd name="connsiteY71" fmla="*/ 458611 h 6858000"/>
              <a:gd name="connsiteX72" fmla="*/ 4798242 w 6094800"/>
              <a:gd name="connsiteY72" fmla="*/ 646409 h 6858000"/>
              <a:gd name="connsiteX73" fmla="*/ 4823277 w 6094800"/>
              <a:gd name="connsiteY73" fmla="*/ 646409 h 6858000"/>
              <a:gd name="connsiteX74" fmla="*/ 4823277 w 6094800"/>
              <a:gd name="connsiteY74" fmla="*/ 557831 h 6858000"/>
              <a:gd name="connsiteX75" fmla="*/ 4896182 w 6094800"/>
              <a:gd name="connsiteY75" fmla="*/ 557831 h 6858000"/>
              <a:gd name="connsiteX76" fmla="*/ 4896182 w 6094800"/>
              <a:gd name="connsiteY76" fmla="*/ 536860 h 6858000"/>
              <a:gd name="connsiteX77" fmla="*/ 4823277 w 6094800"/>
              <a:gd name="connsiteY77" fmla="*/ 536860 h 6858000"/>
              <a:gd name="connsiteX78" fmla="*/ 4823277 w 6094800"/>
              <a:gd name="connsiteY78" fmla="*/ 479582 h 6858000"/>
              <a:gd name="connsiteX79" fmla="*/ 4911830 w 6094800"/>
              <a:gd name="connsiteY79" fmla="*/ 479582 h 6858000"/>
              <a:gd name="connsiteX80" fmla="*/ 4911830 w 6094800"/>
              <a:gd name="connsiteY80" fmla="*/ 458611 h 6858000"/>
              <a:gd name="connsiteX81" fmla="*/ 4663991 w 6094800"/>
              <a:gd name="connsiteY81" fmla="*/ 458611 h 6858000"/>
              <a:gd name="connsiteX82" fmla="*/ 4663991 w 6094800"/>
              <a:gd name="connsiteY82" fmla="*/ 646409 h 6858000"/>
              <a:gd name="connsiteX83" fmla="*/ 4689025 w 6094800"/>
              <a:gd name="connsiteY83" fmla="*/ 646409 h 6858000"/>
              <a:gd name="connsiteX84" fmla="*/ 4689025 w 6094800"/>
              <a:gd name="connsiteY84" fmla="*/ 458611 h 6858000"/>
              <a:gd name="connsiteX85" fmla="*/ 4545736 w 6094800"/>
              <a:gd name="connsiteY85" fmla="*/ 458611 h 6858000"/>
              <a:gd name="connsiteX86" fmla="*/ 4465000 w 6094800"/>
              <a:gd name="connsiteY86" fmla="*/ 646409 h 6858000"/>
              <a:gd name="connsiteX87" fmla="*/ 4489408 w 6094800"/>
              <a:gd name="connsiteY87" fmla="*/ 646409 h 6858000"/>
              <a:gd name="connsiteX88" fmla="*/ 4511940 w 6094800"/>
              <a:gd name="connsiteY88" fmla="*/ 593827 h 6858000"/>
              <a:gd name="connsiteX89" fmla="*/ 4594558 w 6094800"/>
              <a:gd name="connsiteY89" fmla="*/ 593827 h 6858000"/>
              <a:gd name="connsiteX90" fmla="*/ 4617086 w 6094800"/>
              <a:gd name="connsiteY90" fmla="*/ 646409 h 6858000"/>
              <a:gd name="connsiteX91" fmla="*/ 4642751 w 6094800"/>
              <a:gd name="connsiteY91" fmla="*/ 646409 h 6858000"/>
              <a:gd name="connsiteX92" fmla="*/ 4562014 w 6094800"/>
              <a:gd name="connsiteY92" fmla="*/ 458611 h 6858000"/>
              <a:gd name="connsiteX93" fmla="*/ 3959952 w 6094800"/>
              <a:gd name="connsiteY93" fmla="*/ 458291 h 6858000"/>
              <a:gd name="connsiteX94" fmla="*/ 3959952 w 6094800"/>
              <a:gd name="connsiteY94" fmla="*/ 647181 h 6858000"/>
              <a:gd name="connsiteX95" fmla="*/ 3995708 w 6094800"/>
              <a:gd name="connsiteY95" fmla="*/ 647181 h 6858000"/>
              <a:gd name="connsiteX96" fmla="*/ 3995708 w 6094800"/>
              <a:gd name="connsiteY96" fmla="*/ 533971 h 6858000"/>
              <a:gd name="connsiteX97" fmla="*/ 4054380 w 6094800"/>
              <a:gd name="connsiteY97" fmla="*/ 599328 h 6858000"/>
              <a:gd name="connsiteX98" fmla="*/ 4113050 w 6094800"/>
              <a:gd name="connsiteY98" fmla="*/ 533971 h 6858000"/>
              <a:gd name="connsiteX99" fmla="*/ 4113177 w 6094800"/>
              <a:gd name="connsiteY99" fmla="*/ 647181 h 6858000"/>
              <a:gd name="connsiteX100" fmla="*/ 4148934 w 6094800"/>
              <a:gd name="connsiteY100" fmla="*/ 647181 h 6858000"/>
              <a:gd name="connsiteX101" fmla="*/ 4148934 w 6094800"/>
              <a:gd name="connsiteY101" fmla="*/ 458291 h 6858000"/>
              <a:gd name="connsiteX102" fmla="*/ 4138104 w 6094800"/>
              <a:gd name="connsiteY102" fmla="*/ 458291 h 6858000"/>
              <a:gd name="connsiteX103" fmla="*/ 4054380 w 6094800"/>
              <a:gd name="connsiteY103" fmla="*/ 553365 h 6858000"/>
              <a:gd name="connsiteX104" fmla="*/ 3970781 w 6094800"/>
              <a:gd name="connsiteY104" fmla="*/ 458291 h 6858000"/>
              <a:gd name="connsiteX105" fmla="*/ 3372231 w 6094800"/>
              <a:gd name="connsiteY105" fmla="*/ 458291 h 6858000"/>
              <a:gd name="connsiteX106" fmla="*/ 3372231 w 6094800"/>
              <a:gd name="connsiteY106" fmla="*/ 647180 h 6858000"/>
              <a:gd name="connsiteX107" fmla="*/ 3510725 w 6094800"/>
              <a:gd name="connsiteY107" fmla="*/ 647180 h 6858000"/>
              <a:gd name="connsiteX108" fmla="*/ 3510725 w 6094800"/>
              <a:gd name="connsiteY108" fmla="*/ 614060 h 6858000"/>
              <a:gd name="connsiteX109" fmla="*/ 3408114 w 6094800"/>
              <a:gd name="connsiteY109" fmla="*/ 614060 h 6858000"/>
              <a:gd name="connsiteX110" fmla="*/ 3408114 w 6094800"/>
              <a:gd name="connsiteY110" fmla="*/ 458291 h 6858000"/>
              <a:gd name="connsiteX111" fmla="*/ 3636676 w 6094800"/>
              <a:gd name="connsiteY111" fmla="*/ 458289 h 6858000"/>
              <a:gd name="connsiteX112" fmla="*/ 3636676 w 6094800"/>
              <a:gd name="connsiteY112" fmla="*/ 578297 h 6858000"/>
              <a:gd name="connsiteX113" fmla="*/ 3659840 w 6094800"/>
              <a:gd name="connsiteY113" fmla="*/ 627029 h 6858000"/>
              <a:gd name="connsiteX114" fmla="*/ 3718512 w 6094800"/>
              <a:gd name="connsiteY114" fmla="*/ 647180 h 6858000"/>
              <a:gd name="connsiteX115" fmla="*/ 3777182 w 6094800"/>
              <a:gd name="connsiteY115" fmla="*/ 627029 h 6858000"/>
              <a:gd name="connsiteX116" fmla="*/ 3800349 w 6094800"/>
              <a:gd name="connsiteY116" fmla="*/ 578297 h 6858000"/>
              <a:gd name="connsiteX117" fmla="*/ 3800349 w 6094800"/>
              <a:gd name="connsiteY117" fmla="*/ 458289 h 6858000"/>
              <a:gd name="connsiteX118" fmla="*/ 3764718 w 6094800"/>
              <a:gd name="connsiteY118" fmla="*/ 458289 h 6858000"/>
              <a:gd name="connsiteX119" fmla="*/ 3764718 w 6094800"/>
              <a:gd name="connsiteY119" fmla="*/ 568097 h 6858000"/>
              <a:gd name="connsiteX120" fmla="*/ 3751247 w 6094800"/>
              <a:gd name="connsiteY120" fmla="*/ 600965 h 6858000"/>
              <a:gd name="connsiteX121" fmla="*/ 3718512 w 6094800"/>
              <a:gd name="connsiteY121" fmla="*/ 611417 h 6858000"/>
              <a:gd name="connsiteX122" fmla="*/ 3685778 w 6094800"/>
              <a:gd name="connsiteY122" fmla="*/ 600965 h 6858000"/>
              <a:gd name="connsiteX123" fmla="*/ 3672308 w 6094800"/>
              <a:gd name="connsiteY123" fmla="*/ 568097 h 6858000"/>
              <a:gd name="connsiteX124" fmla="*/ 3672308 w 6094800"/>
              <a:gd name="connsiteY124" fmla="*/ 458289 h 6858000"/>
              <a:gd name="connsiteX125" fmla="*/ 4308536 w 6094800"/>
              <a:gd name="connsiteY125" fmla="*/ 458163 h 6858000"/>
              <a:gd name="connsiteX126" fmla="*/ 4308536 w 6094800"/>
              <a:gd name="connsiteY126" fmla="*/ 647183 h 6858000"/>
              <a:gd name="connsiteX127" fmla="*/ 4344420 w 6094800"/>
              <a:gd name="connsiteY127" fmla="*/ 647183 h 6858000"/>
              <a:gd name="connsiteX128" fmla="*/ 4344420 w 6094800"/>
              <a:gd name="connsiteY128" fmla="*/ 458163 h 6858000"/>
              <a:gd name="connsiteX129" fmla="*/ 3372234 w 6094800"/>
              <a:gd name="connsiteY129" fmla="*/ 410389 h 6858000"/>
              <a:gd name="connsiteX130" fmla="*/ 3372234 w 6094800"/>
              <a:gd name="connsiteY130" fmla="*/ 421397 h 6858000"/>
              <a:gd name="connsiteX131" fmla="*/ 4344420 w 6094800"/>
              <a:gd name="connsiteY131" fmla="*/ 421397 h 6858000"/>
              <a:gd name="connsiteX132" fmla="*/ 4344420 w 6094800"/>
              <a:gd name="connsiteY132" fmla="*/ 410389 h 6858000"/>
              <a:gd name="connsiteX133" fmla="*/ 0 w 6094800"/>
              <a:gd name="connsiteY133" fmla="*/ 0 h 6858000"/>
              <a:gd name="connsiteX134" fmla="*/ 6094800 w 6094800"/>
              <a:gd name="connsiteY134" fmla="*/ 0 h 6858000"/>
              <a:gd name="connsiteX135" fmla="*/ 6094800 w 6094800"/>
              <a:gd name="connsiteY135" fmla="*/ 6858000 h 6858000"/>
              <a:gd name="connsiteX136" fmla="*/ 0 w 6094800"/>
              <a:gd name="connsiteY13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6094800" h="6858000">
                <a:moveTo>
                  <a:pt x="3372234" y="683948"/>
                </a:moveTo>
                <a:lnTo>
                  <a:pt x="3372234" y="694955"/>
                </a:lnTo>
                <a:lnTo>
                  <a:pt x="4344420" y="694955"/>
                </a:lnTo>
                <a:lnTo>
                  <a:pt x="4344420" y="683948"/>
                </a:lnTo>
                <a:close/>
                <a:moveTo>
                  <a:pt x="4990247" y="526532"/>
                </a:moveTo>
                <a:cubicBezTo>
                  <a:pt x="5015912" y="526532"/>
                  <a:pt x="5036884" y="546249"/>
                  <a:pt x="5036884" y="578803"/>
                </a:cubicBezTo>
                <a:cubicBezTo>
                  <a:pt x="5036884" y="611355"/>
                  <a:pt x="5015912" y="631072"/>
                  <a:pt x="4990247" y="631072"/>
                </a:cubicBezTo>
                <a:cubicBezTo>
                  <a:pt x="4964596" y="631072"/>
                  <a:pt x="4943624" y="611355"/>
                  <a:pt x="4943624" y="578803"/>
                </a:cubicBezTo>
                <a:cubicBezTo>
                  <a:pt x="4943624" y="546249"/>
                  <a:pt x="4964596" y="526532"/>
                  <a:pt x="4990247" y="526532"/>
                </a:cubicBezTo>
                <a:close/>
                <a:moveTo>
                  <a:pt x="5391742" y="525279"/>
                </a:moveTo>
                <a:cubicBezTo>
                  <a:pt x="5422408" y="525279"/>
                  <a:pt x="5441504" y="549380"/>
                  <a:pt x="5441504" y="578803"/>
                </a:cubicBezTo>
                <a:cubicBezTo>
                  <a:pt x="5441504" y="608536"/>
                  <a:pt x="5422408" y="632325"/>
                  <a:pt x="5391742" y="632325"/>
                </a:cubicBezTo>
                <a:cubicBezTo>
                  <a:pt x="5361075" y="632325"/>
                  <a:pt x="5341672" y="608536"/>
                  <a:pt x="5341672" y="578803"/>
                </a:cubicBezTo>
                <a:cubicBezTo>
                  <a:pt x="5341672" y="549380"/>
                  <a:pt x="5360767" y="525279"/>
                  <a:pt x="5391742" y="525279"/>
                </a:cubicBezTo>
                <a:close/>
                <a:moveTo>
                  <a:pt x="5581468" y="511195"/>
                </a:moveTo>
                <a:lnTo>
                  <a:pt x="5637492" y="638897"/>
                </a:lnTo>
                <a:lnTo>
                  <a:pt x="5606810" y="707444"/>
                </a:lnTo>
                <a:lnTo>
                  <a:pt x="5630290" y="707444"/>
                </a:lnTo>
                <a:lnTo>
                  <a:pt x="5716349" y="511195"/>
                </a:lnTo>
                <a:lnTo>
                  <a:pt x="5693192" y="511195"/>
                </a:lnTo>
                <a:lnTo>
                  <a:pt x="5649693" y="612605"/>
                </a:lnTo>
                <a:lnTo>
                  <a:pt x="5605872" y="511195"/>
                </a:lnTo>
                <a:close/>
                <a:moveTo>
                  <a:pt x="5568300" y="507439"/>
                </a:moveTo>
                <a:cubicBezTo>
                  <a:pt x="5545451" y="507439"/>
                  <a:pt x="5524492" y="520585"/>
                  <a:pt x="5515724" y="537172"/>
                </a:cubicBezTo>
                <a:lnTo>
                  <a:pt x="5514154" y="511195"/>
                </a:lnTo>
                <a:lnTo>
                  <a:pt x="5493504" y="511195"/>
                </a:lnTo>
                <a:lnTo>
                  <a:pt x="5493504" y="646409"/>
                </a:lnTo>
                <a:lnTo>
                  <a:pt x="5517291" y="646409"/>
                </a:lnTo>
                <a:lnTo>
                  <a:pt x="5517291" y="565969"/>
                </a:lnTo>
                <a:cubicBezTo>
                  <a:pt x="5517291" y="543121"/>
                  <a:pt x="5542636" y="528409"/>
                  <a:pt x="5568300" y="533105"/>
                </a:cubicBezTo>
                <a:close/>
                <a:moveTo>
                  <a:pt x="5159108" y="507439"/>
                </a:moveTo>
                <a:cubicBezTo>
                  <a:pt x="5118116" y="507439"/>
                  <a:pt x="5088697" y="536548"/>
                  <a:pt x="5088697" y="578803"/>
                </a:cubicBezTo>
                <a:cubicBezTo>
                  <a:pt x="5088697" y="621056"/>
                  <a:pt x="5118116" y="650165"/>
                  <a:pt x="5159108" y="650165"/>
                </a:cubicBezTo>
                <a:cubicBezTo>
                  <a:pt x="5176942" y="650165"/>
                  <a:pt x="5191036" y="647036"/>
                  <a:pt x="5206362" y="636393"/>
                </a:cubicBezTo>
                <a:lnTo>
                  <a:pt x="5206362" y="614797"/>
                </a:lnTo>
                <a:cubicBezTo>
                  <a:pt x="5193530" y="626691"/>
                  <a:pt x="5176942" y="630760"/>
                  <a:pt x="5161306" y="630760"/>
                </a:cubicBezTo>
                <a:cubicBezTo>
                  <a:pt x="5132196" y="630760"/>
                  <a:pt x="5112484" y="609163"/>
                  <a:pt x="5112484" y="578803"/>
                </a:cubicBezTo>
                <a:cubicBezTo>
                  <a:pt x="5112484" y="549068"/>
                  <a:pt x="5132196" y="526844"/>
                  <a:pt x="5161306" y="526844"/>
                </a:cubicBezTo>
                <a:cubicBezTo>
                  <a:pt x="5176942" y="526844"/>
                  <a:pt x="5193530" y="530913"/>
                  <a:pt x="5206362" y="542807"/>
                </a:cubicBezTo>
                <a:lnTo>
                  <a:pt x="5206362" y="521209"/>
                </a:lnTo>
                <a:cubicBezTo>
                  <a:pt x="5191036" y="510568"/>
                  <a:pt x="5176942" y="507439"/>
                  <a:pt x="5159108" y="507439"/>
                </a:cubicBezTo>
                <a:close/>
                <a:moveTo>
                  <a:pt x="4984306" y="507439"/>
                </a:moveTo>
                <a:cubicBezTo>
                  <a:pt x="4947070" y="507439"/>
                  <a:pt x="4919836" y="539364"/>
                  <a:pt x="4919836" y="578803"/>
                </a:cubicBezTo>
                <a:cubicBezTo>
                  <a:pt x="4919836" y="618240"/>
                  <a:pt x="4947070" y="650165"/>
                  <a:pt x="4984306" y="650165"/>
                </a:cubicBezTo>
                <a:cubicBezTo>
                  <a:pt x="5006526" y="650165"/>
                  <a:pt x="5026237" y="639211"/>
                  <a:pt x="5037500" y="621995"/>
                </a:cubicBezTo>
                <a:lnTo>
                  <a:pt x="5038440" y="646409"/>
                </a:lnTo>
                <a:lnTo>
                  <a:pt x="5059102" y="646409"/>
                </a:lnTo>
                <a:lnTo>
                  <a:pt x="5059102" y="511195"/>
                </a:lnTo>
                <a:lnTo>
                  <a:pt x="5038440" y="511195"/>
                </a:lnTo>
                <a:lnTo>
                  <a:pt x="5037500" y="535609"/>
                </a:lnTo>
                <a:cubicBezTo>
                  <a:pt x="5026237" y="518393"/>
                  <a:pt x="5006526" y="507439"/>
                  <a:pt x="4984306" y="507439"/>
                </a:cubicBezTo>
                <a:close/>
                <a:moveTo>
                  <a:pt x="5391742" y="506187"/>
                </a:moveTo>
                <a:cubicBezTo>
                  <a:pt x="5347935" y="506187"/>
                  <a:pt x="5317885" y="539364"/>
                  <a:pt x="5317885" y="578803"/>
                </a:cubicBezTo>
                <a:cubicBezTo>
                  <a:pt x="5317885" y="618552"/>
                  <a:pt x="5347935" y="651417"/>
                  <a:pt x="5391742" y="651417"/>
                </a:cubicBezTo>
                <a:cubicBezTo>
                  <a:pt x="5435242" y="651417"/>
                  <a:pt x="5465278" y="618552"/>
                  <a:pt x="5465278" y="578803"/>
                </a:cubicBezTo>
                <a:cubicBezTo>
                  <a:pt x="5465278" y="539364"/>
                  <a:pt x="5435242" y="506187"/>
                  <a:pt x="5391742" y="506187"/>
                </a:cubicBezTo>
                <a:close/>
                <a:moveTo>
                  <a:pt x="4553245" y="496171"/>
                </a:moveTo>
                <a:lnTo>
                  <a:pt x="4586110" y="573481"/>
                </a:lnTo>
                <a:lnTo>
                  <a:pt x="4520388" y="573481"/>
                </a:lnTo>
                <a:close/>
                <a:moveTo>
                  <a:pt x="5255090" y="474261"/>
                </a:moveTo>
                <a:lnTo>
                  <a:pt x="5255090" y="511195"/>
                </a:lnTo>
                <a:lnTo>
                  <a:pt x="5224732" y="511195"/>
                </a:lnTo>
                <a:lnTo>
                  <a:pt x="5224732" y="527471"/>
                </a:lnTo>
                <a:lnTo>
                  <a:pt x="5255090" y="527471"/>
                </a:lnTo>
                <a:lnTo>
                  <a:pt x="5255090" y="646409"/>
                </a:lnTo>
                <a:lnTo>
                  <a:pt x="5278864" y="646409"/>
                </a:lnTo>
                <a:lnTo>
                  <a:pt x="5278864" y="527471"/>
                </a:lnTo>
                <a:lnTo>
                  <a:pt x="5309530" y="527471"/>
                </a:lnTo>
                <a:lnTo>
                  <a:pt x="5309530" y="511195"/>
                </a:lnTo>
                <a:lnTo>
                  <a:pt x="5278864" y="511195"/>
                </a:lnTo>
                <a:lnTo>
                  <a:pt x="5278864" y="474261"/>
                </a:lnTo>
                <a:close/>
                <a:moveTo>
                  <a:pt x="4798242" y="458611"/>
                </a:moveTo>
                <a:lnTo>
                  <a:pt x="4798242" y="646409"/>
                </a:lnTo>
                <a:lnTo>
                  <a:pt x="4823277" y="646409"/>
                </a:lnTo>
                <a:lnTo>
                  <a:pt x="4823277" y="557831"/>
                </a:lnTo>
                <a:lnTo>
                  <a:pt x="4896182" y="557831"/>
                </a:lnTo>
                <a:lnTo>
                  <a:pt x="4896182" y="536860"/>
                </a:lnTo>
                <a:lnTo>
                  <a:pt x="4823277" y="536860"/>
                </a:lnTo>
                <a:lnTo>
                  <a:pt x="4823277" y="479582"/>
                </a:lnTo>
                <a:lnTo>
                  <a:pt x="4911830" y="479582"/>
                </a:lnTo>
                <a:lnTo>
                  <a:pt x="4911830" y="458611"/>
                </a:lnTo>
                <a:close/>
                <a:moveTo>
                  <a:pt x="4663991" y="458611"/>
                </a:moveTo>
                <a:lnTo>
                  <a:pt x="4663991" y="646409"/>
                </a:lnTo>
                <a:lnTo>
                  <a:pt x="4689025" y="646409"/>
                </a:lnTo>
                <a:lnTo>
                  <a:pt x="4689025" y="458611"/>
                </a:lnTo>
                <a:close/>
                <a:moveTo>
                  <a:pt x="4545736" y="458611"/>
                </a:moveTo>
                <a:lnTo>
                  <a:pt x="4465000" y="646409"/>
                </a:lnTo>
                <a:lnTo>
                  <a:pt x="4489408" y="646409"/>
                </a:lnTo>
                <a:lnTo>
                  <a:pt x="4511940" y="593827"/>
                </a:lnTo>
                <a:lnTo>
                  <a:pt x="4594558" y="593827"/>
                </a:lnTo>
                <a:lnTo>
                  <a:pt x="4617086" y="646409"/>
                </a:lnTo>
                <a:lnTo>
                  <a:pt x="4642751" y="646409"/>
                </a:lnTo>
                <a:lnTo>
                  <a:pt x="4562014" y="458611"/>
                </a:lnTo>
                <a:close/>
                <a:moveTo>
                  <a:pt x="3959952" y="458291"/>
                </a:moveTo>
                <a:lnTo>
                  <a:pt x="3959952" y="647181"/>
                </a:lnTo>
                <a:lnTo>
                  <a:pt x="3995708" y="647181"/>
                </a:lnTo>
                <a:lnTo>
                  <a:pt x="3995708" y="533971"/>
                </a:lnTo>
                <a:lnTo>
                  <a:pt x="4054380" y="599328"/>
                </a:lnTo>
                <a:lnTo>
                  <a:pt x="4113050" y="533971"/>
                </a:lnTo>
                <a:lnTo>
                  <a:pt x="4113177" y="647181"/>
                </a:lnTo>
                <a:lnTo>
                  <a:pt x="4148934" y="647181"/>
                </a:lnTo>
                <a:lnTo>
                  <a:pt x="4148934" y="458291"/>
                </a:lnTo>
                <a:lnTo>
                  <a:pt x="4138104" y="458291"/>
                </a:lnTo>
                <a:lnTo>
                  <a:pt x="4054380" y="553365"/>
                </a:lnTo>
                <a:lnTo>
                  <a:pt x="3970781" y="458291"/>
                </a:lnTo>
                <a:close/>
                <a:moveTo>
                  <a:pt x="3372231" y="458291"/>
                </a:moveTo>
                <a:lnTo>
                  <a:pt x="3372231" y="647180"/>
                </a:lnTo>
                <a:lnTo>
                  <a:pt x="3510725" y="647180"/>
                </a:lnTo>
                <a:lnTo>
                  <a:pt x="3510725" y="614060"/>
                </a:lnTo>
                <a:lnTo>
                  <a:pt x="3408114" y="614060"/>
                </a:lnTo>
                <a:lnTo>
                  <a:pt x="3408114" y="458291"/>
                </a:lnTo>
                <a:close/>
                <a:moveTo>
                  <a:pt x="3636676" y="458289"/>
                </a:moveTo>
                <a:lnTo>
                  <a:pt x="3636676" y="578297"/>
                </a:lnTo>
                <a:cubicBezTo>
                  <a:pt x="3636676" y="597440"/>
                  <a:pt x="3644482" y="613684"/>
                  <a:pt x="3659840" y="627029"/>
                </a:cubicBezTo>
                <a:cubicBezTo>
                  <a:pt x="3675330" y="640507"/>
                  <a:pt x="3694846" y="647180"/>
                  <a:pt x="3718512" y="647180"/>
                </a:cubicBezTo>
                <a:cubicBezTo>
                  <a:pt x="3742180" y="647180"/>
                  <a:pt x="3761697" y="640507"/>
                  <a:pt x="3777182" y="627029"/>
                </a:cubicBezTo>
                <a:cubicBezTo>
                  <a:pt x="3792672" y="613556"/>
                  <a:pt x="3800349" y="597440"/>
                  <a:pt x="3800349" y="578297"/>
                </a:cubicBezTo>
                <a:lnTo>
                  <a:pt x="3800349" y="458289"/>
                </a:lnTo>
                <a:lnTo>
                  <a:pt x="3764718" y="458289"/>
                </a:lnTo>
                <a:lnTo>
                  <a:pt x="3764718" y="568097"/>
                </a:lnTo>
                <a:cubicBezTo>
                  <a:pt x="3764718" y="582707"/>
                  <a:pt x="3760313" y="593789"/>
                  <a:pt x="3751247" y="600965"/>
                </a:cubicBezTo>
                <a:cubicBezTo>
                  <a:pt x="3742560" y="607889"/>
                  <a:pt x="3731608" y="611417"/>
                  <a:pt x="3718512" y="611417"/>
                </a:cubicBezTo>
                <a:cubicBezTo>
                  <a:pt x="3705417" y="611417"/>
                  <a:pt x="3694464" y="607889"/>
                  <a:pt x="3685778" y="600965"/>
                </a:cubicBezTo>
                <a:cubicBezTo>
                  <a:pt x="3676712" y="593789"/>
                  <a:pt x="3672308" y="582707"/>
                  <a:pt x="3672308" y="568097"/>
                </a:cubicBezTo>
                <a:lnTo>
                  <a:pt x="3672308" y="458289"/>
                </a:lnTo>
                <a:close/>
                <a:moveTo>
                  <a:pt x="4308536" y="458163"/>
                </a:moveTo>
                <a:lnTo>
                  <a:pt x="4308536" y="647183"/>
                </a:lnTo>
                <a:lnTo>
                  <a:pt x="4344420" y="647183"/>
                </a:lnTo>
                <a:lnTo>
                  <a:pt x="4344420" y="458163"/>
                </a:lnTo>
                <a:close/>
                <a:moveTo>
                  <a:pt x="3372234" y="410389"/>
                </a:moveTo>
                <a:lnTo>
                  <a:pt x="3372234" y="421397"/>
                </a:lnTo>
                <a:lnTo>
                  <a:pt x="4344420" y="421397"/>
                </a:lnTo>
                <a:lnTo>
                  <a:pt x="4344420" y="410389"/>
                </a:lnTo>
                <a:close/>
                <a:moveTo>
                  <a:pt x="0" y="0"/>
                </a:moveTo>
                <a:lnTo>
                  <a:pt x="6094800" y="0"/>
                </a:lnTo>
                <a:lnTo>
                  <a:pt x="6094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D29BD7-30AC-BAC4-920D-310BC20FC29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346">
              <a:defRPr/>
            </a:pPr>
            <a:fld id="{E9580827-2B82-6A45-B3C3-1FDBA1FDBC86}" type="datetime1">
              <a:rPr lang="en-FI" smtClean="0"/>
              <a:pPr defTabSz="914346">
                <a:defRPr/>
              </a:pPr>
              <a:t>6/2/26</a:t>
            </a:fld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7C404-FBEE-14D0-FCF2-E76F87455FB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fld id="{5C197750-EEBD-B34A-BE39-A2AA7A4A96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5ADBD4D-6421-667C-89DC-DA76A7C862F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3394" y="645584"/>
            <a:ext cx="4991529" cy="95921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52EB9E6-AEA0-0674-F9E1-67F88EB05667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xfrm>
            <a:off x="623394" y="1796820"/>
            <a:ext cx="4992556" cy="4415597"/>
          </a:xfrm>
        </p:spPr>
        <p:txBody>
          <a:bodyPr wrap="square">
            <a:noAutofit/>
          </a:bodyPr>
          <a:lstStyle>
            <a:lvl1pPr>
              <a:lnSpc>
                <a:spcPct val="120000"/>
              </a:lnSpc>
              <a:defRPr sz="1700"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 sz="1500"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6078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Contac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187B3AD-4E25-63EE-E762-65F6F2B2A615}"/>
              </a:ext>
            </a:extLst>
          </p:cNvPr>
          <p:cNvSpPr/>
          <p:nvPr userDrawn="1"/>
        </p:nvSpPr>
        <p:spPr bwMode="auto">
          <a:xfrm>
            <a:off x="623391" y="1992386"/>
            <a:ext cx="7296000" cy="3119999"/>
          </a:xfrm>
          <a:prstGeom prst="roundRect">
            <a:avLst>
              <a:gd name="adj" fmla="val 1637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4" name="TextBox 3"/>
          <p:cNvSpPr txBox="1"/>
          <p:nvPr userDrawn="1"/>
        </p:nvSpPr>
        <p:spPr bwMode="auto">
          <a:xfrm>
            <a:off x="8563881" y="1992385"/>
            <a:ext cx="1270403" cy="331262"/>
          </a:xfrm>
          <a:prstGeom prst="roundRect">
            <a:avLst>
              <a:gd name="adj" fmla="val 7375"/>
            </a:avLst>
          </a:prstGeom>
          <a:solidFill>
            <a:schemeClr val="accent1"/>
          </a:solidFill>
        </p:spPr>
        <p:txBody>
          <a:bodyPr wrap="square" tIns="72000" rtlCol="0">
            <a:spAutoFit/>
          </a:bodyPr>
          <a:lstStyle/>
          <a:p>
            <a:pPr algn="ctr">
              <a:defRPr/>
            </a:pPr>
            <a:r>
              <a:rPr lang="en-US" sz="1300" b="0" i="0" cap="all" spc="53" baseline="0">
                <a:solidFill>
                  <a:schemeClr val="bg1"/>
                </a:solidFill>
                <a:latin typeface="+mj-lt"/>
                <a:ea typeface="Century Gothic"/>
                <a:cs typeface="Century Gothic"/>
              </a:rPr>
              <a:t>Follow us</a:t>
            </a:r>
            <a:endParaRPr sz="1300" b="0" cap="all" spc="53" baseline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 bwMode="auto">
          <a:xfrm>
            <a:off x="8563882" y="2586701"/>
            <a:ext cx="3249671" cy="1009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1400" b="0" u="none">
                <a:solidFill>
                  <a:schemeClr val="tx1"/>
                </a:solidFill>
                <a:latin typeface="+mj-lt"/>
                <a:ea typeface="+mn-ea"/>
                <a:cs typeface="+mn-cs"/>
              </a:rPr>
              <a:t>LinkedIn: </a:t>
            </a:r>
            <a:r>
              <a:rPr lang="en-US" sz="1400" b="0" u="none">
                <a:solidFill>
                  <a:schemeClr val="tx1"/>
                </a:solidFill>
                <a:latin typeface="+mj-lt"/>
                <a:ea typeface="+mn-ea"/>
                <a:cs typeface="+mn-cs"/>
                <a:hlinkClick r:id="rId2"/>
              </a:rPr>
              <a:t>LUMI AI Factory</a:t>
            </a:r>
            <a:br>
              <a:rPr lang="en-US" sz="1400" b="0" u="none">
                <a:solidFill>
                  <a:schemeClr val="tx1"/>
                </a:solidFill>
                <a:latin typeface="+mj-lt"/>
                <a:ea typeface="+mn-ea"/>
                <a:cs typeface="+mn-cs"/>
              </a:rPr>
            </a:br>
            <a:r>
              <a:rPr lang="en-US" sz="1400" b="0" u="none">
                <a:solidFill>
                  <a:schemeClr val="tx1"/>
                </a:solidFill>
                <a:latin typeface="+mj-lt"/>
                <a:ea typeface="+mn-ea"/>
                <a:cs typeface="+mn-cs"/>
              </a:rPr>
              <a:t>YouTube: </a:t>
            </a:r>
            <a:r>
              <a:rPr lang="en-US" sz="1400" b="0" u="none">
                <a:solidFill>
                  <a:schemeClr val="tx1"/>
                </a:solidFill>
                <a:latin typeface="+mj-lt"/>
                <a:ea typeface="+mn-ea"/>
                <a:cs typeface="+mn-cs"/>
                <a:hlinkClick r:id="rId3"/>
              </a:rPr>
              <a:t>LUMI supercomputer</a:t>
            </a:r>
            <a:endParaRPr lang="en-US" sz="1400" b="0" u="none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>
              <a:lnSpc>
                <a:spcPct val="120000"/>
              </a:lnSpc>
              <a:defRPr/>
            </a:pPr>
            <a:endParaRPr lang="en-US" sz="1400" b="0" u="none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354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i="0" u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www.lumi-ai-factory.eu</a:t>
            </a:r>
            <a:endParaRPr lang="en-US" sz="1400" b="0" i="0" u="none">
              <a:solidFill>
                <a:schemeClr val="tx1"/>
              </a:solidFill>
              <a:latin typeface="+mn-lt"/>
              <a:ea typeface="Corbel"/>
              <a:cs typeface="Corbel"/>
            </a:endParaRP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0652DEC3-03FD-3D27-DC40-D1A1F3732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auto">
          <a:xfrm>
            <a:off x="840889" y="2208389"/>
            <a:ext cx="2496000" cy="2687999"/>
          </a:xfr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C545528-73F9-58F1-69CF-67DD54DAC752}"/>
              </a:ext>
            </a:extLst>
          </p:cNvPr>
          <p:cNvGrpSpPr/>
          <p:nvPr userDrawn="1"/>
        </p:nvGrpSpPr>
        <p:grpSpPr>
          <a:xfrm>
            <a:off x="3806397" y="702241"/>
            <a:ext cx="4579211" cy="580179"/>
            <a:chOff x="977730" y="601106"/>
            <a:chExt cx="3084090" cy="390749"/>
          </a:xfrm>
          <a:solidFill>
            <a:schemeClr val="tx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D946FC4-EA23-A37E-2135-26A24ED162DD}"/>
                </a:ext>
              </a:extLst>
            </p:cNvPr>
            <p:cNvSpPr/>
            <p:nvPr/>
          </p:nvSpPr>
          <p:spPr>
            <a:xfrm>
              <a:off x="977730" y="601106"/>
              <a:ext cx="1279080" cy="374320"/>
            </a:xfrm>
            <a:custGeom>
              <a:avLst/>
              <a:gdLst>
                <a:gd name="connsiteX0" fmla="*/ 47212 w 1279080"/>
                <a:gd name="connsiteY0" fmla="*/ 63009 h 374320"/>
                <a:gd name="connsiteX1" fmla="*/ 0 w 1279080"/>
                <a:gd name="connsiteY1" fmla="*/ 63009 h 374320"/>
                <a:gd name="connsiteX2" fmla="*/ 0 w 1279080"/>
                <a:gd name="connsiteY2" fmla="*/ 311477 h 374320"/>
                <a:gd name="connsiteX3" fmla="*/ 182213 w 1279080"/>
                <a:gd name="connsiteY3" fmla="*/ 311477 h 374320"/>
                <a:gd name="connsiteX4" fmla="*/ 182213 w 1279080"/>
                <a:gd name="connsiteY4" fmla="*/ 267912 h 374320"/>
                <a:gd name="connsiteX5" fmla="*/ 47212 w 1279080"/>
                <a:gd name="connsiteY5" fmla="*/ 267912 h 374320"/>
                <a:gd name="connsiteX6" fmla="*/ 47212 w 1279080"/>
                <a:gd name="connsiteY6" fmla="*/ 63009 h 374320"/>
                <a:gd name="connsiteX7" fmla="*/ 4 w 1279080"/>
                <a:gd name="connsiteY7" fmla="*/ 14480 h 374320"/>
                <a:gd name="connsiteX8" fmla="*/ 1279081 w 1279080"/>
                <a:gd name="connsiteY8" fmla="*/ 14480 h 374320"/>
                <a:gd name="connsiteX9" fmla="*/ 1279081 w 1279080"/>
                <a:gd name="connsiteY9" fmla="*/ 0 h 374320"/>
                <a:gd name="connsiteX10" fmla="*/ 4 w 1279080"/>
                <a:gd name="connsiteY10" fmla="*/ 0 h 374320"/>
                <a:gd name="connsiteX11" fmla="*/ 4 w 1279080"/>
                <a:gd name="connsiteY11" fmla="*/ 14480 h 374320"/>
                <a:gd name="connsiteX12" fmla="*/ 516384 w 1279080"/>
                <a:gd name="connsiteY12" fmla="*/ 63007 h 374320"/>
                <a:gd name="connsiteX13" fmla="*/ 516384 w 1279080"/>
                <a:gd name="connsiteY13" fmla="*/ 207451 h 374320"/>
                <a:gd name="connsiteX14" fmla="*/ 498661 w 1279080"/>
                <a:gd name="connsiteY14" fmla="*/ 250686 h 374320"/>
                <a:gd name="connsiteX15" fmla="*/ 455593 w 1279080"/>
                <a:gd name="connsiteY15" fmla="*/ 264434 h 374320"/>
                <a:gd name="connsiteX16" fmla="*/ 412526 w 1279080"/>
                <a:gd name="connsiteY16" fmla="*/ 250686 h 374320"/>
                <a:gd name="connsiteX17" fmla="*/ 394802 w 1279080"/>
                <a:gd name="connsiteY17" fmla="*/ 207451 h 374320"/>
                <a:gd name="connsiteX18" fmla="*/ 394802 w 1279080"/>
                <a:gd name="connsiteY18" fmla="*/ 63007 h 374320"/>
                <a:gd name="connsiteX19" fmla="*/ 347922 w 1279080"/>
                <a:gd name="connsiteY19" fmla="*/ 63007 h 374320"/>
                <a:gd name="connsiteX20" fmla="*/ 347922 w 1279080"/>
                <a:gd name="connsiteY20" fmla="*/ 220868 h 374320"/>
                <a:gd name="connsiteX21" fmla="*/ 378399 w 1279080"/>
                <a:gd name="connsiteY21" fmla="*/ 284971 h 374320"/>
                <a:gd name="connsiteX22" fmla="*/ 455593 w 1279080"/>
                <a:gd name="connsiteY22" fmla="*/ 311477 h 374320"/>
                <a:gd name="connsiteX23" fmla="*/ 532782 w 1279080"/>
                <a:gd name="connsiteY23" fmla="*/ 284971 h 374320"/>
                <a:gd name="connsiteX24" fmla="*/ 563264 w 1279080"/>
                <a:gd name="connsiteY24" fmla="*/ 220868 h 374320"/>
                <a:gd name="connsiteX25" fmla="*/ 563264 w 1279080"/>
                <a:gd name="connsiteY25" fmla="*/ 63007 h 374320"/>
                <a:gd name="connsiteX26" fmla="*/ 516384 w 1279080"/>
                <a:gd name="connsiteY26" fmla="*/ 63007 h 374320"/>
                <a:gd name="connsiteX27" fmla="*/ 820291 w 1279080"/>
                <a:gd name="connsiteY27" fmla="*/ 311478 h 374320"/>
                <a:gd name="connsiteX28" fmla="*/ 820291 w 1279080"/>
                <a:gd name="connsiteY28" fmla="*/ 162561 h 374320"/>
                <a:gd name="connsiteX29" fmla="*/ 897485 w 1279080"/>
                <a:gd name="connsiteY29" fmla="*/ 248532 h 374320"/>
                <a:gd name="connsiteX30" fmla="*/ 974674 w 1279080"/>
                <a:gd name="connsiteY30" fmla="*/ 162561 h 374320"/>
                <a:gd name="connsiteX31" fmla="*/ 974842 w 1279080"/>
                <a:gd name="connsiteY31" fmla="*/ 311478 h 374320"/>
                <a:gd name="connsiteX32" fmla="*/ 1021886 w 1279080"/>
                <a:gd name="connsiteY32" fmla="*/ 311478 h 374320"/>
                <a:gd name="connsiteX33" fmla="*/ 1021886 w 1279080"/>
                <a:gd name="connsiteY33" fmla="*/ 63009 h 374320"/>
                <a:gd name="connsiteX34" fmla="*/ 1007638 w 1279080"/>
                <a:gd name="connsiteY34" fmla="*/ 63009 h 374320"/>
                <a:gd name="connsiteX35" fmla="*/ 897485 w 1279080"/>
                <a:gd name="connsiteY35" fmla="*/ 188073 h 374320"/>
                <a:gd name="connsiteX36" fmla="*/ 787495 w 1279080"/>
                <a:gd name="connsiteY36" fmla="*/ 63009 h 374320"/>
                <a:gd name="connsiteX37" fmla="*/ 773249 w 1279080"/>
                <a:gd name="connsiteY37" fmla="*/ 63009 h 374320"/>
                <a:gd name="connsiteX38" fmla="*/ 773249 w 1279080"/>
                <a:gd name="connsiteY38" fmla="*/ 311478 h 374320"/>
                <a:gd name="connsiteX39" fmla="*/ 820291 w 1279080"/>
                <a:gd name="connsiteY39" fmla="*/ 311478 h 374320"/>
                <a:gd name="connsiteX40" fmla="*/ 1231869 w 1279080"/>
                <a:gd name="connsiteY40" fmla="*/ 311480 h 374320"/>
                <a:gd name="connsiteX41" fmla="*/ 1279081 w 1279080"/>
                <a:gd name="connsiteY41" fmla="*/ 311480 h 374320"/>
                <a:gd name="connsiteX42" fmla="*/ 1279081 w 1279080"/>
                <a:gd name="connsiteY42" fmla="*/ 62842 h 374320"/>
                <a:gd name="connsiteX43" fmla="*/ 1231869 w 1279080"/>
                <a:gd name="connsiteY43" fmla="*/ 62842 h 374320"/>
                <a:gd name="connsiteX44" fmla="*/ 1231869 w 1279080"/>
                <a:gd name="connsiteY44" fmla="*/ 311480 h 374320"/>
                <a:gd name="connsiteX45" fmla="*/ 4 w 1279080"/>
                <a:gd name="connsiteY45" fmla="*/ 374321 h 374320"/>
                <a:gd name="connsiteX46" fmla="*/ 1279081 w 1279080"/>
                <a:gd name="connsiteY46" fmla="*/ 374321 h 374320"/>
                <a:gd name="connsiteX47" fmla="*/ 1279081 w 1279080"/>
                <a:gd name="connsiteY47" fmla="*/ 359842 h 374320"/>
                <a:gd name="connsiteX48" fmla="*/ 4 w 1279080"/>
                <a:gd name="connsiteY48" fmla="*/ 359842 h 374320"/>
                <a:gd name="connsiteX49" fmla="*/ 4 w 1279080"/>
                <a:gd name="connsiteY49" fmla="*/ 374321 h 3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279080" h="374320">
                  <a:moveTo>
                    <a:pt x="47212" y="63009"/>
                  </a:moveTo>
                  <a:lnTo>
                    <a:pt x="0" y="63009"/>
                  </a:lnTo>
                  <a:lnTo>
                    <a:pt x="0" y="311477"/>
                  </a:lnTo>
                  <a:lnTo>
                    <a:pt x="182213" y="311477"/>
                  </a:lnTo>
                  <a:lnTo>
                    <a:pt x="182213" y="267912"/>
                  </a:lnTo>
                  <a:lnTo>
                    <a:pt x="47212" y="267912"/>
                  </a:lnTo>
                  <a:lnTo>
                    <a:pt x="47212" y="63009"/>
                  </a:lnTo>
                  <a:close/>
                  <a:moveTo>
                    <a:pt x="4" y="14480"/>
                  </a:moveTo>
                  <a:lnTo>
                    <a:pt x="1279081" y="14480"/>
                  </a:lnTo>
                  <a:lnTo>
                    <a:pt x="1279081" y="0"/>
                  </a:lnTo>
                  <a:lnTo>
                    <a:pt x="4" y="0"/>
                  </a:lnTo>
                  <a:lnTo>
                    <a:pt x="4" y="14480"/>
                  </a:lnTo>
                  <a:close/>
                  <a:moveTo>
                    <a:pt x="516384" y="63007"/>
                  </a:moveTo>
                  <a:lnTo>
                    <a:pt x="516384" y="207451"/>
                  </a:lnTo>
                  <a:cubicBezTo>
                    <a:pt x="516384" y="226668"/>
                    <a:pt x="510588" y="241246"/>
                    <a:pt x="498661" y="250686"/>
                  </a:cubicBezTo>
                  <a:cubicBezTo>
                    <a:pt x="487232" y="259794"/>
                    <a:pt x="472822" y="264434"/>
                    <a:pt x="455593" y="264434"/>
                  </a:cubicBezTo>
                  <a:cubicBezTo>
                    <a:pt x="438364" y="264434"/>
                    <a:pt x="423954" y="259794"/>
                    <a:pt x="412526" y="250686"/>
                  </a:cubicBezTo>
                  <a:cubicBezTo>
                    <a:pt x="400598" y="241246"/>
                    <a:pt x="394802" y="226668"/>
                    <a:pt x="394802" y="207451"/>
                  </a:cubicBezTo>
                  <a:lnTo>
                    <a:pt x="394802" y="63007"/>
                  </a:lnTo>
                  <a:lnTo>
                    <a:pt x="347922" y="63007"/>
                  </a:lnTo>
                  <a:lnTo>
                    <a:pt x="347922" y="220868"/>
                  </a:lnTo>
                  <a:cubicBezTo>
                    <a:pt x="347922" y="246048"/>
                    <a:pt x="358194" y="267416"/>
                    <a:pt x="378399" y="284971"/>
                  </a:cubicBezTo>
                  <a:cubicBezTo>
                    <a:pt x="398779" y="302700"/>
                    <a:pt x="424455" y="311477"/>
                    <a:pt x="455593" y="311477"/>
                  </a:cubicBezTo>
                  <a:cubicBezTo>
                    <a:pt x="486733" y="311477"/>
                    <a:pt x="512409" y="302700"/>
                    <a:pt x="532782" y="284971"/>
                  </a:cubicBezTo>
                  <a:cubicBezTo>
                    <a:pt x="553162" y="267248"/>
                    <a:pt x="563264" y="246048"/>
                    <a:pt x="563264" y="220868"/>
                  </a:cubicBezTo>
                  <a:lnTo>
                    <a:pt x="563264" y="63007"/>
                  </a:lnTo>
                  <a:lnTo>
                    <a:pt x="516384" y="63007"/>
                  </a:lnTo>
                  <a:close/>
                  <a:moveTo>
                    <a:pt x="820291" y="311478"/>
                  </a:moveTo>
                  <a:lnTo>
                    <a:pt x="820291" y="162561"/>
                  </a:lnTo>
                  <a:lnTo>
                    <a:pt x="897485" y="248532"/>
                  </a:lnTo>
                  <a:lnTo>
                    <a:pt x="974674" y="162561"/>
                  </a:lnTo>
                  <a:lnTo>
                    <a:pt x="974842" y="311478"/>
                  </a:lnTo>
                  <a:lnTo>
                    <a:pt x="1021886" y="311478"/>
                  </a:lnTo>
                  <a:lnTo>
                    <a:pt x="1021886" y="63009"/>
                  </a:lnTo>
                  <a:lnTo>
                    <a:pt x="1007638" y="63009"/>
                  </a:lnTo>
                  <a:lnTo>
                    <a:pt x="897485" y="188073"/>
                  </a:lnTo>
                  <a:lnTo>
                    <a:pt x="787495" y="63009"/>
                  </a:lnTo>
                  <a:lnTo>
                    <a:pt x="773249" y="63009"/>
                  </a:lnTo>
                  <a:lnTo>
                    <a:pt x="773249" y="311478"/>
                  </a:lnTo>
                  <a:lnTo>
                    <a:pt x="820291" y="311478"/>
                  </a:lnTo>
                  <a:close/>
                  <a:moveTo>
                    <a:pt x="1231869" y="311480"/>
                  </a:moveTo>
                  <a:lnTo>
                    <a:pt x="1279081" y="311480"/>
                  </a:lnTo>
                  <a:lnTo>
                    <a:pt x="1279081" y="62842"/>
                  </a:lnTo>
                  <a:lnTo>
                    <a:pt x="1231869" y="62842"/>
                  </a:lnTo>
                  <a:lnTo>
                    <a:pt x="1231869" y="311480"/>
                  </a:lnTo>
                  <a:close/>
                  <a:moveTo>
                    <a:pt x="4" y="374321"/>
                  </a:moveTo>
                  <a:lnTo>
                    <a:pt x="1279081" y="374321"/>
                  </a:lnTo>
                  <a:lnTo>
                    <a:pt x="1279081" y="359842"/>
                  </a:lnTo>
                  <a:lnTo>
                    <a:pt x="4" y="359842"/>
                  </a:lnTo>
                  <a:lnTo>
                    <a:pt x="4" y="374321"/>
                  </a:lnTo>
                  <a:close/>
                </a:path>
              </a:pathLst>
            </a:custGeom>
            <a:grpFill/>
            <a:ln w="17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algn="ctr" defTabSz="914346" rtl="0"/>
              <a:endParaRPr lang="en-US" sz="18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4343AE5-7CD7-0AB1-E5A9-542FC87A4500}"/>
                </a:ext>
              </a:extLst>
            </p:cNvPr>
            <p:cNvSpPr/>
            <p:nvPr/>
          </p:nvSpPr>
          <p:spPr>
            <a:xfrm>
              <a:off x="2415455" y="664537"/>
              <a:ext cx="1646365" cy="327318"/>
            </a:xfrm>
            <a:custGeom>
              <a:avLst/>
              <a:gdLst>
                <a:gd name="connsiteX0" fmla="*/ 1502248 w 1646365"/>
                <a:gd name="connsiteY0" fmla="*/ 327318 h 327318"/>
                <a:gd name="connsiteX1" fmla="*/ 1533139 w 1646365"/>
                <a:gd name="connsiteY1" fmla="*/ 327318 h 327318"/>
                <a:gd name="connsiteX2" fmla="*/ 1646365 w 1646365"/>
                <a:gd name="connsiteY2" fmla="*/ 69169 h 327318"/>
                <a:gd name="connsiteX3" fmla="*/ 1615898 w 1646365"/>
                <a:gd name="connsiteY3" fmla="*/ 69169 h 327318"/>
                <a:gd name="connsiteX4" fmla="*/ 1558667 w 1646365"/>
                <a:gd name="connsiteY4" fmla="*/ 202567 h 327318"/>
                <a:gd name="connsiteX5" fmla="*/ 1501013 w 1646365"/>
                <a:gd name="connsiteY5" fmla="*/ 69169 h 327318"/>
                <a:gd name="connsiteX6" fmla="*/ 1468905 w 1646365"/>
                <a:gd name="connsiteY6" fmla="*/ 69169 h 327318"/>
                <a:gd name="connsiteX7" fmla="*/ 1542613 w 1646365"/>
                <a:gd name="connsiteY7" fmla="*/ 237152 h 327318"/>
                <a:gd name="connsiteX8" fmla="*/ 1502248 w 1646365"/>
                <a:gd name="connsiteY8" fmla="*/ 327318 h 327318"/>
                <a:gd name="connsiteX9" fmla="*/ 1353174 w 1646365"/>
                <a:gd name="connsiteY9" fmla="*/ 247033 h 327318"/>
                <a:gd name="connsiteX10" fmla="*/ 1384471 w 1646365"/>
                <a:gd name="connsiteY10" fmla="*/ 247033 h 327318"/>
                <a:gd name="connsiteX11" fmla="*/ 1384471 w 1646365"/>
                <a:gd name="connsiteY11" fmla="*/ 141220 h 327318"/>
                <a:gd name="connsiteX12" fmla="*/ 1451581 w 1646365"/>
                <a:gd name="connsiteY12" fmla="*/ 97990 h 327318"/>
                <a:gd name="connsiteX13" fmla="*/ 1451581 w 1646365"/>
                <a:gd name="connsiteY13" fmla="*/ 64229 h 327318"/>
                <a:gd name="connsiteX14" fmla="*/ 1382406 w 1646365"/>
                <a:gd name="connsiteY14" fmla="*/ 103341 h 327318"/>
                <a:gd name="connsiteX15" fmla="*/ 1380342 w 1646365"/>
                <a:gd name="connsiteY15" fmla="*/ 69169 h 327318"/>
                <a:gd name="connsiteX16" fmla="*/ 1353174 w 1646365"/>
                <a:gd name="connsiteY16" fmla="*/ 69169 h 327318"/>
                <a:gd name="connsiteX17" fmla="*/ 1353174 w 1646365"/>
                <a:gd name="connsiteY17" fmla="*/ 247033 h 327318"/>
                <a:gd name="connsiteX18" fmla="*/ 1219289 w 1646365"/>
                <a:gd name="connsiteY18" fmla="*/ 228506 h 327318"/>
                <a:gd name="connsiteX19" fmla="*/ 1153414 w 1646365"/>
                <a:gd name="connsiteY19" fmla="*/ 158102 h 327318"/>
                <a:gd name="connsiteX20" fmla="*/ 1219289 w 1646365"/>
                <a:gd name="connsiteY20" fmla="*/ 87696 h 327318"/>
                <a:gd name="connsiteX21" fmla="*/ 1284758 w 1646365"/>
                <a:gd name="connsiteY21" fmla="*/ 158102 h 327318"/>
                <a:gd name="connsiteX22" fmla="*/ 1219289 w 1646365"/>
                <a:gd name="connsiteY22" fmla="*/ 228506 h 327318"/>
                <a:gd name="connsiteX23" fmla="*/ 1219289 w 1646365"/>
                <a:gd name="connsiteY23" fmla="*/ 253621 h 327318"/>
                <a:gd name="connsiteX24" fmla="*/ 1316037 w 1646365"/>
                <a:gd name="connsiteY24" fmla="*/ 158102 h 327318"/>
                <a:gd name="connsiteX25" fmla="*/ 1219289 w 1646365"/>
                <a:gd name="connsiteY25" fmla="*/ 62581 h 327318"/>
                <a:gd name="connsiteX26" fmla="*/ 1122117 w 1646365"/>
                <a:gd name="connsiteY26" fmla="*/ 158102 h 327318"/>
                <a:gd name="connsiteX27" fmla="*/ 1219289 w 1646365"/>
                <a:gd name="connsiteY27" fmla="*/ 253621 h 327318"/>
                <a:gd name="connsiteX28" fmla="*/ 1039500 w 1646365"/>
                <a:gd name="connsiteY28" fmla="*/ 247033 h 327318"/>
                <a:gd name="connsiteX29" fmla="*/ 1070779 w 1646365"/>
                <a:gd name="connsiteY29" fmla="*/ 247033 h 327318"/>
                <a:gd name="connsiteX30" fmla="*/ 1070779 w 1646365"/>
                <a:gd name="connsiteY30" fmla="*/ 90579 h 327318"/>
                <a:gd name="connsiteX31" fmla="*/ 1111126 w 1646365"/>
                <a:gd name="connsiteY31" fmla="*/ 90579 h 327318"/>
                <a:gd name="connsiteX32" fmla="*/ 1111126 w 1646365"/>
                <a:gd name="connsiteY32" fmla="*/ 69169 h 327318"/>
                <a:gd name="connsiteX33" fmla="*/ 1070779 w 1646365"/>
                <a:gd name="connsiteY33" fmla="*/ 69169 h 327318"/>
                <a:gd name="connsiteX34" fmla="*/ 1070779 w 1646365"/>
                <a:gd name="connsiteY34" fmla="*/ 20586 h 327318"/>
                <a:gd name="connsiteX35" fmla="*/ 1039500 w 1646365"/>
                <a:gd name="connsiteY35" fmla="*/ 20586 h 327318"/>
                <a:gd name="connsiteX36" fmla="*/ 1039500 w 1646365"/>
                <a:gd name="connsiteY36" fmla="*/ 69169 h 327318"/>
                <a:gd name="connsiteX37" fmla="*/ 999558 w 1646365"/>
                <a:gd name="connsiteY37" fmla="*/ 69169 h 327318"/>
                <a:gd name="connsiteX38" fmla="*/ 999558 w 1646365"/>
                <a:gd name="connsiteY38" fmla="*/ 90579 h 327318"/>
                <a:gd name="connsiteX39" fmla="*/ 1039500 w 1646365"/>
                <a:gd name="connsiteY39" fmla="*/ 90579 h 327318"/>
                <a:gd name="connsiteX40" fmla="*/ 1039500 w 1646365"/>
                <a:gd name="connsiteY40" fmla="*/ 247033 h 327318"/>
                <a:gd name="connsiteX41" fmla="*/ 913218 w 1646365"/>
                <a:gd name="connsiteY41" fmla="*/ 251973 h 327318"/>
                <a:gd name="connsiteX42" fmla="*/ 975389 w 1646365"/>
                <a:gd name="connsiteY42" fmla="*/ 233858 h 327318"/>
                <a:gd name="connsiteX43" fmla="*/ 975389 w 1646365"/>
                <a:gd name="connsiteY43" fmla="*/ 205449 h 327318"/>
                <a:gd name="connsiteX44" fmla="*/ 916112 w 1646365"/>
                <a:gd name="connsiteY44" fmla="*/ 226447 h 327318"/>
                <a:gd name="connsiteX45" fmla="*/ 851877 w 1646365"/>
                <a:gd name="connsiteY45" fmla="*/ 158102 h 327318"/>
                <a:gd name="connsiteX46" fmla="*/ 916112 w 1646365"/>
                <a:gd name="connsiteY46" fmla="*/ 89755 h 327318"/>
                <a:gd name="connsiteX47" fmla="*/ 975389 w 1646365"/>
                <a:gd name="connsiteY47" fmla="*/ 110753 h 327318"/>
                <a:gd name="connsiteX48" fmla="*/ 975389 w 1646365"/>
                <a:gd name="connsiteY48" fmla="*/ 82344 h 327318"/>
                <a:gd name="connsiteX49" fmla="*/ 913218 w 1646365"/>
                <a:gd name="connsiteY49" fmla="*/ 64229 h 327318"/>
                <a:gd name="connsiteX50" fmla="*/ 820581 w 1646365"/>
                <a:gd name="connsiteY50" fmla="*/ 158102 h 327318"/>
                <a:gd name="connsiteX51" fmla="*/ 913218 w 1646365"/>
                <a:gd name="connsiteY51" fmla="*/ 251973 h 327318"/>
                <a:gd name="connsiteX52" fmla="*/ 691053 w 1646365"/>
                <a:gd name="connsiteY52" fmla="*/ 226858 h 327318"/>
                <a:gd name="connsiteX53" fmla="*/ 629712 w 1646365"/>
                <a:gd name="connsiteY53" fmla="*/ 158102 h 327318"/>
                <a:gd name="connsiteX54" fmla="*/ 691053 w 1646365"/>
                <a:gd name="connsiteY54" fmla="*/ 89344 h 327318"/>
                <a:gd name="connsiteX55" fmla="*/ 752412 w 1646365"/>
                <a:gd name="connsiteY55" fmla="*/ 158102 h 327318"/>
                <a:gd name="connsiteX56" fmla="*/ 691053 w 1646365"/>
                <a:gd name="connsiteY56" fmla="*/ 226858 h 327318"/>
                <a:gd name="connsiteX57" fmla="*/ 683238 w 1646365"/>
                <a:gd name="connsiteY57" fmla="*/ 251973 h 327318"/>
                <a:gd name="connsiteX58" fmla="*/ 753223 w 1646365"/>
                <a:gd name="connsiteY58" fmla="*/ 214918 h 327318"/>
                <a:gd name="connsiteX59" fmla="*/ 754458 w 1646365"/>
                <a:gd name="connsiteY59" fmla="*/ 247033 h 327318"/>
                <a:gd name="connsiteX60" fmla="*/ 781645 w 1646365"/>
                <a:gd name="connsiteY60" fmla="*/ 247033 h 327318"/>
                <a:gd name="connsiteX61" fmla="*/ 781645 w 1646365"/>
                <a:gd name="connsiteY61" fmla="*/ 69169 h 327318"/>
                <a:gd name="connsiteX62" fmla="*/ 754458 w 1646365"/>
                <a:gd name="connsiteY62" fmla="*/ 69169 h 327318"/>
                <a:gd name="connsiteX63" fmla="*/ 753223 w 1646365"/>
                <a:gd name="connsiteY63" fmla="*/ 101284 h 327318"/>
                <a:gd name="connsiteX64" fmla="*/ 683238 w 1646365"/>
                <a:gd name="connsiteY64" fmla="*/ 64229 h 327318"/>
                <a:gd name="connsiteX65" fmla="*/ 598415 w 1646365"/>
                <a:gd name="connsiteY65" fmla="*/ 158102 h 327318"/>
                <a:gd name="connsiteX66" fmla="*/ 683238 w 1646365"/>
                <a:gd name="connsiteY66" fmla="*/ 251973 h 327318"/>
                <a:gd name="connsiteX67" fmla="*/ 438438 w 1646365"/>
                <a:gd name="connsiteY67" fmla="*/ 247033 h 327318"/>
                <a:gd name="connsiteX68" fmla="*/ 471376 w 1646365"/>
                <a:gd name="connsiteY68" fmla="*/ 247033 h 327318"/>
                <a:gd name="connsiteX69" fmla="*/ 471376 w 1646365"/>
                <a:gd name="connsiteY69" fmla="*/ 130515 h 327318"/>
                <a:gd name="connsiteX70" fmla="*/ 567295 w 1646365"/>
                <a:gd name="connsiteY70" fmla="*/ 130515 h 327318"/>
                <a:gd name="connsiteX71" fmla="*/ 567295 w 1646365"/>
                <a:gd name="connsiteY71" fmla="*/ 102930 h 327318"/>
                <a:gd name="connsiteX72" fmla="*/ 471376 w 1646365"/>
                <a:gd name="connsiteY72" fmla="*/ 102930 h 327318"/>
                <a:gd name="connsiteX73" fmla="*/ 471376 w 1646365"/>
                <a:gd name="connsiteY73" fmla="*/ 27585 h 327318"/>
                <a:gd name="connsiteX74" fmla="*/ 587883 w 1646365"/>
                <a:gd name="connsiteY74" fmla="*/ 27585 h 327318"/>
                <a:gd name="connsiteX75" fmla="*/ 587883 w 1646365"/>
                <a:gd name="connsiteY75" fmla="*/ 0 h 327318"/>
                <a:gd name="connsiteX76" fmla="*/ 438438 w 1646365"/>
                <a:gd name="connsiteY76" fmla="*/ 0 h 327318"/>
                <a:gd name="connsiteX77" fmla="*/ 438438 w 1646365"/>
                <a:gd name="connsiteY77" fmla="*/ 247033 h 327318"/>
                <a:gd name="connsiteX78" fmla="*/ 261807 w 1646365"/>
                <a:gd name="connsiteY78" fmla="*/ 247033 h 327318"/>
                <a:gd name="connsiteX79" fmla="*/ 294744 w 1646365"/>
                <a:gd name="connsiteY79" fmla="*/ 247033 h 327318"/>
                <a:gd name="connsiteX80" fmla="*/ 294744 w 1646365"/>
                <a:gd name="connsiteY80" fmla="*/ 0 h 327318"/>
                <a:gd name="connsiteX81" fmla="*/ 261807 w 1646365"/>
                <a:gd name="connsiteY81" fmla="*/ 0 h 327318"/>
                <a:gd name="connsiteX82" fmla="*/ 261807 w 1646365"/>
                <a:gd name="connsiteY82" fmla="*/ 247033 h 327318"/>
                <a:gd name="connsiteX83" fmla="*/ 72874 w 1646365"/>
                <a:gd name="connsiteY83" fmla="*/ 151102 h 327318"/>
                <a:gd name="connsiteX84" fmla="*/ 116102 w 1646365"/>
                <a:gd name="connsiteY84" fmla="*/ 49406 h 327318"/>
                <a:gd name="connsiteX85" fmla="*/ 159342 w 1646365"/>
                <a:gd name="connsiteY85" fmla="*/ 151102 h 327318"/>
                <a:gd name="connsiteX86" fmla="*/ 72874 w 1646365"/>
                <a:gd name="connsiteY86" fmla="*/ 151102 h 327318"/>
                <a:gd name="connsiteX87" fmla="*/ 0 w 1646365"/>
                <a:gd name="connsiteY87" fmla="*/ 247033 h 327318"/>
                <a:gd name="connsiteX88" fmla="*/ 32114 w 1646365"/>
                <a:gd name="connsiteY88" fmla="*/ 247033 h 327318"/>
                <a:gd name="connsiteX89" fmla="*/ 61757 w 1646365"/>
                <a:gd name="connsiteY89" fmla="*/ 177864 h 327318"/>
                <a:gd name="connsiteX90" fmla="*/ 170457 w 1646365"/>
                <a:gd name="connsiteY90" fmla="*/ 177864 h 327318"/>
                <a:gd name="connsiteX91" fmla="*/ 200095 w 1646365"/>
                <a:gd name="connsiteY91" fmla="*/ 247033 h 327318"/>
                <a:gd name="connsiteX92" fmla="*/ 233862 w 1646365"/>
                <a:gd name="connsiteY92" fmla="*/ 247033 h 327318"/>
                <a:gd name="connsiteX93" fmla="*/ 127640 w 1646365"/>
                <a:gd name="connsiteY93" fmla="*/ 0 h 327318"/>
                <a:gd name="connsiteX94" fmla="*/ 106222 w 1646365"/>
                <a:gd name="connsiteY94" fmla="*/ 0 h 327318"/>
                <a:gd name="connsiteX95" fmla="*/ 0 w 1646365"/>
                <a:gd name="connsiteY95" fmla="*/ 247033 h 327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1646365" h="327318">
                  <a:moveTo>
                    <a:pt x="1502248" y="327318"/>
                  </a:moveTo>
                  <a:lnTo>
                    <a:pt x="1533139" y="327318"/>
                  </a:lnTo>
                  <a:lnTo>
                    <a:pt x="1646365" y="69169"/>
                  </a:lnTo>
                  <a:lnTo>
                    <a:pt x="1615898" y="69169"/>
                  </a:lnTo>
                  <a:lnTo>
                    <a:pt x="1558667" y="202567"/>
                  </a:lnTo>
                  <a:lnTo>
                    <a:pt x="1501013" y="69169"/>
                  </a:lnTo>
                  <a:lnTo>
                    <a:pt x="1468905" y="69169"/>
                  </a:lnTo>
                  <a:lnTo>
                    <a:pt x="1542613" y="237152"/>
                  </a:lnTo>
                  <a:lnTo>
                    <a:pt x="1502248" y="327318"/>
                  </a:lnTo>
                  <a:close/>
                  <a:moveTo>
                    <a:pt x="1353174" y="247033"/>
                  </a:moveTo>
                  <a:lnTo>
                    <a:pt x="1384471" y="247033"/>
                  </a:lnTo>
                  <a:lnTo>
                    <a:pt x="1384471" y="141220"/>
                  </a:lnTo>
                  <a:cubicBezTo>
                    <a:pt x="1384471" y="111165"/>
                    <a:pt x="1417814" y="91814"/>
                    <a:pt x="1451581" y="97990"/>
                  </a:cubicBezTo>
                  <a:lnTo>
                    <a:pt x="1451581" y="64229"/>
                  </a:lnTo>
                  <a:cubicBezTo>
                    <a:pt x="1421519" y="64229"/>
                    <a:pt x="1393944" y="81522"/>
                    <a:pt x="1382406" y="103341"/>
                  </a:cubicBezTo>
                  <a:lnTo>
                    <a:pt x="1380342" y="69169"/>
                  </a:lnTo>
                  <a:lnTo>
                    <a:pt x="1353174" y="69169"/>
                  </a:lnTo>
                  <a:lnTo>
                    <a:pt x="1353174" y="247033"/>
                  </a:lnTo>
                  <a:close/>
                  <a:moveTo>
                    <a:pt x="1219289" y="228506"/>
                  </a:moveTo>
                  <a:cubicBezTo>
                    <a:pt x="1178942" y="228506"/>
                    <a:pt x="1153414" y="197214"/>
                    <a:pt x="1153414" y="158102"/>
                  </a:cubicBezTo>
                  <a:cubicBezTo>
                    <a:pt x="1153414" y="119399"/>
                    <a:pt x="1178536" y="87696"/>
                    <a:pt x="1219289" y="87696"/>
                  </a:cubicBezTo>
                  <a:cubicBezTo>
                    <a:pt x="1259636" y="87696"/>
                    <a:pt x="1284758" y="119399"/>
                    <a:pt x="1284758" y="158102"/>
                  </a:cubicBezTo>
                  <a:cubicBezTo>
                    <a:pt x="1284758" y="197214"/>
                    <a:pt x="1259636" y="228506"/>
                    <a:pt x="1219289" y="228506"/>
                  </a:cubicBezTo>
                  <a:moveTo>
                    <a:pt x="1219289" y="253621"/>
                  </a:moveTo>
                  <a:cubicBezTo>
                    <a:pt x="1276519" y="253621"/>
                    <a:pt x="1316037" y="210389"/>
                    <a:pt x="1316037" y="158102"/>
                  </a:cubicBezTo>
                  <a:cubicBezTo>
                    <a:pt x="1316037" y="106224"/>
                    <a:pt x="1276519" y="62581"/>
                    <a:pt x="1219289" y="62581"/>
                  </a:cubicBezTo>
                  <a:cubicBezTo>
                    <a:pt x="1161652" y="62581"/>
                    <a:pt x="1122117" y="106224"/>
                    <a:pt x="1122117" y="158102"/>
                  </a:cubicBezTo>
                  <a:cubicBezTo>
                    <a:pt x="1122117" y="210389"/>
                    <a:pt x="1161652" y="253621"/>
                    <a:pt x="1219289" y="253621"/>
                  </a:cubicBezTo>
                  <a:moveTo>
                    <a:pt x="1039500" y="247033"/>
                  </a:moveTo>
                  <a:lnTo>
                    <a:pt x="1070779" y="247033"/>
                  </a:lnTo>
                  <a:lnTo>
                    <a:pt x="1070779" y="90579"/>
                  </a:lnTo>
                  <a:lnTo>
                    <a:pt x="1111126" y="90579"/>
                  </a:lnTo>
                  <a:lnTo>
                    <a:pt x="1111126" y="69169"/>
                  </a:lnTo>
                  <a:lnTo>
                    <a:pt x="1070779" y="69169"/>
                  </a:lnTo>
                  <a:lnTo>
                    <a:pt x="1070779" y="20586"/>
                  </a:lnTo>
                  <a:lnTo>
                    <a:pt x="1039500" y="20586"/>
                  </a:lnTo>
                  <a:lnTo>
                    <a:pt x="1039500" y="69169"/>
                  </a:lnTo>
                  <a:lnTo>
                    <a:pt x="999558" y="69169"/>
                  </a:lnTo>
                  <a:lnTo>
                    <a:pt x="999558" y="90579"/>
                  </a:lnTo>
                  <a:lnTo>
                    <a:pt x="1039500" y="90579"/>
                  </a:lnTo>
                  <a:lnTo>
                    <a:pt x="1039500" y="247033"/>
                  </a:lnTo>
                  <a:close/>
                  <a:moveTo>
                    <a:pt x="913218" y="251973"/>
                  </a:moveTo>
                  <a:cubicBezTo>
                    <a:pt x="936682" y="251973"/>
                    <a:pt x="955224" y="247857"/>
                    <a:pt x="975389" y="233858"/>
                  </a:cubicBezTo>
                  <a:lnTo>
                    <a:pt x="975389" y="205449"/>
                  </a:lnTo>
                  <a:cubicBezTo>
                    <a:pt x="958505" y="221094"/>
                    <a:pt x="936682" y="226447"/>
                    <a:pt x="916112" y="226447"/>
                  </a:cubicBezTo>
                  <a:cubicBezTo>
                    <a:pt x="877811" y="226447"/>
                    <a:pt x="851877" y="198038"/>
                    <a:pt x="851877" y="158102"/>
                  </a:cubicBezTo>
                  <a:cubicBezTo>
                    <a:pt x="851877" y="118988"/>
                    <a:pt x="877811" y="89755"/>
                    <a:pt x="916112" y="89755"/>
                  </a:cubicBezTo>
                  <a:cubicBezTo>
                    <a:pt x="936682" y="89755"/>
                    <a:pt x="958505" y="95108"/>
                    <a:pt x="975389" y="110753"/>
                  </a:cubicBezTo>
                  <a:lnTo>
                    <a:pt x="975389" y="82344"/>
                  </a:lnTo>
                  <a:cubicBezTo>
                    <a:pt x="955224" y="68345"/>
                    <a:pt x="936682" y="64229"/>
                    <a:pt x="913218" y="64229"/>
                  </a:cubicBezTo>
                  <a:cubicBezTo>
                    <a:pt x="859287" y="64229"/>
                    <a:pt x="820581" y="102519"/>
                    <a:pt x="820581" y="158102"/>
                  </a:cubicBezTo>
                  <a:cubicBezTo>
                    <a:pt x="820581" y="213683"/>
                    <a:pt x="859287" y="251973"/>
                    <a:pt x="913218" y="251973"/>
                  </a:cubicBezTo>
                  <a:moveTo>
                    <a:pt x="691053" y="226858"/>
                  </a:moveTo>
                  <a:cubicBezTo>
                    <a:pt x="657304" y="226858"/>
                    <a:pt x="629712" y="200921"/>
                    <a:pt x="629712" y="158102"/>
                  </a:cubicBezTo>
                  <a:cubicBezTo>
                    <a:pt x="629712" y="115281"/>
                    <a:pt x="657304" y="89344"/>
                    <a:pt x="691053" y="89344"/>
                  </a:cubicBezTo>
                  <a:cubicBezTo>
                    <a:pt x="724820" y="89344"/>
                    <a:pt x="752412" y="115281"/>
                    <a:pt x="752412" y="158102"/>
                  </a:cubicBezTo>
                  <a:cubicBezTo>
                    <a:pt x="752412" y="200921"/>
                    <a:pt x="724820" y="226858"/>
                    <a:pt x="691053" y="226858"/>
                  </a:cubicBezTo>
                  <a:moveTo>
                    <a:pt x="683238" y="251973"/>
                  </a:moveTo>
                  <a:cubicBezTo>
                    <a:pt x="712471" y="251973"/>
                    <a:pt x="738404" y="237563"/>
                    <a:pt x="753223" y="214918"/>
                  </a:cubicBezTo>
                  <a:lnTo>
                    <a:pt x="754458" y="247033"/>
                  </a:lnTo>
                  <a:lnTo>
                    <a:pt x="781645" y="247033"/>
                  </a:lnTo>
                  <a:lnTo>
                    <a:pt x="781645" y="69169"/>
                  </a:lnTo>
                  <a:lnTo>
                    <a:pt x="754458" y="69169"/>
                  </a:lnTo>
                  <a:lnTo>
                    <a:pt x="753223" y="101284"/>
                  </a:lnTo>
                  <a:cubicBezTo>
                    <a:pt x="738404" y="78639"/>
                    <a:pt x="712471" y="64229"/>
                    <a:pt x="683238" y="64229"/>
                  </a:cubicBezTo>
                  <a:cubicBezTo>
                    <a:pt x="634246" y="64229"/>
                    <a:pt x="598415" y="106224"/>
                    <a:pt x="598415" y="158102"/>
                  </a:cubicBezTo>
                  <a:cubicBezTo>
                    <a:pt x="598415" y="209978"/>
                    <a:pt x="634246" y="251973"/>
                    <a:pt x="683238" y="251973"/>
                  </a:cubicBezTo>
                  <a:moveTo>
                    <a:pt x="438438" y="247033"/>
                  </a:moveTo>
                  <a:lnTo>
                    <a:pt x="471376" y="247033"/>
                  </a:lnTo>
                  <a:lnTo>
                    <a:pt x="471376" y="130515"/>
                  </a:lnTo>
                  <a:lnTo>
                    <a:pt x="567295" y="130515"/>
                  </a:lnTo>
                  <a:lnTo>
                    <a:pt x="567295" y="102930"/>
                  </a:lnTo>
                  <a:lnTo>
                    <a:pt x="471376" y="102930"/>
                  </a:lnTo>
                  <a:lnTo>
                    <a:pt x="471376" y="27585"/>
                  </a:lnTo>
                  <a:lnTo>
                    <a:pt x="587883" y="27585"/>
                  </a:lnTo>
                  <a:lnTo>
                    <a:pt x="587883" y="0"/>
                  </a:lnTo>
                  <a:lnTo>
                    <a:pt x="438438" y="0"/>
                  </a:lnTo>
                  <a:lnTo>
                    <a:pt x="438438" y="247033"/>
                  </a:lnTo>
                  <a:close/>
                  <a:moveTo>
                    <a:pt x="261807" y="247033"/>
                  </a:moveTo>
                  <a:lnTo>
                    <a:pt x="294744" y="247033"/>
                  </a:lnTo>
                  <a:lnTo>
                    <a:pt x="294744" y="0"/>
                  </a:lnTo>
                  <a:lnTo>
                    <a:pt x="261807" y="0"/>
                  </a:lnTo>
                  <a:lnTo>
                    <a:pt x="261807" y="247033"/>
                  </a:lnTo>
                  <a:close/>
                  <a:moveTo>
                    <a:pt x="72874" y="151102"/>
                  </a:moveTo>
                  <a:lnTo>
                    <a:pt x="116102" y="49406"/>
                  </a:lnTo>
                  <a:lnTo>
                    <a:pt x="159342" y="151102"/>
                  </a:lnTo>
                  <a:lnTo>
                    <a:pt x="72874" y="151102"/>
                  </a:lnTo>
                  <a:close/>
                  <a:moveTo>
                    <a:pt x="0" y="247033"/>
                  </a:moveTo>
                  <a:lnTo>
                    <a:pt x="32114" y="247033"/>
                  </a:lnTo>
                  <a:lnTo>
                    <a:pt x="61757" y="177864"/>
                  </a:lnTo>
                  <a:lnTo>
                    <a:pt x="170457" y="177864"/>
                  </a:lnTo>
                  <a:lnTo>
                    <a:pt x="200095" y="247033"/>
                  </a:lnTo>
                  <a:lnTo>
                    <a:pt x="233862" y="247033"/>
                  </a:lnTo>
                  <a:lnTo>
                    <a:pt x="127640" y="0"/>
                  </a:lnTo>
                  <a:lnTo>
                    <a:pt x="106222" y="0"/>
                  </a:lnTo>
                  <a:lnTo>
                    <a:pt x="0" y="247033"/>
                  </a:lnTo>
                  <a:close/>
                </a:path>
              </a:pathLst>
            </a:custGeom>
            <a:grpFill/>
            <a:ln w="17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algn="ctr" defTabSz="914346" rtl="0"/>
              <a:endParaRPr lang="en-US" sz="180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A42B42D-0992-A269-8021-06BED5234D56}"/>
              </a:ext>
            </a:extLst>
          </p:cNvPr>
          <p:cNvSpPr>
            <a:spLocks noGrp="1"/>
          </p:cNvSpPr>
          <p:nvPr>
            <p:ph sz="half" idx="19"/>
          </p:nvPr>
        </p:nvSpPr>
        <p:spPr bwMode="auto">
          <a:xfrm>
            <a:off x="3806395" y="2779166"/>
            <a:ext cx="3888000" cy="211722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500" b="0" cap="none" spc="0" baseline="0">
                <a:solidFill>
                  <a:schemeClr val="tx1"/>
                </a:solidFill>
              </a:defRPr>
            </a:lvl1pPr>
            <a:lvl2pPr marL="8466" marR="0" indent="0" algn="l" defTabSz="9143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 sz="1500" b="0">
                <a:solidFill>
                  <a:schemeClr val="tx1"/>
                </a:solidFill>
              </a:defRPr>
            </a:lvl2pPr>
            <a:lvl3pPr marL="8466" indent="0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  <a:tabLst/>
              <a:defRPr sz="1500" b="0">
                <a:solidFill>
                  <a:schemeClr val="tx1"/>
                </a:solidFill>
              </a:defRPr>
            </a:lvl3pPr>
            <a:lvl4pPr marL="8466" indent="0">
              <a:lnSpc>
                <a:spcPct val="100000"/>
              </a:lnSpc>
              <a:spcBef>
                <a:spcPts val="400"/>
              </a:spcBef>
              <a:buNone/>
              <a:tabLst/>
              <a:defRPr sz="1600">
                <a:solidFill>
                  <a:schemeClr val="tx1"/>
                </a:solidFill>
              </a:defRPr>
            </a:lvl4pPr>
            <a:lvl5pPr marL="774655" indent="-120644">
              <a:lnSpc>
                <a:spcPct val="10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67B23C-FF89-F849-C424-05E00D34E599}"/>
              </a:ext>
            </a:extLst>
          </p:cNvPr>
          <p:cNvSpPr>
            <a:spLocks noGrp="1"/>
          </p:cNvSpPr>
          <p:nvPr>
            <p:ph sz="half" idx="20"/>
          </p:nvPr>
        </p:nvSpPr>
        <p:spPr bwMode="auto">
          <a:xfrm>
            <a:off x="3806395" y="2206759"/>
            <a:ext cx="3888000" cy="468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733" b="1" cap="none" spc="0" baseline="0">
                <a:solidFill>
                  <a:schemeClr val="tx1"/>
                </a:solidFill>
              </a:defRPr>
            </a:lvl1pPr>
            <a:lvl2pPr marL="8466" marR="0" indent="0" algn="l" defTabSz="9143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 sz="1500">
                <a:solidFill>
                  <a:schemeClr val="tx1"/>
                </a:solidFill>
              </a:defRPr>
            </a:lvl2pPr>
            <a:lvl3pPr marL="8466" indent="0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3pPr>
            <a:lvl4pPr marL="8466" indent="0">
              <a:lnSpc>
                <a:spcPct val="100000"/>
              </a:lnSpc>
              <a:spcBef>
                <a:spcPts val="400"/>
              </a:spcBef>
              <a:buNone/>
              <a:tabLst/>
              <a:defRPr sz="1600">
                <a:solidFill>
                  <a:schemeClr val="tx1"/>
                </a:solidFill>
              </a:defRPr>
            </a:lvl4pPr>
            <a:lvl5pPr marL="774655" indent="-120644">
              <a:lnSpc>
                <a:spcPct val="100000"/>
              </a:lnSpc>
              <a:spcBef>
                <a:spcPts val="400"/>
              </a:spcBef>
              <a:tabLst/>
              <a:defRPr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C2B3207-4E29-591E-3C8D-108A58AFFE0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4023" y="5706554"/>
            <a:ext cx="8123956" cy="89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335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ack_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1" descr="A blue wall with people in it&#10;&#10;AI-generated content may be incorrect.">
            <a:extLst>
              <a:ext uri="{FF2B5EF4-FFF2-40B4-BE49-F238E27FC236}">
                <a16:creationId xmlns:a16="http://schemas.microsoft.com/office/drawing/2014/main" id="{034C5BAB-86F4-CD74-80D2-3E3AF89844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E51829A-492E-8119-35AF-12E860E26A1F}"/>
              </a:ext>
            </a:extLst>
          </p:cNvPr>
          <p:cNvGrpSpPr/>
          <p:nvPr userDrawn="1"/>
        </p:nvGrpSpPr>
        <p:grpSpPr>
          <a:xfrm>
            <a:off x="2596094" y="2985571"/>
            <a:ext cx="6999815" cy="886861"/>
            <a:chOff x="6935009" y="469087"/>
            <a:chExt cx="1758435" cy="222790"/>
          </a:xfrm>
          <a:solidFill>
            <a:schemeClr val="bg1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BACCE94-8014-F6ED-A806-7D6C89A7801F}"/>
                </a:ext>
              </a:extLst>
            </p:cNvPr>
            <p:cNvSpPr/>
            <p:nvPr/>
          </p:nvSpPr>
          <p:spPr>
            <a:xfrm>
              <a:off x="6935009" y="469087"/>
              <a:ext cx="729285" cy="213424"/>
            </a:xfrm>
            <a:custGeom>
              <a:avLst/>
              <a:gdLst>
                <a:gd name="connsiteX0" fmla="*/ 26918 w 729285"/>
                <a:gd name="connsiteY0" fmla="*/ 35926 h 213424"/>
                <a:gd name="connsiteX1" fmla="*/ 0 w 729285"/>
                <a:gd name="connsiteY1" fmla="*/ 35926 h 213424"/>
                <a:gd name="connsiteX2" fmla="*/ 0 w 729285"/>
                <a:gd name="connsiteY2" fmla="*/ 177593 h 213424"/>
                <a:gd name="connsiteX3" fmla="*/ 103891 w 729285"/>
                <a:gd name="connsiteY3" fmla="*/ 177593 h 213424"/>
                <a:gd name="connsiteX4" fmla="*/ 103891 w 729285"/>
                <a:gd name="connsiteY4" fmla="*/ 152753 h 213424"/>
                <a:gd name="connsiteX5" fmla="*/ 26918 w 729285"/>
                <a:gd name="connsiteY5" fmla="*/ 152753 h 213424"/>
                <a:gd name="connsiteX6" fmla="*/ 26918 w 729285"/>
                <a:gd name="connsiteY6" fmla="*/ 35926 h 213424"/>
                <a:gd name="connsiteX7" fmla="*/ 2 w 729285"/>
                <a:gd name="connsiteY7" fmla="*/ 8256 h 213424"/>
                <a:gd name="connsiteX8" fmla="*/ 729285 w 729285"/>
                <a:gd name="connsiteY8" fmla="*/ 8256 h 213424"/>
                <a:gd name="connsiteX9" fmla="*/ 729285 w 729285"/>
                <a:gd name="connsiteY9" fmla="*/ 0 h 213424"/>
                <a:gd name="connsiteX10" fmla="*/ 2 w 729285"/>
                <a:gd name="connsiteY10" fmla="*/ 0 h 213424"/>
                <a:gd name="connsiteX11" fmla="*/ 2 w 729285"/>
                <a:gd name="connsiteY11" fmla="*/ 8256 h 213424"/>
                <a:gd name="connsiteX12" fmla="*/ 294423 w 729285"/>
                <a:gd name="connsiteY12" fmla="*/ 35925 h 213424"/>
                <a:gd name="connsiteX13" fmla="*/ 294423 w 729285"/>
                <a:gd name="connsiteY13" fmla="*/ 118281 h 213424"/>
                <a:gd name="connsiteX14" fmla="*/ 284318 w 729285"/>
                <a:gd name="connsiteY14" fmla="*/ 142932 h 213424"/>
                <a:gd name="connsiteX15" fmla="*/ 259762 w 729285"/>
                <a:gd name="connsiteY15" fmla="*/ 150771 h 213424"/>
                <a:gd name="connsiteX16" fmla="*/ 235207 w 729285"/>
                <a:gd name="connsiteY16" fmla="*/ 142932 h 213424"/>
                <a:gd name="connsiteX17" fmla="*/ 225102 w 729285"/>
                <a:gd name="connsiteY17" fmla="*/ 118281 h 213424"/>
                <a:gd name="connsiteX18" fmla="*/ 225102 w 729285"/>
                <a:gd name="connsiteY18" fmla="*/ 35925 h 213424"/>
                <a:gd name="connsiteX19" fmla="*/ 198373 w 729285"/>
                <a:gd name="connsiteY19" fmla="*/ 35925 h 213424"/>
                <a:gd name="connsiteX20" fmla="*/ 198373 w 729285"/>
                <a:gd name="connsiteY20" fmla="*/ 125931 h 213424"/>
                <a:gd name="connsiteX21" fmla="*/ 215749 w 729285"/>
                <a:gd name="connsiteY21" fmla="*/ 162480 h 213424"/>
                <a:gd name="connsiteX22" fmla="*/ 259762 w 729285"/>
                <a:gd name="connsiteY22" fmla="*/ 177593 h 213424"/>
                <a:gd name="connsiteX23" fmla="*/ 303773 w 729285"/>
                <a:gd name="connsiteY23" fmla="*/ 162480 h 213424"/>
                <a:gd name="connsiteX24" fmla="*/ 321152 w 729285"/>
                <a:gd name="connsiteY24" fmla="*/ 125931 h 213424"/>
                <a:gd name="connsiteX25" fmla="*/ 321152 w 729285"/>
                <a:gd name="connsiteY25" fmla="*/ 35925 h 213424"/>
                <a:gd name="connsiteX26" fmla="*/ 294423 w 729285"/>
                <a:gd name="connsiteY26" fmla="*/ 35925 h 213424"/>
                <a:gd name="connsiteX27" fmla="*/ 467700 w 729285"/>
                <a:gd name="connsiteY27" fmla="*/ 177594 h 213424"/>
                <a:gd name="connsiteX28" fmla="*/ 467700 w 729285"/>
                <a:gd name="connsiteY28" fmla="*/ 92686 h 213424"/>
                <a:gd name="connsiteX29" fmla="*/ 511713 w 729285"/>
                <a:gd name="connsiteY29" fmla="*/ 141704 h 213424"/>
                <a:gd name="connsiteX30" fmla="*/ 555724 w 729285"/>
                <a:gd name="connsiteY30" fmla="*/ 92686 h 213424"/>
                <a:gd name="connsiteX31" fmla="*/ 555819 w 729285"/>
                <a:gd name="connsiteY31" fmla="*/ 177594 h 213424"/>
                <a:gd name="connsiteX32" fmla="*/ 582642 w 729285"/>
                <a:gd name="connsiteY32" fmla="*/ 177594 h 213424"/>
                <a:gd name="connsiteX33" fmla="*/ 582642 w 729285"/>
                <a:gd name="connsiteY33" fmla="*/ 35926 h 213424"/>
                <a:gd name="connsiteX34" fmla="*/ 574518 w 729285"/>
                <a:gd name="connsiteY34" fmla="*/ 35926 h 213424"/>
                <a:gd name="connsiteX35" fmla="*/ 511713 w 729285"/>
                <a:gd name="connsiteY35" fmla="*/ 107232 h 213424"/>
                <a:gd name="connsiteX36" fmla="*/ 449001 w 729285"/>
                <a:gd name="connsiteY36" fmla="*/ 35926 h 213424"/>
                <a:gd name="connsiteX37" fmla="*/ 440878 w 729285"/>
                <a:gd name="connsiteY37" fmla="*/ 35926 h 213424"/>
                <a:gd name="connsiteX38" fmla="*/ 440878 w 729285"/>
                <a:gd name="connsiteY38" fmla="*/ 177594 h 213424"/>
                <a:gd name="connsiteX39" fmla="*/ 467700 w 729285"/>
                <a:gd name="connsiteY39" fmla="*/ 177594 h 213424"/>
                <a:gd name="connsiteX40" fmla="*/ 702367 w 729285"/>
                <a:gd name="connsiteY40" fmla="*/ 177595 h 213424"/>
                <a:gd name="connsiteX41" fmla="*/ 729285 w 729285"/>
                <a:gd name="connsiteY41" fmla="*/ 177595 h 213424"/>
                <a:gd name="connsiteX42" fmla="*/ 729285 w 729285"/>
                <a:gd name="connsiteY42" fmla="*/ 35830 h 213424"/>
                <a:gd name="connsiteX43" fmla="*/ 702367 w 729285"/>
                <a:gd name="connsiteY43" fmla="*/ 35830 h 213424"/>
                <a:gd name="connsiteX44" fmla="*/ 702367 w 729285"/>
                <a:gd name="connsiteY44" fmla="*/ 177595 h 213424"/>
                <a:gd name="connsiteX45" fmla="*/ 2 w 729285"/>
                <a:gd name="connsiteY45" fmla="*/ 213424 h 213424"/>
                <a:gd name="connsiteX46" fmla="*/ 729285 w 729285"/>
                <a:gd name="connsiteY46" fmla="*/ 213424 h 213424"/>
                <a:gd name="connsiteX47" fmla="*/ 729285 w 729285"/>
                <a:gd name="connsiteY47" fmla="*/ 205169 h 213424"/>
                <a:gd name="connsiteX48" fmla="*/ 2 w 729285"/>
                <a:gd name="connsiteY48" fmla="*/ 205169 h 213424"/>
                <a:gd name="connsiteX49" fmla="*/ 2 w 729285"/>
                <a:gd name="connsiteY49" fmla="*/ 213424 h 213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29285" h="213424">
                  <a:moveTo>
                    <a:pt x="26918" y="35926"/>
                  </a:moveTo>
                  <a:lnTo>
                    <a:pt x="0" y="35926"/>
                  </a:lnTo>
                  <a:lnTo>
                    <a:pt x="0" y="177593"/>
                  </a:lnTo>
                  <a:lnTo>
                    <a:pt x="103891" y="177593"/>
                  </a:lnTo>
                  <a:lnTo>
                    <a:pt x="103891" y="152753"/>
                  </a:lnTo>
                  <a:lnTo>
                    <a:pt x="26918" y="152753"/>
                  </a:lnTo>
                  <a:lnTo>
                    <a:pt x="26918" y="35926"/>
                  </a:lnTo>
                  <a:close/>
                  <a:moveTo>
                    <a:pt x="2" y="8256"/>
                  </a:moveTo>
                  <a:lnTo>
                    <a:pt x="729285" y="8256"/>
                  </a:lnTo>
                  <a:lnTo>
                    <a:pt x="729285" y="0"/>
                  </a:lnTo>
                  <a:lnTo>
                    <a:pt x="2" y="0"/>
                  </a:lnTo>
                  <a:lnTo>
                    <a:pt x="2" y="8256"/>
                  </a:lnTo>
                  <a:close/>
                  <a:moveTo>
                    <a:pt x="294423" y="35925"/>
                  </a:moveTo>
                  <a:lnTo>
                    <a:pt x="294423" y="118281"/>
                  </a:lnTo>
                  <a:cubicBezTo>
                    <a:pt x="294423" y="129238"/>
                    <a:pt x="291119" y="137550"/>
                    <a:pt x="284318" y="142932"/>
                  </a:cubicBezTo>
                  <a:cubicBezTo>
                    <a:pt x="277802" y="148125"/>
                    <a:pt x="269586" y="150771"/>
                    <a:pt x="259762" y="150771"/>
                  </a:cubicBezTo>
                  <a:cubicBezTo>
                    <a:pt x="249939" y="150771"/>
                    <a:pt x="241723" y="148125"/>
                    <a:pt x="235207" y="142932"/>
                  </a:cubicBezTo>
                  <a:cubicBezTo>
                    <a:pt x="228406" y="137550"/>
                    <a:pt x="225102" y="129238"/>
                    <a:pt x="225102" y="118281"/>
                  </a:cubicBezTo>
                  <a:lnTo>
                    <a:pt x="225102" y="35925"/>
                  </a:lnTo>
                  <a:lnTo>
                    <a:pt x="198373" y="35925"/>
                  </a:lnTo>
                  <a:lnTo>
                    <a:pt x="198373" y="125931"/>
                  </a:lnTo>
                  <a:cubicBezTo>
                    <a:pt x="198373" y="140288"/>
                    <a:pt x="204229" y="152471"/>
                    <a:pt x="215749" y="162480"/>
                  </a:cubicBezTo>
                  <a:cubicBezTo>
                    <a:pt x="227369" y="172588"/>
                    <a:pt x="242009" y="177593"/>
                    <a:pt x="259762" y="177593"/>
                  </a:cubicBezTo>
                  <a:cubicBezTo>
                    <a:pt x="277517" y="177593"/>
                    <a:pt x="292157" y="172588"/>
                    <a:pt x="303773" y="162480"/>
                  </a:cubicBezTo>
                  <a:cubicBezTo>
                    <a:pt x="315393" y="152375"/>
                    <a:pt x="321152" y="140288"/>
                    <a:pt x="321152" y="125931"/>
                  </a:cubicBezTo>
                  <a:lnTo>
                    <a:pt x="321152" y="35925"/>
                  </a:lnTo>
                  <a:lnTo>
                    <a:pt x="294423" y="35925"/>
                  </a:lnTo>
                  <a:close/>
                  <a:moveTo>
                    <a:pt x="467700" y="177594"/>
                  </a:moveTo>
                  <a:lnTo>
                    <a:pt x="467700" y="92686"/>
                  </a:lnTo>
                  <a:lnTo>
                    <a:pt x="511713" y="141704"/>
                  </a:lnTo>
                  <a:lnTo>
                    <a:pt x="555724" y="92686"/>
                  </a:lnTo>
                  <a:lnTo>
                    <a:pt x="555819" y="177594"/>
                  </a:lnTo>
                  <a:lnTo>
                    <a:pt x="582642" y="177594"/>
                  </a:lnTo>
                  <a:lnTo>
                    <a:pt x="582642" y="35926"/>
                  </a:lnTo>
                  <a:lnTo>
                    <a:pt x="574518" y="35926"/>
                  </a:lnTo>
                  <a:lnTo>
                    <a:pt x="511713" y="107232"/>
                  </a:lnTo>
                  <a:lnTo>
                    <a:pt x="449001" y="35926"/>
                  </a:lnTo>
                  <a:lnTo>
                    <a:pt x="440878" y="35926"/>
                  </a:lnTo>
                  <a:lnTo>
                    <a:pt x="440878" y="177594"/>
                  </a:lnTo>
                  <a:lnTo>
                    <a:pt x="467700" y="177594"/>
                  </a:lnTo>
                  <a:close/>
                  <a:moveTo>
                    <a:pt x="702367" y="177595"/>
                  </a:moveTo>
                  <a:lnTo>
                    <a:pt x="729285" y="177595"/>
                  </a:lnTo>
                  <a:lnTo>
                    <a:pt x="729285" y="35830"/>
                  </a:lnTo>
                  <a:lnTo>
                    <a:pt x="702367" y="35830"/>
                  </a:lnTo>
                  <a:lnTo>
                    <a:pt x="702367" y="177595"/>
                  </a:lnTo>
                  <a:close/>
                  <a:moveTo>
                    <a:pt x="2" y="213424"/>
                  </a:moveTo>
                  <a:lnTo>
                    <a:pt x="729285" y="213424"/>
                  </a:lnTo>
                  <a:lnTo>
                    <a:pt x="729285" y="205169"/>
                  </a:lnTo>
                  <a:lnTo>
                    <a:pt x="2" y="205169"/>
                  </a:lnTo>
                  <a:lnTo>
                    <a:pt x="2" y="213424"/>
                  </a:lnTo>
                  <a:close/>
                </a:path>
              </a:pathLst>
            </a:custGeom>
            <a:grpFill/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algn="l" defTabSz="914346" rtl="0"/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590B344-BF03-03A1-F8EC-AEE12B18D4ED}"/>
                </a:ext>
              </a:extLst>
            </p:cNvPr>
            <p:cNvSpPr/>
            <p:nvPr/>
          </p:nvSpPr>
          <p:spPr>
            <a:xfrm>
              <a:off x="7754747" y="505253"/>
              <a:ext cx="938697" cy="186624"/>
            </a:xfrm>
            <a:custGeom>
              <a:avLst/>
              <a:gdLst>
                <a:gd name="connsiteX0" fmla="*/ 856527 w 938697"/>
                <a:gd name="connsiteY0" fmla="*/ 186625 h 186624"/>
                <a:gd name="connsiteX1" fmla="*/ 874140 w 938697"/>
                <a:gd name="connsiteY1" fmla="*/ 186625 h 186624"/>
                <a:gd name="connsiteX2" fmla="*/ 938697 w 938697"/>
                <a:gd name="connsiteY2" fmla="*/ 39438 h 186624"/>
                <a:gd name="connsiteX3" fmla="*/ 921326 w 938697"/>
                <a:gd name="connsiteY3" fmla="*/ 39438 h 186624"/>
                <a:gd name="connsiteX4" fmla="*/ 888695 w 938697"/>
                <a:gd name="connsiteY4" fmla="*/ 115496 h 186624"/>
                <a:gd name="connsiteX5" fmla="*/ 855823 w 938697"/>
                <a:gd name="connsiteY5" fmla="*/ 39438 h 186624"/>
                <a:gd name="connsiteX6" fmla="*/ 837516 w 938697"/>
                <a:gd name="connsiteY6" fmla="*/ 39438 h 186624"/>
                <a:gd name="connsiteX7" fmla="*/ 879542 w 938697"/>
                <a:gd name="connsiteY7" fmla="*/ 135215 h 186624"/>
                <a:gd name="connsiteX8" fmla="*/ 856527 w 938697"/>
                <a:gd name="connsiteY8" fmla="*/ 186625 h 186624"/>
                <a:gd name="connsiteX9" fmla="*/ 771530 w 938697"/>
                <a:gd name="connsiteY9" fmla="*/ 140849 h 186624"/>
                <a:gd name="connsiteX10" fmla="*/ 789374 w 938697"/>
                <a:gd name="connsiteY10" fmla="*/ 140849 h 186624"/>
                <a:gd name="connsiteX11" fmla="*/ 789374 w 938697"/>
                <a:gd name="connsiteY11" fmla="*/ 80519 h 186624"/>
                <a:gd name="connsiteX12" fmla="*/ 827638 w 938697"/>
                <a:gd name="connsiteY12" fmla="*/ 55871 h 186624"/>
                <a:gd name="connsiteX13" fmla="*/ 827638 w 938697"/>
                <a:gd name="connsiteY13" fmla="*/ 36621 h 186624"/>
                <a:gd name="connsiteX14" fmla="*/ 788198 w 938697"/>
                <a:gd name="connsiteY14" fmla="*/ 58921 h 186624"/>
                <a:gd name="connsiteX15" fmla="*/ 787021 w 938697"/>
                <a:gd name="connsiteY15" fmla="*/ 39438 h 186624"/>
                <a:gd name="connsiteX16" fmla="*/ 771530 w 938697"/>
                <a:gd name="connsiteY16" fmla="*/ 39438 h 186624"/>
                <a:gd name="connsiteX17" fmla="*/ 771530 w 938697"/>
                <a:gd name="connsiteY17" fmla="*/ 140849 h 186624"/>
                <a:gd name="connsiteX18" fmla="*/ 695194 w 938697"/>
                <a:gd name="connsiteY18" fmla="*/ 130286 h 186624"/>
                <a:gd name="connsiteX19" fmla="*/ 657634 w 938697"/>
                <a:gd name="connsiteY19" fmla="*/ 90144 h 186624"/>
                <a:gd name="connsiteX20" fmla="*/ 695194 w 938697"/>
                <a:gd name="connsiteY20" fmla="*/ 50001 h 186624"/>
                <a:gd name="connsiteX21" fmla="*/ 732522 w 938697"/>
                <a:gd name="connsiteY21" fmla="*/ 90144 h 186624"/>
                <a:gd name="connsiteX22" fmla="*/ 695194 w 938697"/>
                <a:gd name="connsiteY22" fmla="*/ 130286 h 186624"/>
                <a:gd name="connsiteX23" fmla="*/ 695194 w 938697"/>
                <a:gd name="connsiteY23" fmla="*/ 144605 h 186624"/>
                <a:gd name="connsiteX24" fmla="*/ 750356 w 938697"/>
                <a:gd name="connsiteY24" fmla="*/ 90144 h 186624"/>
                <a:gd name="connsiteX25" fmla="*/ 695194 w 938697"/>
                <a:gd name="connsiteY25" fmla="*/ 35682 h 186624"/>
                <a:gd name="connsiteX26" fmla="*/ 639790 w 938697"/>
                <a:gd name="connsiteY26" fmla="*/ 90144 h 186624"/>
                <a:gd name="connsiteX27" fmla="*/ 695194 w 938697"/>
                <a:gd name="connsiteY27" fmla="*/ 144605 h 186624"/>
                <a:gd name="connsiteX28" fmla="*/ 592685 w 938697"/>
                <a:gd name="connsiteY28" fmla="*/ 140849 h 186624"/>
                <a:gd name="connsiteX29" fmla="*/ 610519 w 938697"/>
                <a:gd name="connsiteY29" fmla="*/ 140849 h 186624"/>
                <a:gd name="connsiteX30" fmla="*/ 610519 w 938697"/>
                <a:gd name="connsiteY30" fmla="*/ 51645 h 186624"/>
                <a:gd name="connsiteX31" fmla="*/ 633523 w 938697"/>
                <a:gd name="connsiteY31" fmla="*/ 51645 h 186624"/>
                <a:gd name="connsiteX32" fmla="*/ 633523 w 938697"/>
                <a:gd name="connsiteY32" fmla="*/ 39438 h 186624"/>
                <a:gd name="connsiteX33" fmla="*/ 610519 w 938697"/>
                <a:gd name="connsiteY33" fmla="*/ 39438 h 186624"/>
                <a:gd name="connsiteX34" fmla="*/ 610519 w 938697"/>
                <a:gd name="connsiteY34" fmla="*/ 11738 h 186624"/>
                <a:gd name="connsiteX35" fmla="*/ 592685 w 938697"/>
                <a:gd name="connsiteY35" fmla="*/ 11738 h 186624"/>
                <a:gd name="connsiteX36" fmla="*/ 592685 w 938697"/>
                <a:gd name="connsiteY36" fmla="*/ 39438 h 186624"/>
                <a:gd name="connsiteX37" fmla="*/ 569911 w 938697"/>
                <a:gd name="connsiteY37" fmla="*/ 39438 h 186624"/>
                <a:gd name="connsiteX38" fmla="*/ 569911 w 938697"/>
                <a:gd name="connsiteY38" fmla="*/ 51645 h 186624"/>
                <a:gd name="connsiteX39" fmla="*/ 592685 w 938697"/>
                <a:gd name="connsiteY39" fmla="*/ 51645 h 186624"/>
                <a:gd name="connsiteX40" fmla="*/ 592685 w 938697"/>
                <a:gd name="connsiteY40" fmla="*/ 140849 h 186624"/>
                <a:gd name="connsiteX41" fmla="*/ 520684 w 938697"/>
                <a:gd name="connsiteY41" fmla="*/ 143666 h 186624"/>
                <a:gd name="connsiteX42" fmla="*/ 556131 w 938697"/>
                <a:gd name="connsiteY42" fmla="*/ 133337 h 186624"/>
                <a:gd name="connsiteX43" fmla="*/ 556131 w 938697"/>
                <a:gd name="connsiteY43" fmla="*/ 117140 h 186624"/>
                <a:gd name="connsiteX44" fmla="*/ 522333 w 938697"/>
                <a:gd name="connsiteY44" fmla="*/ 129112 h 186624"/>
                <a:gd name="connsiteX45" fmla="*/ 485709 w 938697"/>
                <a:gd name="connsiteY45" fmla="*/ 90144 h 186624"/>
                <a:gd name="connsiteX46" fmla="*/ 522333 w 938697"/>
                <a:gd name="connsiteY46" fmla="*/ 51175 h 186624"/>
                <a:gd name="connsiteX47" fmla="*/ 556131 w 938697"/>
                <a:gd name="connsiteY47" fmla="*/ 63147 h 186624"/>
                <a:gd name="connsiteX48" fmla="*/ 556131 w 938697"/>
                <a:gd name="connsiteY48" fmla="*/ 46949 h 186624"/>
                <a:gd name="connsiteX49" fmla="*/ 520684 w 938697"/>
                <a:gd name="connsiteY49" fmla="*/ 36621 h 186624"/>
                <a:gd name="connsiteX50" fmla="*/ 467865 w 938697"/>
                <a:gd name="connsiteY50" fmla="*/ 90144 h 186624"/>
                <a:gd name="connsiteX51" fmla="*/ 520684 w 938697"/>
                <a:gd name="connsiteY51" fmla="*/ 143666 h 186624"/>
                <a:gd name="connsiteX52" fmla="*/ 394013 w 938697"/>
                <a:gd name="connsiteY52" fmla="*/ 129346 h 186624"/>
                <a:gd name="connsiteX53" fmla="*/ 359039 w 938697"/>
                <a:gd name="connsiteY53" fmla="*/ 90144 h 186624"/>
                <a:gd name="connsiteX54" fmla="*/ 394013 w 938697"/>
                <a:gd name="connsiteY54" fmla="*/ 50941 h 186624"/>
                <a:gd name="connsiteX55" fmla="*/ 428998 w 938697"/>
                <a:gd name="connsiteY55" fmla="*/ 90144 h 186624"/>
                <a:gd name="connsiteX56" fmla="*/ 394013 w 938697"/>
                <a:gd name="connsiteY56" fmla="*/ 129346 h 186624"/>
                <a:gd name="connsiteX57" fmla="*/ 389557 w 938697"/>
                <a:gd name="connsiteY57" fmla="*/ 143666 h 186624"/>
                <a:gd name="connsiteX58" fmla="*/ 429460 w 938697"/>
                <a:gd name="connsiteY58" fmla="*/ 122538 h 186624"/>
                <a:gd name="connsiteX59" fmla="*/ 430165 w 938697"/>
                <a:gd name="connsiteY59" fmla="*/ 140849 h 186624"/>
                <a:gd name="connsiteX60" fmla="*/ 445665 w 938697"/>
                <a:gd name="connsiteY60" fmla="*/ 140849 h 186624"/>
                <a:gd name="connsiteX61" fmla="*/ 445665 w 938697"/>
                <a:gd name="connsiteY61" fmla="*/ 39438 h 186624"/>
                <a:gd name="connsiteX62" fmla="*/ 430165 w 938697"/>
                <a:gd name="connsiteY62" fmla="*/ 39438 h 186624"/>
                <a:gd name="connsiteX63" fmla="*/ 429460 w 938697"/>
                <a:gd name="connsiteY63" fmla="*/ 57749 h 186624"/>
                <a:gd name="connsiteX64" fmla="*/ 389557 w 938697"/>
                <a:gd name="connsiteY64" fmla="*/ 36621 h 186624"/>
                <a:gd name="connsiteX65" fmla="*/ 341194 w 938697"/>
                <a:gd name="connsiteY65" fmla="*/ 90144 h 186624"/>
                <a:gd name="connsiteX66" fmla="*/ 389557 w 938697"/>
                <a:gd name="connsiteY66" fmla="*/ 143666 h 186624"/>
                <a:gd name="connsiteX67" fmla="*/ 249981 w 938697"/>
                <a:gd name="connsiteY67" fmla="*/ 140849 h 186624"/>
                <a:gd name="connsiteX68" fmla="*/ 268761 w 938697"/>
                <a:gd name="connsiteY68" fmla="*/ 140849 h 186624"/>
                <a:gd name="connsiteX69" fmla="*/ 268761 w 938697"/>
                <a:gd name="connsiteY69" fmla="*/ 74415 h 186624"/>
                <a:gd name="connsiteX70" fmla="*/ 323451 w 938697"/>
                <a:gd name="connsiteY70" fmla="*/ 74415 h 186624"/>
                <a:gd name="connsiteX71" fmla="*/ 323451 w 938697"/>
                <a:gd name="connsiteY71" fmla="*/ 58687 h 186624"/>
                <a:gd name="connsiteX72" fmla="*/ 268761 w 938697"/>
                <a:gd name="connsiteY72" fmla="*/ 58687 h 186624"/>
                <a:gd name="connsiteX73" fmla="*/ 268761 w 938697"/>
                <a:gd name="connsiteY73" fmla="*/ 15728 h 186624"/>
                <a:gd name="connsiteX74" fmla="*/ 335189 w 938697"/>
                <a:gd name="connsiteY74" fmla="*/ 15728 h 186624"/>
                <a:gd name="connsiteX75" fmla="*/ 335189 w 938697"/>
                <a:gd name="connsiteY75" fmla="*/ 0 h 186624"/>
                <a:gd name="connsiteX76" fmla="*/ 249981 w 938697"/>
                <a:gd name="connsiteY76" fmla="*/ 0 h 186624"/>
                <a:gd name="connsiteX77" fmla="*/ 249981 w 938697"/>
                <a:gd name="connsiteY77" fmla="*/ 140849 h 186624"/>
                <a:gd name="connsiteX78" fmla="*/ 149273 w 938697"/>
                <a:gd name="connsiteY78" fmla="*/ 140849 h 186624"/>
                <a:gd name="connsiteX79" fmla="*/ 168052 w 938697"/>
                <a:gd name="connsiteY79" fmla="*/ 140849 h 186624"/>
                <a:gd name="connsiteX80" fmla="*/ 168052 w 938697"/>
                <a:gd name="connsiteY80" fmla="*/ 0 h 186624"/>
                <a:gd name="connsiteX81" fmla="*/ 149273 w 938697"/>
                <a:gd name="connsiteY81" fmla="*/ 0 h 186624"/>
                <a:gd name="connsiteX82" fmla="*/ 149273 w 938697"/>
                <a:gd name="connsiteY82" fmla="*/ 140849 h 186624"/>
                <a:gd name="connsiteX83" fmla="*/ 41550 w 938697"/>
                <a:gd name="connsiteY83" fmla="*/ 86153 h 186624"/>
                <a:gd name="connsiteX84" fmla="*/ 66197 w 938697"/>
                <a:gd name="connsiteY84" fmla="*/ 28170 h 186624"/>
                <a:gd name="connsiteX85" fmla="*/ 90851 w 938697"/>
                <a:gd name="connsiteY85" fmla="*/ 86153 h 186624"/>
                <a:gd name="connsiteX86" fmla="*/ 41550 w 938697"/>
                <a:gd name="connsiteY86" fmla="*/ 86153 h 186624"/>
                <a:gd name="connsiteX87" fmla="*/ 0 w 938697"/>
                <a:gd name="connsiteY87" fmla="*/ 140849 h 186624"/>
                <a:gd name="connsiteX88" fmla="*/ 18310 w 938697"/>
                <a:gd name="connsiteY88" fmla="*/ 140849 h 186624"/>
                <a:gd name="connsiteX89" fmla="*/ 35212 w 938697"/>
                <a:gd name="connsiteY89" fmla="*/ 101412 h 186624"/>
                <a:gd name="connsiteX90" fmla="*/ 97188 w 938697"/>
                <a:gd name="connsiteY90" fmla="*/ 101412 h 186624"/>
                <a:gd name="connsiteX91" fmla="*/ 114087 w 938697"/>
                <a:gd name="connsiteY91" fmla="*/ 140849 h 186624"/>
                <a:gd name="connsiteX92" fmla="*/ 133340 w 938697"/>
                <a:gd name="connsiteY92" fmla="*/ 140849 h 186624"/>
                <a:gd name="connsiteX93" fmla="*/ 72775 w 938697"/>
                <a:gd name="connsiteY93" fmla="*/ 0 h 186624"/>
                <a:gd name="connsiteX94" fmla="*/ 60564 w 938697"/>
                <a:gd name="connsiteY94" fmla="*/ 0 h 186624"/>
                <a:gd name="connsiteX95" fmla="*/ 0 w 938697"/>
                <a:gd name="connsiteY95" fmla="*/ 140849 h 18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938697" h="186624">
                  <a:moveTo>
                    <a:pt x="856527" y="186625"/>
                  </a:moveTo>
                  <a:lnTo>
                    <a:pt x="874140" y="186625"/>
                  </a:lnTo>
                  <a:lnTo>
                    <a:pt x="938697" y="39438"/>
                  </a:lnTo>
                  <a:lnTo>
                    <a:pt x="921326" y="39438"/>
                  </a:lnTo>
                  <a:lnTo>
                    <a:pt x="888695" y="115496"/>
                  </a:lnTo>
                  <a:lnTo>
                    <a:pt x="855823" y="39438"/>
                  </a:lnTo>
                  <a:lnTo>
                    <a:pt x="837516" y="39438"/>
                  </a:lnTo>
                  <a:lnTo>
                    <a:pt x="879542" y="135215"/>
                  </a:lnTo>
                  <a:lnTo>
                    <a:pt x="856527" y="186625"/>
                  </a:lnTo>
                  <a:close/>
                  <a:moveTo>
                    <a:pt x="771530" y="140849"/>
                  </a:moveTo>
                  <a:lnTo>
                    <a:pt x="789374" y="140849"/>
                  </a:lnTo>
                  <a:lnTo>
                    <a:pt x="789374" y="80519"/>
                  </a:lnTo>
                  <a:cubicBezTo>
                    <a:pt x="789374" y="63383"/>
                    <a:pt x="808386" y="52349"/>
                    <a:pt x="827638" y="55871"/>
                  </a:cubicBezTo>
                  <a:lnTo>
                    <a:pt x="827638" y="36621"/>
                  </a:lnTo>
                  <a:cubicBezTo>
                    <a:pt x="810498" y="36621"/>
                    <a:pt x="794776" y="46481"/>
                    <a:pt x="788198" y="58921"/>
                  </a:cubicBezTo>
                  <a:lnTo>
                    <a:pt x="787021" y="39438"/>
                  </a:lnTo>
                  <a:lnTo>
                    <a:pt x="771530" y="39438"/>
                  </a:lnTo>
                  <a:lnTo>
                    <a:pt x="771530" y="140849"/>
                  </a:lnTo>
                  <a:close/>
                  <a:moveTo>
                    <a:pt x="695194" y="130286"/>
                  </a:moveTo>
                  <a:cubicBezTo>
                    <a:pt x="672189" y="130286"/>
                    <a:pt x="657634" y="112444"/>
                    <a:pt x="657634" y="90144"/>
                  </a:cubicBezTo>
                  <a:cubicBezTo>
                    <a:pt x="657634" y="68077"/>
                    <a:pt x="671958" y="50001"/>
                    <a:pt x="695194" y="50001"/>
                  </a:cubicBezTo>
                  <a:cubicBezTo>
                    <a:pt x="718198" y="50001"/>
                    <a:pt x="732522" y="68077"/>
                    <a:pt x="732522" y="90144"/>
                  </a:cubicBezTo>
                  <a:cubicBezTo>
                    <a:pt x="732522" y="112444"/>
                    <a:pt x="718198" y="130286"/>
                    <a:pt x="695194" y="130286"/>
                  </a:cubicBezTo>
                  <a:moveTo>
                    <a:pt x="695194" y="144605"/>
                  </a:moveTo>
                  <a:cubicBezTo>
                    <a:pt x="727825" y="144605"/>
                    <a:pt x="750356" y="119956"/>
                    <a:pt x="750356" y="90144"/>
                  </a:cubicBezTo>
                  <a:cubicBezTo>
                    <a:pt x="750356" y="60565"/>
                    <a:pt x="727825" y="35682"/>
                    <a:pt x="695194" y="35682"/>
                  </a:cubicBezTo>
                  <a:cubicBezTo>
                    <a:pt x="662332" y="35682"/>
                    <a:pt x="639790" y="60565"/>
                    <a:pt x="639790" y="90144"/>
                  </a:cubicBezTo>
                  <a:cubicBezTo>
                    <a:pt x="639790" y="119956"/>
                    <a:pt x="662332" y="144605"/>
                    <a:pt x="695194" y="144605"/>
                  </a:cubicBezTo>
                  <a:moveTo>
                    <a:pt x="592685" y="140849"/>
                  </a:moveTo>
                  <a:lnTo>
                    <a:pt x="610519" y="140849"/>
                  </a:lnTo>
                  <a:lnTo>
                    <a:pt x="610519" y="51645"/>
                  </a:lnTo>
                  <a:lnTo>
                    <a:pt x="633523" y="51645"/>
                  </a:lnTo>
                  <a:lnTo>
                    <a:pt x="633523" y="39438"/>
                  </a:lnTo>
                  <a:lnTo>
                    <a:pt x="610519" y="39438"/>
                  </a:lnTo>
                  <a:lnTo>
                    <a:pt x="610519" y="11738"/>
                  </a:lnTo>
                  <a:lnTo>
                    <a:pt x="592685" y="11738"/>
                  </a:lnTo>
                  <a:lnTo>
                    <a:pt x="592685" y="39438"/>
                  </a:lnTo>
                  <a:lnTo>
                    <a:pt x="569911" y="39438"/>
                  </a:lnTo>
                  <a:lnTo>
                    <a:pt x="569911" y="51645"/>
                  </a:lnTo>
                  <a:lnTo>
                    <a:pt x="592685" y="51645"/>
                  </a:lnTo>
                  <a:lnTo>
                    <a:pt x="592685" y="140849"/>
                  </a:lnTo>
                  <a:close/>
                  <a:moveTo>
                    <a:pt x="520684" y="143666"/>
                  </a:moveTo>
                  <a:cubicBezTo>
                    <a:pt x="534062" y="143666"/>
                    <a:pt x="544634" y="141319"/>
                    <a:pt x="556131" y="133337"/>
                  </a:cubicBezTo>
                  <a:lnTo>
                    <a:pt x="556131" y="117140"/>
                  </a:lnTo>
                  <a:cubicBezTo>
                    <a:pt x="546505" y="126060"/>
                    <a:pt x="534062" y="129112"/>
                    <a:pt x="522333" y="129112"/>
                  </a:cubicBezTo>
                  <a:cubicBezTo>
                    <a:pt x="500496" y="129112"/>
                    <a:pt x="485709" y="112914"/>
                    <a:pt x="485709" y="90144"/>
                  </a:cubicBezTo>
                  <a:cubicBezTo>
                    <a:pt x="485709" y="67843"/>
                    <a:pt x="500496" y="51175"/>
                    <a:pt x="522333" y="51175"/>
                  </a:cubicBezTo>
                  <a:cubicBezTo>
                    <a:pt x="534062" y="51175"/>
                    <a:pt x="546505" y="54227"/>
                    <a:pt x="556131" y="63147"/>
                  </a:cubicBezTo>
                  <a:lnTo>
                    <a:pt x="556131" y="46949"/>
                  </a:lnTo>
                  <a:cubicBezTo>
                    <a:pt x="544634" y="38968"/>
                    <a:pt x="534062" y="36621"/>
                    <a:pt x="520684" y="36621"/>
                  </a:cubicBezTo>
                  <a:cubicBezTo>
                    <a:pt x="489934" y="36621"/>
                    <a:pt x="467865" y="58453"/>
                    <a:pt x="467865" y="90144"/>
                  </a:cubicBezTo>
                  <a:cubicBezTo>
                    <a:pt x="467865" y="121834"/>
                    <a:pt x="489934" y="143666"/>
                    <a:pt x="520684" y="143666"/>
                  </a:cubicBezTo>
                  <a:moveTo>
                    <a:pt x="394013" y="129346"/>
                  </a:moveTo>
                  <a:cubicBezTo>
                    <a:pt x="374771" y="129346"/>
                    <a:pt x="359039" y="114558"/>
                    <a:pt x="359039" y="90144"/>
                  </a:cubicBezTo>
                  <a:cubicBezTo>
                    <a:pt x="359039" y="65729"/>
                    <a:pt x="374771" y="50941"/>
                    <a:pt x="394013" y="50941"/>
                  </a:cubicBezTo>
                  <a:cubicBezTo>
                    <a:pt x="413266" y="50941"/>
                    <a:pt x="428998" y="65729"/>
                    <a:pt x="428998" y="90144"/>
                  </a:cubicBezTo>
                  <a:cubicBezTo>
                    <a:pt x="428998" y="114558"/>
                    <a:pt x="413266" y="129346"/>
                    <a:pt x="394013" y="129346"/>
                  </a:cubicBezTo>
                  <a:moveTo>
                    <a:pt x="389557" y="143666"/>
                  </a:moveTo>
                  <a:cubicBezTo>
                    <a:pt x="406225" y="143666"/>
                    <a:pt x="421011" y="135450"/>
                    <a:pt x="429460" y="122538"/>
                  </a:cubicBezTo>
                  <a:lnTo>
                    <a:pt x="430165" y="140849"/>
                  </a:lnTo>
                  <a:lnTo>
                    <a:pt x="445665" y="140849"/>
                  </a:lnTo>
                  <a:lnTo>
                    <a:pt x="445665" y="39438"/>
                  </a:lnTo>
                  <a:lnTo>
                    <a:pt x="430165" y="39438"/>
                  </a:lnTo>
                  <a:lnTo>
                    <a:pt x="429460" y="57749"/>
                  </a:lnTo>
                  <a:cubicBezTo>
                    <a:pt x="421011" y="44837"/>
                    <a:pt x="406225" y="36621"/>
                    <a:pt x="389557" y="36621"/>
                  </a:cubicBezTo>
                  <a:cubicBezTo>
                    <a:pt x="361624" y="36621"/>
                    <a:pt x="341194" y="60565"/>
                    <a:pt x="341194" y="90144"/>
                  </a:cubicBezTo>
                  <a:cubicBezTo>
                    <a:pt x="341194" y="119722"/>
                    <a:pt x="361624" y="143666"/>
                    <a:pt x="389557" y="143666"/>
                  </a:cubicBezTo>
                  <a:moveTo>
                    <a:pt x="249981" y="140849"/>
                  </a:moveTo>
                  <a:lnTo>
                    <a:pt x="268761" y="140849"/>
                  </a:lnTo>
                  <a:lnTo>
                    <a:pt x="268761" y="74415"/>
                  </a:lnTo>
                  <a:lnTo>
                    <a:pt x="323451" y="74415"/>
                  </a:lnTo>
                  <a:lnTo>
                    <a:pt x="323451" y="58687"/>
                  </a:lnTo>
                  <a:lnTo>
                    <a:pt x="268761" y="58687"/>
                  </a:lnTo>
                  <a:lnTo>
                    <a:pt x="268761" y="15728"/>
                  </a:lnTo>
                  <a:lnTo>
                    <a:pt x="335189" y="15728"/>
                  </a:lnTo>
                  <a:lnTo>
                    <a:pt x="335189" y="0"/>
                  </a:lnTo>
                  <a:lnTo>
                    <a:pt x="249981" y="0"/>
                  </a:lnTo>
                  <a:lnTo>
                    <a:pt x="249981" y="140849"/>
                  </a:lnTo>
                  <a:close/>
                  <a:moveTo>
                    <a:pt x="149273" y="140849"/>
                  </a:moveTo>
                  <a:lnTo>
                    <a:pt x="168052" y="140849"/>
                  </a:lnTo>
                  <a:lnTo>
                    <a:pt x="168052" y="0"/>
                  </a:lnTo>
                  <a:lnTo>
                    <a:pt x="149273" y="0"/>
                  </a:lnTo>
                  <a:lnTo>
                    <a:pt x="149273" y="140849"/>
                  </a:lnTo>
                  <a:close/>
                  <a:moveTo>
                    <a:pt x="41550" y="86153"/>
                  </a:moveTo>
                  <a:lnTo>
                    <a:pt x="66197" y="28170"/>
                  </a:lnTo>
                  <a:lnTo>
                    <a:pt x="90851" y="86153"/>
                  </a:lnTo>
                  <a:lnTo>
                    <a:pt x="41550" y="86153"/>
                  </a:lnTo>
                  <a:close/>
                  <a:moveTo>
                    <a:pt x="0" y="140849"/>
                  </a:moveTo>
                  <a:lnTo>
                    <a:pt x="18310" y="140849"/>
                  </a:lnTo>
                  <a:lnTo>
                    <a:pt x="35212" y="101412"/>
                  </a:lnTo>
                  <a:lnTo>
                    <a:pt x="97188" y="101412"/>
                  </a:lnTo>
                  <a:lnTo>
                    <a:pt x="114087" y="140849"/>
                  </a:lnTo>
                  <a:lnTo>
                    <a:pt x="133340" y="140849"/>
                  </a:lnTo>
                  <a:lnTo>
                    <a:pt x="72775" y="0"/>
                  </a:lnTo>
                  <a:lnTo>
                    <a:pt x="60564" y="0"/>
                  </a:lnTo>
                  <a:lnTo>
                    <a:pt x="0" y="140849"/>
                  </a:lnTo>
                  <a:close/>
                </a:path>
              </a:pathLst>
            </a:custGeom>
            <a:grpFill/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287334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B49881-9E0F-D72C-5E1C-41223CE9F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FE4528B-C988-9981-23C3-A42489965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442C26C-5330-DAF3-6EFF-C0FB65A8B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E6DD-A47A-BD43-A006-75E3427908BE}" type="datetimeFigureOut">
              <a:rPr lang="sv-SE" smtClean="0"/>
              <a:t>2026-06-02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B2374D0-8E0C-8830-7A17-791E525D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E77FECC-C23E-929C-5DF5-75DE1D4F3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23FF-5386-0D4D-A77F-8B992858AD09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3FA5893-E47B-68F0-7475-0CA7A63E70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26493"/>
            <a:ext cx="12192000" cy="631507"/>
          </a:xfrm>
          <a:prstGeom prst="rect">
            <a:avLst/>
          </a:prstGeom>
        </p:spPr>
      </p:pic>
      <p:pic>
        <p:nvPicPr>
          <p:cNvPr id="8" name="Bildobjekt 7" descr="En bild som visar Teckensnitt, Grafik, text, grafisk design&#10;&#10;AI-genererat innehåll kan vara felaktigt.">
            <a:extLst>
              <a:ext uri="{FF2B5EF4-FFF2-40B4-BE49-F238E27FC236}">
                <a16:creationId xmlns:a16="http://schemas.microsoft.com/office/drawing/2014/main" id="{9462D20D-C395-4115-0F9E-3D20EEC70C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6630" y="6289752"/>
            <a:ext cx="1174339" cy="49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5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_cover_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B93AB78-8456-CD07-ECD8-E241AE4395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1" y="0"/>
            <a:ext cx="12192001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F2ECF7D-D8A4-04D8-D5F7-9FA34DC912C0}"/>
              </a:ext>
            </a:extLst>
          </p:cNvPr>
          <p:cNvGrpSpPr/>
          <p:nvPr userDrawn="1"/>
        </p:nvGrpSpPr>
        <p:grpSpPr>
          <a:xfrm>
            <a:off x="9467871" y="410391"/>
            <a:ext cx="2344580" cy="297053"/>
            <a:chOff x="6935009" y="469087"/>
            <a:chExt cx="1758435" cy="222790"/>
          </a:xfrm>
          <a:solidFill>
            <a:schemeClr val="tx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BE314E9-7191-E296-A33A-BC51B39D7D21}"/>
                </a:ext>
              </a:extLst>
            </p:cNvPr>
            <p:cNvSpPr/>
            <p:nvPr/>
          </p:nvSpPr>
          <p:spPr>
            <a:xfrm>
              <a:off x="6935009" y="469087"/>
              <a:ext cx="729285" cy="213424"/>
            </a:xfrm>
            <a:custGeom>
              <a:avLst/>
              <a:gdLst>
                <a:gd name="connsiteX0" fmla="*/ 26918 w 729285"/>
                <a:gd name="connsiteY0" fmla="*/ 35926 h 213424"/>
                <a:gd name="connsiteX1" fmla="*/ 0 w 729285"/>
                <a:gd name="connsiteY1" fmla="*/ 35926 h 213424"/>
                <a:gd name="connsiteX2" fmla="*/ 0 w 729285"/>
                <a:gd name="connsiteY2" fmla="*/ 177593 h 213424"/>
                <a:gd name="connsiteX3" fmla="*/ 103891 w 729285"/>
                <a:gd name="connsiteY3" fmla="*/ 177593 h 213424"/>
                <a:gd name="connsiteX4" fmla="*/ 103891 w 729285"/>
                <a:gd name="connsiteY4" fmla="*/ 152753 h 213424"/>
                <a:gd name="connsiteX5" fmla="*/ 26918 w 729285"/>
                <a:gd name="connsiteY5" fmla="*/ 152753 h 213424"/>
                <a:gd name="connsiteX6" fmla="*/ 26918 w 729285"/>
                <a:gd name="connsiteY6" fmla="*/ 35926 h 213424"/>
                <a:gd name="connsiteX7" fmla="*/ 2 w 729285"/>
                <a:gd name="connsiteY7" fmla="*/ 8256 h 213424"/>
                <a:gd name="connsiteX8" fmla="*/ 729285 w 729285"/>
                <a:gd name="connsiteY8" fmla="*/ 8256 h 213424"/>
                <a:gd name="connsiteX9" fmla="*/ 729285 w 729285"/>
                <a:gd name="connsiteY9" fmla="*/ 0 h 213424"/>
                <a:gd name="connsiteX10" fmla="*/ 2 w 729285"/>
                <a:gd name="connsiteY10" fmla="*/ 0 h 213424"/>
                <a:gd name="connsiteX11" fmla="*/ 2 w 729285"/>
                <a:gd name="connsiteY11" fmla="*/ 8256 h 213424"/>
                <a:gd name="connsiteX12" fmla="*/ 294423 w 729285"/>
                <a:gd name="connsiteY12" fmla="*/ 35925 h 213424"/>
                <a:gd name="connsiteX13" fmla="*/ 294423 w 729285"/>
                <a:gd name="connsiteY13" fmla="*/ 118281 h 213424"/>
                <a:gd name="connsiteX14" fmla="*/ 284318 w 729285"/>
                <a:gd name="connsiteY14" fmla="*/ 142932 h 213424"/>
                <a:gd name="connsiteX15" fmla="*/ 259762 w 729285"/>
                <a:gd name="connsiteY15" fmla="*/ 150771 h 213424"/>
                <a:gd name="connsiteX16" fmla="*/ 235207 w 729285"/>
                <a:gd name="connsiteY16" fmla="*/ 142932 h 213424"/>
                <a:gd name="connsiteX17" fmla="*/ 225102 w 729285"/>
                <a:gd name="connsiteY17" fmla="*/ 118281 h 213424"/>
                <a:gd name="connsiteX18" fmla="*/ 225102 w 729285"/>
                <a:gd name="connsiteY18" fmla="*/ 35925 h 213424"/>
                <a:gd name="connsiteX19" fmla="*/ 198373 w 729285"/>
                <a:gd name="connsiteY19" fmla="*/ 35925 h 213424"/>
                <a:gd name="connsiteX20" fmla="*/ 198373 w 729285"/>
                <a:gd name="connsiteY20" fmla="*/ 125931 h 213424"/>
                <a:gd name="connsiteX21" fmla="*/ 215749 w 729285"/>
                <a:gd name="connsiteY21" fmla="*/ 162480 h 213424"/>
                <a:gd name="connsiteX22" fmla="*/ 259762 w 729285"/>
                <a:gd name="connsiteY22" fmla="*/ 177593 h 213424"/>
                <a:gd name="connsiteX23" fmla="*/ 303773 w 729285"/>
                <a:gd name="connsiteY23" fmla="*/ 162480 h 213424"/>
                <a:gd name="connsiteX24" fmla="*/ 321152 w 729285"/>
                <a:gd name="connsiteY24" fmla="*/ 125931 h 213424"/>
                <a:gd name="connsiteX25" fmla="*/ 321152 w 729285"/>
                <a:gd name="connsiteY25" fmla="*/ 35925 h 213424"/>
                <a:gd name="connsiteX26" fmla="*/ 294423 w 729285"/>
                <a:gd name="connsiteY26" fmla="*/ 35925 h 213424"/>
                <a:gd name="connsiteX27" fmla="*/ 467700 w 729285"/>
                <a:gd name="connsiteY27" fmla="*/ 177594 h 213424"/>
                <a:gd name="connsiteX28" fmla="*/ 467700 w 729285"/>
                <a:gd name="connsiteY28" fmla="*/ 92686 h 213424"/>
                <a:gd name="connsiteX29" fmla="*/ 511713 w 729285"/>
                <a:gd name="connsiteY29" fmla="*/ 141704 h 213424"/>
                <a:gd name="connsiteX30" fmla="*/ 555724 w 729285"/>
                <a:gd name="connsiteY30" fmla="*/ 92686 h 213424"/>
                <a:gd name="connsiteX31" fmla="*/ 555819 w 729285"/>
                <a:gd name="connsiteY31" fmla="*/ 177594 h 213424"/>
                <a:gd name="connsiteX32" fmla="*/ 582642 w 729285"/>
                <a:gd name="connsiteY32" fmla="*/ 177594 h 213424"/>
                <a:gd name="connsiteX33" fmla="*/ 582642 w 729285"/>
                <a:gd name="connsiteY33" fmla="*/ 35926 h 213424"/>
                <a:gd name="connsiteX34" fmla="*/ 574518 w 729285"/>
                <a:gd name="connsiteY34" fmla="*/ 35926 h 213424"/>
                <a:gd name="connsiteX35" fmla="*/ 511713 w 729285"/>
                <a:gd name="connsiteY35" fmla="*/ 107232 h 213424"/>
                <a:gd name="connsiteX36" fmla="*/ 449001 w 729285"/>
                <a:gd name="connsiteY36" fmla="*/ 35926 h 213424"/>
                <a:gd name="connsiteX37" fmla="*/ 440878 w 729285"/>
                <a:gd name="connsiteY37" fmla="*/ 35926 h 213424"/>
                <a:gd name="connsiteX38" fmla="*/ 440878 w 729285"/>
                <a:gd name="connsiteY38" fmla="*/ 177594 h 213424"/>
                <a:gd name="connsiteX39" fmla="*/ 467700 w 729285"/>
                <a:gd name="connsiteY39" fmla="*/ 177594 h 213424"/>
                <a:gd name="connsiteX40" fmla="*/ 702367 w 729285"/>
                <a:gd name="connsiteY40" fmla="*/ 177595 h 213424"/>
                <a:gd name="connsiteX41" fmla="*/ 729285 w 729285"/>
                <a:gd name="connsiteY41" fmla="*/ 177595 h 213424"/>
                <a:gd name="connsiteX42" fmla="*/ 729285 w 729285"/>
                <a:gd name="connsiteY42" fmla="*/ 35830 h 213424"/>
                <a:gd name="connsiteX43" fmla="*/ 702367 w 729285"/>
                <a:gd name="connsiteY43" fmla="*/ 35830 h 213424"/>
                <a:gd name="connsiteX44" fmla="*/ 702367 w 729285"/>
                <a:gd name="connsiteY44" fmla="*/ 177595 h 213424"/>
                <a:gd name="connsiteX45" fmla="*/ 2 w 729285"/>
                <a:gd name="connsiteY45" fmla="*/ 213424 h 213424"/>
                <a:gd name="connsiteX46" fmla="*/ 729285 w 729285"/>
                <a:gd name="connsiteY46" fmla="*/ 213424 h 213424"/>
                <a:gd name="connsiteX47" fmla="*/ 729285 w 729285"/>
                <a:gd name="connsiteY47" fmla="*/ 205169 h 213424"/>
                <a:gd name="connsiteX48" fmla="*/ 2 w 729285"/>
                <a:gd name="connsiteY48" fmla="*/ 205169 h 213424"/>
                <a:gd name="connsiteX49" fmla="*/ 2 w 729285"/>
                <a:gd name="connsiteY49" fmla="*/ 213424 h 213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29285" h="213424">
                  <a:moveTo>
                    <a:pt x="26918" y="35926"/>
                  </a:moveTo>
                  <a:lnTo>
                    <a:pt x="0" y="35926"/>
                  </a:lnTo>
                  <a:lnTo>
                    <a:pt x="0" y="177593"/>
                  </a:lnTo>
                  <a:lnTo>
                    <a:pt x="103891" y="177593"/>
                  </a:lnTo>
                  <a:lnTo>
                    <a:pt x="103891" y="152753"/>
                  </a:lnTo>
                  <a:lnTo>
                    <a:pt x="26918" y="152753"/>
                  </a:lnTo>
                  <a:lnTo>
                    <a:pt x="26918" y="35926"/>
                  </a:lnTo>
                  <a:close/>
                  <a:moveTo>
                    <a:pt x="2" y="8256"/>
                  </a:moveTo>
                  <a:lnTo>
                    <a:pt x="729285" y="8256"/>
                  </a:lnTo>
                  <a:lnTo>
                    <a:pt x="729285" y="0"/>
                  </a:lnTo>
                  <a:lnTo>
                    <a:pt x="2" y="0"/>
                  </a:lnTo>
                  <a:lnTo>
                    <a:pt x="2" y="8256"/>
                  </a:lnTo>
                  <a:close/>
                  <a:moveTo>
                    <a:pt x="294423" y="35925"/>
                  </a:moveTo>
                  <a:lnTo>
                    <a:pt x="294423" y="118281"/>
                  </a:lnTo>
                  <a:cubicBezTo>
                    <a:pt x="294423" y="129238"/>
                    <a:pt x="291119" y="137550"/>
                    <a:pt x="284318" y="142932"/>
                  </a:cubicBezTo>
                  <a:cubicBezTo>
                    <a:pt x="277802" y="148125"/>
                    <a:pt x="269586" y="150771"/>
                    <a:pt x="259762" y="150771"/>
                  </a:cubicBezTo>
                  <a:cubicBezTo>
                    <a:pt x="249939" y="150771"/>
                    <a:pt x="241723" y="148125"/>
                    <a:pt x="235207" y="142932"/>
                  </a:cubicBezTo>
                  <a:cubicBezTo>
                    <a:pt x="228406" y="137550"/>
                    <a:pt x="225102" y="129238"/>
                    <a:pt x="225102" y="118281"/>
                  </a:cubicBezTo>
                  <a:lnTo>
                    <a:pt x="225102" y="35925"/>
                  </a:lnTo>
                  <a:lnTo>
                    <a:pt x="198373" y="35925"/>
                  </a:lnTo>
                  <a:lnTo>
                    <a:pt x="198373" y="125931"/>
                  </a:lnTo>
                  <a:cubicBezTo>
                    <a:pt x="198373" y="140288"/>
                    <a:pt x="204229" y="152471"/>
                    <a:pt x="215749" y="162480"/>
                  </a:cubicBezTo>
                  <a:cubicBezTo>
                    <a:pt x="227369" y="172588"/>
                    <a:pt x="242009" y="177593"/>
                    <a:pt x="259762" y="177593"/>
                  </a:cubicBezTo>
                  <a:cubicBezTo>
                    <a:pt x="277517" y="177593"/>
                    <a:pt x="292157" y="172588"/>
                    <a:pt x="303773" y="162480"/>
                  </a:cubicBezTo>
                  <a:cubicBezTo>
                    <a:pt x="315393" y="152375"/>
                    <a:pt x="321152" y="140288"/>
                    <a:pt x="321152" y="125931"/>
                  </a:cubicBezTo>
                  <a:lnTo>
                    <a:pt x="321152" y="35925"/>
                  </a:lnTo>
                  <a:lnTo>
                    <a:pt x="294423" y="35925"/>
                  </a:lnTo>
                  <a:close/>
                  <a:moveTo>
                    <a:pt x="467700" y="177594"/>
                  </a:moveTo>
                  <a:lnTo>
                    <a:pt x="467700" y="92686"/>
                  </a:lnTo>
                  <a:lnTo>
                    <a:pt x="511713" y="141704"/>
                  </a:lnTo>
                  <a:lnTo>
                    <a:pt x="555724" y="92686"/>
                  </a:lnTo>
                  <a:lnTo>
                    <a:pt x="555819" y="177594"/>
                  </a:lnTo>
                  <a:lnTo>
                    <a:pt x="582642" y="177594"/>
                  </a:lnTo>
                  <a:lnTo>
                    <a:pt x="582642" y="35926"/>
                  </a:lnTo>
                  <a:lnTo>
                    <a:pt x="574518" y="35926"/>
                  </a:lnTo>
                  <a:lnTo>
                    <a:pt x="511713" y="107232"/>
                  </a:lnTo>
                  <a:lnTo>
                    <a:pt x="449001" y="35926"/>
                  </a:lnTo>
                  <a:lnTo>
                    <a:pt x="440878" y="35926"/>
                  </a:lnTo>
                  <a:lnTo>
                    <a:pt x="440878" y="177594"/>
                  </a:lnTo>
                  <a:lnTo>
                    <a:pt x="467700" y="177594"/>
                  </a:lnTo>
                  <a:close/>
                  <a:moveTo>
                    <a:pt x="702367" y="177595"/>
                  </a:moveTo>
                  <a:lnTo>
                    <a:pt x="729285" y="177595"/>
                  </a:lnTo>
                  <a:lnTo>
                    <a:pt x="729285" y="35830"/>
                  </a:lnTo>
                  <a:lnTo>
                    <a:pt x="702367" y="35830"/>
                  </a:lnTo>
                  <a:lnTo>
                    <a:pt x="702367" y="177595"/>
                  </a:lnTo>
                  <a:close/>
                  <a:moveTo>
                    <a:pt x="2" y="213424"/>
                  </a:moveTo>
                  <a:lnTo>
                    <a:pt x="729285" y="213424"/>
                  </a:lnTo>
                  <a:lnTo>
                    <a:pt x="729285" y="205169"/>
                  </a:lnTo>
                  <a:lnTo>
                    <a:pt x="2" y="205169"/>
                  </a:lnTo>
                  <a:lnTo>
                    <a:pt x="2" y="213424"/>
                  </a:ln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algn="l" defTabSz="914346" rtl="0"/>
              <a:endParaRPr lang="en-US" sz="1800">
                <a:solidFill>
                  <a:schemeClr val="accent5"/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3BA89AE-A3F6-66BA-C2F8-19156C4B354D}"/>
                </a:ext>
              </a:extLst>
            </p:cNvPr>
            <p:cNvSpPr/>
            <p:nvPr/>
          </p:nvSpPr>
          <p:spPr>
            <a:xfrm>
              <a:off x="7754747" y="505253"/>
              <a:ext cx="938697" cy="186624"/>
            </a:xfrm>
            <a:custGeom>
              <a:avLst/>
              <a:gdLst>
                <a:gd name="connsiteX0" fmla="*/ 856527 w 938697"/>
                <a:gd name="connsiteY0" fmla="*/ 186625 h 186624"/>
                <a:gd name="connsiteX1" fmla="*/ 874140 w 938697"/>
                <a:gd name="connsiteY1" fmla="*/ 186625 h 186624"/>
                <a:gd name="connsiteX2" fmla="*/ 938697 w 938697"/>
                <a:gd name="connsiteY2" fmla="*/ 39438 h 186624"/>
                <a:gd name="connsiteX3" fmla="*/ 921326 w 938697"/>
                <a:gd name="connsiteY3" fmla="*/ 39438 h 186624"/>
                <a:gd name="connsiteX4" fmla="*/ 888695 w 938697"/>
                <a:gd name="connsiteY4" fmla="*/ 115496 h 186624"/>
                <a:gd name="connsiteX5" fmla="*/ 855823 w 938697"/>
                <a:gd name="connsiteY5" fmla="*/ 39438 h 186624"/>
                <a:gd name="connsiteX6" fmla="*/ 837516 w 938697"/>
                <a:gd name="connsiteY6" fmla="*/ 39438 h 186624"/>
                <a:gd name="connsiteX7" fmla="*/ 879542 w 938697"/>
                <a:gd name="connsiteY7" fmla="*/ 135215 h 186624"/>
                <a:gd name="connsiteX8" fmla="*/ 856527 w 938697"/>
                <a:gd name="connsiteY8" fmla="*/ 186625 h 186624"/>
                <a:gd name="connsiteX9" fmla="*/ 771530 w 938697"/>
                <a:gd name="connsiteY9" fmla="*/ 140849 h 186624"/>
                <a:gd name="connsiteX10" fmla="*/ 789374 w 938697"/>
                <a:gd name="connsiteY10" fmla="*/ 140849 h 186624"/>
                <a:gd name="connsiteX11" fmla="*/ 789374 w 938697"/>
                <a:gd name="connsiteY11" fmla="*/ 80519 h 186624"/>
                <a:gd name="connsiteX12" fmla="*/ 827638 w 938697"/>
                <a:gd name="connsiteY12" fmla="*/ 55871 h 186624"/>
                <a:gd name="connsiteX13" fmla="*/ 827638 w 938697"/>
                <a:gd name="connsiteY13" fmla="*/ 36621 h 186624"/>
                <a:gd name="connsiteX14" fmla="*/ 788198 w 938697"/>
                <a:gd name="connsiteY14" fmla="*/ 58921 h 186624"/>
                <a:gd name="connsiteX15" fmla="*/ 787021 w 938697"/>
                <a:gd name="connsiteY15" fmla="*/ 39438 h 186624"/>
                <a:gd name="connsiteX16" fmla="*/ 771530 w 938697"/>
                <a:gd name="connsiteY16" fmla="*/ 39438 h 186624"/>
                <a:gd name="connsiteX17" fmla="*/ 771530 w 938697"/>
                <a:gd name="connsiteY17" fmla="*/ 140849 h 186624"/>
                <a:gd name="connsiteX18" fmla="*/ 695194 w 938697"/>
                <a:gd name="connsiteY18" fmla="*/ 130286 h 186624"/>
                <a:gd name="connsiteX19" fmla="*/ 657634 w 938697"/>
                <a:gd name="connsiteY19" fmla="*/ 90144 h 186624"/>
                <a:gd name="connsiteX20" fmla="*/ 695194 w 938697"/>
                <a:gd name="connsiteY20" fmla="*/ 50001 h 186624"/>
                <a:gd name="connsiteX21" fmla="*/ 732522 w 938697"/>
                <a:gd name="connsiteY21" fmla="*/ 90144 h 186624"/>
                <a:gd name="connsiteX22" fmla="*/ 695194 w 938697"/>
                <a:gd name="connsiteY22" fmla="*/ 130286 h 186624"/>
                <a:gd name="connsiteX23" fmla="*/ 695194 w 938697"/>
                <a:gd name="connsiteY23" fmla="*/ 144605 h 186624"/>
                <a:gd name="connsiteX24" fmla="*/ 750356 w 938697"/>
                <a:gd name="connsiteY24" fmla="*/ 90144 h 186624"/>
                <a:gd name="connsiteX25" fmla="*/ 695194 w 938697"/>
                <a:gd name="connsiteY25" fmla="*/ 35682 h 186624"/>
                <a:gd name="connsiteX26" fmla="*/ 639790 w 938697"/>
                <a:gd name="connsiteY26" fmla="*/ 90144 h 186624"/>
                <a:gd name="connsiteX27" fmla="*/ 695194 w 938697"/>
                <a:gd name="connsiteY27" fmla="*/ 144605 h 186624"/>
                <a:gd name="connsiteX28" fmla="*/ 592685 w 938697"/>
                <a:gd name="connsiteY28" fmla="*/ 140849 h 186624"/>
                <a:gd name="connsiteX29" fmla="*/ 610519 w 938697"/>
                <a:gd name="connsiteY29" fmla="*/ 140849 h 186624"/>
                <a:gd name="connsiteX30" fmla="*/ 610519 w 938697"/>
                <a:gd name="connsiteY30" fmla="*/ 51645 h 186624"/>
                <a:gd name="connsiteX31" fmla="*/ 633523 w 938697"/>
                <a:gd name="connsiteY31" fmla="*/ 51645 h 186624"/>
                <a:gd name="connsiteX32" fmla="*/ 633523 w 938697"/>
                <a:gd name="connsiteY32" fmla="*/ 39438 h 186624"/>
                <a:gd name="connsiteX33" fmla="*/ 610519 w 938697"/>
                <a:gd name="connsiteY33" fmla="*/ 39438 h 186624"/>
                <a:gd name="connsiteX34" fmla="*/ 610519 w 938697"/>
                <a:gd name="connsiteY34" fmla="*/ 11738 h 186624"/>
                <a:gd name="connsiteX35" fmla="*/ 592685 w 938697"/>
                <a:gd name="connsiteY35" fmla="*/ 11738 h 186624"/>
                <a:gd name="connsiteX36" fmla="*/ 592685 w 938697"/>
                <a:gd name="connsiteY36" fmla="*/ 39438 h 186624"/>
                <a:gd name="connsiteX37" fmla="*/ 569911 w 938697"/>
                <a:gd name="connsiteY37" fmla="*/ 39438 h 186624"/>
                <a:gd name="connsiteX38" fmla="*/ 569911 w 938697"/>
                <a:gd name="connsiteY38" fmla="*/ 51645 h 186624"/>
                <a:gd name="connsiteX39" fmla="*/ 592685 w 938697"/>
                <a:gd name="connsiteY39" fmla="*/ 51645 h 186624"/>
                <a:gd name="connsiteX40" fmla="*/ 592685 w 938697"/>
                <a:gd name="connsiteY40" fmla="*/ 140849 h 186624"/>
                <a:gd name="connsiteX41" fmla="*/ 520684 w 938697"/>
                <a:gd name="connsiteY41" fmla="*/ 143666 h 186624"/>
                <a:gd name="connsiteX42" fmla="*/ 556131 w 938697"/>
                <a:gd name="connsiteY42" fmla="*/ 133337 h 186624"/>
                <a:gd name="connsiteX43" fmla="*/ 556131 w 938697"/>
                <a:gd name="connsiteY43" fmla="*/ 117140 h 186624"/>
                <a:gd name="connsiteX44" fmla="*/ 522333 w 938697"/>
                <a:gd name="connsiteY44" fmla="*/ 129112 h 186624"/>
                <a:gd name="connsiteX45" fmla="*/ 485709 w 938697"/>
                <a:gd name="connsiteY45" fmla="*/ 90144 h 186624"/>
                <a:gd name="connsiteX46" fmla="*/ 522333 w 938697"/>
                <a:gd name="connsiteY46" fmla="*/ 51175 h 186624"/>
                <a:gd name="connsiteX47" fmla="*/ 556131 w 938697"/>
                <a:gd name="connsiteY47" fmla="*/ 63147 h 186624"/>
                <a:gd name="connsiteX48" fmla="*/ 556131 w 938697"/>
                <a:gd name="connsiteY48" fmla="*/ 46949 h 186624"/>
                <a:gd name="connsiteX49" fmla="*/ 520684 w 938697"/>
                <a:gd name="connsiteY49" fmla="*/ 36621 h 186624"/>
                <a:gd name="connsiteX50" fmla="*/ 467865 w 938697"/>
                <a:gd name="connsiteY50" fmla="*/ 90144 h 186624"/>
                <a:gd name="connsiteX51" fmla="*/ 520684 w 938697"/>
                <a:gd name="connsiteY51" fmla="*/ 143666 h 186624"/>
                <a:gd name="connsiteX52" fmla="*/ 394013 w 938697"/>
                <a:gd name="connsiteY52" fmla="*/ 129346 h 186624"/>
                <a:gd name="connsiteX53" fmla="*/ 359039 w 938697"/>
                <a:gd name="connsiteY53" fmla="*/ 90144 h 186624"/>
                <a:gd name="connsiteX54" fmla="*/ 394013 w 938697"/>
                <a:gd name="connsiteY54" fmla="*/ 50941 h 186624"/>
                <a:gd name="connsiteX55" fmla="*/ 428998 w 938697"/>
                <a:gd name="connsiteY55" fmla="*/ 90144 h 186624"/>
                <a:gd name="connsiteX56" fmla="*/ 394013 w 938697"/>
                <a:gd name="connsiteY56" fmla="*/ 129346 h 186624"/>
                <a:gd name="connsiteX57" fmla="*/ 389557 w 938697"/>
                <a:gd name="connsiteY57" fmla="*/ 143666 h 186624"/>
                <a:gd name="connsiteX58" fmla="*/ 429460 w 938697"/>
                <a:gd name="connsiteY58" fmla="*/ 122538 h 186624"/>
                <a:gd name="connsiteX59" fmla="*/ 430165 w 938697"/>
                <a:gd name="connsiteY59" fmla="*/ 140849 h 186624"/>
                <a:gd name="connsiteX60" fmla="*/ 445665 w 938697"/>
                <a:gd name="connsiteY60" fmla="*/ 140849 h 186624"/>
                <a:gd name="connsiteX61" fmla="*/ 445665 w 938697"/>
                <a:gd name="connsiteY61" fmla="*/ 39438 h 186624"/>
                <a:gd name="connsiteX62" fmla="*/ 430165 w 938697"/>
                <a:gd name="connsiteY62" fmla="*/ 39438 h 186624"/>
                <a:gd name="connsiteX63" fmla="*/ 429460 w 938697"/>
                <a:gd name="connsiteY63" fmla="*/ 57749 h 186624"/>
                <a:gd name="connsiteX64" fmla="*/ 389557 w 938697"/>
                <a:gd name="connsiteY64" fmla="*/ 36621 h 186624"/>
                <a:gd name="connsiteX65" fmla="*/ 341194 w 938697"/>
                <a:gd name="connsiteY65" fmla="*/ 90144 h 186624"/>
                <a:gd name="connsiteX66" fmla="*/ 389557 w 938697"/>
                <a:gd name="connsiteY66" fmla="*/ 143666 h 186624"/>
                <a:gd name="connsiteX67" fmla="*/ 249981 w 938697"/>
                <a:gd name="connsiteY67" fmla="*/ 140849 h 186624"/>
                <a:gd name="connsiteX68" fmla="*/ 268761 w 938697"/>
                <a:gd name="connsiteY68" fmla="*/ 140849 h 186624"/>
                <a:gd name="connsiteX69" fmla="*/ 268761 w 938697"/>
                <a:gd name="connsiteY69" fmla="*/ 74415 h 186624"/>
                <a:gd name="connsiteX70" fmla="*/ 323451 w 938697"/>
                <a:gd name="connsiteY70" fmla="*/ 74415 h 186624"/>
                <a:gd name="connsiteX71" fmla="*/ 323451 w 938697"/>
                <a:gd name="connsiteY71" fmla="*/ 58687 h 186624"/>
                <a:gd name="connsiteX72" fmla="*/ 268761 w 938697"/>
                <a:gd name="connsiteY72" fmla="*/ 58687 h 186624"/>
                <a:gd name="connsiteX73" fmla="*/ 268761 w 938697"/>
                <a:gd name="connsiteY73" fmla="*/ 15728 h 186624"/>
                <a:gd name="connsiteX74" fmla="*/ 335189 w 938697"/>
                <a:gd name="connsiteY74" fmla="*/ 15728 h 186624"/>
                <a:gd name="connsiteX75" fmla="*/ 335189 w 938697"/>
                <a:gd name="connsiteY75" fmla="*/ 0 h 186624"/>
                <a:gd name="connsiteX76" fmla="*/ 249981 w 938697"/>
                <a:gd name="connsiteY76" fmla="*/ 0 h 186624"/>
                <a:gd name="connsiteX77" fmla="*/ 249981 w 938697"/>
                <a:gd name="connsiteY77" fmla="*/ 140849 h 186624"/>
                <a:gd name="connsiteX78" fmla="*/ 149273 w 938697"/>
                <a:gd name="connsiteY78" fmla="*/ 140849 h 186624"/>
                <a:gd name="connsiteX79" fmla="*/ 168052 w 938697"/>
                <a:gd name="connsiteY79" fmla="*/ 140849 h 186624"/>
                <a:gd name="connsiteX80" fmla="*/ 168052 w 938697"/>
                <a:gd name="connsiteY80" fmla="*/ 0 h 186624"/>
                <a:gd name="connsiteX81" fmla="*/ 149273 w 938697"/>
                <a:gd name="connsiteY81" fmla="*/ 0 h 186624"/>
                <a:gd name="connsiteX82" fmla="*/ 149273 w 938697"/>
                <a:gd name="connsiteY82" fmla="*/ 140849 h 186624"/>
                <a:gd name="connsiteX83" fmla="*/ 41550 w 938697"/>
                <a:gd name="connsiteY83" fmla="*/ 86153 h 186624"/>
                <a:gd name="connsiteX84" fmla="*/ 66197 w 938697"/>
                <a:gd name="connsiteY84" fmla="*/ 28170 h 186624"/>
                <a:gd name="connsiteX85" fmla="*/ 90851 w 938697"/>
                <a:gd name="connsiteY85" fmla="*/ 86153 h 186624"/>
                <a:gd name="connsiteX86" fmla="*/ 41550 w 938697"/>
                <a:gd name="connsiteY86" fmla="*/ 86153 h 186624"/>
                <a:gd name="connsiteX87" fmla="*/ 0 w 938697"/>
                <a:gd name="connsiteY87" fmla="*/ 140849 h 186624"/>
                <a:gd name="connsiteX88" fmla="*/ 18310 w 938697"/>
                <a:gd name="connsiteY88" fmla="*/ 140849 h 186624"/>
                <a:gd name="connsiteX89" fmla="*/ 35212 w 938697"/>
                <a:gd name="connsiteY89" fmla="*/ 101412 h 186624"/>
                <a:gd name="connsiteX90" fmla="*/ 97188 w 938697"/>
                <a:gd name="connsiteY90" fmla="*/ 101412 h 186624"/>
                <a:gd name="connsiteX91" fmla="*/ 114087 w 938697"/>
                <a:gd name="connsiteY91" fmla="*/ 140849 h 186624"/>
                <a:gd name="connsiteX92" fmla="*/ 133340 w 938697"/>
                <a:gd name="connsiteY92" fmla="*/ 140849 h 186624"/>
                <a:gd name="connsiteX93" fmla="*/ 72775 w 938697"/>
                <a:gd name="connsiteY93" fmla="*/ 0 h 186624"/>
                <a:gd name="connsiteX94" fmla="*/ 60564 w 938697"/>
                <a:gd name="connsiteY94" fmla="*/ 0 h 186624"/>
                <a:gd name="connsiteX95" fmla="*/ 0 w 938697"/>
                <a:gd name="connsiteY95" fmla="*/ 140849 h 18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938697" h="186624">
                  <a:moveTo>
                    <a:pt x="856527" y="186625"/>
                  </a:moveTo>
                  <a:lnTo>
                    <a:pt x="874140" y="186625"/>
                  </a:lnTo>
                  <a:lnTo>
                    <a:pt x="938697" y="39438"/>
                  </a:lnTo>
                  <a:lnTo>
                    <a:pt x="921326" y="39438"/>
                  </a:lnTo>
                  <a:lnTo>
                    <a:pt x="888695" y="115496"/>
                  </a:lnTo>
                  <a:lnTo>
                    <a:pt x="855823" y="39438"/>
                  </a:lnTo>
                  <a:lnTo>
                    <a:pt x="837516" y="39438"/>
                  </a:lnTo>
                  <a:lnTo>
                    <a:pt x="879542" y="135215"/>
                  </a:lnTo>
                  <a:lnTo>
                    <a:pt x="856527" y="186625"/>
                  </a:lnTo>
                  <a:close/>
                  <a:moveTo>
                    <a:pt x="771530" y="140849"/>
                  </a:moveTo>
                  <a:lnTo>
                    <a:pt x="789374" y="140849"/>
                  </a:lnTo>
                  <a:lnTo>
                    <a:pt x="789374" y="80519"/>
                  </a:lnTo>
                  <a:cubicBezTo>
                    <a:pt x="789374" y="63383"/>
                    <a:pt x="808386" y="52349"/>
                    <a:pt x="827638" y="55871"/>
                  </a:cubicBezTo>
                  <a:lnTo>
                    <a:pt x="827638" y="36621"/>
                  </a:lnTo>
                  <a:cubicBezTo>
                    <a:pt x="810498" y="36621"/>
                    <a:pt x="794776" y="46481"/>
                    <a:pt x="788198" y="58921"/>
                  </a:cubicBezTo>
                  <a:lnTo>
                    <a:pt x="787021" y="39438"/>
                  </a:lnTo>
                  <a:lnTo>
                    <a:pt x="771530" y="39438"/>
                  </a:lnTo>
                  <a:lnTo>
                    <a:pt x="771530" y="140849"/>
                  </a:lnTo>
                  <a:close/>
                  <a:moveTo>
                    <a:pt x="695194" y="130286"/>
                  </a:moveTo>
                  <a:cubicBezTo>
                    <a:pt x="672189" y="130286"/>
                    <a:pt x="657634" y="112444"/>
                    <a:pt x="657634" y="90144"/>
                  </a:cubicBezTo>
                  <a:cubicBezTo>
                    <a:pt x="657634" y="68077"/>
                    <a:pt x="671958" y="50001"/>
                    <a:pt x="695194" y="50001"/>
                  </a:cubicBezTo>
                  <a:cubicBezTo>
                    <a:pt x="718198" y="50001"/>
                    <a:pt x="732522" y="68077"/>
                    <a:pt x="732522" y="90144"/>
                  </a:cubicBezTo>
                  <a:cubicBezTo>
                    <a:pt x="732522" y="112444"/>
                    <a:pt x="718198" y="130286"/>
                    <a:pt x="695194" y="130286"/>
                  </a:cubicBezTo>
                  <a:moveTo>
                    <a:pt x="695194" y="144605"/>
                  </a:moveTo>
                  <a:cubicBezTo>
                    <a:pt x="727825" y="144605"/>
                    <a:pt x="750356" y="119956"/>
                    <a:pt x="750356" y="90144"/>
                  </a:cubicBezTo>
                  <a:cubicBezTo>
                    <a:pt x="750356" y="60565"/>
                    <a:pt x="727825" y="35682"/>
                    <a:pt x="695194" y="35682"/>
                  </a:cubicBezTo>
                  <a:cubicBezTo>
                    <a:pt x="662332" y="35682"/>
                    <a:pt x="639790" y="60565"/>
                    <a:pt x="639790" y="90144"/>
                  </a:cubicBezTo>
                  <a:cubicBezTo>
                    <a:pt x="639790" y="119956"/>
                    <a:pt x="662332" y="144605"/>
                    <a:pt x="695194" y="144605"/>
                  </a:cubicBezTo>
                  <a:moveTo>
                    <a:pt x="592685" y="140849"/>
                  </a:moveTo>
                  <a:lnTo>
                    <a:pt x="610519" y="140849"/>
                  </a:lnTo>
                  <a:lnTo>
                    <a:pt x="610519" y="51645"/>
                  </a:lnTo>
                  <a:lnTo>
                    <a:pt x="633523" y="51645"/>
                  </a:lnTo>
                  <a:lnTo>
                    <a:pt x="633523" y="39438"/>
                  </a:lnTo>
                  <a:lnTo>
                    <a:pt x="610519" y="39438"/>
                  </a:lnTo>
                  <a:lnTo>
                    <a:pt x="610519" y="11738"/>
                  </a:lnTo>
                  <a:lnTo>
                    <a:pt x="592685" y="11738"/>
                  </a:lnTo>
                  <a:lnTo>
                    <a:pt x="592685" y="39438"/>
                  </a:lnTo>
                  <a:lnTo>
                    <a:pt x="569911" y="39438"/>
                  </a:lnTo>
                  <a:lnTo>
                    <a:pt x="569911" y="51645"/>
                  </a:lnTo>
                  <a:lnTo>
                    <a:pt x="592685" y="51645"/>
                  </a:lnTo>
                  <a:lnTo>
                    <a:pt x="592685" y="140849"/>
                  </a:lnTo>
                  <a:close/>
                  <a:moveTo>
                    <a:pt x="520684" y="143666"/>
                  </a:moveTo>
                  <a:cubicBezTo>
                    <a:pt x="534062" y="143666"/>
                    <a:pt x="544634" y="141319"/>
                    <a:pt x="556131" y="133337"/>
                  </a:cubicBezTo>
                  <a:lnTo>
                    <a:pt x="556131" y="117140"/>
                  </a:lnTo>
                  <a:cubicBezTo>
                    <a:pt x="546505" y="126060"/>
                    <a:pt x="534062" y="129112"/>
                    <a:pt x="522333" y="129112"/>
                  </a:cubicBezTo>
                  <a:cubicBezTo>
                    <a:pt x="500496" y="129112"/>
                    <a:pt x="485709" y="112914"/>
                    <a:pt x="485709" y="90144"/>
                  </a:cubicBezTo>
                  <a:cubicBezTo>
                    <a:pt x="485709" y="67843"/>
                    <a:pt x="500496" y="51175"/>
                    <a:pt x="522333" y="51175"/>
                  </a:cubicBezTo>
                  <a:cubicBezTo>
                    <a:pt x="534062" y="51175"/>
                    <a:pt x="546505" y="54227"/>
                    <a:pt x="556131" y="63147"/>
                  </a:cubicBezTo>
                  <a:lnTo>
                    <a:pt x="556131" y="46949"/>
                  </a:lnTo>
                  <a:cubicBezTo>
                    <a:pt x="544634" y="38968"/>
                    <a:pt x="534062" y="36621"/>
                    <a:pt x="520684" y="36621"/>
                  </a:cubicBezTo>
                  <a:cubicBezTo>
                    <a:pt x="489934" y="36621"/>
                    <a:pt x="467865" y="58453"/>
                    <a:pt x="467865" y="90144"/>
                  </a:cubicBezTo>
                  <a:cubicBezTo>
                    <a:pt x="467865" y="121834"/>
                    <a:pt x="489934" y="143666"/>
                    <a:pt x="520684" y="143666"/>
                  </a:cubicBezTo>
                  <a:moveTo>
                    <a:pt x="394013" y="129346"/>
                  </a:moveTo>
                  <a:cubicBezTo>
                    <a:pt x="374771" y="129346"/>
                    <a:pt x="359039" y="114558"/>
                    <a:pt x="359039" y="90144"/>
                  </a:cubicBezTo>
                  <a:cubicBezTo>
                    <a:pt x="359039" y="65729"/>
                    <a:pt x="374771" y="50941"/>
                    <a:pt x="394013" y="50941"/>
                  </a:cubicBezTo>
                  <a:cubicBezTo>
                    <a:pt x="413266" y="50941"/>
                    <a:pt x="428998" y="65729"/>
                    <a:pt x="428998" y="90144"/>
                  </a:cubicBezTo>
                  <a:cubicBezTo>
                    <a:pt x="428998" y="114558"/>
                    <a:pt x="413266" y="129346"/>
                    <a:pt x="394013" y="129346"/>
                  </a:cubicBezTo>
                  <a:moveTo>
                    <a:pt x="389557" y="143666"/>
                  </a:moveTo>
                  <a:cubicBezTo>
                    <a:pt x="406225" y="143666"/>
                    <a:pt x="421011" y="135450"/>
                    <a:pt x="429460" y="122538"/>
                  </a:cubicBezTo>
                  <a:lnTo>
                    <a:pt x="430165" y="140849"/>
                  </a:lnTo>
                  <a:lnTo>
                    <a:pt x="445665" y="140849"/>
                  </a:lnTo>
                  <a:lnTo>
                    <a:pt x="445665" y="39438"/>
                  </a:lnTo>
                  <a:lnTo>
                    <a:pt x="430165" y="39438"/>
                  </a:lnTo>
                  <a:lnTo>
                    <a:pt x="429460" y="57749"/>
                  </a:lnTo>
                  <a:cubicBezTo>
                    <a:pt x="421011" y="44837"/>
                    <a:pt x="406225" y="36621"/>
                    <a:pt x="389557" y="36621"/>
                  </a:cubicBezTo>
                  <a:cubicBezTo>
                    <a:pt x="361624" y="36621"/>
                    <a:pt x="341194" y="60565"/>
                    <a:pt x="341194" y="90144"/>
                  </a:cubicBezTo>
                  <a:cubicBezTo>
                    <a:pt x="341194" y="119722"/>
                    <a:pt x="361624" y="143666"/>
                    <a:pt x="389557" y="143666"/>
                  </a:cubicBezTo>
                  <a:moveTo>
                    <a:pt x="249981" y="140849"/>
                  </a:moveTo>
                  <a:lnTo>
                    <a:pt x="268761" y="140849"/>
                  </a:lnTo>
                  <a:lnTo>
                    <a:pt x="268761" y="74415"/>
                  </a:lnTo>
                  <a:lnTo>
                    <a:pt x="323451" y="74415"/>
                  </a:lnTo>
                  <a:lnTo>
                    <a:pt x="323451" y="58687"/>
                  </a:lnTo>
                  <a:lnTo>
                    <a:pt x="268761" y="58687"/>
                  </a:lnTo>
                  <a:lnTo>
                    <a:pt x="268761" y="15728"/>
                  </a:lnTo>
                  <a:lnTo>
                    <a:pt x="335189" y="15728"/>
                  </a:lnTo>
                  <a:lnTo>
                    <a:pt x="335189" y="0"/>
                  </a:lnTo>
                  <a:lnTo>
                    <a:pt x="249981" y="0"/>
                  </a:lnTo>
                  <a:lnTo>
                    <a:pt x="249981" y="140849"/>
                  </a:lnTo>
                  <a:close/>
                  <a:moveTo>
                    <a:pt x="149273" y="140849"/>
                  </a:moveTo>
                  <a:lnTo>
                    <a:pt x="168052" y="140849"/>
                  </a:lnTo>
                  <a:lnTo>
                    <a:pt x="168052" y="0"/>
                  </a:lnTo>
                  <a:lnTo>
                    <a:pt x="149273" y="0"/>
                  </a:lnTo>
                  <a:lnTo>
                    <a:pt x="149273" y="140849"/>
                  </a:lnTo>
                  <a:close/>
                  <a:moveTo>
                    <a:pt x="41550" y="86153"/>
                  </a:moveTo>
                  <a:lnTo>
                    <a:pt x="66197" y="28170"/>
                  </a:lnTo>
                  <a:lnTo>
                    <a:pt x="90851" y="86153"/>
                  </a:lnTo>
                  <a:lnTo>
                    <a:pt x="41550" y="86153"/>
                  </a:lnTo>
                  <a:close/>
                  <a:moveTo>
                    <a:pt x="0" y="140849"/>
                  </a:moveTo>
                  <a:lnTo>
                    <a:pt x="18310" y="140849"/>
                  </a:lnTo>
                  <a:lnTo>
                    <a:pt x="35212" y="101412"/>
                  </a:lnTo>
                  <a:lnTo>
                    <a:pt x="97188" y="101412"/>
                  </a:lnTo>
                  <a:lnTo>
                    <a:pt x="114087" y="140849"/>
                  </a:lnTo>
                  <a:lnTo>
                    <a:pt x="133340" y="140849"/>
                  </a:lnTo>
                  <a:lnTo>
                    <a:pt x="72775" y="0"/>
                  </a:lnTo>
                  <a:lnTo>
                    <a:pt x="60564" y="0"/>
                  </a:lnTo>
                  <a:lnTo>
                    <a:pt x="0" y="140849"/>
                  </a:ln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algn="l" defTabSz="914346" rtl="0"/>
              <a:endParaRPr lang="en-US" sz="1800">
                <a:solidFill>
                  <a:schemeClr val="accent5"/>
                </a:solidFill>
              </a:endParaRPr>
            </a:p>
          </p:txBody>
        </p:sp>
      </p:grp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34BAA7C0-DC4E-D78C-635D-1B249C41A1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11313379" y="6309323"/>
            <a:ext cx="508413" cy="230180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C197750-EEBD-B34A-BE39-A2AA7A4A96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57078EF7-762E-4FE8-A3F1-7BC061BD8DB1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auto">
          <a:xfrm>
            <a:off x="623394" y="6309323"/>
            <a:ext cx="1536172" cy="2301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>
              <a:defRPr/>
            </a:pPr>
            <a:fld id="{BFD23C39-6533-F94A-BED1-9EADEC46FC3B}" type="datetime1">
              <a:t>6/2/26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04E268-86F0-050F-3149-1C04FE9C307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3394" y="1270000"/>
            <a:ext cx="6204919" cy="4326467"/>
          </a:xfrm>
        </p:spPr>
        <p:txBody>
          <a:bodyPr anchor="ctr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A027E31-E7E2-C3DC-A58C-64481A85EEE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62512" y="972739"/>
            <a:ext cx="5453237" cy="55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40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Agenda_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A196CC-FB89-882B-BF72-D0A1D42596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4977" y="0"/>
            <a:ext cx="6097025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80F9120-7A92-8F69-1342-9DCA73C1A972}"/>
              </a:ext>
            </a:extLst>
          </p:cNvPr>
          <p:cNvGrpSpPr/>
          <p:nvPr userDrawn="1"/>
        </p:nvGrpSpPr>
        <p:grpSpPr>
          <a:xfrm>
            <a:off x="9467871" y="410391"/>
            <a:ext cx="2344580" cy="297053"/>
            <a:chOff x="6935009" y="469087"/>
            <a:chExt cx="1758435" cy="222790"/>
          </a:xfrm>
          <a:solidFill>
            <a:schemeClr val="tx1"/>
          </a:solidFill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1166A9B3-B4B3-5981-6236-3379593D18D5}"/>
                </a:ext>
              </a:extLst>
            </p:cNvPr>
            <p:cNvSpPr/>
            <p:nvPr/>
          </p:nvSpPr>
          <p:spPr>
            <a:xfrm>
              <a:off x="6935009" y="469087"/>
              <a:ext cx="729285" cy="213424"/>
            </a:xfrm>
            <a:custGeom>
              <a:avLst/>
              <a:gdLst>
                <a:gd name="connsiteX0" fmla="*/ 26918 w 729285"/>
                <a:gd name="connsiteY0" fmla="*/ 35926 h 213424"/>
                <a:gd name="connsiteX1" fmla="*/ 0 w 729285"/>
                <a:gd name="connsiteY1" fmla="*/ 35926 h 213424"/>
                <a:gd name="connsiteX2" fmla="*/ 0 w 729285"/>
                <a:gd name="connsiteY2" fmla="*/ 177593 h 213424"/>
                <a:gd name="connsiteX3" fmla="*/ 103891 w 729285"/>
                <a:gd name="connsiteY3" fmla="*/ 177593 h 213424"/>
                <a:gd name="connsiteX4" fmla="*/ 103891 w 729285"/>
                <a:gd name="connsiteY4" fmla="*/ 152753 h 213424"/>
                <a:gd name="connsiteX5" fmla="*/ 26918 w 729285"/>
                <a:gd name="connsiteY5" fmla="*/ 152753 h 213424"/>
                <a:gd name="connsiteX6" fmla="*/ 26918 w 729285"/>
                <a:gd name="connsiteY6" fmla="*/ 35926 h 213424"/>
                <a:gd name="connsiteX7" fmla="*/ 2 w 729285"/>
                <a:gd name="connsiteY7" fmla="*/ 8256 h 213424"/>
                <a:gd name="connsiteX8" fmla="*/ 729285 w 729285"/>
                <a:gd name="connsiteY8" fmla="*/ 8256 h 213424"/>
                <a:gd name="connsiteX9" fmla="*/ 729285 w 729285"/>
                <a:gd name="connsiteY9" fmla="*/ 0 h 213424"/>
                <a:gd name="connsiteX10" fmla="*/ 2 w 729285"/>
                <a:gd name="connsiteY10" fmla="*/ 0 h 213424"/>
                <a:gd name="connsiteX11" fmla="*/ 2 w 729285"/>
                <a:gd name="connsiteY11" fmla="*/ 8256 h 213424"/>
                <a:gd name="connsiteX12" fmla="*/ 294423 w 729285"/>
                <a:gd name="connsiteY12" fmla="*/ 35925 h 213424"/>
                <a:gd name="connsiteX13" fmla="*/ 294423 w 729285"/>
                <a:gd name="connsiteY13" fmla="*/ 118281 h 213424"/>
                <a:gd name="connsiteX14" fmla="*/ 284318 w 729285"/>
                <a:gd name="connsiteY14" fmla="*/ 142932 h 213424"/>
                <a:gd name="connsiteX15" fmla="*/ 259762 w 729285"/>
                <a:gd name="connsiteY15" fmla="*/ 150771 h 213424"/>
                <a:gd name="connsiteX16" fmla="*/ 235207 w 729285"/>
                <a:gd name="connsiteY16" fmla="*/ 142932 h 213424"/>
                <a:gd name="connsiteX17" fmla="*/ 225102 w 729285"/>
                <a:gd name="connsiteY17" fmla="*/ 118281 h 213424"/>
                <a:gd name="connsiteX18" fmla="*/ 225102 w 729285"/>
                <a:gd name="connsiteY18" fmla="*/ 35925 h 213424"/>
                <a:gd name="connsiteX19" fmla="*/ 198373 w 729285"/>
                <a:gd name="connsiteY19" fmla="*/ 35925 h 213424"/>
                <a:gd name="connsiteX20" fmla="*/ 198373 w 729285"/>
                <a:gd name="connsiteY20" fmla="*/ 125931 h 213424"/>
                <a:gd name="connsiteX21" fmla="*/ 215749 w 729285"/>
                <a:gd name="connsiteY21" fmla="*/ 162480 h 213424"/>
                <a:gd name="connsiteX22" fmla="*/ 259762 w 729285"/>
                <a:gd name="connsiteY22" fmla="*/ 177593 h 213424"/>
                <a:gd name="connsiteX23" fmla="*/ 303773 w 729285"/>
                <a:gd name="connsiteY23" fmla="*/ 162480 h 213424"/>
                <a:gd name="connsiteX24" fmla="*/ 321152 w 729285"/>
                <a:gd name="connsiteY24" fmla="*/ 125931 h 213424"/>
                <a:gd name="connsiteX25" fmla="*/ 321152 w 729285"/>
                <a:gd name="connsiteY25" fmla="*/ 35925 h 213424"/>
                <a:gd name="connsiteX26" fmla="*/ 294423 w 729285"/>
                <a:gd name="connsiteY26" fmla="*/ 35925 h 213424"/>
                <a:gd name="connsiteX27" fmla="*/ 467700 w 729285"/>
                <a:gd name="connsiteY27" fmla="*/ 177594 h 213424"/>
                <a:gd name="connsiteX28" fmla="*/ 467700 w 729285"/>
                <a:gd name="connsiteY28" fmla="*/ 92686 h 213424"/>
                <a:gd name="connsiteX29" fmla="*/ 511713 w 729285"/>
                <a:gd name="connsiteY29" fmla="*/ 141704 h 213424"/>
                <a:gd name="connsiteX30" fmla="*/ 555724 w 729285"/>
                <a:gd name="connsiteY30" fmla="*/ 92686 h 213424"/>
                <a:gd name="connsiteX31" fmla="*/ 555819 w 729285"/>
                <a:gd name="connsiteY31" fmla="*/ 177594 h 213424"/>
                <a:gd name="connsiteX32" fmla="*/ 582642 w 729285"/>
                <a:gd name="connsiteY32" fmla="*/ 177594 h 213424"/>
                <a:gd name="connsiteX33" fmla="*/ 582642 w 729285"/>
                <a:gd name="connsiteY33" fmla="*/ 35926 h 213424"/>
                <a:gd name="connsiteX34" fmla="*/ 574518 w 729285"/>
                <a:gd name="connsiteY34" fmla="*/ 35926 h 213424"/>
                <a:gd name="connsiteX35" fmla="*/ 511713 w 729285"/>
                <a:gd name="connsiteY35" fmla="*/ 107232 h 213424"/>
                <a:gd name="connsiteX36" fmla="*/ 449001 w 729285"/>
                <a:gd name="connsiteY36" fmla="*/ 35926 h 213424"/>
                <a:gd name="connsiteX37" fmla="*/ 440878 w 729285"/>
                <a:gd name="connsiteY37" fmla="*/ 35926 h 213424"/>
                <a:gd name="connsiteX38" fmla="*/ 440878 w 729285"/>
                <a:gd name="connsiteY38" fmla="*/ 177594 h 213424"/>
                <a:gd name="connsiteX39" fmla="*/ 467700 w 729285"/>
                <a:gd name="connsiteY39" fmla="*/ 177594 h 213424"/>
                <a:gd name="connsiteX40" fmla="*/ 702367 w 729285"/>
                <a:gd name="connsiteY40" fmla="*/ 177595 h 213424"/>
                <a:gd name="connsiteX41" fmla="*/ 729285 w 729285"/>
                <a:gd name="connsiteY41" fmla="*/ 177595 h 213424"/>
                <a:gd name="connsiteX42" fmla="*/ 729285 w 729285"/>
                <a:gd name="connsiteY42" fmla="*/ 35830 h 213424"/>
                <a:gd name="connsiteX43" fmla="*/ 702367 w 729285"/>
                <a:gd name="connsiteY43" fmla="*/ 35830 h 213424"/>
                <a:gd name="connsiteX44" fmla="*/ 702367 w 729285"/>
                <a:gd name="connsiteY44" fmla="*/ 177595 h 213424"/>
                <a:gd name="connsiteX45" fmla="*/ 2 w 729285"/>
                <a:gd name="connsiteY45" fmla="*/ 213424 h 213424"/>
                <a:gd name="connsiteX46" fmla="*/ 729285 w 729285"/>
                <a:gd name="connsiteY46" fmla="*/ 213424 h 213424"/>
                <a:gd name="connsiteX47" fmla="*/ 729285 w 729285"/>
                <a:gd name="connsiteY47" fmla="*/ 205169 h 213424"/>
                <a:gd name="connsiteX48" fmla="*/ 2 w 729285"/>
                <a:gd name="connsiteY48" fmla="*/ 205169 h 213424"/>
                <a:gd name="connsiteX49" fmla="*/ 2 w 729285"/>
                <a:gd name="connsiteY49" fmla="*/ 213424 h 213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29285" h="213424">
                  <a:moveTo>
                    <a:pt x="26918" y="35926"/>
                  </a:moveTo>
                  <a:lnTo>
                    <a:pt x="0" y="35926"/>
                  </a:lnTo>
                  <a:lnTo>
                    <a:pt x="0" y="177593"/>
                  </a:lnTo>
                  <a:lnTo>
                    <a:pt x="103891" y="177593"/>
                  </a:lnTo>
                  <a:lnTo>
                    <a:pt x="103891" y="152753"/>
                  </a:lnTo>
                  <a:lnTo>
                    <a:pt x="26918" y="152753"/>
                  </a:lnTo>
                  <a:lnTo>
                    <a:pt x="26918" y="35926"/>
                  </a:lnTo>
                  <a:close/>
                  <a:moveTo>
                    <a:pt x="2" y="8256"/>
                  </a:moveTo>
                  <a:lnTo>
                    <a:pt x="729285" y="8256"/>
                  </a:lnTo>
                  <a:lnTo>
                    <a:pt x="729285" y="0"/>
                  </a:lnTo>
                  <a:lnTo>
                    <a:pt x="2" y="0"/>
                  </a:lnTo>
                  <a:lnTo>
                    <a:pt x="2" y="8256"/>
                  </a:lnTo>
                  <a:close/>
                  <a:moveTo>
                    <a:pt x="294423" y="35925"/>
                  </a:moveTo>
                  <a:lnTo>
                    <a:pt x="294423" y="118281"/>
                  </a:lnTo>
                  <a:cubicBezTo>
                    <a:pt x="294423" y="129238"/>
                    <a:pt x="291119" y="137550"/>
                    <a:pt x="284318" y="142932"/>
                  </a:cubicBezTo>
                  <a:cubicBezTo>
                    <a:pt x="277802" y="148125"/>
                    <a:pt x="269586" y="150771"/>
                    <a:pt x="259762" y="150771"/>
                  </a:cubicBezTo>
                  <a:cubicBezTo>
                    <a:pt x="249939" y="150771"/>
                    <a:pt x="241723" y="148125"/>
                    <a:pt x="235207" y="142932"/>
                  </a:cubicBezTo>
                  <a:cubicBezTo>
                    <a:pt x="228406" y="137550"/>
                    <a:pt x="225102" y="129238"/>
                    <a:pt x="225102" y="118281"/>
                  </a:cubicBezTo>
                  <a:lnTo>
                    <a:pt x="225102" y="35925"/>
                  </a:lnTo>
                  <a:lnTo>
                    <a:pt x="198373" y="35925"/>
                  </a:lnTo>
                  <a:lnTo>
                    <a:pt x="198373" y="125931"/>
                  </a:lnTo>
                  <a:cubicBezTo>
                    <a:pt x="198373" y="140288"/>
                    <a:pt x="204229" y="152471"/>
                    <a:pt x="215749" y="162480"/>
                  </a:cubicBezTo>
                  <a:cubicBezTo>
                    <a:pt x="227369" y="172588"/>
                    <a:pt x="242009" y="177593"/>
                    <a:pt x="259762" y="177593"/>
                  </a:cubicBezTo>
                  <a:cubicBezTo>
                    <a:pt x="277517" y="177593"/>
                    <a:pt x="292157" y="172588"/>
                    <a:pt x="303773" y="162480"/>
                  </a:cubicBezTo>
                  <a:cubicBezTo>
                    <a:pt x="315393" y="152375"/>
                    <a:pt x="321152" y="140288"/>
                    <a:pt x="321152" y="125931"/>
                  </a:cubicBezTo>
                  <a:lnTo>
                    <a:pt x="321152" y="35925"/>
                  </a:lnTo>
                  <a:lnTo>
                    <a:pt x="294423" y="35925"/>
                  </a:lnTo>
                  <a:close/>
                  <a:moveTo>
                    <a:pt x="467700" y="177594"/>
                  </a:moveTo>
                  <a:lnTo>
                    <a:pt x="467700" y="92686"/>
                  </a:lnTo>
                  <a:lnTo>
                    <a:pt x="511713" y="141704"/>
                  </a:lnTo>
                  <a:lnTo>
                    <a:pt x="555724" y="92686"/>
                  </a:lnTo>
                  <a:lnTo>
                    <a:pt x="555819" y="177594"/>
                  </a:lnTo>
                  <a:lnTo>
                    <a:pt x="582642" y="177594"/>
                  </a:lnTo>
                  <a:lnTo>
                    <a:pt x="582642" y="35926"/>
                  </a:lnTo>
                  <a:lnTo>
                    <a:pt x="574518" y="35926"/>
                  </a:lnTo>
                  <a:lnTo>
                    <a:pt x="511713" y="107232"/>
                  </a:lnTo>
                  <a:lnTo>
                    <a:pt x="449001" y="35926"/>
                  </a:lnTo>
                  <a:lnTo>
                    <a:pt x="440878" y="35926"/>
                  </a:lnTo>
                  <a:lnTo>
                    <a:pt x="440878" y="177594"/>
                  </a:lnTo>
                  <a:lnTo>
                    <a:pt x="467700" y="177594"/>
                  </a:lnTo>
                  <a:close/>
                  <a:moveTo>
                    <a:pt x="702367" y="177595"/>
                  </a:moveTo>
                  <a:lnTo>
                    <a:pt x="729285" y="177595"/>
                  </a:lnTo>
                  <a:lnTo>
                    <a:pt x="729285" y="35830"/>
                  </a:lnTo>
                  <a:lnTo>
                    <a:pt x="702367" y="35830"/>
                  </a:lnTo>
                  <a:lnTo>
                    <a:pt x="702367" y="177595"/>
                  </a:lnTo>
                  <a:close/>
                  <a:moveTo>
                    <a:pt x="2" y="213424"/>
                  </a:moveTo>
                  <a:lnTo>
                    <a:pt x="729285" y="213424"/>
                  </a:lnTo>
                  <a:lnTo>
                    <a:pt x="729285" y="205169"/>
                  </a:lnTo>
                  <a:lnTo>
                    <a:pt x="2" y="205169"/>
                  </a:lnTo>
                  <a:lnTo>
                    <a:pt x="2" y="213424"/>
                  </a:ln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algn="l" defTabSz="914346" rtl="0"/>
              <a:endParaRPr lang="en-US" sz="1800">
                <a:solidFill>
                  <a:schemeClr val="accent5"/>
                </a:solidFill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AF41357-9A6A-229C-6B26-650061C44B20}"/>
                </a:ext>
              </a:extLst>
            </p:cNvPr>
            <p:cNvSpPr/>
            <p:nvPr/>
          </p:nvSpPr>
          <p:spPr>
            <a:xfrm>
              <a:off x="7754747" y="505253"/>
              <a:ext cx="938697" cy="186624"/>
            </a:xfrm>
            <a:custGeom>
              <a:avLst/>
              <a:gdLst>
                <a:gd name="connsiteX0" fmla="*/ 856527 w 938697"/>
                <a:gd name="connsiteY0" fmla="*/ 186625 h 186624"/>
                <a:gd name="connsiteX1" fmla="*/ 874140 w 938697"/>
                <a:gd name="connsiteY1" fmla="*/ 186625 h 186624"/>
                <a:gd name="connsiteX2" fmla="*/ 938697 w 938697"/>
                <a:gd name="connsiteY2" fmla="*/ 39438 h 186624"/>
                <a:gd name="connsiteX3" fmla="*/ 921326 w 938697"/>
                <a:gd name="connsiteY3" fmla="*/ 39438 h 186624"/>
                <a:gd name="connsiteX4" fmla="*/ 888695 w 938697"/>
                <a:gd name="connsiteY4" fmla="*/ 115496 h 186624"/>
                <a:gd name="connsiteX5" fmla="*/ 855823 w 938697"/>
                <a:gd name="connsiteY5" fmla="*/ 39438 h 186624"/>
                <a:gd name="connsiteX6" fmla="*/ 837516 w 938697"/>
                <a:gd name="connsiteY6" fmla="*/ 39438 h 186624"/>
                <a:gd name="connsiteX7" fmla="*/ 879542 w 938697"/>
                <a:gd name="connsiteY7" fmla="*/ 135215 h 186624"/>
                <a:gd name="connsiteX8" fmla="*/ 856527 w 938697"/>
                <a:gd name="connsiteY8" fmla="*/ 186625 h 186624"/>
                <a:gd name="connsiteX9" fmla="*/ 771530 w 938697"/>
                <a:gd name="connsiteY9" fmla="*/ 140849 h 186624"/>
                <a:gd name="connsiteX10" fmla="*/ 789374 w 938697"/>
                <a:gd name="connsiteY10" fmla="*/ 140849 h 186624"/>
                <a:gd name="connsiteX11" fmla="*/ 789374 w 938697"/>
                <a:gd name="connsiteY11" fmla="*/ 80519 h 186624"/>
                <a:gd name="connsiteX12" fmla="*/ 827638 w 938697"/>
                <a:gd name="connsiteY12" fmla="*/ 55871 h 186624"/>
                <a:gd name="connsiteX13" fmla="*/ 827638 w 938697"/>
                <a:gd name="connsiteY13" fmla="*/ 36621 h 186624"/>
                <a:gd name="connsiteX14" fmla="*/ 788198 w 938697"/>
                <a:gd name="connsiteY14" fmla="*/ 58921 h 186624"/>
                <a:gd name="connsiteX15" fmla="*/ 787021 w 938697"/>
                <a:gd name="connsiteY15" fmla="*/ 39438 h 186624"/>
                <a:gd name="connsiteX16" fmla="*/ 771530 w 938697"/>
                <a:gd name="connsiteY16" fmla="*/ 39438 h 186624"/>
                <a:gd name="connsiteX17" fmla="*/ 771530 w 938697"/>
                <a:gd name="connsiteY17" fmla="*/ 140849 h 186624"/>
                <a:gd name="connsiteX18" fmla="*/ 695194 w 938697"/>
                <a:gd name="connsiteY18" fmla="*/ 130286 h 186624"/>
                <a:gd name="connsiteX19" fmla="*/ 657634 w 938697"/>
                <a:gd name="connsiteY19" fmla="*/ 90144 h 186624"/>
                <a:gd name="connsiteX20" fmla="*/ 695194 w 938697"/>
                <a:gd name="connsiteY20" fmla="*/ 50001 h 186624"/>
                <a:gd name="connsiteX21" fmla="*/ 732522 w 938697"/>
                <a:gd name="connsiteY21" fmla="*/ 90144 h 186624"/>
                <a:gd name="connsiteX22" fmla="*/ 695194 w 938697"/>
                <a:gd name="connsiteY22" fmla="*/ 130286 h 186624"/>
                <a:gd name="connsiteX23" fmla="*/ 695194 w 938697"/>
                <a:gd name="connsiteY23" fmla="*/ 144605 h 186624"/>
                <a:gd name="connsiteX24" fmla="*/ 750356 w 938697"/>
                <a:gd name="connsiteY24" fmla="*/ 90144 h 186624"/>
                <a:gd name="connsiteX25" fmla="*/ 695194 w 938697"/>
                <a:gd name="connsiteY25" fmla="*/ 35682 h 186624"/>
                <a:gd name="connsiteX26" fmla="*/ 639790 w 938697"/>
                <a:gd name="connsiteY26" fmla="*/ 90144 h 186624"/>
                <a:gd name="connsiteX27" fmla="*/ 695194 w 938697"/>
                <a:gd name="connsiteY27" fmla="*/ 144605 h 186624"/>
                <a:gd name="connsiteX28" fmla="*/ 592685 w 938697"/>
                <a:gd name="connsiteY28" fmla="*/ 140849 h 186624"/>
                <a:gd name="connsiteX29" fmla="*/ 610519 w 938697"/>
                <a:gd name="connsiteY29" fmla="*/ 140849 h 186624"/>
                <a:gd name="connsiteX30" fmla="*/ 610519 w 938697"/>
                <a:gd name="connsiteY30" fmla="*/ 51645 h 186624"/>
                <a:gd name="connsiteX31" fmla="*/ 633523 w 938697"/>
                <a:gd name="connsiteY31" fmla="*/ 51645 h 186624"/>
                <a:gd name="connsiteX32" fmla="*/ 633523 w 938697"/>
                <a:gd name="connsiteY32" fmla="*/ 39438 h 186624"/>
                <a:gd name="connsiteX33" fmla="*/ 610519 w 938697"/>
                <a:gd name="connsiteY33" fmla="*/ 39438 h 186624"/>
                <a:gd name="connsiteX34" fmla="*/ 610519 w 938697"/>
                <a:gd name="connsiteY34" fmla="*/ 11738 h 186624"/>
                <a:gd name="connsiteX35" fmla="*/ 592685 w 938697"/>
                <a:gd name="connsiteY35" fmla="*/ 11738 h 186624"/>
                <a:gd name="connsiteX36" fmla="*/ 592685 w 938697"/>
                <a:gd name="connsiteY36" fmla="*/ 39438 h 186624"/>
                <a:gd name="connsiteX37" fmla="*/ 569911 w 938697"/>
                <a:gd name="connsiteY37" fmla="*/ 39438 h 186624"/>
                <a:gd name="connsiteX38" fmla="*/ 569911 w 938697"/>
                <a:gd name="connsiteY38" fmla="*/ 51645 h 186624"/>
                <a:gd name="connsiteX39" fmla="*/ 592685 w 938697"/>
                <a:gd name="connsiteY39" fmla="*/ 51645 h 186624"/>
                <a:gd name="connsiteX40" fmla="*/ 592685 w 938697"/>
                <a:gd name="connsiteY40" fmla="*/ 140849 h 186624"/>
                <a:gd name="connsiteX41" fmla="*/ 520684 w 938697"/>
                <a:gd name="connsiteY41" fmla="*/ 143666 h 186624"/>
                <a:gd name="connsiteX42" fmla="*/ 556131 w 938697"/>
                <a:gd name="connsiteY42" fmla="*/ 133337 h 186624"/>
                <a:gd name="connsiteX43" fmla="*/ 556131 w 938697"/>
                <a:gd name="connsiteY43" fmla="*/ 117140 h 186624"/>
                <a:gd name="connsiteX44" fmla="*/ 522333 w 938697"/>
                <a:gd name="connsiteY44" fmla="*/ 129112 h 186624"/>
                <a:gd name="connsiteX45" fmla="*/ 485709 w 938697"/>
                <a:gd name="connsiteY45" fmla="*/ 90144 h 186624"/>
                <a:gd name="connsiteX46" fmla="*/ 522333 w 938697"/>
                <a:gd name="connsiteY46" fmla="*/ 51175 h 186624"/>
                <a:gd name="connsiteX47" fmla="*/ 556131 w 938697"/>
                <a:gd name="connsiteY47" fmla="*/ 63147 h 186624"/>
                <a:gd name="connsiteX48" fmla="*/ 556131 w 938697"/>
                <a:gd name="connsiteY48" fmla="*/ 46949 h 186624"/>
                <a:gd name="connsiteX49" fmla="*/ 520684 w 938697"/>
                <a:gd name="connsiteY49" fmla="*/ 36621 h 186624"/>
                <a:gd name="connsiteX50" fmla="*/ 467865 w 938697"/>
                <a:gd name="connsiteY50" fmla="*/ 90144 h 186624"/>
                <a:gd name="connsiteX51" fmla="*/ 520684 w 938697"/>
                <a:gd name="connsiteY51" fmla="*/ 143666 h 186624"/>
                <a:gd name="connsiteX52" fmla="*/ 394013 w 938697"/>
                <a:gd name="connsiteY52" fmla="*/ 129346 h 186624"/>
                <a:gd name="connsiteX53" fmla="*/ 359039 w 938697"/>
                <a:gd name="connsiteY53" fmla="*/ 90144 h 186624"/>
                <a:gd name="connsiteX54" fmla="*/ 394013 w 938697"/>
                <a:gd name="connsiteY54" fmla="*/ 50941 h 186624"/>
                <a:gd name="connsiteX55" fmla="*/ 428998 w 938697"/>
                <a:gd name="connsiteY55" fmla="*/ 90144 h 186624"/>
                <a:gd name="connsiteX56" fmla="*/ 394013 w 938697"/>
                <a:gd name="connsiteY56" fmla="*/ 129346 h 186624"/>
                <a:gd name="connsiteX57" fmla="*/ 389557 w 938697"/>
                <a:gd name="connsiteY57" fmla="*/ 143666 h 186624"/>
                <a:gd name="connsiteX58" fmla="*/ 429460 w 938697"/>
                <a:gd name="connsiteY58" fmla="*/ 122538 h 186624"/>
                <a:gd name="connsiteX59" fmla="*/ 430165 w 938697"/>
                <a:gd name="connsiteY59" fmla="*/ 140849 h 186624"/>
                <a:gd name="connsiteX60" fmla="*/ 445665 w 938697"/>
                <a:gd name="connsiteY60" fmla="*/ 140849 h 186624"/>
                <a:gd name="connsiteX61" fmla="*/ 445665 w 938697"/>
                <a:gd name="connsiteY61" fmla="*/ 39438 h 186624"/>
                <a:gd name="connsiteX62" fmla="*/ 430165 w 938697"/>
                <a:gd name="connsiteY62" fmla="*/ 39438 h 186624"/>
                <a:gd name="connsiteX63" fmla="*/ 429460 w 938697"/>
                <a:gd name="connsiteY63" fmla="*/ 57749 h 186624"/>
                <a:gd name="connsiteX64" fmla="*/ 389557 w 938697"/>
                <a:gd name="connsiteY64" fmla="*/ 36621 h 186624"/>
                <a:gd name="connsiteX65" fmla="*/ 341194 w 938697"/>
                <a:gd name="connsiteY65" fmla="*/ 90144 h 186624"/>
                <a:gd name="connsiteX66" fmla="*/ 389557 w 938697"/>
                <a:gd name="connsiteY66" fmla="*/ 143666 h 186624"/>
                <a:gd name="connsiteX67" fmla="*/ 249981 w 938697"/>
                <a:gd name="connsiteY67" fmla="*/ 140849 h 186624"/>
                <a:gd name="connsiteX68" fmla="*/ 268761 w 938697"/>
                <a:gd name="connsiteY68" fmla="*/ 140849 h 186624"/>
                <a:gd name="connsiteX69" fmla="*/ 268761 w 938697"/>
                <a:gd name="connsiteY69" fmla="*/ 74415 h 186624"/>
                <a:gd name="connsiteX70" fmla="*/ 323451 w 938697"/>
                <a:gd name="connsiteY70" fmla="*/ 74415 h 186624"/>
                <a:gd name="connsiteX71" fmla="*/ 323451 w 938697"/>
                <a:gd name="connsiteY71" fmla="*/ 58687 h 186624"/>
                <a:gd name="connsiteX72" fmla="*/ 268761 w 938697"/>
                <a:gd name="connsiteY72" fmla="*/ 58687 h 186624"/>
                <a:gd name="connsiteX73" fmla="*/ 268761 w 938697"/>
                <a:gd name="connsiteY73" fmla="*/ 15728 h 186624"/>
                <a:gd name="connsiteX74" fmla="*/ 335189 w 938697"/>
                <a:gd name="connsiteY74" fmla="*/ 15728 h 186624"/>
                <a:gd name="connsiteX75" fmla="*/ 335189 w 938697"/>
                <a:gd name="connsiteY75" fmla="*/ 0 h 186624"/>
                <a:gd name="connsiteX76" fmla="*/ 249981 w 938697"/>
                <a:gd name="connsiteY76" fmla="*/ 0 h 186624"/>
                <a:gd name="connsiteX77" fmla="*/ 249981 w 938697"/>
                <a:gd name="connsiteY77" fmla="*/ 140849 h 186624"/>
                <a:gd name="connsiteX78" fmla="*/ 149273 w 938697"/>
                <a:gd name="connsiteY78" fmla="*/ 140849 h 186624"/>
                <a:gd name="connsiteX79" fmla="*/ 168052 w 938697"/>
                <a:gd name="connsiteY79" fmla="*/ 140849 h 186624"/>
                <a:gd name="connsiteX80" fmla="*/ 168052 w 938697"/>
                <a:gd name="connsiteY80" fmla="*/ 0 h 186624"/>
                <a:gd name="connsiteX81" fmla="*/ 149273 w 938697"/>
                <a:gd name="connsiteY81" fmla="*/ 0 h 186624"/>
                <a:gd name="connsiteX82" fmla="*/ 149273 w 938697"/>
                <a:gd name="connsiteY82" fmla="*/ 140849 h 186624"/>
                <a:gd name="connsiteX83" fmla="*/ 41550 w 938697"/>
                <a:gd name="connsiteY83" fmla="*/ 86153 h 186624"/>
                <a:gd name="connsiteX84" fmla="*/ 66197 w 938697"/>
                <a:gd name="connsiteY84" fmla="*/ 28170 h 186624"/>
                <a:gd name="connsiteX85" fmla="*/ 90851 w 938697"/>
                <a:gd name="connsiteY85" fmla="*/ 86153 h 186624"/>
                <a:gd name="connsiteX86" fmla="*/ 41550 w 938697"/>
                <a:gd name="connsiteY86" fmla="*/ 86153 h 186624"/>
                <a:gd name="connsiteX87" fmla="*/ 0 w 938697"/>
                <a:gd name="connsiteY87" fmla="*/ 140849 h 186624"/>
                <a:gd name="connsiteX88" fmla="*/ 18310 w 938697"/>
                <a:gd name="connsiteY88" fmla="*/ 140849 h 186624"/>
                <a:gd name="connsiteX89" fmla="*/ 35212 w 938697"/>
                <a:gd name="connsiteY89" fmla="*/ 101412 h 186624"/>
                <a:gd name="connsiteX90" fmla="*/ 97188 w 938697"/>
                <a:gd name="connsiteY90" fmla="*/ 101412 h 186624"/>
                <a:gd name="connsiteX91" fmla="*/ 114087 w 938697"/>
                <a:gd name="connsiteY91" fmla="*/ 140849 h 186624"/>
                <a:gd name="connsiteX92" fmla="*/ 133340 w 938697"/>
                <a:gd name="connsiteY92" fmla="*/ 140849 h 186624"/>
                <a:gd name="connsiteX93" fmla="*/ 72775 w 938697"/>
                <a:gd name="connsiteY93" fmla="*/ 0 h 186624"/>
                <a:gd name="connsiteX94" fmla="*/ 60564 w 938697"/>
                <a:gd name="connsiteY94" fmla="*/ 0 h 186624"/>
                <a:gd name="connsiteX95" fmla="*/ 0 w 938697"/>
                <a:gd name="connsiteY95" fmla="*/ 140849 h 18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938697" h="186624">
                  <a:moveTo>
                    <a:pt x="856527" y="186625"/>
                  </a:moveTo>
                  <a:lnTo>
                    <a:pt x="874140" y="186625"/>
                  </a:lnTo>
                  <a:lnTo>
                    <a:pt x="938697" y="39438"/>
                  </a:lnTo>
                  <a:lnTo>
                    <a:pt x="921326" y="39438"/>
                  </a:lnTo>
                  <a:lnTo>
                    <a:pt x="888695" y="115496"/>
                  </a:lnTo>
                  <a:lnTo>
                    <a:pt x="855823" y="39438"/>
                  </a:lnTo>
                  <a:lnTo>
                    <a:pt x="837516" y="39438"/>
                  </a:lnTo>
                  <a:lnTo>
                    <a:pt x="879542" y="135215"/>
                  </a:lnTo>
                  <a:lnTo>
                    <a:pt x="856527" y="186625"/>
                  </a:lnTo>
                  <a:close/>
                  <a:moveTo>
                    <a:pt x="771530" y="140849"/>
                  </a:moveTo>
                  <a:lnTo>
                    <a:pt x="789374" y="140849"/>
                  </a:lnTo>
                  <a:lnTo>
                    <a:pt x="789374" y="80519"/>
                  </a:lnTo>
                  <a:cubicBezTo>
                    <a:pt x="789374" y="63383"/>
                    <a:pt x="808386" y="52349"/>
                    <a:pt x="827638" y="55871"/>
                  </a:cubicBezTo>
                  <a:lnTo>
                    <a:pt x="827638" y="36621"/>
                  </a:lnTo>
                  <a:cubicBezTo>
                    <a:pt x="810498" y="36621"/>
                    <a:pt x="794776" y="46481"/>
                    <a:pt x="788198" y="58921"/>
                  </a:cubicBezTo>
                  <a:lnTo>
                    <a:pt x="787021" y="39438"/>
                  </a:lnTo>
                  <a:lnTo>
                    <a:pt x="771530" y="39438"/>
                  </a:lnTo>
                  <a:lnTo>
                    <a:pt x="771530" y="140849"/>
                  </a:lnTo>
                  <a:close/>
                  <a:moveTo>
                    <a:pt x="695194" y="130286"/>
                  </a:moveTo>
                  <a:cubicBezTo>
                    <a:pt x="672189" y="130286"/>
                    <a:pt x="657634" y="112444"/>
                    <a:pt x="657634" y="90144"/>
                  </a:cubicBezTo>
                  <a:cubicBezTo>
                    <a:pt x="657634" y="68077"/>
                    <a:pt x="671958" y="50001"/>
                    <a:pt x="695194" y="50001"/>
                  </a:cubicBezTo>
                  <a:cubicBezTo>
                    <a:pt x="718198" y="50001"/>
                    <a:pt x="732522" y="68077"/>
                    <a:pt x="732522" y="90144"/>
                  </a:cubicBezTo>
                  <a:cubicBezTo>
                    <a:pt x="732522" y="112444"/>
                    <a:pt x="718198" y="130286"/>
                    <a:pt x="695194" y="130286"/>
                  </a:cubicBezTo>
                  <a:moveTo>
                    <a:pt x="695194" y="144605"/>
                  </a:moveTo>
                  <a:cubicBezTo>
                    <a:pt x="727825" y="144605"/>
                    <a:pt x="750356" y="119956"/>
                    <a:pt x="750356" y="90144"/>
                  </a:cubicBezTo>
                  <a:cubicBezTo>
                    <a:pt x="750356" y="60565"/>
                    <a:pt x="727825" y="35682"/>
                    <a:pt x="695194" y="35682"/>
                  </a:cubicBezTo>
                  <a:cubicBezTo>
                    <a:pt x="662332" y="35682"/>
                    <a:pt x="639790" y="60565"/>
                    <a:pt x="639790" y="90144"/>
                  </a:cubicBezTo>
                  <a:cubicBezTo>
                    <a:pt x="639790" y="119956"/>
                    <a:pt x="662332" y="144605"/>
                    <a:pt x="695194" y="144605"/>
                  </a:cubicBezTo>
                  <a:moveTo>
                    <a:pt x="592685" y="140849"/>
                  </a:moveTo>
                  <a:lnTo>
                    <a:pt x="610519" y="140849"/>
                  </a:lnTo>
                  <a:lnTo>
                    <a:pt x="610519" y="51645"/>
                  </a:lnTo>
                  <a:lnTo>
                    <a:pt x="633523" y="51645"/>
                  </a:lnTo>
                  <a:lnTo>
                    <a:pt x="633523" y="39438"/>
                  </a:lnTo>
                  <a:lnTo>
                    <a:pt x="610519" y="39438"/>
                  </a:lnTo>
                  <a:lnTo>
                    <a:pt x="610519" y="11738"/>
                  </a:lnTo>
                  <a:lnTo>
                    <a:pt x="592685" y="11738"/>
                  </a:lnTo>
                  <a:lnTo>
                    <a:pt x="592685" y="39438"/>
                  </a:lnTo>
                  <a:lnTo>
                    <a:pt x="569911" y="39438"/>
                  </a:lnTo>
                  <a:lnTo>
                    <a:pt x="569911" y="51645"/>
                  </a:lnTo>
                  <a:lnTo>
                    <a:pt x="592685" y="51645"/>
                  </a:lnTo>
                  <a:lnTo>
                    <a:pt x="592685" y="140849"/>
                  </a:lnTo>
                  <a:close/>
                  <a:moveTo>
                    <a:pt x="520684" y="143666"/>
                  </a:moveTo>
                  <a:cubicBezTo>
                    <a:pt x="534062" y="143666"/>
                    <a:pt x="544634" y="141319"/>
                    <a:pt x="556131" y="133337"/>
                  </a:cubicBezTo>
                  <a:lnTo>
                    <a:pt x="556131" y="117140"/>
                  </a:lnTo>
                  <a:cubicBezTo>
                    <a:pt x="546505" y="126060"/>
                    <a:pt x="534062" y="129112"/>
                    <a:pt x="522333" y="129112"/>
                  </a:cubicBezTo>
                  <a:cubicBezTo>
                    <a:pt x="500496" y="129112"/>
                    <a:pt x="485709" y="112914"/>
                    <a:pt x="485709" y="90144"/>
                  </a:cubicBezTo>
                  <a:cubicBezTo>
                    <a:pt x="485709" y="67843"/>
                    <a:pt x="500496" y="51175"/>
                    <a:pt x="522333" y="51175"/>
                  </a:cubicBezTo>
                  <a:cubicBezTo>
                    <a:pt x="534062" y="51175"/>
                    <a:pt x="546505" y="54227"/>
                    <a:pt x="556131" y="63147"/>
                  </a:cubicBezTo>
                  <a:lnTo>
                    <a:pt x="556131" y="46949"/>
                  </a:lnTo>
                  <a:cubicBezTo>
                    <a:pt x="544634" y="38968"/>
                    <a:pt x="534062" y="36621"/>
                    <a:pt x="520684" y="36621"/>
                  </a:cubicBezTo>
                  <a:cubicBezTo>
                    <a:pt x="489934" y="36621"/>
                    <a:pt x="467865" y="58453"/>
                    <a:pt x="467865" y="90144"/>
                  </a:cubicBezTo>
                  <a:cubicBezTo>
                    <a:pt x="467865" y="121834"/>
                    <a:pt x="489934" y="143666"/>
                    <a:pt x="520684" y="143666"/>
                  </a:cubicBezTo>
                  <a:moveTo>
                    <a:pt x="394013" y="129346"/>
                  </a:moveTo>
                  <a:cubicBezTo>
                    <a:pt x="374771" y="129346"/>
                    <a:pt x="359039" y="114558"/>
                    <a:pt x="359039" y="90144"/>
                  </a:cubicBezTo>
                  <a:cubicBezTo>
                    <a:pt x="359039" y="65729"/>
                    <a:pt x="374771" y="50941"/>
                    <a:pt x="394013" y="50941"/>
                  </a:cubicBezTo>
                  <a:cubicBezTo>
                    <a:pt x="413266" y="50941"/>
                    <a:pt x="428998" y="65729"/>
                    <a:pt x="428998" y="90144"/>
                  </a:cubicBezTo>
                  <a:cubicBezTo>
                    <a:pt x="428998" y="114558"/>
                    <a:pt x="413266" y="129346"/>
                    <a:pt x="394013" y="129346"/>
                  </a:cubicBezTo>
                  <a:moveTo>
                    <a:pt x="389557" y="143666"/>
                  </a:moveTo>
                  <a:cubicBezTo>
                    <a:pt x="406225" y="143666"/>
                    <a:pt x="421011" y="135450"/>
                    <a:pt x="429460" y="122538"/>
                  </a:cubicBezTo>
                  <a:lnTo>
                    <a:pt x="430165" y="140849"/>
                  </a:lnTo>
                  <a:lnTo>
                    <a:pt x="445665" y="140849"/>
                  </a:lnTo>
                  <a:lnTo>
                    <a:pt x="445665" y="39438"/>
                  </a:lnTo>
                  <a:lnTo>
                    <a:pt x="430165" y="39438"/>
                  </a:lnTo>
                  <a:lnTo>
                    <a:pt x="429460" y="57749"/>
                  </a:lnTo>
                  <a:cubicBezTo>
                    <a:pt x="421011" y="44837"/>
                    <a:pt x="406225" y="36621"/>
                    <a:pt x="389557" y="36621"/>
                  </a:cubicBezTo>
                  <a:cubicBezTo>
                    <a:pt x="361624" y="36621"/>
                    <a:pt x="341194" y="60565"/>
                    <a:pt x="341194" y="90144"/>
                  </a:cubicBezTo>
                  <a:cubicBezTo>
                    <a:pt x="341194" y="119722"/>
                    <a:pt x="361624" y="143666"/>
                    <a:pt x="389557" y="143666"/>
                  </a:cubicBezTo>
                  <a:moveTo>
                    <a:pt x="249981" y="140849"/>
                  </a:moveTo>
                  <a:lnTo>
                    <a:pt x="268761" y="140849"/>
                  </a:lnTo>
                  <a:lnTo>
                    <a:pt x="268761" y="74415"/>
                  </a:lnTo>
                  <a:lnTo>
                    <a:pt x="323451" y="74415"/>
                  </a:lnTo>
                  <a:lnTo>
                    <a:pt x="323451" y="58687"/>
                  </a:lnTo>
                  <a:lnTo>
                    <a:pt x="268761" y="58687"/>
                  </a:lnTo>
                  <a:lnTo>
                    <a:pt x="268761" y="15728"/>
                  </a:lnTo>
                  <a:lnTo>
                    <a:pt x="335189" y="15728"/>
                  </a:lnTo>
                  <a:lnTo>
                    <a:pt x="335189" y="0"/>
                  </a:lnTo>
                  <a:lnTo>
                    <a:pt x="249981" y="0"/>
                  </a:lnTo>
                  <a:lnTo>
                    <a:pt x="249981" y="140849"/>
                  </a:lnTo>
                  <a:close/>
                  <a:moveTo>
                    <a:pt x="149273" y="140849"/>
                  </a:moveTo>
                  <a:lnTo>
                    <a:pt x="168052" y="140849"/>
                  </a:lnTo>
                  <a:lnTo>
                    <a:pt x="168052" y="0"/>
                  </a:lnTo>
                  <a:lnTo>
                    <a:pt x="149273" y="0"/>
                  </a:lnTo>
                  <a:lnTo>
                    <a:pt x="149273" y="140849"/>
                  </a:lnTo>
                  <a:close/>
                  <a:moveTo>
                    <a:pt x="41550" y="86153"/>
                  </a:moveTo>
                  <a:lnTo>
                    <a:pt x="66197" y="28170"/>
                  </a:lnTo>
                  <a:lnTo>
                    <a:pt x="90851" y="86153"/>
                  </a:lnTo>
                  <a:lnTo>
                    <a:pt x="41550" y="86153"/>
                  </a:lnTo>
                  <a:close/>
                  <a:moveTo>
                    <a:pt x="0" y="140849"/>
                  </a:moveTo>
                  <a:lnTo>
                    <a:pt x="18310" y="140849"/>
                  </a:lnTo>
                  <a:lnTo>
                    <a:pt x="35212" y="101412"/>
                  </a:lnTo>
                  <a:lnTo>
                    <a:pt x="97188" y="101412"/>
                  </a:lnTo>
                  <a:lnTo>
                    <a:pt x="114087" y="140849"/>
                  </a:lnTo>
                  <a:lnTo>
                    <a:pt x="133340" y="140849"/>
                  </a:lnTo>
                  <a:lnTo>
                    <a:pt x="72775" y="0"/>
                  </a:lnTo>
                  <a:lnTo>
                    <a:pt x="60564" y="0"/>
                  </a:lnTo>
                  <a:lnTo>
                    <a:pt x="0" y="140849"/>
                  </a:ln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algn="l" defTabSz="914346" rtl="0"/>
              <a:endParaRPr lang="en-US" sz="1800">
                <a:solidFill>
                  <a:schemeClr val="accent5"/>
                </a:solidFill>
              </a:endParaRP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D29BD7-30AC-BAC4-920D-310BC20FC29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>
              <a:defRPr/>
            </a:pPr>
            <a:fld id="{6269AC9A-5A85-6E46-B331-766535CC9366}" type="datetime1">
              <a:t>6/2/26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5ADBD4D-6421-667C-89DC-DA76A7C862F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3394" y="645584"/>
            <a:ext cx="4991529" cy="95921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D6746D0-7494-9992-6D43-AA493D1FD41B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xfrm>
            <a:off x="623394" y="1796820"/>
            <a:ext cx="4992556" cy="4415597"/>
          </a:xfrm>
        </p:spPr>
        <p:txBody>
          <a:bodyPr wrap="square">
            <a:noAutofit/>
          </a:bodyPr>
          <a:lstStyle>
            <a:lvl1pPr marL="355578" indent="-355578">
              <a:lnSpc>
                <a:spcPct val="100000"/>
              </a:lnSpc>
              <a:buFont typeface="+mj-lt"/>
              <a:buAutoNum type="arabicPeriod"/>
              <a:tabLst/>
              <a:defRPr/>
            </a:lvl1pPr>
            <a:lvl2pPr marL="658246" indent="-302667">
              <a:lnSpc>
                <a:spcPct val="100000"/>
              </a:lnSpc>
              <a:buFont typeface="+mj-lt"/>
              <a:buAutoNum type="arabicPeriod"/>
              <a:tabLst/>
              <a:defRPr/>
            </a:lvl2pPr>
            <a:lvl3pPr marL="891066" indent="-232820">
              <a:lnSpc>
                <a:spcPct val="100000"/>
              </a:lnSpc>
              <a:buFont typeface="+mj-lt"/>
              <a:buAutoNum type="arabicPeriod"/>
              <a:tabLst/>
              <a:defRPr/>
            </a:lvl3pPr>
            <a:lvl4pPr marL="1130234" indent="-239171">
              <a:lnSpc>
                <a:spcPct val="100000"/>
              </a:lnSpc>
              <a:buFont typeface="+mj-lt"/>
              <a:buAutoNum type="arabicPeriod"/>
              <a:tabLst/>
              <a:defRPr/>
            </a:lvl4pPr>
            <a:lvl5pPr marL="1363055" indent="-232820">
              <a:lnSpc>
                <a:spcPct val="100000"/>
              </a:lnSpc>
              <a:buFont typeface="+mj-lt"/>
              <a:buAutoNum type="arabicPeriod"/>
              <a:tabLst/>
              <a:defRPr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F599A9B1-18D8-2972-8CDA-B2703A322B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11313379" y="6309323"/>
            <a:ext cx="508413" cy="230180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C197750-EEBD-B34A-BE39-A2AA7A4A96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39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Agenda_B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77D1003-FD84-4F40-9995-E11F618F79D9}"/>
              </a:ext>
            </a:extLst>
          </p:cNvPr>
          <p:cNvSpPr/>
          <p:nvPr userDrawn="1"/>
        </p:nvSpPr>
        <p:spPr bwMode="auto">
          <a:xfrm>
            <a:off x="8989621" y="0"/>
            <a:ext cx="320237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8CC4A2E-9ABB-55E1-FFC4-3821A04941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auto">
          <a:xfrm>
            <a:off x="6096000" y="0"/>
            <a:ext cx="6096000" cy="6858000"/>
          </a:xfrm>
          <a:custGeom>
            <a:avLst/>
            <a:gdLst>
              <a:gd name="connsiteX0" fmla="*/ 3372897 w 6096000"/>
              <a:gd name="connsiteY0" fmla="*/ 683948 h 6858000"/>
              <a:gd name="connsiteX1" fmla="*/ 3372897 w 6096000"/>
              <a:gd name="connsiteY1" fmla="*/ 694955 h 6858000"/>
              <a:gd name="connsiteX2" fmla="*/ 4345275 w 6096000"/>
              <a:gd name="connsiteY2" fmla="*/ 694955 h 6858000"/>
              <a:gd name="connsiteX3" fmla="*/ 4345275 w 6096000"/>
              <a:gd name="connsiteY3" fmla="*/ 683948 h 6858000"/>
              <a:gd name="connsiteX4" fmla="*/ 4991229 w 6096000"/>
              <a:gd name="connsiteY4" fmla="*/ 526532 h 6858000"/>
              <a:gd name="connsiteX5" fmla="*/ 5037876 w 6096000"/>
              <a:gd name="connsiteY5" fmla="*/ 578803 h 6858000"/>
              <a:gd name="connsiteX6" fmla="*/ 4991229 w 6096000"/>
              <a:gd name="connsiteY6" fmla="*/ 631072 h 6858000"/>
              <a:gd name="connsiteX7" fmla="*/ 4944597 w 6096000"/>
              <a:gd name="connsiteY7" fmla="*/ 578803 h 6858000"/>
              <a:gd name="connsiteX8" fmla="*/ 4991229 w 6096000"/>
              <a:gd name="connsiteY8" fmla="*/ 526532 h 6858000"/>
              <a:gd name="connsiteX9" fmla="*/ 5392804 w 6096000"/>
              <a:gd name="connsiteY9" fmla="*/ 525279 h 6858000"/>
              <a:gd name="connsiteX10" fmla="*/ 5442575 w 6096000"/>
              <a:gd name="connsiteY10" fmla="*/ 578803 h 6858000"/>
              <a:gd name="connsiteX11" fmla="*/ 5392804 w 6096000"/>
              <a:gd name="connsiteY11" fmla="*/ 632325 h 6858000"/>
              <a:gd name="connsiteX12" fmla="*/ 5342724 w 6096000"/>
              <a:gd name="connsiteY12" fmla="*/ 578803 h 6858000"/>
              <a:gd name="connsiteX13" fmla="*/ 5392804 w 6096000"/>
              <a:gd name="connsiteY13" fmla="*/ 525279 h 6858000"/>
              <a:gd name="connsiteX14" fmla="*/ 5582567 w 6096000"/>
              <a:gd name="connsiteY14" fmla="*/ 511195 h 6858000"/>
              <a:gd name="connsiteX15" fmla="*/ 5638601 w 6096000"/>
              <a:gd name="connsiteY15" fmla="*/ 638897 h 6858000"/>
              <a:gd name="connsiteX16" fmla="*/ 5607915 w 6096000"/>
              <a:gd name="connsiteY16" fmla="*/ 707444 h 6858000"/>
              <a:gd name="connsiteX17" fmla="*/ 5631399 w 6096000"/>
              <a:gd name="connsiteY17" fmla="*/ 707444 h 6858000"/>
              <a:gd name="connsiteX18" fmla="*/ 5717475 w 6096000"/>
              <a:gd name="connsiteY18" fmla="*/ 511195 h 6858000"/>
              <a:gd name="connsiteX19" fmla="*/ 5694313 w 6096000"/>
              <a:gd name="connsiteY19" fmla="*/ 511195 h 6858000"/>
              <a:gd name="connsiteX20" fmla="*/ 5650805 w 6096000"/>
              <a:gd name="connsiteY20" fmla="*/ 612605 h 6858000"/>
              <a:gd name="connsiteX21" fmla="*/ 5606976 w 6096000"/>
              <a:gd name="connsiteY21" fmla="*/ 511195 h 6858000"/>
              <a:gd name="connsiteX22" fmla="*/ 5569396 w 6096000"/>
              <a:gd name="connsiteY22" fmla="*/ 507439 h 6858000"/>
              <a:gd name="connsiteX23" fmla="*/ 5516809 w 6096000"/>
              <a:gd name="connsiteY23" fmla="*/ 537172 h 6858000"/>
              <a:gd name="connsiteX24" fmla="*/ 5515240 w 6096000"/>
              <a:gd name="connsiteY24" fmla="*/ 511195 h 6858000"/>
              <a:gd name="connsiteX25" fmla="*/ 5494585 w 6096000"/>
              <a:gd name="connsiteY25" fmla="*/ 511195 h 6858000"/>
              <a:gd name="connsiteX26" fmla="*/ 5494585 w 6096000"/>
              <a:gd name="connsiteY26" fmla="*/ 646409 h 6858000"/>
              <a:gd name="connsiteX27" fmla="*/ 5518377 w 6096000"/>
              <a:gd name="connsiteY27" fmla="*/ 646409 h 6858000"/>
              <a:gd name="connsiteX28" fmla="*/ 5518377 w 6096000"/>
              <a:gd name="connsiteY28" fmla="*/ 565969 h 6858000"/>
              <a:gd name="connsiteX29" fmla="*/ 5569396 w 6096000"/>
              <a:gd name="connsiteY29" fmla="*/ 533105 h 6858000"/>
              <a:gd name="connsiteX30" fmla="*/ 5160124 w 6096000"/>
              <a:gd name="connsiteY30" fmla="*/ 507439 h 6858000"/>
              <a:gd name="connsiteX31" fmla="*/ 5089699 w 6096000"/>
              <a:gd name="connsiteY31" fmla="*/ 578803 h 6858000"/>
              <a:gd name="connsiteX32" fmla="*/ 5160124 w 6096000"/>
              <a:gd name="connsiteY32" fmla="*/ 650165 h 6858000"/>
              <a:gd name="connsiteX33" fmla="*/ 5207387 w 6096000"/>
              <a:gd name="connsiteY33" fmla="*/ 636393 h 6858000"/>
              <a:gd name="connsiteX34" fmla="*/ 5207387 w 6096000"/>
              <a:gd name="connsiteY34" fmla="*/ 614797 h 6858000"/>
              <a:gd name="connsiteX35" fmla="*/ 5162323 w 6096000"/>
              <a:gd name="connsiteY35" fmla="*/ 630760 h 6858000"/>
              <a:gd name="connsiteX36" fmla="*/ 5113491 w 6096000"/>
              <a:gd name="connsiteY36" fmla="*/ 578803 h 6858000"/>
              <a:gd name="connsiteX37" fmla="*/ 5162323 w 6096000"/>
              <a:gd name="connsiteY37" fmla="*/ 526844 h 6858000"/>
              <a:gd name="connsiteX38" fmla="*/ 5207387 w 6096000"/>
              <a:gd name="connsiteY38" fmla="*/ 542807 h 6858000"/>
              <a:gd name="connsiteX39" fmla="*/ 5207387 w 6096000"/>
              <a:gd name="connsiteY39" fmla="*/ 521209 h 6858000"/>
              <a:gd name="connsiteX40" fmla="*/ 5160124 w 6096000"/>
              <a:gd name="connsiteY40" fmla="*/ 507439 h 6858000"/>
              <a:gd name="connsiteX41" fmla="*/ 4985288 w 6096000"/>
              <a:gd name="connsiteY41" fmla="*/ 507439 h 6858000"/>
              <a:gd name="connsiteX42" fmla="*/ 4920804 w 6096000"/>
              <a:gd name="connsiteY42" fmla="*/ 578803 h 6858000"/>
              <a:gd name="connsiteX43" fmla="*/ 4985288 w 6096000"/>
              <a:gd name="connsiteY43" fmla="*/ 650165 h 6858000"/>
              <a:gd name="connsiteX44" fmla="*/ 5038492 w 6096000"/>
              <a:gd name="connsiteY44" fmla="*/ 621995 h 6858000"/>
              <a:gd name="connsiteX45" fmla="*/ 5039432 w 6096000"/>
              <a:gd name="connsiteY45" fmla="*/ 646409 h 6858000"/>
              <a:gd name="connsiteX46" fmla="*/ 5060099 w 6096000"/>
              <a:gd name="connsiteY46" fmla="*/ 646409 h 6858000"/>
              <a:gd name="connsiteX47" fmla="*/ 5060099 w 6096000"/>
              <a:gd name="connsiteY47" fmla="*/ 511195 h 6858000"/>
              <a:gd name="connsiteX48" fmla="*/ 5039432 w 6096000"/>
              <a:gd name="connsiteY48" fmla="*/ 511195 h 6858000"/>
              <a:gd name="connsiteX49" fmla="*/ 5038492 w 6096000"/>
              <a:gd name="connsiteY49" fmla="*/ 535609 h 6858000"/>
              <a:gd name="connsiteX50" fmla="*/ 4985288 w 6096000"/>
              <a:gd name="connsiteY50" fmla="*/ 507439 h 6858000"/>
              <a:gd name="connsiteX51" fmla="*/ 5392804 w 6096000"/>
              <a:gd name="connsiteY51" fmla="*/ 506187 h 6858000"/>
              <a:gd name="connsiteX52" fmla="*/ 5318932 w 6096000"/>
              <a:gd name="connsiteY52" fmla="*/ 578803 h 6858000"/>
              <a:gd name="connsiteX53" fmla="*/ 5392804 w 6096000"/>
              <a:gd name="connsiteY53" fmla="*/ 651417 h 6858000"/>
              <a:gd name="connsiteX54" fmla="*/ 5466353 w 6096000"/>
              <a:gd name="connsiteY54" fmla="*/ 578803 h 6858000"/>
              <a:gd name="connsiteX55" fmla="*/ 5392804 w 6096000"/>
              <a:gd name="connsiteY55" fmla="*/ 506187 h 6858000"/>
              <a:gd name="connsiteX56" fmla="*/ 4554141 w 6096000"/>
              <a:gd name="connsiteY56" fmla="*/ 496171 h 6858000"/>
              <a:gd name="connsiteX57" fmla="*/ 4587013 w 6096000"/>
              <a:gd name="connsiteY57" fmla="*/ 573481 h 6858000"/>
              <a:gd name="connsiteX58" fmla="*/ 4521279 w 6096000"/>
              <a:gd name="connsiteY58" fmla="*/ 573481 h 6858000"/>
              <a:gd name="connsiteX59" fmla="*/ 5256125 w 6096000"/>
              <a:gd name="connsiteY59" fmla="*/ 474261 h 6858000"/>
              <a:gd name="connsiteX60" fmla="*/ 5256125 w 6096000"/>
              <a:gd name="connsiteY60" fmla="*/ 511195 h 6858000"/>
              <a:gd name="connsiteX61" fmla="*/ 5225760 w 6096000"/>
              <a:gd name="connsiteY61" fmla="*/ 511195 h 6858000"/>
              <a:gd name="connsiteX62" fmla="*/ 5225760 w 6096000"/>
              <a:gd name="connsiteY62" fmla="*/ 527471 h 6858000"/>
              <a:gd name="connsiteX63" fmla="*/ 5256125 w 6096000"/>
              <a:gd name="connsiteY63" fmla="*/ 527471 h 6858000"/>
              <a:gd name="connsiteX64" fmla="*/ 5256125 w 6096000"/>
              <a:gd name="connsiteY64" fmla="*/ 646409 h 6858000"/>
              <a:gd name="connsiteX65" fmla="*/ 5279904 w 6096000"/>
              <a:gd name="connsiteY65" fmla="*/ 646409 h 6858000"/>
              <a:gd name="connsiteX66" fmla="*/ 5279904 w 6096000"/>
              <a:gd name="connsiteY66" fmla="*/ 527471 h 6858000"/>
              <a:gd name="connsiteX67" fmla="*/ 5310576 w 6096000"/>
              <a:gd name="connsiteY67" fmla="*/ 527471 h 6858000"/>
              <a:gd name="connsiteX68" fmla="*/ 5310576 w 6096000"/>
              <a:gd name="connsiteY68" fmla="*/ 511195 h 6858000"/>
              <a:gd name="connsiteX69" fmla="*/ 5279904 w 6096000"/>
              <a:gd name="connsiteY69" fmla="*/ 511195 h 6858000"/>
              <a:gd name="connsiteX70" fmla="*/ 5279904 w 6096000"/>
              <a:gd name="connsiteY70" fmla="*/ 474261 h 6858000"/>
              <a:gd name="connsiteX71" fmla="*/ 4799187 w 6096000"/>
              <a:gd name="connsiteY71" fmla="*/ 458611 h 6858000"/>
              <a:gd name="connsiteX72" fmla="*/ 4799187 w 6096000"/>
              <a:gd name="connsiteY72" fmla="*/ 646409 h 6858000"/>
              <a:gd name="connsiteX73" fmla="*/ 4824227 w 6096000"/>
              <a:gd name="connsiteY73" fmla="*/ 646409 h 6858000"/>
              <a:gd name="connsiteX74" fmla="*/ 4824227 w 6096000"/>
              <a:gd name="connsiteY74" fmla="*/ 557831 h 6858000"/>
              <a:gd name="connsiteX75" fmla="*/ 4897147 w 6096000"/>
              <a:gd name="connsiteY75" fmla="*/ 557831 h 6858000"/>
              <a:gd name="connsiteX76" fmla="*/ 4897147 w 6096000"/>
              <a:gd name="connsiteY76" fmla="*/ 536860 h 6858000"/>
              <a:gd name="connsiteX77" fmla="*/ 4824227 w 6096000"/>
              <a:gd name="connsiteY77" fmla="*/ 536860 h 6858000"/>
              <a:gd name="connsiteX78" fmla="*/ 4824227 w 6096000"/>
              <a:gd name="connsiteY78" fmla="*/ 479582 h 6858000"/>
              <a:gd name="connsiteX79" fmla="*/ 4912797 w 6096000"/>
              <a:gd name="connsiteY79" fmla="*/ 479582 h 6858000"/>
              <a:gd name="connsiteX80" fmla="*/ 4912797 w 6096000"/>
              <a:gd name="connsiteY80" fmla="*/ 458611 h 6858000"/>
              <a:gd name="connsiteX81" fmla="*/ 4664909 w 6096000"/>
              <a:gd name="connsiteY81" fmla="*/ 458611 h 6858000"/>
              <a:gd name="connsiteX82" fmla="*/ 4664909 w 6096000"/>
              <a:gd name="connsiteY82" fmla="*/ 646409 h 6858000"/>
              <a:gd name="connsiteX83" fmla="*/ 4689948 w 6096000"/>
              <a:gd name="connsiteY83" fmla="*/ 646409 h 6858000"/>
              <a:gd name="connsiteX84" fmla="*/ 4689948 w 6096000"/>
              <a:gd name="connsiteY84" fmla="*/ 458611 h 6858000"/>
              <a:gd name="connsiteX85" fmla="*/ 4546631 w 6096000"/>
              <a:gd name="connsiteY85" fmla="*/ 458611 h 6858000"/>
              <a:gd name="connsiteX86" fmla="*/ 4465879 w 6096000"/>
              <a:gd name="connsiteY86" fmla="*/ 646409 h 6858000"/>
              <a:gd name="connsiteX87" fmla="*/ 4490292 w 6096000"/>
              <a:gd name="connsiteY87" fmla="*/ 646409 h 6858000"/>
              <a:gd name="connsiteX88" fmla="*/ 4512828 w 6096000"/>
              <a:gd name="connsiteY88" fmla="*/ 593827 h 6858000"/>
              <a:gd name="connsiteX89" fmla="*/ 4595463 w 6096000"/>
              <a:gd name="connsiteY89" fmla="*/ 593827 h 6858000"/>
              <a:gd name="connsiteX90" fmla="*/ 4617995 w 6096000"/>
              <a:gd name="connsiteY90" fmla="*/ 646409 h 6858000"/>
              <a:gd name="connsiteX91" fmla="*/ 4643665 w 6096000"/>
              <a:gd name="connsiteY91" fmla="*/ 646409 h 6858000"/>
              <a:gd name="connsiteX92" fmla="*/ 4562912 w 6096000"/>
              <a:gd name="connsiteY92" fmla="*/ 458611 h 6858000"/>
              <a:gd name="connsiteX93" fmla="*/ 3960732 w 6096000"/>
              <a:gd name="connsiteY93" fmla="*/ 458291 h 6858000"/>
              <a:gd name="connsiteX94" fmla="*/ 3960732 w 6096000"/>
              <a:gd name="connsiteY94" fmla="*/ 647181 h 6858000"/>
              <a:gd name="connsiteX95" fmla="*/ 3996495 w 6096000"/>
              <a:gd name="connsiteY95" fmla="*/ 647181 h 6858000"/>
              <a:gd name="connsiteX96" fmla="*/ 3996495 w 6096000"/>
              <a:gd name="connsiteY96" fmla="*/ 533971 h 6858000"/>
              <a:gd name="connsiteX97" fmla="*/ 4055179 w 6096000"/>
              <a:gd name="connsiteY97" fmla="*/ 599328 h 6858000"/>
              <a:gd name="connsiteX98" fmla="*/ 4113860 w 6096000"/>
              <a:gd name="connsiteY98" fmla="*/ 533971 h 6858000"/>
              <a:gd name="connsiteX99" fmla="*/ 4113987 w 6096000"/>
              <a:gd name="connsiteY99" fmla="*/ 647181 h 6858000"/>
              <a:gd name="connsiteX100" fmla="*/ 4149751 w 6096000"/>
              <a:gd name="connsiteY100" fmla="*/ 647181 h 6858000"/>
              <a:gd name="connsiteX101" fmla="*/ 4149751 w 6096000"/>
              <a:gd name="connsiteY101" fmla="*/ 458291 h 6858000"/>
              <a:gd name="connsiteX102" fmla="*/ 4138919 w 6096000"/>
              <a:gd name="connsiteY102" fmla="*/ 458291 h 6858000"/>
              <a:gd name="connsiteX103" fmla="*/ 4055179 w 6096000"/>
              <a:gd name="connsiteY103" fmla="*/ 553365 h 6858000"/>
              <a:gd name="connsiteX104" fmla="*/ 3971563 w 6096000"/>
              <a:gd name="connsiteY104" fmla="*/ 458291 h 6858000"/>
              <a:gd name="connsiteX105" fmla="*/ 3372895 w 6096000"/>
              <a:gd name="connsiteY105" fmla="*/ 458291 h 6858000"/>
              <a:gd name="connsiteX106" fmla="*/ 3372895 w 6096000"/>
              <a:gd name="connsiteY106" fmla="*/ 647180 h 6858000"/>
              <a:gd name="connsiteX107" fmla="*/ 3511416 w 6096000"/>
              <a:gd name="connsiteY107" fmla="*/ 647180 h 6858000"/>
              <a:gd name="connsiteX108" fmla="*/ 3511416 w 6096000"/>
              <a:gd name="connsiteY108" fmla="*/ 614060 h 6858000"/>
              <a:gd name="connsiteX109" fmla="*/ 3408785 w 6096000"/>
              <a:gd name="connsiteY109" fmla="*/ 614060 h 6858000"/>
              <a:gd name="connsiteX110" fmla="*/ 3408785 w 6096000"/>
              <a:gd name="connsiteY110" fmla="*/ 458291 h 6858000"/>
              <a:gd name="connsiteX111" fmla="*/ 3637392 w 6096000"/>
              <a:gd name="connsiteY111" fmla="*/ 458289 h 6858000"/>
              <a:gd name="connsiteX112" fmla="*/ 3637392 w 6096000"/>
              <a:gd name="connsiteY112" fmla="*/ 578297 h 6858000"/>
              <a:gd name="connsiteX113" fmla="*/ 3660560 w 6096000"/>
              <a:gd name="connsiteY113" fmla="*/ 627029 h 6858000"/>
              <a:gd name="connsiteX114" fmla="*/ 3719244 w 6096000"/>
              <a:gd name="connsiteY114" fmla="*/ 647180 h 6858000"/>
              <a:gd name="connsiteX115" fmla="*/ 3777925 w 6096000"/>
              <a:gd name="connsiteY115" fmla="*/ 627029 h 6858000"/>
              <a:gd name="connsiteX116" fmla="*/ 3801097 w 6096000"/>
              <a:gd name="connsiteY116" fmla="*/ 578297 h 6858000"/>
              <a:gd name="connsiteX117" fmla="*/ 3801097 w 6096000"/>
              <a:gd name="connsiteY117" fmla="*/ 458289 h 6858000"/>
              <a:gd name="connsiteX118" fmla="*/ 3765459 w 6096000"/>
              <a:gd name="connsiteY118" fmla="*/ 458289 h 6858000"/>
              <a:gd name="connsiteX119" fmla="*/ 3765459 w 6096000"/>
              <a:gd name="connsiteY119" fmla="*/ 568097 h 6858000"/>
              <a:gd name="connsiteX120" fmla="*/ 3751985 w 6096000"/>
              <a:gd name="connsiteY120" fmla="*/ 600965 h 6858000"/>
              <a:gd name="connsiteX121" fmla="*/ 3719244 w 6096000"/>
              <a:gd name="connsiteY121" fmla="*/ 611417 h 6858000"/>
              <a:gd name="connsiteX122" fmla="*/ 3686504 w 6096000"/>
              <a:gd name="connsiteY122" fmla="*/ 600965 h 6858000"/>
              <a:gd name="connsiteX123" fmla="*/ 3673031 w 6096000"/>
              <a:gd name="connsiteY123" fmla="*/ 568097 h 6858000"/>
              <a:gd name="connsiteX124" fmla="*/ 3673031 w 6096000"/>
              <a:gd name="connsiteY124" fmla="*/ 458289 h 6858000"/>
              <a:gd name="connsiteX125" fmla="*/ 4309384 w 6096000"/>
              <a:gd name="connsiteY125" fmla="*/ 458163 h 6858000"/>
              <a:gd name="connsiteX126" fmla="*/ 4309384 w 6096000"/>
              <a:gd name="connsiteY126" fmla="*/ 647183 h 6858000"/>
              <a:gd name="connsiteX127" fmla="*/ 4345275 w 6096000"/>
              <a:gd name="connsiteY127" fmla="*/ 647183 h 6858000"/>
              <a:gd name="connsiteX128" fmla="*/ 4345275 w 6096000"/>
              <a:gd name="connsiteY128" fmla="*/ 458163 h 6858000"/>
              <a:gd name="connsiteX129" fmla="*/ 3372897 w 6096000"/>
              <a:gd name="connsiteY129" fmla="*/ 410389 h 6858000"/>
              <a:gd name="connsiteX130" fmla="*/ 3372897 w 6096000"/>
              <a:gd name="connsiteY130" fmla="*/ 421397 h 6858000"/>
              <a:gd name="connsiteX131" fmla="*/ 4345275 w 6096000"/>
              <a:gd name="connsiteY131" fmla="*/ 421397 h 6858000"/>
              <a:gd name="connsiteX132" fmla="*/ 4345275 w 6096000"/>
              <a:gd name="connsiteY132" fmla="*/ 410389 h 6858000"/>
              <a:gd name="connsiteX133" fmla="*/ 0 w 6096000"/>
              <a:gd name="connsiteY133" fmla="*/ 0 h 6858000"/>
              <a:gd name="connsiteX134" fmla="*/ 6096000 w 6096000"/>
              <a:gd name="connsiteY134" fmla="*/ 0 h 6858000"/>
              <a:gd name="connsiteX135" fmla="*/ 6096000 w 6096000"/>
              <a:gd name="connsiteY135" fmla="*/ 6858000 h 6858000"/>
              <a:gd name="connsiteX136" fmla="*/ 0 w 6096000"/>
              <a:gd name="connsiteY13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6096000" h="6858000">
                <a:moveTo>
                  <a:pt x="3372897" y="683948"/>
                </a:moveTo>
                <a:lnTo>
                  <a:pt x="3372897" y="694955"/>
                </a:lnTo>
                <a:lnTo>
                  <a:pt x="4345275" y="694955"/>
                </a:lnTo>
                <a:lnTo>
                  <a:pt x="4345275" y="683948"/>
                </a:lnTo>
                <a:close/>
                <a:moveTo>
                  <a:pt x="4991229" y="526532"/>
                </a:moveTo>
                <a:cubicBezTo>
                  <a:pt x="5016900" y="526532"/>
                  <a:pt x="5037876" y="546249"/>
                  <a:pt x="5037876" y="578803"/>
                </a:cubicBezTo>
                <a:cubicBezTo>
                  <a:pt x="5037876" y="611355"/>
                  <a:pt x="5016900" y="631072"/>
                  <a:pt x="4991229" y="631072"/>
                </a:cubicBezTo>
                <a:cubicBezTo>
                  <a:pt x="4965573" y="631072"/>
                  <a:pt x="4944597" y="611355"/>
                  <a:pt x="4944597" y="578803"/>
                </a:cubicBezTo>
                <a:cubicBezTo>
                  <a:pt x="4944597" y="546249"/>
                  <a:pt x="4965573" y="526532"/>
                  <a:pt x="4991229" y="526532"/>
                </a:cubicBezTo>
                <a:close/>
                <a:moveTo>
                  <a:pt x="5392804" y="525279"/>
                </a:moveTo>
                <a:cubicBezTo>
                  <a:pt x="5423476" y="525279"/>
                  <a:pt x="5442575" y="549380"/>
                  <a:pt x="5442575" y="578803"/>
                </a:cubicBezTo>
                <a:cubicBezTo>
                  <a:pt x="5442575" y="608536"/>
                  <a:pt x="5423476" y="632325"/>
                  <a:pt x="5392804" y="632325"/>
                </a:cubicBezTo>
                <a:cubicBezTo>
                  <a:pt x="5362131" y="632325"/>
                  <a:pt x="5342724" y="608536"/>
                  <a:pt x="5342724" y="578803"/>
                </a:cubicBezTo>
                <a:cubicBezTo>
                  <a:pt x="5342724" y="549380"/>
                  <a:pt x="5361823" y="525279"/>
                  <a:pt x="5392804" y="525279"/>
                </a:cubicBezTo>
                <a:close/>
                <a:moveTo>
                  <a:pt x="5582567" y="511195"/>
                </a:moveTo>
                <a:lnTo>
                  <a:pt x="5638601" y="638897"/>
                </a:lnTo>
                <a:lnTo>
                  <a:pt x="5607915" y="707444"/>
                </a:lnTo>
                <a:lnTo>
                  <a:pt x="5631399" y="707444"/>
                </a:lnTo>
                <a:lnTo>
                  <a:pt x="5717475" y="511195"/>
                </a:lnTo>
                <a:lnTo>
                  <a:pt x="5694313" y="511195"/>
                </a:lnTo>
                <a:lnTo>
                  <a:pt x="5650805" y="612605"/>
                </a:lnTo>
                <a:lnTo>
                  <a:pt x="5606976" y="511195"/>
                </a:lnTo>
                <a:close/>
                <a:moveTo>
                  <a:pt x="5569396" y="507439"/>
                </a:moveTo>
                <a:cubicBezTo>
                  <a:pt x="5546543" y="507439"/>
                  <a:pt x="5525580" y="520585"/>
                  <a:pt x="5516809" y="537172"/>
                </a:cubicBezTo>
                <a:lnTo>
                  <a:pt x="5515240" y="511195"/>
                </a:lnTo>
                <a:lnTo>
                  <a:pt x="5494585" y="511195"/>
                </a:lnTo>
                <a:lnTo>
                  <a:pt x="5494585" y="646409"/>
                </a:lnTo>
                <a:lnTo>
                  <a:pt x="5518377" y="646409"/>
                </a:lnTo>
                <a:lnTo>
                  <a:pt x="5518377" y="565969"/>
                </a:lnTo>
                <a:cubicBezTo>
                  <a:pt x="5518377" y="543121"/>
                  <a:pt x="5543727" y="528409"/>
                  <a:pt x="5569396" y="533105"/>
                </a:cubicBezTo>
                <a:close/>
                <a:moveTo>
                  <a:pt x="5160124" y="507439"/>
                </a:moveTo>
                <a:cubicBezTo>
                  <a:pt x="5119124" y="507439"/>
                  <a:pt x="5089699" y="536548"/>
                  <a:pt x="5089699" y="578803"/>
                </a:cubicBezTo>
                <a:cubicBezTo>
                  <a:pt x="5089699" y="621056"/>
                  <a:pt x="5119124" y="650165"/>
                  <a:pt x="5160124" y="650165"/>
                </a:cubicBezTo>
                <a:cubicBezTo>
                  <a:pt x="5177961" y="650165"/>
                  <a:pt x="5192057" y="647036"/>
                  <a:pt x="5207387" y="636393"/>
                </a:cubicBezTo>
                <a:lnTo>
                  <a:pt x="5207387" y="614797"/>
                </a:lnTo>
                <a:cubicBezTo>
                  <a:pt x="5194552" y="626691"/>
                  <a:pt x="5177961" y="630760"/>
                  <a:pt x="5162323" y="630760"/>
                </a:cubicBezTo>
                <a:cubicBezTo>
                  <a:pt x="5133207" y="630760"/>
                  <a:pt x="5113491" y="609163"/>
                  <a:pt x="5113491" y="578803"/>
                </a:cubicBezTo>
                <a:cubicBezTo>
                  <a:pt x="5113491" y="549068"/>
                  <a:pt x="5133207" y="526844"/>
                  <a:pt x="5162323" y="526844"/>
                </a:cubicBezTo>
                <a:cubicBezTo>
                  <a:pt x="5177961" y="526844"/>
                  <a:pt x="5194552" y="530913"/>
                  <a:pt x="5207387" y="542807"/>
                </a:cubicBezTo>
                <a:lnTo>
                  <a:pt x="5207387" y="521209"/>
                </a:lnTo>
                <a:cubicBezTo>
                  <a:pt x="5192057" y="510568"/>
                  <a:pt x="5177961" y="507439"/>
                  <a:pt x="5160124" y="507439"/>
                </a:cubicBezTo>
                <a:close/>
                <a:moveTo>
                  <a:pt x="4985288" y="507439"/>
                </a:moveTo>
                <a:cubicBezTo>
                  <a:pt x="4948044" y="507439"/>
                  <a:pt x="4920804" y="539364"/>
                  <a:pt x="4920804" y="578803"/>
                </a:cubicBezTo>
                <a:cubicBezTo>
                  <a:pt x="4920804" y="618240"/>
                  <a:pt x="4948044" y="650165"/>
                  <a:pt x="4985288" y="650165"/>
                </a:cubicBezTo>
                <a:cubicBezTo>
                  <a:pt x="5007512" y="650165"/>
                  <a:pt x="5027227" y="639211"/>
                  <a:pt x="5038492" y="621995"/>
                </a:cubicBezTo>
                <a:lnTo>
                  <a:pt x="5039432" y="646409"/>
                </a:lnTo>
                <a:lnTo>
                  <a:pt x="5060099" y="646409"/>
                </a:lnTo>
                <a:lnTo>
                  <a:pt x="5060099" y="511195"/>
                </a:lnTo>
                <a:lnTo>
                  <a:pt x="5039432" y="511195"/>
                </a:lnTo>
                <a:lnTo>
                  <a:pt x="5038492" y="535609"/>
                </a:lnTo>
                <a:cubicBezTo>
                  <a:pt x="5027227" y="518393"/>
                  <a:pt x="5007512" y="507439"/>
                  <a:pt x="4985288" y="507439"/>
                </a:cubicBezTo>
                <a:close/>
                <a:moveTo>
                  <a:pt x="5392804" y="506187"/>
                </a:moveTo>
                <a:cubicBezTo>
                  <a:pt x="5348988" y="506187"/>
                  <a:pt x="5318932" y="539364"/>
                  <a:pt x="5318932" y="578803"/>
                </a:cubicBezTo>
                <a:cubicBezTo>
                  <a:pt x="5318932" y="618552"/>
                  <a:pt x="5348988" y="651417"/>
                  <a:pt x="5392804" y="651417"/>
                </a:cubicBezTo>
                <a:cubicBezTo>
                  <a:pt x="5436312" y="651417"/>
                  <a:pt x="5466353" y="618552"/>
                  <a:pt x="5466353" y="578803"/>
                </a:cubicBezTo>
                <a:cubicBezTo>
                  <a:pt x="5466353" y="539364"/>
                  <a:pt x="5436312" y="506187"/>
                  <a:pt x="5392804" y="506187"/>
                </a:cubicBezTo>
                <a:close/>
                <a:moveTo>
                  <a:pt x="4554141" y="496171"/>
                </a:moveTo>
                <a:lnTo>
                  <a:pt x="4587013" y="573481"/>
                </a:lnTo>
                <a:lnTo>
                  <a:pt x="4521279" y="573481"/>
                </a:lnTo>
                <a:close/>
                <a:moveTo>
                  <a:pt x="5256125" y="474261"/>
                </a:moveTo>
                <a:lnTo>
                  <a:pt x="5256125" y="511195"/>
                </a:lnTo>
                <a:lnTo>
                  <a:pt x="5225760" y="511195"/>
                </a:lnTo>
                <a:lnTo>
                  <a:pt x="5225760" y="527471"/>
                </a:lnTo>
                <a:lnTo>
                  <a:pt x="5256125" y="527471"/>
                </a:lnTo>
                <a:lnTo>
                  <a:pt x="5256125" y="646409"/>
                </a:lnTo>
                <a:lnTo>
                  <a:pt x="5279904" y="646409"/>
                </a:lnTo>
                <a:lnTo>
                  <a:pt x="5279904" y="527471"/>
                </a:lnTo>
                <a:lnTo>
                  <a:pt x="5310576" y="527471"/>
                </a:lnTo>
                <a:lnTo>
                  <a:pt x="5310576" y="511195"/>
                </a:lnTo>
                <a:lnTo>
                  <a:pt x="5279904" y="511195"/>
                </a:lnTo>
                <a:lnTo>
                  <a:pt x="5279904" y="474261"/>
                </a:lnTo>
                <a:close/>
                <a:moveTo>
                  <a:pt x="4799187" y="458611"/>
                </a:moveTo>
                <a:lnTo>
                  <a:pt x="4799187" y="646409"/>
                </a:lnTo>
                <a:lnTo>
                  <a:pt x="4824227" y="646409"/>
                </a:lnTo>
                <a:lnTo>
                  <a:pt x="4824227" y="557831"/>
                </a:lnTo>
                <a:lnTo>
                  <a:pt x="4897147" y="557831"/>
                </a:lnTo>
                <a:lnTo>
                  <a:pt x="4897147" y="536860"/>
                </a:lnTo>
                <a:lnTo>
                  <a:pt x="4824227" y="536860"/>
                </a:lnTo>
                <a:lnTo>
                  <a:pt x="4824227" y="479582"/>
                </a:lnTo>
                <a:lnTo>
                  <a:pt x="4912797" y="479582"/>
                </a:lnTo>
                <a:lnTo>
                  <a:pt x="4912797" y="458611"/>
                </a:lnTo>
                <a:close/>
                <a:moveTo>
                  <a:pt x="4664909" y="458611"/>
                </a:moveTo>
                <a:lnTo>
                  <a:pt x="4664909" y="646409"/>
                </a:lnTo>
                <a:lnTo>
                  <a:pt x="4689948" y="646409"/>
                </a:lnTo>
                <a:lnTo>
                  <a:pt x="4689948" y="458611"/>
                </a:lnTo>
                <a:close/>
                <a:moveTo>
                  <a:pt x="4546631" y="458611"/>
                </a:moveTo>
                <a:lnTo>
                  <a:pt x="4465879" y="646409"/>
                </a:lnTo>
                <a:lnTo>
                  <a:pt x="4490292" y="646409"/>
                </a:lnTo>
                <a:lnTo>
                  <a:pt x="4512828" y="593827"/>
                </a:lnTo>
                <a:lnTo>
                  <a:pt x="4595463" y="593827"/>
                </a:lnTo>
                <a:lnTo>
                  <a:pt x="4617995" y="646409"/>
                </a:lnTo>
                <a:lnTo>
                  <a:pt x="4643665" y="646409"/>
                </a:lnTo>
                <a:lnTo>
                  <a:pt x="4562912" y="458611"/>
                </a:lnTo>
                <a:close/>
                <a:moveTo>
                  <a:pt x="3960732" y="458291"/>
                </a:moveTo>
                <a:lnTo>
                  <a:pt x="3960732" y="647181"/>
                </a:lnTo>
                <a:lnTo>
                  <a:pt x="3996495" y="647181"/>
                </a:lnTo>
                <a:lnTo>
                  <a:pt x="3996495" y="533971"/>
                </a:lnTo>
                <a:lnTo>
                  <a:pt x="4055179" y="599328"/>
                </a:lnTo>
                <a:lnTo>
                  <a:pt x="4113860" y="533971"/>
                </a:lnTo>
                <a:lnTo>
                  <a:pt x="4113987" y="647181"/>
                </a:lnTo>
                <a:lnTo>
                  <a:pt x="4149751" y="647181"/>
                </a:lnTo>
                <a:lnTo>
                  <a:pt x="4149751" y="458291"/>
                </a:lnTo>
                <a:lnTo>
                  <a:pt x="4138919" y="458291"/>
                </a:lnTo>
                <a:lnTo>
                  <a:pt x="4055179" y="553365"/>
                </a:lnTo>
                <a:lnTo>
                  <a:pt x="3971563" y="458291"/>
                </a:lnTo>
                <a:close/>
                <a:moveTo>
                  <a:pt x="3372895" y="458291"/>
                </a:moveTo>
                <a:lnTo>
                  <a:pt x="3372895" y="647180"/>
                </a:lnTo>
                <a:lnTo>
                  <a:pt x="3511416" y="647180"/>
                </a:lnTo>
                <a:lnTo>
                  <a:pt x="3511416" y="614060"/>
                </a:lnTo>
                <a:lnTo>
                  <a:pt x="3408785" y="614060"/>
                </a:lnTo>
                <a:lnTo>
                  <a:pt x="3408785" y="458291"/>
                </a:lnTo>
                <a:close/>
                <a:moveTo>
                  <a:pt x="3637392" y="458289"/>
                </a:moveTo>
                <a:lnTo>
                  <a:pt x="3637392" y="578297"/>
                </a:lnTo>
                <a:cubicBezTo>
                  <a:pt x="3637392" y="597440"/>
                  <a:pt x="3645200" y="613684"/>
                  <a:pt x="3660560" y="627029"/>
                </a:cubicBezTo>
                <a:cubicBezTo>
                  <a:pt x="3676053" y="640507"/>
                  <a:pt x="3695573" y="647180"/>
                  <a:pt x="3719244" y="647180"/>
                </a:cubicBezTo>
                <a:cubicBezTo>
                  <a:pt x="3742917" y="647180"/>
                  <a:pt x="3762437" y="640507"/>
                  <a:pt x="3777925" y="627029"/>
                </a:cubicBezTo>
                <a:cubicBezTo>
                  <a:pt x="3793419" y="613556"/>
                  <a:pt x="3801097" y="597440"/>
                  <a:pt x="3801097" y="578297"/>
                </a:cubicBezTo>
                <a:lnTo>
                  <a:pt x="3801097" y="458289"/>
                </a:lnTo>
                <a:lnTo>
                  <a:pt x="3765459" y="458289"/>
                </a:lnTo>
                <a:lnTo>
                  <a:pt x="3765459" y="568097"/>
                </a:lnTo>
                <a:cubicBezTo>
                  <a:pt x="3765459" y="582707"/>
                  <a:pt x="3761053" y="593789"/>
                  <a:pt x="3751985" y="600965"/>
                </a:cubicBezTo>
                <a:cubicBezTo>
                  <a:pt x="3743297" y="607889"/>
                  <a:pt x="3732343" y="611417"/>
                  <a:pt x="3719244" y="611417"/>
                </a:cubicBezTo>
                <a:cubicBezTo>
                  <a:pt x="3706147" y="611417"/>
                  <a:pt x="3695192" y="607889"/>
                  <a:pt x="3686504" y="600965"/>
                </a:cubicBezTo>
                <a:cubicBezTo>
                  <a:pt x="3677436" y="593789"/>
                  <a:pt x="3673031" y="582707"/>
                  <a:pt x="3673031" y="568097"/>
                </a:cubicBezTo>
                <a:lnTo>
                  <a:pt x="3673031" y="458289"/>
                </a:lnTo>
                <a:close/>
                <a:moveTo>
                  <a:pt x="4309384" y="458163"/>
                </a:moveTo>
                <a:lnTo>
                  <a:pt x="4309384" y="647183"/>
                </a:lnTo>
                <a:lnTo>
                  <a:pt x="4345275" y="647183"/>
                </a:lnTo>
                <a:lnTo>
                  <a:pt x="4345275" y="458163"/>
                </a:lnTo>
                <a:close/>
                <a:moveTo>
                  <a:pt x="3372897" y="410389"/>
                </a:moveTo>
                <a:lnTo>
                  <a:pt x="3372897" y="421397"/>
                </a:lnTo>
                <a:lnTo>
                  <a:pt x="4345275" y="421397"/>
                </a:lnTo>
                <a:lnTo>
                  <a:pt x="4345275" y="410389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D29BD7-30AC-BAC4-920D-310BC20FC29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>
              <a:defRPr/>
            </a:pPr>
            <a:fld id="{6269AC9A-5A85-6E46-B331-766535CC9366}" type="datetime1">
              <a:t>6/2/26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5ADBD4D-6421-667C-89DC-DA76A7C862F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3394" y="645584"/>
            <a:ext cx="4991529" cy="95921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D6746D0-7494-9992-6D43-AA493D1FD41B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xfrm>
            <a:off x="623394" y="1796820"/>
            <a:ext cx="4992556" cy="4415597"/>
          </a:xfrm>
        </p:spPr>
        <p:txBody>
          <a:bodyPr wrap="square">
            <a:noAutofit/>
          </a:bodyPr>
          <a:lstStyle>
            <a:lvl1pPr marL="355578" indent="-355578">
              <a:lnSpc>
                <a:spcPct val="100000"/>
              </a:lnSpc>
              <a:buFont typeface="+mj-lt"/>
              <a:buAutoNum type="arabicPeriod"/>
              <a:tabLst/>
              <a:defRPr/>
            </a:lvl1pPr>
            <a:lvl2pPr marL="658246" indent="-302667">
              <a:lnSpc>
                <a:spcPct val="100000"/>
              </a:lnSpc>
              <a:buFont typeface="+mj-lt"/>
              <a:buAutoNum type="arabicPeriod"/>
              <a:tabLst/>
              <a:defRPr/>
            </a:lvl2pPr>
            <a:lvl3pPr marL="891066" indent="-232820">
              <a:lnSpc>
                <a:spcPct val="100000"/>
              </a:lnSpc>
              <a:buFont typeface="+mj-lt"/>
              <a:buAutoNum type="arabicPeriod"/>
              <a:tabLst/>
              <a:defRPr/>
            </a:lvl3pPr>
            <a:lvl4pPr marL="1130234" indent="-239171">
              <a:lnSpc>
                <a:spcPct val="100000"/>
              </a:lnSpc>
              <a:buFont typeface="+mj-lt"/>
              <a:buAutoNum type="arabicPeriod"/>
              <a:tabLst/>
              <a:defRPr/>
            </a:lvl4pPr>
            <a:lvl5pPr marL="1363055" indent="-232820">
              <a:lnSpc>
                <a:spcPct val="100000"/>
              </a:lnSpc>
              <a:buFont typeface="+mj-lt"/>
              <a:buAutoNum type="arabicPeriod"/>
              <a:tabLst/>
              <a:defRPr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F599A9B1-18D8-2972-8CDA-B2703A322B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11313379" y="6309323"/>
            <a:ext cx="508413" cy="230180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C197750-EEBD-B34A-BE39-A2AA7A4A96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00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Agenda_C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2F9620-3ABF-12C1-A142-D2A905F6B4EE}"/>
              </a:ext>
            </a:extLst>
          </p:cNvPr>
          <p:cNvSpPr/>
          <p:nvPr userDrawn="1"/>
        </p:nvSpPr>
        <p:spPr bwMode="auto">
          <a:xfrm>
            <a:off x="8989621" y="0"/>
            <a:ext cx="320237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8CC4A2E-9ABB-55E1-FFC4-3821A04941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auto">
          <a:xfrm>
            <a:off x="6096000" y="0"/>
            <a:ext cx="6096000" cy="6858000"/>
          </a:xfrm>
          <a:custGeom>
            <a:avLst/>
            <a:gdLst>
              <a:gd name="connsiteX0" fmla="*/ 3372897 w 6096000"/>
              <a:gd name="connsiteY0" fmla="*/ 683948 h 6858000"/>
              <a:gd name="connsiteX1" fmla="*/ 3372897 w 6096000"/>
              <a:gd name="connsiteY1" fmla="*/ 694955 h 6858000"/>
              <a:gd name="connsiteX2" fmla="*/ 4345275 w 6096000"/>
              <a:gd name="connsiteY2" fmla="*/ 694955 h 6858000"/>
              <a:gd name="connsiteX3" fmla="*/ 4345275 w 6096000"/>
              <a:gd name="connsiteY3" fmla="*/ 683948 h 6858000"/>
              <a:gd name="connsiteX4" fmla="*/ 4991229 w 6096000"/>
              <a:gd name="connsiteY4" fmla="*/ 526532 h 6858000"/>
              <a:gd name="connsiteX5" fmla="*/ 5037876 w 6096000"/>
              <a:gd name="connsiteY5" fmla="*/ 578803 h 6858000"/>
              <a:gd name="connsiteX6" fmla="*/ 4991229 w 6096000"/>
              <a:gd name="connsiteY6" fmla="*/ 631072 h 6858000"/>
              <a:gd name="connsiteX7" fmla="*/ 4944597 w 6096000"/>
              <a:gd name="connsiteY7" fmla="*/ 578803 h 6858000"/>
              <a:gd name="connsiteX8" fmla="*/ 4991229 w 6096000"/>
              <a:gd name="connsiteY8" fmla="*/ 526532 h 6858000"/>
              <a:gd name="connsiteX9" fmla="*/ 5392804 w 6096000"/>
              <a:gd name="connsiteY9" fmla="*/ 525279 h 6858000"/>
              <a:gd name="connsiteX10" fmla="*/ 5442575 w 6096000"/>
              <a:gd name="connsiteY10" fmla="*/ 578803 h 6858000"/>
              <a:gd name="connsiteX11" fmla="*/ 5392804 w 6096000"/>
              <a:gd name="connsiteY11" fmla="*/ 632325 h 6858000"/>
              <a:gd name="connsiteX12" fmla="*/ 5342724 w 6096000"/>
              <a:gd name="connsiteY12" fmla="*/ 578803 h 6858000"/>
              <a:gd name="connsiteX13" fmla="*/ 5392804 w 6096000"/>
              <a:gd name="connsiteY13" fmla="*/ 525279 h 6858000"/>
              <a:gd name="connsiteX14" fmla="*/ 5582567 w 6096000"/>
              <a:gd name="connsiteY14" fmla="*/ 511195 h 6858000"/>
              <a:gd name="connsiteX15" fmla="*/ 5638601 w 6096000"/>
              <a:gd name="connsiteY15" fmla="*/ 638897 h 6858000"/>
              <a:gd name="connsiteX16" fmla="*/ 5607915 w 6096000"/>
              <a:gd name="connsiteY16" fmla="*/ 707444 h 6858000"/>
              <a:gd name="connsiteX17" fmla="*/ 5631399 w 6096000"/>
              <a:gd name="connsiteY17" fmla="*/ 707444 h 6858000"/>
              <a:gd name="connsiteX18" fmla="*/ 5717475 w 6096000"/>
              <a:gd name="connsiteY18" fmla="*/ 511195 h 6858000"/>
              <a:gd name="connsiteX19" fmla="*/ 5694313 w 6096000"/>
              <a:gd name="connsiteY19" fmla="*/ 511195 h 6858000"/>
              <a:gd name="connsiteX20" fmla="*/ 5650805 w 6096000"/>
              <a:gd name="connsiteY20" fmla="*/ 612605 h 6858000"/>
              <a:gd name="connsiteX21" fmla="*/ 5606976 w 6096000"/>
              <a:gd name="connsiteY21" fmla="*/ 511195 h 6858000"/>
              <a:gd name="connsiteX22" fmla="*/ 5569396 w 6096000"/>
              <a:gd name="connsiteY22" fmla="*/ 507439 h 6858000"/>
              <a:gd name="connsiteX23" fmla="*/ 5516809 w 6096000"/>
              <a:gd name="connsiteY23" fmla="*/ 537172 h 6858000"/>
              <a:gd name="connsiteX24" fmla="*/ 5515240 w 6096000"/>
              <a:gd name="connsiteY24" fmla="*/ 511195 h 6858000"/>
              <a:gd name="connsiteX25" fmla="*/ 5494585 w 6096000"/>
              <a:gd name="connsiteY25" fmla="*/ 511195 h 6858000"/>
              <a:gd name="connsiteX26" fmla="*/ 5494585 w 6096000"/>
              <a:gd name="connsiteY26" fmla="*/ 646409 h 6858000"/>
              <a:gd name="connsiteX27" fmla="*/ 5518377 w 6096000"/>
              <a:gd name="connsiteY27" fmla="*/ 646409 h 6858000"/>
              <a:gd name="connsiteX28" fmla="*/ 5518377 w 6096000"/>
              <a:gd name="connsiteY28" fmla="*/ 565969 h 6858000"/>
              <a:gd name="connsiteX29" fmla="*/ 5569396 w 6096000"/>
              <a:gd name="connsiteY29" fmla="*/ 533105 h 6858000"/>
              <a:gd name="connsiteX30" fmla="*/ 5160124 w 6096000"/>
              <a:gd name="connsiteY30" fmla="*/ 507439 h 6858000"/>
              <a:gd name="connsiteX31" fmla="*/ 5089699 w 6096000"/>
              <a:gd name="connsiteY31" fmla="*/ 578803 h 6858000"/>
              <a:gd name="connsiteX32" fmla="*/ 5160124 w 6096000"/>
              <a:gd name="connsiteY32" fmla="*/ 650165 h 6858000"/>
              <a:gd name="connsiteX33" fmla="*/ 5207387 w 6096000"/>
              <a:gd name="connsiteY33" fmla="*/ 636393 h 6858000"/>
              <a:gd name="connsiteX34" fmla="*/ 5207387 w 6096000"/>
              <a:gd name="connsiteY34" fmla="*/ 614797 h 6858000"/>
              <a:gd name="connsiteX35" fmla="*/ 5162323 w 6096000"/>
              <a:gd name="connsiteY35" fmla="*/ 630760 h 6858000"/>
              <a:gd name="connsiteX36" fmla="*/ 5113491 w 6096000"/>
              <a:gd name="connsiteY36" fmla="*/ 578803 h 6858000"/>
              <a:gd name="connsiteX37" fmla="*/ 5162323 w 6096000"/>
              <a:gd name="connsiteY37" fmla="*/ 526844 h 6858000"/>
              <a:gd name="connsiteX38" fmla="*/ 5207387 w 6096000"/>
              <a:gd name="connsiteY38" fmla="*/ 542807 h 6858000"/>
              <a:gd name="connsiteX39" fmla="*/ 5207387 w 6096000"/>
              <a:gd name="connsiteY39" fmla="*/ 521209 h 6858000"/>
              <a:gd name="connsiteX40" fmla="*/ 5160124 w 6096000"/>
              <a:gd name="connsiteY40" fmla="*/ 507439 h 6858000"/>
              <a:gd name="connsiteX41" fmla="*/ 4985288 w 6096000"/>
              <a:gd name="connsiteY41" fmla="*/ 507439 h 6858000"/>
              <a:gd name="connsiteX42" fmla="*/ 4920804 w 6096000"/>
              <a:gd name="connsiteY42" fmla="*/ 578803 h 6858000"/>
              <a:gd name="connsiteX43" fmla="*/ 4985288 w 6096000"/>
              <a:gd name="connsiteY43" fmla="*/ 650165 h 6858000"/>
              <a:gd name="connsiteX44" fmla="*/ 5038492 w 6096000"/>
              <a:gd name="connsiteY44" fmla="*/ 621995 h 6858000"/>
              <a:gd name="connsiteX45" fmla="*/ 5039432 w 6096000"/>
              <a:gd name="connsiteY45" fmla="*/ 646409 h 6858000"/>
              <a:gd name="connsiteX46" fmla="*/ 5060099 w 6096000"/>
              <a:gd name="connsiteY46" fmla="*/ 646409 h 6858000"/>
              <a:gd name="connsiteX47" fmla="*/ 5060099 w 6096000"/>
              <a:gd name="connsiteY47" fmla="*/ 511195 h 6858000"/>
              <a:gd name="connsiteX48" fmla="*/ 5039432 w 6096000"/>
              <a:gd name="connsiteY48" fmla="*/ 511195 h 6858000"/>
              <a:gd name="connsiteX49" fmla="*/ 5038492 w 6096000"/>
              <a:gd name="connsiteY49" fmla="*/ 535609 h 6858000"/>
              <a:gd name="connsiteX50" fmla="*/ 4985288 w 6096000"/>
              <a:gd name="connsiteY50" fmla="*/ 507439 h 6858000"/>
              <a:gd name="connsiteX51" fmla="*/ 5392804 w 6096000"/>
              <a:gd name="connsiteY51" fmla="*/ 506187 h 6858000"/>
              <a:gd name="connsiteX52" fmla="*/ 5318932 w 6096000"/>
              <a:gd name="connsiteY52" fmla="*/ 578803 h 6858000"/>
              <a:gd name="connsiteX53" fmla="*/ 5392804 w 6096000"/>
              <a:gd name="connsiteY53" fmla="*/ 651417 h 6858000"/>
              <a:gd name="connsiteX54" fmla="*/ 5466353 w 6096000"/>
              <a:gd name="connsiteY54" fmla="*/ 578803 h 6858000"/>
              <a:gd name="connsiteX55" fmla="*/ 5392804 w 6096000"/>
              <a:gd name="connsiteY55" fmla="*/ 506187 h 6858000"/>
              <a:gd name="connsiteX56" fmla="*/ 4554141 w 6096000"/>
              <a:gd name="connsiteY56" fmla="*/ 496171 h 6858000"/>
              <a:gd name="connsiteX57" fmla="*/ 4587013 w 6096000"/>
              <a:gd name="connsiteY57" fmla="*/ 573481 h 6858000"/>
              <a:gd name="connsiteX58" fmla="*/ 4521279 w 6096000"/>
              <a:gd name="connsiteY58" fmla="*/ 573481 h 6858000"/>
              <a:gd name="connsiteX59" fmla="*/ 5256125 w 6096000"/>
              <a:gd name="connsiteY59" fmla="*/ 474261 h 6858000"/>
              <a:gd name="connsiteX60" fmla="*/ 5256125 w 6096000"/>
              <a:gd name="connsiteY60" fmla="*/ 511195 h 6858000"/>
              <a:gd name="connsiteX61" fmla="*/ 5225760 w 6096000"/>
              <a:gd name="connsiteY61" fmla="*/ 511195 h 6858000"/>
              <a:gd name="connsiteX62" fmla="*/ 5225760 w 6096000"/>
              <a:gd name="connsiteY62" fmla="*/ 527471 h 6858000"/>
              <a:gd name="connsiteX63" fmla="*/ 5256125 w 6096000"/>
              <a:gd name="connsiteY63" fmla="*/ 527471 h 6858000"/>
              <a:gd name="connsiteX64" fmla="*/ 5256125 w 6096000"/>
              <a:gd name="connsiteY64" fmla="*/ 646409 h 6858000"/>
              <a:gd name="connsiteX65" fmla="*/ 5279904 w 6096000"/>
              <a:gd name="connsiteY65" fmla="*/ 646409 h 6858000"/>
              <a:gd name="connsiteX66" fmla="*/ 5279904 w 6096000"/>
              <a:gd name="connsiteY66" fmla="*/ 527471 h 6858000"/>
              <a:gd name="connsiteX67" fmla="*/ 5310576 w 6096000"/>
              <a:gd name="connsiteY67" fmla="*/ 527471 h 6858000"/>
              <a:gd name="connsiteX68" fmla="*/ 5310576 w 6096000"/>
              <a:gd name="connsiteY68" fmla="*/ 511195 h 6858000"/>
              <a:gd name="connsiteX69" fmla="*/ 5279904 w 6096000"/>
              <a:gd name="connsiteY69" fmla="*/ 511195 h 6858000"/>
              <a:gd name="connsiteX70" fmla="*/ 5279904 w 6096000"/>
              <a:gd name="connsiteY70" fmla="*/ 474261 h 6858000"/>
              <a:gd name="connsiteX71" fmla="*/ 4799187 w 6096000"/>
              <a:gd name="connsiteY71" fmla="*/ 458611 h 6858000"/>
              <a:gd name="connsiteX72" fmla="*/ 4799187 w 6096000"/>
              <a:gd name="connsiteY72" fmla="*/ 646409 h 6858000"/>
              <a:gd name="connsiteX73" fmla="*/ 4824227 w 6096000"/>
              <a:gd name="connsiteY73" fmla="*/ 646409 h 6858000"/>
              <a:gd name="connsiteX74" fmla="*/ 4824227 w 6096000"/>
              <a:gd name="connsiteY74" fmla="*/ 557831 h 6858000"/>
              <a:gd name="connsiteX75" fmla="*/ 4897147 w 6096000"/>
              <a:gd name="connsiteY75" fmla="*/ 557831 h 6858000"/>
              <a:gd name="connsiteX76" fmla="*/ 4897147 w 6096000"/>
              <a:gd name="connsiteY76" fmla="*/ 536860 h 6858000"/>
              <a:gd name="connsiteX77" fmla="*/ 4824227 w 6096000"/>
              <a:gd name="connsiteY77" fmla="*/ 536860 h 6858000"/>
              <a:gd name="connsiteX78" fmla="*/ 4824227 w 6096000"/>
              <a:gd name="connsiteY78" fmla="*/ 479582 h 6858000"/>
              <a:gd name="connsiteX79" fmla="*/ 4912797 w 6096000"/>
              <a:gd name="connsiteY79" fmla="*/ 479582 h 6858000"/>
              <a:gd name="connsiteX80" fmla="*/ 4912797 w 6096000"/>
              <a:gd name="connsiteY80" fmla="*/ 458611 h 6858000"/>
              <a:gd name="connsiteX81" fmla="*/ 4664909 w 6096000"/>
              <a:gd name="connsiteY81" fmla="*/ 458611 h 6858000"/>
              <a:gd name="connsiteX82" fmla="*/ 4664909 w 6096000"/>
              <a:gd name="connsiteY82" fmla="*/ 646409 h 6858000"/>
              <a:gd name="connsiteX83" fmla="*/ 4689948 w 6096000"/>
              <a:gd name="connsiteY83" fmla="*/ 646409 h 6858000"/>
              <a:gd name="connsiteX84" fmla="*/ 4689948 w 6096000"/>
              <a:gd name="connsiteY84" fmla="*/ 458611 h 6858000"/>
              <a:gd name="connsiteX85" fmla="*/ 4546631 w 6096000"/>
              <a:gd name="connsiteY85" fmla="*/ 458611 h 6858000"/>
              <a:gd name="connsiteX86" fmla="*/ 4465879 w 6096000"/>
              <a:gd name="connsiteY86" fmla="*/ 646409 h 6858000"/>
              <a:gd name="connsiteX87" fmla="*/ 4490292 w 6096000"/>
              <a:gd name="connsiteY87" fmla="*/ 646409 h 6858000"/>
              <a:gd name="connsiteX88" fmla="*/ 4512828 w 6096000"/>
              <a:gd name="connsiteY88" fmla="*/ 593827 h 6858000"/>
              <a:gd name="connsiteX89" fmla="*/ 4595463 w 6096000"/>
              <a:gd name="connsiteY89" fmla="*/ 593827 h 6858000"/>
              <a:gd name="connsiteX90" fmla="*/ 4617995 w 6096000"/>
              <a:gd name="connsiteY90" fmla="*/ 646409 h 6858000"/>
              <a:gd name="connsiteX91" fmla="*/ 4643665 w 6096000"/>
              <a:gd name="connsiteY91" fmla="*/ 646409 h 6858000"/>
              <a:gd name="connsiteX92" fmla="*/ 4562912 w 6096000"/>
              <a:gd name="connsiteY92" fmla="*/ 458611 h 6858000"/>
              <a:gd name="connsiteX93" fmla="*/ 3960732 w 6096000"/>
              <a:gd name="connsiteY93" fmla="*/ 458291 h 6858000"/>
              <a:gd name="connsiteX94" fmla="*/ 3960732 w 6096000"/>
              <a:gd name="connsiteY94" fmla="*/ 647181 h 6858000"/>
              <a:gd name="connsiteX95" fmla="*/ 3996495 w 6096000"/>
              <a:gd name="connsiteY95" fmla="*/ 647181 h 6858000"/>
              <a:gd name="connsiteX96" fmla="*/ 3996495 w 6096000"/>
              <a:gd name="connsiteY96" fmla="*/ 533971 h 6858000"/>
              <a:gd name="connsiteX97" fmla="*/ 4055179 w 6096000"/>
              <a:gd name="connsiteY97" fmla="*/ 599328 h 6858000"/>
              <a:gd name="connsiteX98" fmla="*/ 4113860 w 6096000"/>
              <a:gd name="connsiteY98" fmla="*/ 533971 h 6858000"/>
              <a:gd name="connsiteX99" fmla="*/ 4113987 w 6096000"/>
              <a:gd name="connsiteY99" fmla="*/ 647181 h 6858000"/>
              <a:gd name="connsiteX100" fmla="*/ 4149751 w 6096000"/>
              <a:gd name="connsiteY100" fmla="*/ 647181 h 6858000"/>
              <a:gd name="connsiteX101" fmla="*/ 4149751 w 6096000"/>
              <a:gd name="connsiteY101" fmla="*/ 458291 h 6858000"/>
              <a:gd name="connsiteX102" fmla="*/ 4138919 w 6096000"/>
              <a:gd name="connsiteY102" fmla="*/ 458291 h 6858000"/>
              <a:gd name="connsiteX103" fmla="*/ 4055179 w 6096000"/>
              <a:gd name="connsiteY103" fmla="*/ 553365 h 6858000"/>
              <a:gd name="connsiteX104" fmla="*/ 3971563 w 6096000"/>
              <a:gd name="connsiteY104" fmla="*/ 458291 h 6858000"/>
              <a:gd name="connsiteX105" fmla="*/ 3372895 w 6096000"/>
              <a:gd name="connsiteY105" fmla="*/ 458291 h 6858000"/>
              <a:gd name="connsiteX106" fmla="*/ 3372895 w 6096000"/>
              <a:gd name="connsiteY106" fmla="*/ 647180 h 6858000"/>
              <a:gd name="connsiteX107" fmla="*/ 3511416 w 6096000"/>
              <a:gd name="connsiteY107" fmla="*/ 647180 h 6858000"/>
              <a:gd name="connsiteX108" fmla="*/ 3511416 w 6096000"/>
              <a:gd name="connsiteY108" fmla="*/ 614060 h 6858000"/>
              <a:gd name="connsiteX109" fmla="*/ 3408785 w 6096000"/>
              <a:gd name="connsiteY109" fmla="*/ 614060 h 6858000"/>
              <a:gd name="connsiteX110" fmla="*/ 3408785 w 6096000"/>
              <a:gd name="connsiteY110" fmla="*/ 458291 h 6858000"/>
              <a:gd name="connsiteX111" fmla="*/ 3637392 w 6096000"/>
              <a:gd name="connsiteY111" fmla="*/ 458289 h 6858000"/>
              <a:gd name="connsiteX112" fmla="*/ 3637392 w 6096000"/>
              <a:gd name="connsiteY112" fmla="*/ 578297 h 6858000"/>
              <a:gd name="connsiteX113" fmla="*/ 3660560 w 6096000"/>
              <a:gd name="connsiteY113" fmla="*/ 627029 h 6858000"/>
              <a:gd name="connsiteX114" fmla="*/ 3719244 w 6096000"/>
              <a:gd name="connsiteY114" fmla="*/ 647180 h 6858000"/>
              <a:gd name="connsiteX115" fmla="*/ 3777925 w 6096000"/>
              <a:gd name="connsiteY115" fmla="*/ 627029 h 6858000"/>
              <a:gd name="connsiteX116" fmla="*/ 3801097 w 6096000"/>
              <a:gd name="connsiteY116" fmla="*/ 578297 h 6858000"/>
              <a:gd name="connsiteX117" fmla="*/ 3801097 w 6096000"/>
              <a:gd name="connsiteY117" fmla="*/ 458289 h 6858000"/>
              <a:gd name="connsiteX118" fmla="*/ 3765459 w 6096000"/>
              <a:gd name="connsiteY118" fmla="*/ 458289 h 6858000"/>
              <a:gd name="connsiteX119" fmla="*/ 3765459 w 6096000"/>
              <a:gd name="connsiteY119" fmla="*/ 568097 h 6858000"/>
              <a:gd name="connsiteX120" fmla="*/ 3751985 w 6096000"/>
              <a:gd name="connsiteY120" fmla="*/ 600965 h 6858000"/>
              <a:gd name="connsiteX121" fmla="*/ 3719244 w 6096000"/>
              <a:gd name="connsiteY121" fmla="*/ 611417 h 6858000"/>
              <a:gd name="connsiteX122" fmla="*/ 3686504 w 6096000"/>
              <a:gd name="connsiteY122" fmla="*/ 600965 h 6858000"/>
              <a:gd name="connsiteX123" fmla="*/ 3673031 w 6096000"/>
              <a:gd name="connsiteY123" fmla="*/ 568097 h 6858000"/>
              <a:gd name="connsiteX124" fmla="*/ 3673031 w 6096000"/>
              <a:gd name="connsiteY124" fmla="*/ 458289 h 6858000"/>
              <a:gd name="connsiteX125" fmla="*/ 4309384 w 6096000"/>
              <a:gd name="connsiteY125" fmla="*/ 458163 h 6858000"/>
              <a:gd name="connsiteX126" fmla="*/ 4309384 w 6096000"/>
              <a:gd name="connsiteY126" fmla="*/ 647183 h 6858000"/>
              <a:gd name="connsiteX127" fmla="*/ 4345275 w 6096000"/>
              <a:gd name="connsiteY127" fmla="*/ 647183 h 6858000"/>
              <a:gd name="connsiteX128" fmla="*/ 4345275 w 6096000"/>
              <a:gd name="connsiteY128" fmla="*/ 458163 h 6858000"/>
              <a:gd name="connsiteX129" fmla="*/ 3372897 w 6096000"/>
              <a:gd name="connsiteY129" fmla="*/ 410389 h 6858000"/>
              <a:gd name="connsiteX130" fmla="*/ 3372897 w 6096000"/>
              <a:gd name="connsiteY130" fmla="*/ 421397 h 6858000"/>
              <a:gd name="connsiteX131" fmla="*/ 4345275 w 6096000"/>
              <a:gd name="connsiteY131" fmla="*/ 421397 h 6858000"/>
              <a:gd name="connsiteX132" fmla="*/ 4345275 w 6096000"/>
              <a:gd name="connsiteY132" fmla="*/ 410389 h 6858000"/>
              <a:gd name="connsiteX133" fmla="*/ 0 w 6096000"/>
              <a:gd name="connsiteY133" fmla="*/ 0 h 6858000"/>
              <a:gd name="connsiteX134" fmla="*/ 6096000 w 6096000"/>
              <a:gd name="connsiteY134" fmla="*/ 0 h 6858000"/>
              <a:gd name="connsiteX135" fmla="*/ 6096000 w 6096000"/>
              <a:gd name="connsiteY135" fmla="*/ 6858000 h 6858000"/>
              <a:gd name="connsiteX136" fmla="*/ 0 w 6096000"/>
              <a:gd name="connsiteY13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6096000" h="6858000">
                <a:moveTo>
                  <a:pt x="3372897" y="683948"/>
                </a:moveTo>
                <a:lnTo>
                  <a:pt x="3372897" y="694955"/>
                </a:lnTo>
                <a:lnTo>
                  <a:pt x="4345275" y="694955"/>
                </a:lnTo>
                <a:lnTo>
                  <a:pt x="4345275" y="683948"/>
                </a:lnTo>
                <a:close/>
                <a:moveTo>
                  <a:pt x="4991229" y="526532"/>
                </a:moveTo>
                <a:cubicBezTo>
                  <a:pt x="5016900" y="526532"/>
                  <a:pt x="5037876" y="546249"/>
                  <a:pt x="5037876" y="578803"/>
                </a:cubicBezTo>
                <a:cubicBezTo>
                  <a:pt x="5037876" y="611355"/>
                  <a:pt x="5016900" y="631072"/>
                  <a:pt x="4991229" y="631072"/>
                </a:cubicBezTo>
                <a:cubicBezTo>
                  <a:pt x="4965573" y="631072"/>
                  <a:pt x="4944597" y="611355"/>
                  <a:pt x="4944597" y="578803"/>
                </a:cubicBezTo>
                <a:cubicBezTo>
                  <a:pt x="4944597" y="546249"/>
                  <a:pt x="4965573" y="526532"/>
                  <a:pt x="4991229" y="526532"/>
                </a:cubicBezTo>
                <a:close/>
                <a:moveTo>
                  <a:pt x="5392804" y="525279"/>
                </a:moveTo>
                <a:cubicBezTo>
                  <a:pt x="5423476" y="525279"/>
                  <a:pt x="5442575" y="549380"/>
                  <a:pt x="5442575" y="578803"/>
                </a:cubicBezTo>
                <a:cubicBezTo>
                  <a:pt x="5442575" y="608536"/>
                  <a:pt x="5423476" y="632325"/>
                  <a:pt x="5392804" y="632325"/>
                </a:cubicBezTo>
                <a:cubicBezTo>
                  <a:pt x="5362131" y="632325"/>
                  <a:pt x="5342724" y="608536"/>
                  <a:pt x="5342724" y="578803"/>
                </a:cubicBezTo>
                <a:cubicBezTo>
                  <a:pt x="5342724" y="549380"/>
                  <a:pt x="5361823" y="525279"/>
                  <a:pt x="5392804" y="525279"/>
                </a:cubicBezTo>
                <a:close/>
                <a:moveTo>
                  <a:pt x="5582567" y="511195"/>
                </a:moveTo>
                <a:lnTo>
                  <a:pt x="5638601" y="638897"/>
                </a:lnTo>
                <a:lnTo>
                  <a:pt x="5607915" y="707444"/>
                </a:lnTo>
                <a:lnTo>
                  <a:pt x="5631399" y="707444"/>
                </a:lnTo>
                <a:lnTo>
                  <a:pt x="5717475" y="511195"/>
                </a:lnTo>
                <a:lnTo>
                  <a:pt x="5694313" y="511195"/>
                </a:lnTo>
                <a:lnTo>
                  <a:pt x="5650805" y="612605"/>
                </a:lnTo>
                <a:lnTo>
                  <a:pt x="5606976" y="511195"/>
                </a:lnTo>
                <a:close/>
                <a:moveTo>
                  <a:pt x="5569396" y="507439"/>
                </a:moveTo>
                <a:cubicBezTo>
                  <a:pt x="5546543" y="507439"/>
                  <a:pt x="5525580" y="520585"/>
                  <a:pt x="5516809" y="537172"/>
                </a:cubicBezTo>
                <a:lnTo>
                  <a:pt x="5515240" y="511195"/>
                </a:lnTo>
                <a:lnTo>
                  <a:pt x="5494585" y="511195"/>
                </a:lnTo>
                <a:lnTo>
                  <a:pt x="5494585" y="646409"/>
                </a:lnTo>
                <a:lnTo>
                  <a:pt x="5518377" y="646409"/>
                </a:lnTo>
                <a:lnTo>
                  <a:pt x="5518377" y="565969"/>
                </a:lnTo>
                <a:cubicBezTo>
                  <a:pt x="5518377" y="543121"/>
                  <a:pt x="5543727" y="528409"/>
                  <a:pt x="5569396" y="533105"/>
                </a:cubicBezTo>
                <a:close/>
                <a:moveTo>
                  <a:pt x="5160124" y="507439"/>
                </a:moveTo>
                <a:cubicBezTo>
                  <a:pt x="5119124" y="507439"/>
                  <a:pt x="5089699" y="536548"/>
                  <a:pt x="5089699" y="578803"/>
                </a:cubicBezTo>
                <a:cubicBezTo>
                  <a:pt x="5089699" y="621056"/>
                  <a:pt x="5119124" y="650165"/>
                  <a:pt x="5160124" y="650165"/>
                </a:cubicBezTo>
                <a:cubicBezTo>
                  <a:pt x="5177961" y="650165"/>
                  <a:pt x="5192057" y="647036"/>
                  <a:pt x="5207387" y="636393"/>
                </a:cubicBezTo>
                <a:lnTo>
                  <a:pt x="5207387" y="614797"/>
                </a:lnTo>
                <a:cubicBezTo>
                  <a:pt x="5194552" y="626691"/>
                  <a:pt x="5177961" y="630760"/>
                  <a:pt x="5162323" y="630760"/>
                </a:cubicBezTo>
                <a:cubicBezTo>
                  <a:pt x="5133207" y="630760"/>
                  <a:pt x="5113491" y="609163"/>
                  <a:pt x="5113491" y="578803"/>
                </a:cubicBezTo>
                <a:cubicBezTo>
                  <a:pt x="5113491" y="549068"/>
                  <a:pt x="5133207" y="526844"/>
                  <a:pt x="5162323" y="526844"/>
                </a:cubicBezTo>
                <a:cubicBezTo>
                  <a:pt x="5177961" y="526844"/>
                  <a:pt x="5194552" y="530913"/>
                  <a:pt x="5207387" y="542807"/>
                </a:cubicBezTo>
                <a:lnTo>
                  <a:pt x="5207387" y="521209"/>
                </a:lnTo>
                <a:cubicBezTo>
                  <a:pt x="5192057" y="510568"/>
                  <a:pt x="5177961" y="507439"/>
                  <a:pt x="5160124" y="507439"/>
                </a:cubicBezTo>
                <a:close/>
                <a:moveTo>
                  <a:pt x="4985288" y="507439"/>
                </a:moveTo>
                <a:cubicBezTo>
                  <a:pt x="4948044" y="507439"/>
                  <a:pt x="4920804" y="539364"/>
                  <a:pt x="4920804" y="578803"/>
                </a:cubicBezTo>
                <a:cubicBezTo>
                  <a:pt x="4920804" y="618240"/>
                  <a:pt x="4948044" y="650165"/>
                  <a:pt x="4985288" y="650165"/>
                </a:cubicBezTo>
                <a:cubicBezTo>
                  <a:pt x="5007512" y="650165"/>
                  <a:pt x="5027227" y="639211"/>
                  <a:pt x="5038492" y="621995"/>
                </a:cubicBezTo>
                <a:lnTo>
                  <a:pt x="5039432" y="646409"/>
                </a:lnTo>
                <a:lnTo>
                  <a:pt x="5060099" y="646409"/>
                </a:lnTo>
                <a:lnTo>
                  <a:pt x="5060099" y="511195"/>
                </a:lnTo>
                <a:lnTo>
                  <a:pt x="5039432" y="511195"/>
                </a:lnTo>
                <a:lnTo>
                  <a:pt x="5038492" y="535609"/>
                </a:lnTo>
                <a:cubicBezTo>
                  <a:pt x="5027227" y="518393"/>
                  <a:pt x="5007512" y="507439"/>
                  <a:pt x="4985288" y="507439"/>
                </a:cubicBezTo>
                <a:close/>
                <a:moveTo>
                  <a:pt x="5392804" y="506187"/>
                </a:moveTo>
                <a:cubicBezTo>
                  <a:pt x="5348988" y="506187"/>
                  <a:pt x="5318932" y="539364"/>
                  <a:pt x="5318932" y="578803"/>
                </a:cubicBezTo>
                <a:cubicBezTo>
                  <a:pt x="5318932" y="618552"/>
                  <a:pt x="5348988" y="651417"/>
                  <a:pt x="5392804" y="651417"/>
                </a:cubicBezTo>
                <a:cubicBezTo>
                  <a:pt x="5436312" y="651417"/>
                  <a:pt x="5466353" y="618552"/>
                  <a:pt x="5466353" y="578803"/>
                </a:cubicBezTo>
                <a:cubicBezTo>
                  <a:pt x="5466353" y="539364"/>
                  <a:pt x="5436312" y="506187"/>
                  <a:pt x="5392804" y="506187"/>
                </a:cubicBezTo>
                <a:close/>
                <a:moveTo>
                  <a:pt x="4554141" y="496171"/>
                </a:moveTo>
                <a:lnTo>
                  <a:pt x="4587013" y="573481"/>
                </a:lnTo>
                <a:lnTo>
                  <a:pt x="4521279" y="573481"/>
                </a:lnTo>
                <a:close/>
                <a:moveTo>
                  <a:pt x="5256125" y="474261"/>
                </a:moveTo>
                <a:lnTo>
                  <a:pt x="5256125" y="511195"/>
                </a:lnTo>
                <a:lnTo>
                  <a:pt x="5225760" y="511195"/>
                </a:lnTo>
                <a:lnTo>
                  <a:pt x="5225760" y="527471"/>
                </a:lnTo>
                <a:lnTo>
                  <a:pt x="5256125" y="527471"/>
                </a:lnTo>
                <a:lnTo>
                  <a:pt x="5256125" y="646409"/>
                </a:lnTo>
                <a:lnTo>
                  <a:pt x="5279904" y="646409"/>
                </a:lnTo>
                <a:lnTo>
                  <a:pt x="5279904" y="527471"/>
                </a:lnTo>
                <a:lnTo>
                  <a:pt x="5310576" y="527471"/>
                </a:lnTo>
                <a:lnTo>
                  <a:pt x="5310576" y="511195"/>
                </a:lnTo>
                <a:lnTo>
                  <a:pt x="5279904" y="511195"/>
                </a:lnTo>
                <a:lnTo>
                  <a:pt x="5279904" y="474261"/>
                </a:lnTo>
                <a:close/>
                <a:moveTo>
                  <a:pt x="4799187" y="458611"/>
                </a:moveTo>
                <a:lnTo>
                  <a:pt x="4799187" y="646409"/>
                </a:lnTo>
                <a:lnTo>
                  <a:pt x="4824227" y="646409"/>
                </a:lnTo>
                <a:lnTo>
                  <a:pt x="4824227" y="557831"/>
                </a:lnTo>
                <a:lnTo>
                  <a:pt x="4897147" y="557831"/>
                </a:lnTo>
                <a:lnTo>
                  <a:pt x="4897147" y="536860"/>
                </a:lnTo>
                <a:lnTo>
                  <a:pt x="4824227" y="536860"/>
                </a:lnTo>
                <a:lnTo>
                  <a:pt x="4824227" y="479582"/>
                </a:lnTo>
                <a:lnTo>
                  <a:pt x="4912797" y="479582"/>
                </a:lnTo>
                <a:lnTo>
                  <a:pt x="4912797" y="458611"/>
                </a:lnTo>
                <a:close/>
                <a:moveTo>
                  <a:pt x="4664909" y="458611"/>
                </a:moveTo>
                <a:lnTo>
                  <a:pt x="4664909" y="646409"/>
                </a:lnTo>
                <a:lnTo>
                  <a:pt x="4689948" y="646409"/>
                </a:lnTo>
                <a:lnTo>
                  <a:pt x="4689948" y="458611"/>
                </a:lnTo>
                <a:close/>
                <a:moveTo>
                  <a:pt x="4546631" y="458611"/>
                </a:moveTo>
                <a:lnTo>
                  <a:pt x="4465879" y="646409"/>
                </a:lnTo>
                <a:lnTo>
                  <a:pt x="4490292" y="646409"/>
                </a:lnTo>
                <a:lnTo>
                  <a:pt x="4512828" y="593827"/>
                </a:lnTo>
                <a:lnTo>
                  <a:pt x="4595463" y="593827"/>
                </a:lnTo>
                <a:lnTo>
                  <a:pt x="4617995" y="646409"/>
                </a:lnTo>
                <a:lnTo>
                  <a:pt x="4643665" y="646409"/>
                </a:lnTo>
                <a:lnTo>
                  <a:pt x="4562912" y="458611"/>
                </a:lnTo>
                <a:close/>
                <a:moveTo>
                  <a:pt x="3960732" y="458291"/>
                </a:moveTo>
                <a:lnTo>
                  <a:pt x="3960732" y="647181"/>
                </a:lnTo>
                <a:lnTo>
                  <a:pt x="3996495" y="647181"/>
                </a:lnTo>
                <a:lnTo>
                  <a:pt x="3996495" y="533971"/>
                </a:lnTo>
                <a:lnTo>
                  <a:pt x="4055179" y="599328"/>
                </a:lnTo>
                <a:lnTo>
                  <a:pt x="4113860" y="533971"/>
                </a:lnTo>
                <a:lnTo>
                  <a:pt x="4113987" y="647181"/>
                </a:lnTo>
                <a:lnTo>
                  <a:pt x="4149751" y="647181"/>
                </a:lnTo>
                <a:lnTo>
                  <a:pt x="4149751" y="458291"/>
                </a:lnTo>
                <a:lnTo>
                  <a:pt x="4138919" y="458291"/>
                </a:lnTo>
                <a:lnTo>
                  <a:pt x="4055179" y="553365"/>
                </a:lnTo>
                <a:lnTo>
                  <a:pt x="3971563" y="458291"/>
                </a:lnTo>
                <a:close/>
                <a:moveTo>
                  <a:pt x="3372895" y="458291"/>
                </a:moveTo>
                <a:lnTo>
                  <a:pt x="3372895" y="647180"/>
                </a:lnTo>
                <a:lnTo>
                  <a:pt x="3511416" y="647180"/>
                </a:lnTo>
                <a:lnTo>
                  <a:pt x="3511416" y="614060"/>
                </a:lnTo>
                <a:lnTo>
                  <a:pt x="3408785" y="614060"/>
                </a:lnTo>
                <a:lnTo>
                  <a:pt x="3408785" y="458291"/>
                </a:lnTo>
                <a:close/>
                <a:moveTo>
                  <a:pt x="3637392" y="458289"/>
                </a:moveTo>
                <a:lnTo>
                  <a:pt x="3637392" y="578297"/>
                </a:lnTo>
                <a:cubicBezTo>
                  <a:pt x="3637392" y="597440"/>
                  <a:pt x="3645200" y="613684"/>
                  <a:pt x="3660560" y="627029"/>
                </a:cubicBezTo>
                <a:cubicBezTo>
                  <a:pt x="3676053" y="640507"/>
                  <a:pt x="3695573" y="647180"/>
                  <a:pt x="3719244" y="647180"/>
                </a:cubicBezTo>
                <a:cubicBezTo>
                  <a:pt x="3742917" y="647180"/>
                  <a:pt x="3762437" y="640507"/>
                  <a:pt x="3777925" y="627029"/>
                </a:cubicBezTo>
                <a:cubicBezTo>
                  <a:pt x="3793419" y="613556"/>
                  <a:pt x="3801097" y="597440"/>
                  <a:pt x="3801097" y="578297"/>
                </a:cubicBezTo>
                <a:lnTo>
                  <a:pt x="3801097" y="458289"/>
                </a:lnTo>
                <a:lnTo>
                  <a:pt x="3765459" y="458289"/>
                </a:lnTo>
                <a:lnTo>
                  <a:pt x="3765459" y="568097"/>
                </a:lnTo>
                <a:cubicBezTo>
                  <a:pt x="3765459" y="582707"/>
                  <a:pt x="3761053" y="593789"/>
                  <a:pt x="3751985" y="600965"/>
                </a:cubicBezTo>
                <a:cubicBezTo>
                  <a:pt x="3743297" y="607889"/>
                  <a:pt x="3732343" y="611417"/>
                  <a:pt x="3719244" y="611417"/>
                </a:cubicBezTo>
                <a:cubicBezTo>
                  <a:pt x="3706147" y="611417"/>
                  <a:pt x="3695192" y="607889"/>
                  <a:pt x="3686504" y="600965"/>
                </a:cubicBezTo>
                <a:cubicBezTo>
                  <a:pt x="3677436" y="593789"/>
                  <a:pt x="3673031" y="582707"/>
                  <a:pt x="3673031" y="568097"/>
                </a:cubicBezTo>
                <a:lnTo>
                  <a:pt x="3673031" y="458289"/>
                </a:lnTo>
                <a:close/>
                <a:moveTo>
                  <a:pt x="4309384" y="458163"/>
                </a:moveTo>
                <a:lnTo>
                  <a:pt x="4309384" y="647183"/>
                </a:lnTo>
                <a:lnTo>
                  <a:pt x="4345275" y="647183"/>
                </a:lnTo>
                <a:lnTo>
                  <a:pt x="4345275" y="458163"/>
                </a:lnTo>
                <a:close/>
                <a:moveTo>
                  <a:pt x="3372897" y="410389"/>
                </a:moveTo>
                <a:lnTo>
                  <a:pt x="3372897" y="421397"/>
                </a:lnTo>
                <a:lnTo>
                  <a:pt x="4345275" y="421397"/>
                </a:lnTo>
                <a:lnTo>
                  <a:pt x="4345275" y="410389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D29BD7-30AC-BAC4-920D-310BC20FC29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>
              <a:defRPr/>
            </a:pPr>
            <a:fld id="{6269AC9A-5A85-6E46-B331-766535CC9366}" type="datetime1">
              <a:t>6/2/26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5ADBD4D-6421-667C-89DC-DA76A7C862F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3394" y="645584"/>
            <a:ext cx="4991529" cy="95921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D6746D0-7494-9992-6D43-AA493D1FD41B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xfrm>
            <a:off x="623394" y="1796820"/>
            <a:ext cx="4992556" cy="4415597"/>
          </a:xfrm>
        </p:spPr>
        <p:txBody>
          <a:bodyPr wrap="square">
            <a:noAutofit/>
          </a:bodyPr>
          <a:lstStyle>
            <a:lvl1pPr marL="355578" indent="-355578">
              <a:lnSpc>
                <a:spcPct val="100000"/>
              </a:lnSpc>
              <a:buFont typeface="+mj-lt"/>
              <a:buAutoNum type="arabicPeriod"/>
              <a:tabLst/>
              <a:defRPr/>
            </a:lvl1pPr>
            <a:lvl2pPr marL="658246" indent="-302667">
              <a:lnSpc>
                <a:spcPct val="100000"/>
              </a:lnSpc>
              <a:buFont typeface="+mj-lt"/>
              <a:buAutoNum type="arabicPeriod"/>
              <a:tabLst/>
              <a:defRPr/>
            </a:lvl2pPr>
            <a:lvl3pPr marL="891066" indent="-232820">
              <a:lnSpc>
                <a:spcPct val="100000"/>
              </a:lnSpc>
              <a:buFont typeface="+mj-lt"/>
              <a:buAutoNum type="arabicPeriod"/>
              <a:tabLst/>
              <a:defRPr/>
            </a:lvl3pPr>
            <a:lvl4pPr marL="1130234" indent="-239171">
              <a:lnSpc>
                <a:spcPct val="100000"/>
              </a:lnSpc>
              <a:buFont typeface="+mj-lt"/>
              <a:buAutoNum type="arabicPeriod"/>
              <a:tabLst/>
              <a:defRPr/>
            </a:lvl4pPr>
            <a:lvl5pPr marL="1363055" indent="-232820">
              <a:lnSpc>
                <a:spcPct val="100000"/>
              </a:lnSpc>
              <a:buFont typeface="+mj-lt"/>
              <a:buAutoNum type="arabicPeriod"/>
              <a:tabLst/>
              <a:defRPr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F599A9B1-18D8-2972-8CDA-B2703A322B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11313379" y="6309323"/>
            <a:ext cx="508413" cy="230180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C197750-EEBD-B34A-BE39-A2AA7A4A96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14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tatement_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237FEBFE-6E58-526D-B612-AE170117B0E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12192000" cy="6841067"/>
          </a:xfrm>
          <a:prstGeom prst="rect">
            <a:avLst/>
          </a:prstGeom>
        </p:spPr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93D9F07B-3BC2-5463-DE51-CC8759339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>
              <a:defRPr/>
            </a:pPr>
            <a:fld id="{16B422E1-66CB-B54C-8665-C9BF156F7347}" type="datetime1">
              <a:t>6/2/26</a:t>
            </a:fld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24E12CA-A97F-132F-24EA-3FEDCFCCAF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C197750-EEBD-B34A-BE39-A2AA7A4A96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00A9879-D32D-79F5-57DD-3AE62B86CC53}"/>
              </a:ext>
            </a:extLst>
          </p:cNvPr>
          <p:cNvGrpSpPr/>
          <p:nvPr userDrawn="1"/>
        </p:nvGrpSpPr>
        <p:grpSpPr>
          <a:xfrm>
            <a:off x="9467871" y="410391"/>
            <a:ext cx="2344580" cy="297053"/>
            <a:chOff x="6935009" y="469087"/>
            <a:chExt cx="1758435" cy="222790"/>
          </a:xfrm>
          <a:solidFill>
            <a:schemeClr val="tx1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2062094-9CAF-048C-DE69-4B21A408E2F9}"/>
                </a:ext>
              </a:extLst>
            </p:cNvPr>
            <p:cNvSpPr/>
            <p:nvPr/>
          </p:nvSpPr>
          <p:spPr>
            <a:xfrm>
              <a:off x="6935009" y="469087"/>
              <a:ext cx="729285" cy="213424"/>
            </a:xfrm>
            <a:custGeom>
              <a:avLst/>
              <a:gdLst>
                <a:gd name="connsiteX0" fmla="*/ 26918 w 729285"/>
                <a:gd name="connsiteY0" fmla="*/ 35926 h 213424"/>
                <a:gd name="connsiteX1" fmla="*/ 0 w 729285"/>
                <a:gd name="connsiteY1" fmla="*/ 35926 h 213424"/>
                <a:gd name="connsiteX2" fmla="*/ 0 w 729285"/>
                <a:gd name="connsiteY2" fmla="*/ 177593 h 213424"/>
                <a:gd name="connsiteX3" fmla="*/ 103891 w 729285"/>
                <a:gd name="connsiteY3" fmla="*/ 177593 h 213424"/>
                <a:gd name="connsiteX4" fmla="*/ 103891 w 729285"/>
                <a:gd name="connsiteY4" fmla="*/ 152753 h 213424"/>
                <a:gd name="connsiteX5" fmla="*/ 26918 w 729285"/>
                <a:gd name="connsiteY5" fmla="*/ 152753 h 213424"/>
                <a:gd name="connsiteX6" fmla="*/ 26918 w 729285"/>
                <a:gd name="connsiteY6" fmla="*/ 35926 h 213424"/>
                <a:gd name="connsiteX7" fmla="*/ 2 w 729285"/>
                <a:gd name="connsiteY7" fmla="*/ 8256 h 213424"/>
                <a:gd name="connsiteX8" fmla="*/ 729285 w 729285"/>
                <a:gd name="connsiteY8" fmla="*/ 8256 h 213424"/>
                <a:gd name="connsiteX9" fmla="*/ 729285 w 729285"/>
                <a:gd name="connsiteY9" fmla="*/ 0 h 213424"/>
                <a:gd name="connsiteX10" fmla="*/ 2 w 729285"/>
                <a:gd name="connsiteY10" fmla="*/ 0 h 213424"/>
                <a:gd name="connsiteX11" fmla="*/ 2 w 729285"/>
                <a:gd name="connsiteY11" fmla="*/ 8256 h 213424"/>
                <a:gd name="connsiteX12" fmla="*/ 294423 w 729285"/>
                <a:gd name="connsiteY12" fmla="*/ 35925 h 213424"/>
                <a:gd name="connsiteX13" fmla="*/ 294423 w 729285"/>
                <a:gd name="connsiteY13" fmla="*/ 118281 h 213424"/>
                <a:gd name="connsiteX14" fmla="*/ 284318 w 729285"/>
                <a:gd name="connsiteY14" fmla="*/ 142932 h 213424"/>
                <a:gd name="connsiteX15" fmla="*/ 259762 w 729285"/>
                <a:gd name="connsiteY15" fmla="*/ 150771 h 213424"/>
                <a:gd name="connsiteX16" fmla="*/ 235207 w 729285"/>
                <a:gd name="connsiteY16" fmla="*/ 142932 h 213424"/>
                <a:gd name="connsiteX17" fmla="*/ 225102 w 729285"/>
                <a:gd name="connsiteY17" fmla="*/ 118281 h 213424"/>
                <a:gd name="connsiteX18" fmla="*/ 225102 w 729285"/>
                <a:gd name="connsiteY18" fmla="*/ 35925 h 213424"/>
                <a:gd name="connsiteX19" fmla="*/ 198373 w 729285"/>
                <a:gd name="connsiteY19" fmla="*/ 35925 h 213424"/>
                <a:gd name="connsiteX20" fmla="*/ 198373 w 729285"/>
                <a:gd name="connsiteY20" fmla="*/ 125931 h 213424"/>
                <a:gd name="connsiteX21" fmla="*/ 215749 w 729285"/>
                <a:gd name="connsiteY21" fmla="*/ 162480 h 213424"/>
                <a:gd name="connsiteX22" fmla="*/ 259762 w 729285"/>
                <a:gd name="connsiteY22" fmla="*/ 177593 h 213424"/>
                <a:gd name="connsiteX23" fmla="*/ 303773 w 729285"/>
                <a:gd name="connsiteY23" fmla="*/ 162480 h 213424"/>
                <a:gd name="connsiteX24" fmla="*/ 321152 w 729285"/>
                <a:gd name="connsiteY24" fmla="*/ 125931 h 213424"/>
                <a:gd name="connsiteX25" fmla="*/ 321152 w 729285"/>
                <a:gd name="connsiteY25" fmla="*/ 35925 h 213424"/>
                <a:gd name="connsiteX26" fmla="*/ 294423 w 729285"/>
                <a:gd name="connsiteY26" fmla="*/ 35925 h 213424"/>
                <a:gd name="connsiteX27" fmla="*/ 467700 w 729285"/>
                <a:gd name="connsiteY27" fmla="*/ 177594 h 213424"/>
                <a:gd name="connsiteX28" fmla="*/ 467700 w 729285"/>
                <a:gd name="connsiteY28" fmla="*/ 92686 h 213424"/>
                <a:gd name="connsiteX29" fmla="*/ 511713 w 729285"/>
                <a:gd name="connsiteY29" fmla="*/ 141704 h 213424"/>
                <a:gd name="connsiteX30" fmla="*/ 555724 w 729285"/>
                <a:gd name="connsiteY30" fmla="*/ 92686 h 213424"/>
                <a:gd name="connsiteX31" fmla="*/ 555819 w 729285"/>
                <a:gd name="connsiteY31" fmla="*/ 177594 h 213424"/>
                <a:gd name="connsiteX32" fmla="*/ 582642 w 729285"/>
                <a:gd name="connsiteY32" fmla="*/ 177594 h 213424"/>
                <a:gd name="connsiteX33" fmla="*/ 582642 w 729285"/>
                <a:gd name="connsiteY33" fmla="*/ 35926 h 213424"/>
                <a:gd name="connsiteX34" fmla="*/ 574518 w 729285"/>
                <a:gd name="connsiteY34" fmla="*/ 35926 h 213424"/>
                <a:gd name="connsiteX35" fmla="*/ 511713 w 729285"/>
                <a:gd name="connsiteY35" fmla="*/ 107232 h 213424"/>
                <a:gd name="connsiteX36" fmla="*/ 449001 w 729285"/>
                <a:gd name="connsiteY36" fmla="*/ 35926 h 213424"/>
                <a:gd name="connsiteX37" fmla="*/ 440878 w 729285"/>
                <a:gd name="connsiteY37" fmla="*/ 35926 h 213424"/>
                <a:gd name="connsiteX38" fmla="*/ 440878 w 729285"/>
                <a:gd name="connsiteY38" fmla="*/ 177594 h 213424"/>
                <a:gd name="connsiteX39" fmla="*/ 467700 w 729285"/>
                <a:gd name="connsiteY39" fmla="*/ 177594 h 213424"/>
                <a:gd name="connsiteX40" fmla="*/ 702367 w 729285"/>
                <a:gd name="connsiteY40" fmla="*/ 177595 h 213424"/>
                <a:gd name="connsiteX41" fmla="*/ 729285 w 729285"/>
                <a:gd name="connsiteY41" fmla="*/ 177595 h 213424"/>
                <a:gd name="connsiteX42" fmla="*/ 729285 w 729285"/>
                <a:gd name="connsiteY42" fmla="*/ 35830 h 213424"/>
                <a:gd name="connsiteX43" fmla="*/ 702367 w 729285"/>
                <a:gd name="connsiteY43" fmla="*/ 35830 h 213424"/>
                <a:gd name="connsiteX44" fmla="*/ 702367 w 729285"/>
                <a:gd name="connsiteY44" fmla="*/ 177595 h 213424"/>
                <a:gd name="connsiteX45" fmla="*/ 2 w 729285"/>
                <a:gd name="connsiteY45" fmla="*/ 213424 h 213424"/>
                <a:gd name="connsiteX46" fmla="*/ 729285 w 729285"/>
                <a:gd name="connsiteY46" fmla="*/ 213424 h 213424"/>
                <a:gd name="connsiteX47" fmla="*/ 729285 w 729285"/>
                <a:gd name="connsiteY47" fmla="*/ 205169 h 213424"/>
                <a:gd name="connsiteX48" fmla="*/ 2 w 729285"/>
                <a:gd name="connsiteY48" fmla="*/ 205169 h 213424"/>
                <a:gd name="connsiteX49" fmla="*/ 2 w 729285"/>
                <a:gd name="connsiteY49" fmla="*/ 213424 h 213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29285" h="213424">
                  <a:moveTo>
                    <a:pt x="26918" y="35926"/>
                  </a:moveTo>
                  <a:lnTo>
                    <a:pt x="0" y="35926"/>
                  </a:lnTo>
                  <a:lnTo>
                    <a:pt x="0" y="177593"/>
                  </a:lnTo>
                  <a:lnTo>
                    <a:pt x="103891" y="177593"/>
                  </a:lnTo>
                  <a:lnTo>
                    <a:pt x="103891" y="152753"/>
                  </a:lnTo>
                  <a:lnTo>
                    <a:pt x="26918" y="152753"/>
                  </a:lnTo>
                  <a:lnTo>
                    <a:pt x="26918" y="35926"/>
                  </a:lnTo>
                  <a:close/>
                  <a:moveTo>
                    <a:pt x="2" y="8256"/>
                  </a:moveTo>
                  <a:lnTo>
                    <a:pt x="729285" y="8256"/>
                  </a:lnTo>
                  <a:lnTo>
                    <a:pt x="729285" y="0"/>
                  </a:lnTo>
                  <a:lnTo>
                    <a:pt x="2" y="0"/>
                  </a:lnTo>
                  <a:lnTo>
                    <a:pt x="2" y="8256"/>
                  </a:lnTo>
                  <a:close/>
                  <a:moveTo>
                    <a:pt x="294423" y="35925"/>
                  </a:moveTo>
                  <a:lnTo>
                    <a:pt x="294423" y="118281"/>
                  </a:lnTo>
                  <a:cubicBezTo>
                    <a:pt x="294423" y="129238"/>
                    <a:pt x="291119" y="137550"/>
                    <a:pt x="284318" y="142932"/>
                  </a:cubicBezTo>
                  <a:cubicBezTo>
                    <a:pt x="277802" y="148125"/>
                    <a:pt x="269586" y="150771"/>
                    <a:pt x="259762" y="150771"/>
                  </a:cubicBezTo>
                  <a:cubicBezTo>
                    <a:pt x="249939" y="150771"/>
                    <a:pt x="241723" y="148125"/>
                    <a:pt x="235207" y="142932"/>
                  </a:cubicBezTo>
                  <a:cubicBezTo>
                    <a:pt x="228406" y="137550"/>
                    <a:pt x="225102" y="129238"/>
                    <a:pt x="225102" y="118281"/>
                  </a:cubicBezTo>
                  <a:lnTo>
                    <a:pt x="225102" y="35925"/>
                  </a:lnTo>
                  <a:lnTo>
                    <a:pt x="198373" y="35925"/>
                  </a:lnTo>
                  <a:lnTo>
                    <a:pt x="198373" y="125931"/>
                  </a:lnTo>
                  <a:cubicBezTo>
                    <a:pt x="198373" y="140288"/>
                    <a:pt x="204229" y="152471"/>
                    <a:pt x="215749" y="162480"/>
                  </a:cubicBezTo>
                  <a:cubicBezTo>
                    <a:pt x="227369" y="172588"/>
                    <a:pt x="242009" y="177593"/>
                    <a:pt x="259762" y="177593"/>
                  </a:cubicBezTo>
                  <a:cubicBezTo>
                    <a:pt x="277517" y="177593"/>
                    <a:pt x="292157" y="172588"/>
                    <a:pt x="303773" y="162480"/>
                  </a:cubicBezTo>
                  <a:cubicBezTo>
                    <a:pt x="315393" y="152375"/>
                    <a:pt x="321152" y="140288"/>
                    <a:pt x="321152" y="125931"/>
                  </a:cubicBezTo>
                  <a:lnTo>
                    <a:pt x="321152" y="35925"/>
                  </a:lnTo>
                  <a:lnTo>
                    <a:pt x="294423" y="35925"/>
                  </a:lnTo>
                  <a:close/>
                  <a:moveTo>
                    <a:pt x="467700" y="177594"/>
                  </a:moveTo>
                  <a:lnTo>
                    <a:pt x="467700" y="92686"/>
                  </a:lnTo>
                  <a:lnTo>
                    <a:pt x="511713" y="141704"/>
                  </a:lnTo>
                  <a:lnTo>
                    <a:pt x="555724" y="92686"/>
                  </a:lnTo>
                  <a:lnTo>
                    <a:pt x="555819" y="177594"/>
                  </a:lnTo>
                  <a:lnTo>
                    <a:pt x="582642" y="177594"/>
                  </a:lnTo>
                  <a:lnTo>
                    <a:pt x="582642" y="35926"/>
                  </a:lnTo>
                  <a:lnTo>
                    <a:pt x="574518" y="35926"/>
                  </a:lnTo>
                  <a:lnTo>
                    <a:pt x="511713" y="107232"/>
                  </a:lnTo>
                  <a:lnTo>
                    <a:pt x="449001" y="35926"/>
                  </a:lnTo>
                  <a:lnTo>
                    <a:pt x="440878" y="35926"/>
                  </a:lnTo>
                  <a:lnTo>
                    <a:pt x="440878" y="177594"/>
                  </a:lnTo>
                  <a:lnTo>
                    <a:pt x="467700" y="177594"/>
                  </a:lnTo>
                  <a:close/>
                  <a:moveTo>
                    <a:pt x="702367" y="177595"/>
                  </a:moveTo>
                  <a:lnTo>
                    <a:pt x="729285" y="177595"/>
                  </a:lnTo>
                  <a:lnTo>
                    <a:pt x="729285" y="35830"/>
                  </a:lnTo>
                  <a:lnTo>
                    <a:pt x="702367" y="35830"/>
                  </a:lnTo>
                  <a:lnTo>
                    <a:pt x="702367" y="177595"/>
                  </a:lnTo>
                  <a:close/>
                  <a:moveTo>
                    <a:pt x="2" y="213424"/>
                  </a:moveTo>
                  <a:lnTo>
                    <a:pt x="729285" y="213424"/>
                  </a:lnTo>
                  <a:lnTo>
                    <a:pt x="729285" y="205169"/>
                  </a:lnTo>
                  <a:lnTo>
                    <a:pt x="2" y="205169"/>
                  </a:lnTo>
                  <a:lnTo>
                    <a:pt x="2" y="213424"/>
                  </a:ln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algn="l" defTabSz="914346" rtl="0"/>
              <a:endParaRPr lang="en-US" sz="1800">
                <a:solidFill>
                  <a:schemeClr val="accent5"/>
                </a:solidFill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4EB07EEC-6B9C-DAE5-2407-02DCB24B79E3}"/>
                </a:ext>
              </a:extLst>
            </p:cNvPr>
            <p:cNvSpPr/>
            <p:nvPr/>
          </p:nvSpPr>
          <p:spPr>
            <a:xfrm>
              <a:off x="7754747" y="505253"/>
              <a:ext cx="938697" cy="186624"/>
            </a:xfrm>
            <a:custGeom>
              <a:avLst/>
              <a:gdLst>
                <a:gd name="connsiteX0" fmla="*/ 856527 w 938697"/>
                <a:gd name="connsiteY0" fmla="*/ 186625 h 186624"/>
                <a:gd name="connsiteX1" fmla="*/ 874140 w 938697"/>
                <a:gd name="connsiteY1" fmla="*/ 186625 h 186624"/>
                <a:gd name="connsiteX2" fmla="*/ 938697 w 938697"/>
                <a:gd name="connsiteY2" fmla="*/ 39438 h 186624"/>
                <a:gd name="connsiteX3" fmla="*/ 921326 w 938697"/>
                <a:gd name="connsiteY3" fmla="*/ 39438 h 186624"/>
                <a:gd name="connsiteX4" fmla="*/ 888695 w 938697"/>
                <a:gd name="connsiteY4" fmla="*/ 115496 h 186624"/>
                <a:gd name="connsiteX5" fmla="*/ 855823 w 938697"/>
                <a:gd name="connsiteY5" fmla="*/ 39438 h 186624"/>
                <a:gd name="connsiteX6" fmla="*/ 837516 w 938697"/>
                <a:gd name="connsiteY6" fmla="*/ 39438 h 186624"/>
                <a:gd name="connsiteX7" fmla="*/ 879542 w 938697"/>
                <a:gd name="connsiteY7" fmla="*/ 135215 h 186624"/>
                <a:gd name="connsiteX8" fmla="*/ 856527 w 938697"/>
                <a:gd name="connsiteY8" fmla="*/ 186625 h 186624"/>
                <a:gd name="connsiteX9" fmla="*/ 771530 w 938697"/>
                <a:gd name="connsiteY9" fmla="*/ 140849 h 186624"/>
                <a:gd name="connsiteX10" fmla="*/ 789374 w 938697"/>
                <a:gd name="connsiteY10" fmla="*/ 140849 h 186624"/>
                <a:gd name="connsiteX11" fmla="*/ 789374 w 938697"/>
                <a:gd name="connsiteY11" fmla="*/ 80519 h 186624"/>
                <a:gd name="connsiteX12" fmla="*/ 827638 w 938697"/>
                <a:gd name="connsiteY12" fmla="*/ 55871 h 186624"/>
                <a:gd name="connsiteX13" fmla="*/ 827638 w 938697"/>
                <a:gd name="connsiteY13" fmla="*/ 36621 h 186624"/>
                <a:gd name="connsiteX14" fmla="*/ 788198 w 938697"/>
                <a:gd name="connsiteY14" fmla="*/ 58921 h 186624"/>
                <a:gd name="connsiteX15" fmla="*/ 787021 w 938697"/>
                <a:gd name="connsiteY15" fmla="*/ 39438 h 186624"/>
                <a:gd name="connsiteX16" fmla="*/ 771530 w 938697"/>
                <a:gd name="connsiteY16" fmla="*/ 39438 h 186624"/>
                <a:gd name="connsiteX17" fmla="*/ 771530 w 938697"/>
                <a:gd name="connsiteY17" fmla="*/ 140849 h 186624"/>
                <a:gd name="connsiteX18" fmla="*/ 695194 w 938697"/>
                <a:gd name="connsiteY18" fmla="*/ 130286 h 186624"/>
                <a:gd name="connsiteX19" fmla="*/ 657634 w 938697"/>
                <a:gd name="connsiteY19" fmla="*/ 90144 h 186624"/>
                <a:gd name="connsiteX20" fmla="*/ 695194 w 938697"/>
                <a:gd name="connsiteY20" fmla="*/ 50001 h 186624"/>
                <a:gd name="connsiteX21" fmla="*/ 732522 w 938697"/>
                <a:gd name="connsiteY21" fmla="*/ 90144 h 186624"/>
                <a:gd name="connsiteX22" fmla="*/ 695194 w 938697"/>
                <a:gd name="connsiteY22" fmla="*/ 130286 h 186624"/>
                <a:gd name="connsiteX23" fmla="*/ 695194 w 938697"/>
                <a:gd name="connsiteY23" fmla="*/ 144605 h 186624"/>
                <a:gd name="connsiteX24" fmla="*/ 750356 w 938697"/>
                <a:gd name="connsiteY24" fmla="*/ 90144 h 186624"/>
                <a:gd name="connsiteX25" fmla="*/ 695194 w 938697"/>
                <a:gd name="connsiteY25" fmla="*/ 35682 h 186624"/>
                <a:gd name="connsiteX26" fmla="*/ 639790 w 938697"/>
                <a:gd name="connsiteY26" fmla="*/ 90144 h 186624"/>
                <a:gd name="connsiteX27" fmla="*/ 695194 w 938697"/>
                <a:gd name="connsiteY27" fmla="*/ 144605 h 186624"/>
                <a:gd name="connsiteX28" fmla="*/ 592685 w 938697"/>
                <a:gd name="connsiteY28" fmla="*/ 140849 h 186624"/>
                <a:gd name="connsiteX29" fmla="*/ 610519 w 938697"/>
                <a:gd name="connsiteY29" fmla="*/ 140849 h 186624"/>
                <a:gd name="connsiteX30" fmla="*/ 610519 w 938697"/>
                <a:gd name="connsiteY30" fmla="*/ 51645 h 186624"/>
                <a:gd name="connsiteX31" fmla="*/ 633523 w 938697"/>
                <a:gd name="connsiteY31" fmla="*/ 51645 h 186624"/>
                <a:gd name="connsiteX32" fmla="*/ 633523 w 938697"/>
                <a:gd name="connsiteY32" fmla="*/ 39438 h 186624"/>
                <a:gd name="connsiteX33" fmla="*/ 610519 w 938697"/>
                <a:gd name="connsiteY33" fmla="*/ 39438 h 186624"/>
                <a:gd name="connsiteX34" fmla="*/ 610519 w 938697"/>
                <a:gd name="connsiteY34" fmla="*/ 11738 h 186624"/>
                <a:gd name="connsiteX35" fmla="*/ 592685 w 938697"/>
                <a:gd name="connsiteY35" fmla="*/ 11738 h 186624"/>
                <a:gd name="connsiteX36" fmla="*/ 592685 w 938697"/>
                <a:gd name="connsiteY36" fmla="*/ 39438 h 186624"/>
                <a:gd name="connsiteX37" fmla="*/ 569911 w 938697"/>
                <a:gd name="connsiteY37" fmla="*/ 39438 h 186624"/>
                <a:gd name="connsiteX38" fmla="*/ 569911 w 938697"/>
                <a:gd name="connsiteY38" fmla="*/ 51645 h 186624"/>
                <a:gd name="connsiteX39" fmla="*/ 592685 w 938697"/>
                <a:gd name="connsiteY39" fmla="*/ 51645 h 186624"/>
                <a:gd name="connsiteX40" fmla="*/ 592685 w 938697"/>
                <a:gd name="connsiteY40" fmla="*/ 140849 h 186624"/>
                <a:gd name="connsiteX41" fmla="*/ 520684 w 938697"/>
                <a:gd name="connsiteY41" fmla="*/ 143666 h 186624"/>
                <a:gd name="connsiteX42" fmla="*/ 556131 w 938697"/>
                <a:gd name="connsiteY42" fmla="*/ 133337 h 186624"/>
                <a:gd name="connsiteX43" fmla="*/ 556131 w 938697"/>
                <a:gd name="connsiteY43" fmla="*/ 117140 h 186624"/>
                <a:gd name="connsiteX44" fmla="*/ 522333 w 938697"/>
                <a:gd name="connsiteY44" fmla="*/ 129112 h 186624"/>
                <a:gd name="connsiteX45" fmla="*/ 485709 w 938697"/>
                <a:gd name="connsiteY45" fmla="*/ 90144 h 186624"/>
                <a:gd name="connsiteX46" fmla="*/ 522333 w 938697"/>
                <a:gd name="connsiteY46" fmla="*/ 51175 h 186624"/>
                <a:gd name="connsiteX47" fmla="*/ 556131 w 938697"/>
                <a:gd name="connsiteY47" fmla="*/ 63147 h 186624"/>
                <a:gd name="connsiteX48" fmla="*/ 556131 w 938697"/>
                <a:gd name="connsiteY48" fmla="*/ 46949 h 186624"/>
                <a:gd name="connsiteX49" fmla="*/ 520684 w 938697"/>
                <a:gd name="connsiteY49" fmla="*/ 36621 h 186624"/>
                <a:gd name="connsiteX50" fmla="*/ 467865 w 938697"/>
                <a:gd name="connsiteY50" fmla="*/ 90144 h 186624"/>
                <a:gd name="connsiteX51" fmla="*/ 520684 w 938697"/>
                <a:gd name="connsiteY51" fmla="*/ 143666 h 186624"/>
                <a:gd name="connsiteX52" fmla="*/ 394013 w 938697"/>
                <a:gd name="connsiteY52" fmla="*/ 129346 h 186624"/>
                <a:gd name="connsiteX53" fmla="*/ 359039 w 938697"/>
                <a:gd name="connsiteY53" fmla="*/ 90144 h 186624"/>
                <a:gd name="connsiteX54" fmla="*/ 394013 w 938697"/>
                <a:gd name="connsiteY54" fmla="*/ 50941 h 186624"/>
                <a:gd name="connsiteX55" fmla="*/ 428998 w 938697"/>
                <a:gd name="connsiteY55" fmla="*/ 90144 h 186624"/>
                <a:gd name="connsiteX56" fmla="*/ 394013 w 938697"/>
                <a:gd name="connsiteY56" fmla="*/ 129346 h 186624"/>
                <a:gd name="connsiteX57" fmla="*/ 389557 w 938697"/>
                <a:gd name="connsiteY57" fmla="*/ 143666 h 186624"/>
                <a:gd name="connsiteX58" fmla="*/ 429460 w 938697"/>
                <a:gd name="connsiteY58" fmla="*/ 122538 h 186624"/>
                <a:gd name="connsiteX59" fmla="*/ 430165 w 938697"/>
                <a:gd name="connsiteY59" fmla="*/ 140849 h 186624"/>
                <a:gd name="connsiteX60" fmla="*/ 445665 w 938697"/>
                <a:gd name="connsiteY60" fmla="*/ 140849 h 186624"/>
                <a:gd name="connsiteX61" fmla="*/ 445665 w 938697"/>
                <a:gd name="connsiteY61" fmla="*/ 39438 h 186624"/>
                <a:gd name="connsiteX62" fmla="*/ 430165 w 938697"/>
                <a:gd name="connsiteY62" fmla="*/ 39438 h 186624"/>
                <a:gd name="connsiteX63" fmla="*/ 429460 w 938697"/>
                <a:gd name="connsiteY63" fmla="*/ 57749 h 186624"/>
                <a:gd name="connsiteX64" fmla="*/ 389557 w 938697"/>
                <a:gd name="connsiteY64" fmla="*/ 36621 h 186624"/>
                <a:gd name="connsiteX65" fmla="*/ 341194 w 938697"/>
                <a:gd name="connsiteY65" fmla="*/ 90144 h 186624"/>
                <a:gd name="connsiteX66" fmla="*/ 389557 w 938697"/>
                <a:gd name="connsiteY66" fmla="*/ 143666 h 186624"/>
                <a:gd name="connsiteX67" fmla="*/ 249981 w 938697"/>
                <a:gd name="connsiteY67" fmla="*/ 140849 h 186624"/>
                <a:gd name="connsiteX68" fmla="*/ 268761 w 938697"/>
                <a:gd name="connsiteY68" fmla="*/ 140849 h 186624"/>
                <a:gd name="connsiteX69" fmla="*/ 268761 w 938697"/>
                <a:gd name="connsiteY69" fmla="*/ 74415 h 186624"/>
                <a:gd name="connsiteX70" fmla="*/ 323451 w 938697"/>
                <a:gd name="connsiteY70" fmla="*/ 74415 h 186624"/>
                <a:gd name="connsiteX71" fmla="*/ 323451 w 938697"/>
                <a:gd name="connsiteY71" fmla="*/ 58687 h 186624"/>
                <a:gd name="connsiteX72" fmla="*/ 268761 w 938697"/>
                <a:gd name="connsiteY72" fmla="*/ 58687 h 186624"/>
                <a:gd name="connsiteX73" fmla="*/ 268761 w 938697"/>
                <a:gd name="connsiteY73" fmla="*/ 15728 h 186624"/>
                <a:gd name="connsiteX74" fmla="*/ 335189 w 938697"/>
                <a:gd name="connsiteY74" fmla="*/ 15728 h 186624"/>
                <a:gd name="connsiteX75" fmla="*/ 335189 w 938697"/>
                <a:gd name="connsiteY75" fmla="*/ 0 h 186624"/>
                <a:gd name="connsiteX76" fmla="*/ 249981 w 938697"/>
                <a:gd name="connsiteY76" fmla="*/ 0 h 186624"/>
                <a:gd name="connsiteX77" fmla="*/ 249981 w 938697"/>
                <a:gd name="connsiteY77" fmla="*/ 140849 h 186624"/>
                <a:gd name="connsiteX78" fmla="*/ 149273 w 938697"/>
                <a:gd name="connsiteY78" fmla="*/ 140849 h 186624"/>
                <a:gd name="connsiteX79" fmla="*/ 168052 w 938697"/>
                <a:gd name="connsiteY79" fmla="*/ 140849 h 186624"/>
                <a:gd name="connsiteX80" fmla="*/ 168052 w 938697"/>
                <a:gd name="connsiteY80" fmla="*/ 0 h 186624"/>
                <a:gd name="connsiteX81" fmla="*/ 149273 w 938697"/>
                <a:gd name="connsiteY81" fmla="*/ 0 h 186624"/>
                <a:gd name="connsiteX82" fmla="*/ 149273 w 938697"/>
                <a:gd name="connsiteY82" fmla="*/ 140849 h 186624"/>
                <a:gd name="connsiteX83" fmla="*/ 41550 w 938697"/>
                <a:gd name="connsiteY83" fmla="*/ 86153 h 186624"/>
                <a:gd name="connsiteX84" fmla="*/ 66197 w 938697"/>
                <a:gd name="connsiteY84" fmla="*/ 28170 h 186624"/>
                <a:gd name="connsiteX85" fmla="*/ 90851 w 938697"/>
                <a:gd name="connsiteY85" fmla="*/ 86153 h 186624"/>
                <a:gd name="connsiteX86" fmla="*/ 41550 w 938697"/>
                <a:gd name="connsiteY86" fmla="*/ 86153 h 186624"/>
                <a:gd name="connsiteX87" fmla="*/ 0 w 938697"/>
                <a:gd name="connsiteY87" fmla="*/ 140849 h 186624"/>
                <a:gd name="connsiteX88" fmla="*/ 18310 w 938697"/>
                <a:gd name="connsiteY88" fmla="*/ 140849 h 186624"/>
                <a:gd name="connsiteX89" fmla="*/ 35212 w 938697"/>
                <a:gd name="connsiteY89" fmla="*/ 101412 h 186624"/>
                <a:gd name="connsiteX90" fmla="*/ 97188 w 938697"/>
                <a:gd name="connsiteY90" fmla="*/ 101412 h 186624"/>
                <a:gd name="connsiteX91" fmla="*/ 114087 w 938697"/>
                <a:gd name="connsiteY91" fmla="*/ 140849 h 186624"/>
                <a:gd name="connsiteX92" fmla="*/ 133340 w 938697"/>
                <a:gd name="connsiteY92" fmla="*/ 140849 h 186624"/>
                <a:gd name="connsiteX93" fmla="*/ 72775 w 938697"/>
                <a:gd name="connsiteY93" fmla="*/ 0 h 186624"/>
                <a:gd name="connsiteX94" fmla="*/ 60564 w 938697"/>
                <a:gd name="connsiteY94" fmla="*/ 0 h 186624"/>
                <a:gd name="connsiteX95" fmla="*/ 0 w 938697"/>
                <a:gd name="connsiteY95" fmla="*/ 140849 h 18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938697" h="186624">
                  <a:moveTo>
                    <a:pt x="856527" y="186625"/>
                  </a:moveTo>
                  <a:lnTo>
                    <a:pt x="874140" y="186625"/>
                  </a:lnTo>
                  <a:lnTo>
                    <a:pt x="938697" y="39438"/>
                  </a:lnTo>
                  <a:lnTo>
                    <a:pt x="921326" y="39438"/>
                  </a:lnTo>
                  <a:lnTo>
                    <a:pt x="888695" y="115496"/>
                  </a:lnTo>
                  <a:lnTo>
                    <a:pt x="855823" y="39438"/>
                  </a:lnTo>
                  <a:lnTo>
                    <a:pt x="837516" y="39438"/>
                  </a:lnTo>
                  <a:lnTo>
                    <a:pt x="879542" y="135215"/>
                  </a:lnTo>
                  <a:lnTo>
                    <a:pt x="856527" y="186625"/>
                  </a:lnTo>
                  <a:close/>
                  <a:moveTo>
                    <a:pt x="771530" y="140849"/>
                  </a:moveTo>
                  <a:lnTo>
                    <a:pt x="789374" y="140849"/>
                  </a:lnTo>
                  <a:lnTo>
                    <a:pt x="789374" y="80519"/>
                  </a:lnTo>
                  <a:cubicBezTo>
                    <a:pt x="789374" y="63383"/>
                    <a:pt x="808386" y="52349"/>
                    <a:pt x="827638" y="55871"/>
                  </a:cubicBezTo>
                  <a:lnTo>
                    <a:pt x="827638" y="36621"/>
                  </a:lnTo>
                  <a:cubicBezTo>
                    <a:pt x="810498" y="36621"/>
                    <a:pt x="794776" y="46481"/>
                    <a:pt x="788198" y="58921"/>
                  </a:cubicBezTo>
                  <a:lnTo>
                    <a:pt x="787021" y="39438"/>
                  </a:lnTo>
                  <a:lnTo>
                    <a:pt x="771530" y="39438"/>
                  </a:lnTo>
                  <a:lnTo>
                    <a:pt x="771530" y="140849"/>
                  </a:lnTo>
                  <a:close/>
                  <a:moveTo>
                    <a:pt x="695194" y="130286"/>
                  </a:moveTo>
                  <a:cubicBezTo>
                    <a:pt x="672189" y="130286"/>
                    <a:pt x="657634" y="112444"/>
                    <a:pt x="657634" y="90144"/>
                  </a:cubicBezTo>
                  <a:cubicBezTo>
                    <a:pt x="657634" y="68077"/>
                    <a:pt x="671958" y="50001"/>
                    <a:pt x="695194" y="50001"/>
                  </a:cubicBezTo>
                  <a:cubicBezTo>
                    <a:pt x="718198" y="50001"/>
                    <a:pt x="732522" y="68077"/>
                    <a:pt x="732522" y="90144"/>
                  </a:cubicBezTo>
                  <a:cubicBezTo>
                    <a:pt x="732522" y="112444"/>
                    <a:pt x="718198" y="130286"/>
                    <a:pt x="695194" y="130286"/>
                  </a:cubicBezTo>
                  <a:moveTo>
                    <a:pt x="695194" y="144605"/>
                  </a:moveTo>
                  <a:cubicBezTo>
                    <a:pt x="727825" y="144605"/>
                    <a:pt x="750356" y="119956"/>
                    <a:pt x="750356" y="90144"/>
                  </a:cubicBezTo>
                  <a:cubicBezTo>
                    <a:pt x="750356" y="60565"/>
                    <a:pt x="727825" y="35682"/>
                    <a:pt x="695194" y="35682"/>
                  </a:cubicBezTo>
                  <a:cubicBezTo>
                    <a:pt x="662332" y="35682"/>
                    <a:pt x="639790" y="60565"/>
                    <a:pt x="639790" y="90144"/>
                  </a:cubicBezTo>
                  <a:cubicBezTo>
                    <a:pt x="639790" y="119956"/>
                    <a:pt x="662332" y="144605"/>
                    <a:pt x="695194" y="144605"/>
                  </a:cubicBezTo>
                  <a:moveTo>
                    <a:pt x="592685" y="140849"/>
                  </a:moveTo>
                  <a:lnTo>
                    <a:pt x="610519" y="140849"/>
                  </a:lnTo>
                  <a:lnTo>
                    <a:pt x="610519" y="51645"/>
                  </a:lnTo>
                  <a:lnTo>
                    <a:pt x="633523" y="51645"/>
                  </a:lnTo>
                  <a:lnTo>
                    <a:pt x="633523" y="39438"/>
                  </a:lnTo>
                  <a:lnTo>
                    <a:pt x="610519" y="39438"/>
                  </a:lnTo>
                  <a:lnTo>
                    <a:pt x="610519" y="11738"/>
                  </a:lnTo>
                  <a:lnTo>
                    <a:pt x="592685" y="11738"/>
                  </a:lnTo>
                  <a:lnTo>
                    <a:pt x="592685" y="39438"/>
                  </a:lnTo>
                  <a:lnTo>
                    <a:pt x="569911" y="39438"/>
                  </a:lnTo>
                  <a:lnTo>
                    <a:pt x="569911" y="51645"/>
                  </a:lnTo>
                  <a:lnTo>
                    <a:pt x="592685" y="51645"/>
                  </a:lnTo>
                  <a:lnTo>
                    <a:pt x="592685" y="140849"/>
                  </a:lnTo>
                  <a:close/>
                  <a:moveTo>
                    <a:pt x="520684" y="143666"/>
                  </a:moveTo>
                  <a:cubicBezTo>
                    <a:pt x="534062" y="143666"/>
                    <a:pt x="544634" y="141319"/>
                    <a:pt x="556131" y="133337"/>
                  </a:cubicBezTo>
                  <a:lnTo>
                    <a:pt x="556131" y="117140"/>
                  </a:lnTo>
                  <a:cubicBezTo>
                    <a:pt x="546505" y="126060"/>
                    <a:pt x="534062" y="129112"/>
                    <a:pt x="522333" y="129112"/>
                  </a:cubicBezTo>
                  <a:cubicBezTo>
                    <a:pt x="500496" y="129112"/>
                    <a:pt x="485709" y="112914"/>
                    <a:pt x="485709" y="90144"/>
                  </a:cubicBezTo>
                  <a:cubicBezTo>
                    <a:pt x="485709" y="67843"/>
                    <a:pt x="500496" y="51175"/>
                    <a:pt x="522333" y="51175"/>
                  </a:cubicBezTo>
                  <a:cubicBezTo>
                    <a:pt x="534062" y="51175"/>
                    <a:pt x="546505" y="54227"/>
                    <a:pt x="556131" y="63147"/>
                  </a:cubicBezTo>
                  <a:lnTo>
                    <a:pt x="556131" y="46949"/>
                  </a:lnTo>
                  <a:cubicBezTo>
                    <a:pt x="544634" y="38968"/>
                    <a:pt x="534062" y="36621"/>
                    <a:pt x="520684" y="36621"/>
                  </a:cubicBezTo>
                  <a:cubicBezTo>
                    <a:pt x="489934" y="36621"/>
                    <a:pt x="467865" y="58453"/>
                    <a:pt x="467865" y="90144"/>
                  </a:cubicBezTo>
                  <a:cubicBezTo>
                    <a:pt x="467865" y="121834"/>
                    <a:pt x="489934" y="143666"/>
                    <a:pt x="520684" y="143666"/>
                  </a:cubicBezTo>
                  <a:moveTo>
                    <a:pt x="394013" y="129346"/>
                  </a:moveTo>
                  <a:cubicBezTo>
                    <a:pt x="374771" y="129346"/>
                    <a:pt x="359039" y="114558"/>
                    <a:pt x="359039" y="90144"/>
                  </a:cubicBezTo>
                  <a:cubicBezTo>
                    <a:pt x="359039" y="65729"/>
                    <a:pt x="374771" y="50941"/>
                    <a:pt x="394013" y="50941"/>
                  </a:cubicBezTo>
                  <a:cubicBezTo>
                    <a:pt x="413266" y="50941"/>
                    <a:pt x="428998" y="65729"/>
                    <a:pt x="428998" y="90144"/>
                  </a:cubicBezTo>
                  <a:cubicBezTo>
                    <a:pt x="428998" y="114558"/>
                    <a:pt x="413266" y="129346"/>
                    <a:pt x="394013" y="129346"/>
                  </a:cubicBezTo>
                  <a:moveTo>
                    <a:pt x="389557" y="143666"/>
                  </a:moveTo>
                  <a:cubicBezTo>
                    <a:pt x="406225" y="143666"/>
                    <a:pt x="421011" y="135450"/>
                    <a:pt x="429460" y="122538"/>
                  </a:cubicBezTo>
                  <a:lnTo>
                    <a:pt x="430165" y="140849"/>
                  </a:lnTo>
                  <a:lnTo>
                    <a:pt x="445665" y="140849"/>
                  </a:lnTo>
                  <a:lnTo>
                    <a:pt x="445665" y="39438"/>
                  </a:lnTo>
                  <a:lnTo>
                    <a:pt x="430165" y="39438"/>
                  </a:lnTo>
                  <a:lnTo>
                    <a:pt x="429460" y="57749"/>
                  </a:lnTo>
                  <a:cubicBezTo>
                    <a:pt x="421011" y="44837"/>
                    <a:pt x="406225" y="36621"/>
                    <a:pt x="389557" y="36621"/>
                  </a:cubicBezTo>
                  <a:cubicBezTo>
                    <a:pt x="361624" y="36621"/>
                    <a:pt x="341194" y="60565"/>
                    <a:pt x="341194" y="90144"/>
                  </a:cubicBezTo>
                  <a:cubicBezTo>
                    <a:pt x="341194" y="119722"/>
                    <a:pt x="361624" y="143666"/>
                    <a:pt x="389557" y="143666"/>
                  </a:cubicBezTo>
                  <a:moveTo>
                    <a:pt x="249981" y="140849"/>
                  </a:moveTo>
                  <a:lnTo>
                    <a:pt x="268761" y="140849"/>
                  </a:lnTo>
                  <a:lnTo>
                    <a:pt x="268761" y="74415"/>
                  </a:lnTo>
                  <a:lnTo>
                    <a:pt x="323451" y="74415"/>
                  </a:lnTo>
                  <a:lnTo>
                    <a:pt x="323451" y="58687"/>
                  </a:lnTo>
                  <a:lnTo>
                    <a:pt x="268761" y="58687"/>
                  </a:lnTo>
                  <a:lnTo>
                    <a:pt x="268761" y="15728"/>
                  </a:lnTo>
                  <a:lnTo>
                    <a:pt x="335189" y="15728"/>
                  </a:lnTo>
                  <a:lnTo>
                    <a:pt x="335189" y="0"/>
                  </a:lnTo>
                  <a:lnTo>
                    <a:pt x="249981" y="0"/>
                  </a:lnTo>
                  <a:lnTo>
                    <a:pt x="249981" y="140849"/>
                  </a:lnTo>
                  <a:close/>
                  <a:moveTo>
                    <a:pt x="149273" y="140849"/>
                  </a:moveTo>
                  <a:lnTo>
                    <a:pt x="168052" y="140849"/>
                  </a:lnTo>
                  <a:lnTo>
                    <a:pt x="168052" y="0"/>
                  </a:lnTo>
                  <a:lnTo>
                    <a:pt x="149273" y="0"/>
                  </a:lnTo>
                  <a:lnTo>
                    <a:pt x="149273" y="140849"/>
                  </a:lnTo>
                  <a:close/>
                  <a:moveTo>
                    <a:pt x="41550" y="86153"/>
                  </a:moveTo>
                  <a:lnTo>
                    <a:pt x="66197" y="28170"/>
                  </a:lnTo>
                  <a:lnTo>
                    <a:pt x="90851" y="86153"/>
                  </a:lnTo>
                  <a:lnTo>
                    <a:pt x="41550" y="86153"/>
                  </a:lnTo>
                  <a:close/>
                  <a:moveTo>
                    <a:pt x="0" y="140849"/>
                  </a:moveTo>
                  <a:lnTo>
                    <a:pt x="18310" y="140849"/>
                  </a:lnTo>
                  <a:lnTo>
                    <a:pt x="35212" y="101412"/>
                  </a:lnTo>
                  <a:lnTo>
                    <a:pt x="97188" y="101412"/>
                  </a:lnTo>
                  <a:lnTo>
                    <a:pt x="114087" y="140849"/>
                  </a:lnTo>
                  <a:lnTo>
                    <a:pt x="133340" y="140849"/>
                  </a:lnTo>
                  <a:lnTo>
                    <a:pt x="72775" y="0"/>
                  </a:lnTo>
                  <a:lnTo>
                    <a:pt x="60564" y="0"/>
                  </a:lnTo>
                  <a:lnTo>
                    <a:pt x="0" y="140849"/>
                  </a:ln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algn="l" defTabSz="914346" rtl="0"/>
              <a:endParaRPr lang="en-US" sz="1800">
                <a:solidFill>
                  <a:schemeClr val="accent5"/>
                </a:solidFill>
              </a:endParaRP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D150EF5C-F17C-3F95-5EC8-7AFD5D32503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772463" y="1803565"/>
            <a:ext cx="8647076" cy="3179619"/>
          </a:xfrm>
        </p:spPr>
        <p:txBody>
          <a:bodyPr anchor="ctr">
            <a:normAutofit/>
          </a:bodyPr>
          <a:lstStyle>
            <a:lvl1pPr algn="ctr">
              <a:lnSpc>
                <a:spcPts val="5733"/>
              </a:lnSpc>
              <a:defRPr sz="4267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9407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tatement_B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93D9F07B-3BC2-5463-DE51-CC8759339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>
              <a:defRPr/>
            </a:pPr>
            <a:fld id="{16B422E1-66CB-B54C-8665-C9BF156F7347}" type="datetime1">
              <a:t>6/2/26</a:t>
            </a:fld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24E12CA-A97F-132F-24EA-3FEDCFCCAF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C197750-EEBD-B34A-BE39-A2AA7A4A96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7BA7439-2297-E3BE-7001-A1E9DA57B80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772463" y="1803565"/>
            <a:ext cx="8647076" cy="3179619"/>
          </a:xfrm>
        </p:spPr>
        <p:txBody>
          <a:bodyPr anchor="ctr">
            <a:normAutofit/>
          </a:bodyPr>
          <a:lstStyle>
            <a:lvl1pPr algn="ctr">
              <a:lnSpc>
                <a:spcPts val="5733"/>
              </a:lnSpc>
              <a:defRPr sz="4267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A84537B-200D-7BDE-B1D7-B16DA669EFB6}"/>
              </a:ext>
            </a:extLst>
          </p:cNvPr>
          <p:cNvGrpSpPr/>
          <p:nvPr userDrawn="1"/>
        </p:nvGrpSpPr>
        <p:grpSpPr>
          <a:xfrm>
            <a:off x="9467871" y="410391"/>
            <a:ext cx="2344580" cy="297053"/>
            <a:chOff x="6935009" y="469087"/>
            <a:chExt cx="1758435" cy="222790"/>
          </a:xfrm>
          <a:solidFill>
            <a:schemeClr val="tx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6A85E0B-4BF9-B333-880A-15152AD2421F}"/>
                </a:ext>
              </a:extLst>
            </p:cNvPr>
            <p:cNvSpPr/>
            <p:nvPr/>
          </p:nvSpPr>
          <p:spPr>
            <a:xfrm>
              <a:off x="6935009" y="469087"/>
              <a:ext cx="729285" cy="213424"/>
            </a:xfrm>
            <a:custGeom>
              <a:avLst/>
              <a:gdLst>
                <a:gd name="connsiteX0" fmla="*/ 26918 w 729285"/>
                <a:gd name="connsiteY0" fmla="*/ 35926 h 213424"/>
                <a:gd name="connsiteX1" fmla="*/ 0 w 729285"/>
                <a:gd name="connsiteY1" fmla="*/ 35926 h 213424"/>
                <a:gd name="connsiteX2" fmla="*/ 0 w 729285"/>
                <a:gd name="connsiteY2" fmla="*/ 177593 h 213424"/>
                <a:gd name="connsiteX3" fmla="*/ 103891 w 729285"/>
                <a:gd name="connsiteY3" fmla="*/ 177593 h 213424"/>
                <a:gd name="connsiteX4" fmla="*/ 103891 w 729285"/>
                <a:gd name="connsiteY4" fmla="*/ 152753 h 213424"/>
                <a:gd name="connsiteX5" fmla="*/ 26918 w 729285"/>
                <a:gd name="connsiteY5" fmla="*/ 152753 h 213424"/>
                <a:gd name="connsiteX6" fmla="*/ 26918 w 729285"/>
                <a:gd name="connsiteY6" fmla="*/ 35926 h 213424"/>
                <a:gd name="connsiteX7" fmla="*/ 2 w 729285"/>
                <a:gd name="connsiteY7" fmla="*/ 8256 h 213424"/>
                <a:gd name="connsiteX8" fmla="*/ 729285 w 729285"/>
                <a:gd name="connsiteY8" fmla="*/ 8256 h 213424"/>
                <a:gd name="connsiteX9" fmla="*/ 729285 w 729285"/>
                <a:gd name="connsiteY9" fmla="*/ 0 h 213424"/>
                <a:gd name="connsiteX10" fmla="*/ 2 w 729285"/>
                <a:gd name="connsiteY10" fmla="*/ 0 h 213424"/>
                <a:gd name="connsiteX11" fmla="*/ 2 w 729285"/>
                <a:gd name="connsiteY11" fmla="*/ 8256 h 213424"/>
                <a:gd name="connsiteX12" fmla="*/ 294423 w 729285"/>
                <a:gd name="connsiteY12" fmla="*/ 35925 h 213424"/>
                <a:gd name="connsiteX13" fmla="*/ 294423 w 729285"/>
                <a:gd name="connsiteY13" fmla="*/ 118281 h 213424"/>
                <a:gd name="connsiteX14" fmla="*/ 284318 w 729285"/>
                <a:gd name="connsiteY14" fmla="*/ 142932 h 213424"/>
                <a:gd name="connsiteX15" fmla="*/ 259762 w 729285"/>
                <a:gd name="connsiteY15" fmla="*/ 150771 h 213424"/>
                <a:gd name="connsiteX16" fmla="*/ 235207 w 729285"/>
                <a:gd name="connsiteY16" fmla="*/ 142932 h 213424"/>
                <a:gd name="connsiteX17" fmla="*/ 225102 w 729285"/>
                <a:gd name="connsiteY17" fmla="*/ 118281 h 213424"/>
                <a:gd name="connsiteX18" fmla="*/ 225102 w 729285"/>
                <a:gd name="connsiteY18" fmla="*/ 35925 h 213424"/>
                <a:gd name="connsiteX19" fmla="*/ 198373 w 729285"/>
                <a:gd name="connsiteY19" fmla="*/ 35925 h 213424"/>
                <a:gd name="connsiteX20" fmla="*/ 198373 w 729285"/>
                <a:gd name="connsiteY20" fmla="*/ 125931 h 213424"/>
                <a:gd name="connsiteX21" fmla="*/ 215749 w 729285"/>
                <a:gd name="connsiteY21" fmla="*/ 162480 h 213424"/>
                <a:gd name="connsiteX22" fmla="*/ 259762 w 729285"/>
                <a:gd name="connsiteY22" fmla="*/ 177593 h 213424"/>
                <a:gd name="connsiteX23" fmla="*/ 303773 w 729285"/>
                <a:gd name="connsiteY23" fmla="*/ 162480 h 213424"/>
                <a:gd name="connsiteX24" fmla="*/ 321152 w 729285"/>
                <a:gd name="connsiteY24" fmla="*/ 125931 h 213424"/>
                <a:gd name="connsiteX25" fmla="*/ 321152 w 729285"/>
                <a:gd name="connsiteY25" fmla="*/ 35925 h 213424"/>
                <a:gd name="connsiteX26" fmla="*/ 294423 w 729285"/>
                <a:gd name="connsiteY26" fmla="*/ 35925 h 213424"/>
                <a:gd name="connsiteX27" fmla="*/ 467700 w 729285"/>
                <a:gd name="connsiteY27" fmla="*/ 177594 h 213424"/>
                <a:gd name="connsiteX28" fmla="*/ 467700 w 729285"/>
                <a:gd name="connsiteY28" fmla="*/ 92686 h 213424"/>
                <a:gd name="connsiteX29" fmla="*/ 511713 w 729285"/>
                <a:gd name="connsiteY29" fmla="*/ 141704 h 213424"/>
                <a:gd name="connsiteX30" fmla="*/ 555724 w 729285"/>
                <a:gd name="connsiteY30" fmla="*/ 92686 h 213424"/>
                <a:gd name="connsiteX31" fmla="*/ 555819 w 729285"/>
                <a:gd name="connsiteY31" fmla="*/ 177594 h 213424"/>
                <a:gd name="connsiteX32" fmla="*/ 582642 w 729285"/>
                <a:gd name="connsiteY32" fmla="*/ 177594 h 213424"/>
                <a:gd name="connsiteX33" fmla="*/ 582642 w 729285"/>
                <a:gd name="connsiteY33" fmla="*/ 35926 h 213424"/>
                <a:gd name="connsiteX34" fmla="*/ 574518 w 729285"/>
                <a:gd name="connsiteY34" fmla="*/ 35926 h 213424"/>
                <a:gd name="connsiteX35" fmla="*/ 511713 w 729285"/>
                <a:gd name="connsiteY35" fmla="*/ 107232 h 213424"/>
                <a:gd name="connsiteX36" fmla="*/ 449001 w 729285"/>
                <a:gd name="connsiteY36" fmla="*/ 35926 h 213424"/>
                <a:gd name="connsiteX37" fmla="*/ 440878 w 729285"/>
                <a:gd name="connsiteY37" fmla="*/ 35926 h 213424"/>
                <a:gd name="connsiteX38" fmla="*/ 440878 w 729285"/>
                <a:gd name="connsiteY38" fmla="*/ 177594 h 213424"/>
                <a:gd name="connsiteX39" fmla="*/ 467700 w 729285"/>
                <a:gd name="connsiteY39" fmla="*/ 177594 h 213424"/>
                <a:gd name="connsiteX40" fmla="*/ 702367 w 729285"/>
                <a:gd name="connsiteY40" fmla="*/ 177595 h 213424"/>
                <a:gd name="connsiteX41" fmla="*/ 729285 w 729285"/>
                <a:gd name="connsiteY41" fmla="*/ 177595 h 213424"/>
                <a:gd name="connsiteX42" fmla="*/ 729285 w 729285"/>
                <a:gd name="connsiteY42" fmla="*/ 35830 h 213424"/>
                <a:gd name="connsiteX43" fmla="*/ 702367 w 729285"/>
                <a:gd name="connsiteY43" fmla="*/ 35830 h 213424"/>
                <a:gd name="connsiteX44" fmla="*/ 702367 w 729285"/>
                <a:gd name="connsiteY44" fmla="*/ 177595 h 213424"/>
                <a:gd name="connsiteX45" fmla="*/ 2 w 729285"/>
                <a:gd name="connsiteY45" fmla="*/ 213424 h 213424"/>
                <a:gd name="connsiteX46" fmla="*/ 729285 w 729285"/>
                <a:gd name="connsiteY46" fmla="*/ 213424 h 213424"/>
                <a:gd name="connsiteX47" fmla="*/ 729285 w 729285"/>
                <a:gd name="connsiteY47" fmla="*/ 205169 h 213424"/>
                <a:gd name="connsiteX48" fmla="*/ 2 w 729285"/>
                <a:gd name="connsiteY48" fmla="*/ 205169 h 213424"/>
                <a:gd name="connsiteX49" fmla="*/ 2 w 729285"/>
                <a:gd name="connsiteY49" fmla="*/ 213424 h 213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29285" h="213424">
                  <a:moveTo>
                    <a:pt x="26918" y="35926"/>
                  </a:moveTo>
                  <a:lnTo>
                    <a:pt x="0" y="35926"/>
                  </a:lnTo>
                  <a:lnTo>
                    <a:pt x="0" y="177593"/>
                  </a:lnTo>
                  <a:lnTo>
                    <a:pt x="103891" y="177593"/>
                  </a:lnTo>
                  <a:lnTo>
                    <a:pt x="103891" y="152753"/>
                  </a:lnTo>
                  <a:lnTo>
                    <a:pt x="26918" y="152753"/>
                  </a:lnTo>
                  <a:lnTo>
                    <a:pt x="26918" y="35926"/>
                  </a:lnTo>
                  <a:close/>
                  <a:moveTo>
                    <a:pt x="2" y="8256"/>
                  </a:moveTo>
                  <a:lnTo>
                    <a:pt x="729285" y="8256"/>
                  </a:lnTo>
                  <a:lnTo>
                    <a:pt x="729285" y="0"/>
                  </a:lnTo>
                  <a:lnTo>
                    <a:pt x="2" y="0"/>
                  </a:lnTo>
                  <a:lnTo>
                    <a:pt x="2" y="8256"/>
                  </a:lnTo>
                  <a:close/>
                  <a:moveTo>
                    <a:pt x="294423" y="35925"/>
                  </a:moveTo>
                  <a:lnTo>
                    <a:pt x="294423" y="118281"/>
                  </a:lnTo>
                  <a:cubicBezTo>
                    <a:pt x="294423" y="129238"/>
                    <a:pt x="291119" y="137550"/>
                    <a:pt x="284318" y="142932"/>
                  </a:cubicBezTo>
                  <a:cubicBezTo>
                    <a:pt x="277802" y="148125"/>
                    <a:pt x="269586" y="150771"/>
                    <a:pt x="259762" y="150771"/>
                  </a:cubicBezTo>
                  <a:cubicBezTo>
                    <a:pt x="249939" y="150771"/>
                    <a:pt x="241723" y="148125"/>
                    <a:pt x="235207" y="142932"/>
                  </a:cubicBezTo>
                  <a:cubicBezTo>
                    <a:pt x="228406" y="137550"/>
                    <a:pt x="225102" y="129238"/>
                    <a:pt x="225102" y="118281"/>
                  </a:cubicBezTo>
                  <a:lnTo>
                    <a:pt x="225102" y="35925"/>
                  </a:lnTo>
                  <a:lnTo>
                    <a:pt x="198373" y="35925"/>
                  </a:lnTo>
                  <a:lnTo>
                    <a:pt x="198373" y="125931"/>
                  </a:lnTo>
                  <a:cubicBezTo>
                    <a:pt x="198373" y="140288"/>
                    <a:pt x="204229" y="152471"/>
                    <a:pt x="215749" y="162480"/>
                  </a:cubicBezTo>
                  <a:cubicBezTo>
                    <a:pt x="227369" y="172588"/>
                    <a:pt x="242009" y="177593"/>
                    <a:pt x="259762" y="177593"/>
                  </a:cubicBezTo>
                  <a:cubicBezTo>
                    <a:pt x="277517" y="177593"/>
                    <a:pt x="292157" y="172588"/>
                    <a:pt x="303773" y="162480"/>
                  </a:cubicBezTo>
                  <a:cubicBezTo>
                    <a:pt x="315393" y="152375"/>
                    <a:pt x="321152" y="140288"/>
                    <a:pt x="321152" y="125931"/>
                  </a:cubicBezTo>
                  <a:lnTo>
                    <a:pt x="321152" y="35925"/>
                  </a:lnTo>
                  <a:lnTo>
                    <a:pt x="294423" y="35925"/>
                  </a:lnTo>
                  <a:close/>
                  <a:moveTo>
                    <a:pt x="467700" y="177594"/>
                  </a:moveTo>
                  <a:lnTo>
                    <a:pt x="467700" y="92686"/>
                  </a:lnTo>
                  <a:lnTo>
                    <a:pt x="511713" y="141704"/>
                  </a:lnTo>
                  <a:lnTo>
                    <a:pt x="555724" y="92686"/>
                  </a:lnTo>
                  <a:lnTo>
                    <a:pt x="555819" y="177594"/>
                  </a:lnTo>
                  <a:lnTo>
                    <a:pt x="582642" y="177594"/>
                  </a:lnTo>
                  <a:lnTo>
                    <a:pt x="582642" y="35926"/>
                  </a:lnTo>
                  <a:lnTo>
                    <a:pt x="574518" y="35926"/>
                  </a:lnTo>
                  <a:lnTo>
                    <a:pt x="511713" y="107232"/>
                  </a:lnTo>
                  <a:lnTo>
                    <a:pt x="449001" y="35926"/>
                  </a:lnTo>
                  <a:lnTo>
                    <a:pt x="440878" y="35926"/>
                  </a:lnTo>
                  <a:lnTo>
                    <a:pt x="440878" y="177594"/>
                  </a:lnTo>
                  <a:lnTo>
                    <a:pt x="467700" y="177594"/>
                  </a:lnTo>
                  <a:close/>
                  <a:moveTo>
                    <a:pt x="702367" y="177595"/>
                  </a:moveTo>
                  <a:lnTo>
                    <a:pt x="729285" y="177595"/>
                  </a:lnTo>
                  <a:lnTo>
                    <a:pt x="729285" y="35830"/>
                  </a:lnTo>
                  <a:lnTo>
                    <a:pt x="702367" y="35830"/>
                  </a:lnTo>
                  <a:lnTo>
                    <a:pt x="702367" y="177595"/>
                  </a:lnTo>
                  <a:close/>
                  <a:moveTo>
                    <a:pt x="2" y="213424"/>
                  </a:moveTo>
                  <a:lnTo>
                    <a:pt x="729285" y="213424"/>
                  </a:lnTo>
                  <a:lnTo>
                    <a:pt x="729285" y="205169"/>
                  </a:lnTo>
                  <a:lnTo>
                    <a:pt x="2" y="205169"/>
                  </a:lnTo>
                  <a:lnTo>
                    <a:pt x="2" y="213424"/>
                  </a:ln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algn="l" defTabSz="914346" rtl="0"/>
              <a:endParaRPr lang="en-US" sz="1800">
                <a:solidFill>
                  <a:schemeClr val="accent5"/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21B81B9-6583-43BC-81EF-CA1A5C632A56}"/>
                </a:ext>
              </a:extLst>
            </p:cNvPr>
            <p:cNvSpPr/>
            <p:nvPr/>
          </p:nvSpPr>
          <p:spPr>
            <a:xfrm>
              <a:off x="7754747" y="505253"/>
              <a:ext cx="938697" cy="186624"/>
            </a:xfrm>
            <a:custGeom>
              <a:avLst/>
              <a:gdLst>
                <a:gd name="connsiteX0" fmla="*/ 856527 w 938697"/>
                <a:gd name="connsiteY0" fmla="*/ 186625 h 186624"/>
                <a:gd name="connsiteX1" fmla="*/ 874140 w 938697"/>
                <a:gd name="connsiteY1" fmla="*/ 186625 h 186624"/>
                <a:gd name="connsiteX2" fmla="*/ 938697 w 938697"/>
                <a:gd name="connsiteY2" fmla="*/ 39438 h 186624"/>
                <a:gd name="connsiteX3" fmla="*/ 921326 w 938697"/>
                <a:gd name="connsiteY3" fmla="*/ 39438 h 186624"/>
                <a:gd name="connsiteX4" fmla="*/ 888695 w 938697"/>
                <a:gd name="connsiteY4" fmla="*/ 115496 h 186624"/>
                <a:gd name="connsiteX5" fmla="*/ 855823 w 938697"/>
                <a:gd name="connsiteY5" fmla="*/ 39438 h 186624"/>
                <a:gd name="connsiteX6" fmla="*/ 837516 w 938697"/>
                <a:gd name="connsiteY6" fmla="*/ 39438 h 186624"/>
                <a:gd name="connsiteX7" fmla="*/ 879542 w 938697"/>
                <a:gd name="connsiteY7" fmla="*/ 135215 h 186624"/>
                <a:gd name="connsiteX8" fmla="*/ 856527 w 938697"/>
                <a:gd name="connsiteY8" fmla="*/ 186625 h 186624"/>
                <a:gd name="connsiteX9" fmla="*/ 771530 w 938697"/>
                <a:gd name="connsiteY9" fmla="*/ 140849 h 186624"/>
                <a:gd name="connsiteX10" fmla="*/ 789374 w 938697"/>
                <a:gd name="connsiteY10" fmla="*/ 140849 h 186624"/>
                <a:gd name="connsiteX11" fmla="*/ 789374 w 938697"/>
                <a:gd name="connsiteY11" fmla="*/ 80519 h 186624"/>
                <a:gd name="connsiteX12" fmla="*/ 827638 w 938697"/>
                <a:gd name="connsiteY12" fmla="*/ 55871 h 186624"/>
                <a:gd name="connsiteX13" fmla="*/ 827638 w 938697"/>
                <a:gd name="connsiteY13" fmla="*/ 36621 h 186624"/>
                <a:gd name="connsiteX14" fmla="*/ 788198 w 938697"/>
                <a:gd name="connsiteY14" fmla="*/ 58921 h 186624"/>
                <a:gd name="connsiteX15" fmla="*/ 787021 w 938697"/>
                <a:gd name="connsiteY15" fmla="*/ 39438 h 186624"/>
                <a:gd name="connsiteX16" fmla="*/ 771530 w 938697"/>
                <a:gd name="connsiteY16" fmla="*/ 39438 h 186624"/>
                <a:gd name="connsiteX17" fmla="*/ 771530 w 938697"/>
                <a:gd name="connsiteY17" fmla="*/ 140849 h 186624"/>
                <a:gd name="connsiteX18" fmla="*/ 695194 w 938697"/>
                <a:gd name="connsiteY18" fmla="*/ 130286 h 186624"/>
                <a:gd name="connsiteX19" fmla="*/ 657634 w 938697"/>
                <a:gd name="connsiteY19" fmla="*/ 90144 h 186624"/>
                <a:gd name="connsiteX20" fmla="*/ 695194 w 938697"/>
                <a:gd name="connsiteY20" fmla="*/ 50001 h 186624"/>
                <a:gd name="connsiteX21" fmla="*/ 732522 w 938697"/>
                <a:gd name="connsiteY21" fmla="*/ 90144 h 186624"/>
                <a:gd name="connsiteX22" fmla="*/ 695194 w 938697"/>
                <a:gd name="connsiteY22" fmla="*/ 130286 h 186624"/>
                <a:gd name="connsiteX23" fmla="*/ 695194 w 938697"/>
                <a:gd name="connsiteY23" fmla="*/ 144605 h 186624"/>
                <a:gd name="connsiteX24" fmla="*/ 750356 w 938697"/>
                <a:gd name="connsiteY24" fmla="*/ 90144 h 186624"/>
                <a:gd name="connsiteX25" fmla="*/ 695194 w 938697"/>
                <a:gd name="connsiteY25" fmla="*/ 35682 h 186624"/>
                <a:gd name="connsiteX26" fmla="*/ 639790 w 938697"/>
                <a:gd name="connsiteY26" fmla="*/ 90144 h 186624"/>
                <a:gd name="connsiteX27" fmla="*/ 695194 w 938697"/>
                <a:gd name="connsiteY27" fmla="*/ 144605 h 186624"/>
                <a:gd name="connsiteX28" fmla="*/ 592685 w 938697"/>
                <a:gd name="connsiteY28" fmla="*/ 140849 h 186624"/>
                <a:gd name="connsiteX29" fmla="*/ 610519 w 938697"/>
                <a:gd name="connsiteY29" fmla="*/ 140849 h 186624"/>
                <a:gd name="connsiteX30" fmla="*/ 610519 w 938697"/>
                <a:gd name="connsiteY30" fmla="*/ 51645 h 186624"/>
                <a:gd name="connsiteX31" fmla="*/ 633523 w 938697"/>
                <a:gd name="connsiteY31" fmla="*/ 51645 h 186624"/>
                <a:gd name="connsiteX32" fmla="*/ 633523 w 938697"/>
                <a:gd name="connsiteY32" fmla="*/ 39438 h 186624"/>
                <a:gd name="connsiteX33" fmla="*/ 610519 w 938697"/>
                <a:gd name="connsiteY33" fmla="*/ 39438 h 186624"/>
                <a:gd name="connsiteX34" fmla="*/ 610519 w 938697"/>
                <a:gd name="connsiteY34" fmla="*/ 11738 h 186624"/>
                <a:gd name="connsiteX35" fmla="*/ 592685 w 938697"/>
                <a:gd name="connsiteY35" fmla="*/ 11738 h 186624"/>
                <a:gd name="connsiteX36" fmla="*/ 592685 w 938697"/>
                <a:gd name="connsiteY36" fmla="*/ 39438 h 186624"/>
                <a:gd name="connsiteX37" fmla="*/ 569911 w 938697"/>
                <a:gd name="connsiteY37" fmla="*/ 39438 h 186624"/>
                <a:gd name="connsiteX38" fmla="*/ 569911 w 938697"/>
                <a:gd name="connsiteY38" fmla="*/ 51645 h 186624"/>
                <a:gd name="connsiteX39" fmla="*/ 592685 w 938697"/>
                <a:gd name="connsiteY39" fmla="*/ 51645 h 186624"/>
                <a:gd name="connsiteX40" fmla="*/ 592685 w 938697"/>
                <a:gd name="connsiteY40" fmla="*/ 140849 h 186624"/>
                <a:gd name="connsiteX41" fmla="*/ 520684 w 938697"/>
                <a:gd name="connsiteY41" fmla="*/ 143666 h 186624"/>
                <a:gd name="connsiteX42" fmla="*/ 556131 w 938697"/>
                <a:gd name="connsiteY42" fmla="*/ 133337 h 186624"/>
                <a:gd name="connsiteX43" fmla="*/ 556131 w 938697"/>
                <a:gd name="connsiteY43" fmla="*/ 117140 h 186624"/>
                <a:gd name="connsiteX44" fmla="*/ 522333 w 938697"/>
                <a:gd name="connsiteY44" fmla="*/ 129112 h 186624"/>
                <a:gd name="connsiteX45" fmla="*/ 485709 w 938697"/>
                <a:gd name="connsiteY45" fmla="*/ 90144 h 186624"/>
                <a:gd name="connsiteX46" fmla="*/ 522333 w 938697"/>
                <a:gd name="connsiteY46" fmla="*/ 51175 h 186624"/>
                <a:gd name="connsiteX47" fmla="*/ 556131 w 938697"/>
                <a:gd name="connsiteY47" fmla="*/ 63147 h 186624"/>
                <a:gd name="connsiteX48" fmla="*/ 556131 w 938697"/>
                <a:gd name="connsiteY48" fmla="*/ 46949 h 186624"/>
                <a:gd name="connsiteX49" fmla="*/ 520684 w 938697"/>
                <a:gd name="connsiteY49" fmla="*/ 36621 h 186624"/>
                <a:gd name="connsiteX50" fmla="*/ 467865 w 938697"/>
                <a:gd name="connsiteY50" fmla="*/ 90144 h 186624"/>
                <a:gd name="connsiteX51" fmla="*/ 520684 w 938697"/>
                <a:gd name="connsiteY51" fmla="*/ 143666 h 186624"/>
                <a:gd name="connsiteX52" fmla="*/ 394013 w 938697"/>
                <a:gd name="connsiteY52" fmla="*/ 129346 h 186624"/>
                <a:gd name="connsiteX53" fmla="*/ 359039 w 938697"/>
                <a:gd name="connsiteY53" fmla="*/ 90144 h 186624"/>
                <a:gd name="connsiteX54" fmla="*/ 394013 w 938697"/>
                <a:gd name="connsiteY54" fmla="*/ 50941 h 186624"/>
                <a:gd name="connsiteX55" fmla="*/ 428998 w 938697"/>
                <a:gd name="connsiteY55" fmla="*/ 90144 h 186624"/>
                <a:gd name="connsiteX56" fmla="*/ 394013 w 938697"/>
                <a:gd name="connsiteY56" fmla="*/ 129346 h 186624"/>
                <a:gd name="connsiteX57" fmla="*/ 389557 w 938697"/>
                <a:gd name="connsiteY57" fmla="*/ 143666 h 186624"/>
                <a:gd name="connsiteX58" fmla="*/ 429460 w 938697"/>
                <a:gd name="connsiteY58" fmla="*/ 122538 h 186624"/>
                <a:gd name="connsiteX59" fmla="*/ 430165 w 938697"/>
                <a:gd name="connsiteY59" fmla="*/ 140849 h 186624"/>
                <a:gd name="connsiteX60" fmla="*/ 445665 w 938697"/>
                <a:gd name="connsiteY60" fmla="*/ 140849 h 186624"/>
                <a:gd name="connsiteX61" fmla="*/ 445665 w 938697"/>
                <a:gd name="connsiteY61" fmla="*/ 39438 h 186624"/>
                <a:gd name="connsiteX62" fmla="*/ 430165 w 938697"/>
                <a:gd name="connsiteY62" fmla="*/ 39438 h 186624"/>
                <a:gd name="connsiteX63" fmla="*/ 429460 w 938697"/>
                <a:gd name="connsiteY63" fmla="*/ 57749 h 186624"/>
                <a:gd name="connsiteX64" fmla="*/ 389557 w 938697"/>
                <a:gd name="connsiteY64" fmla="*/ 36621 h 186624"/>
                <a:gd name="connsiteX65" fmla="*/ 341194 w 938697"/>
                <a:gd name="connsiteY65" fmla="*/ 90144 h 186624"/>
                <a:gd name="connsiteX66" fmla="*/ 389557 w 938697"/>
                <a:gd name="connsiteY66" fmla="*/ 143666 h 186624"/>
                <a:gd name="connsiteX67" fmla="*/ 249981 w 938697"/>
                <a:gd name="connsiteY67" fmla="*/ 140849 h 186624"/>
                <a:gd name="connsiteX68" fmla="*/ 268761 w 938697"/>
                <a:gd name="connsiteY68" fmla="*/ 140849 h 186624"/>
                <a:gd name="connsiteX69" fmla="*/ 268761 w 938697"/>
                <a:gd name="connsiteY69" fmla="*/ 74415 h 186624"/>
                <a:gd name="connsiteX70" fmla="*/ 323451 w 938697"/>
                <a:gd name="connsiteY70" fmla="*/ 74415 h 186624"/>
                <a:gd name="connsiteX71" fmla="*/ 323451 w 938697"/>
                <a:gd name="connsiteY71" fmla="*/ 58687 h 186624"/>
                <a:gd name="connsiteX72" fmla="*/ 268761 w 938697"/>
                <a:gd name="connsiteY72" fmla="*/ 58687 h 186624"/>
                <a:gd name="connsiteX73" fmla="*/ 268761 w 938697"/>
                <a:gd name="connsiteY73" fmla="*/ 15728 h 186624"/>
                <a:gd name="connsiteX74" fmla="*/ 335189 w 938697"/>
                <a:gd name="connsiteY74" fmla="*/ 15728 h 186624"/>
                <a:gd name="connsiteX75" fmla="*/ 335189 w 938697"/>
                <a:gd name="connsiteY75" fmla="*/ 0 h 186624"/>
                <a:gd name="connsiteX76" fmla="*/ 249981 w 938697"/>
                <a:gd name="connsiteY76" fmla="*/ 0 h 186624"/>
                <a:gd name="connsiteX77" fmla="*/ 249981 w 938697"/>
                <a:gd name="connsiteY77" fmla="*/ 140849 h 186624"/>
                <a:gd name="connsiteX78" fmla="*/ 149273 w 938697"/>
                <a:gd name="connsiteY78" fmla="*/ 140849 h 186624"/>
                <a:gd name="connsiteX79" fmla="*/ 168052 w 938697"/>
                <a:gd name="connsiteY79" fmla="*/ 140849 h 186624"/>
                <a:gd name="connsiteX80" fmla="*/ 168052 w 938697"/>
                <a:gd name="connsiteY80" fmla="*/ 0 h 186624"/>
                <a:gd name="connsiteX81" fmla="*/ 149273 w 938697"/>
                <a:gd name="connsiteY81" fmla="*/ 0 h 186624"/>
                <a:gd name="connsiteX82" fmla="*/ 149273 w 938697"/>
                <a:gd name="connsiteY82" fmla="*/ 140849 h 186624"/>
                <a:gd name="connsiteX83" fmla="*/ 41550 w 938697"/>
                <a:gd name="connsiteY83" fmla="*/ 86153 h 186624"/>
                <a:gd name="connsiteX84" fmla="*/ 66197 w 938697"/>
                <a:gd name="connsiteY84" fmla="*/ 28170 h 186624"/>
                <a:gd name="connsiteX85" fmla="*/ 90851 w 938697"/>
                <a:gd name="connsiteY85" fmla="*/ 86153 h 186624"/>
                <a:gd name="connsiteX86" fmla="*/ 41550 w 938697"/>
                <a:gd name="connsiteY86" fmla="*/ 86153 h 186624"/>
                <a:gd name="connsiteX87" fmla="*/ 0 w 938697"/>
                <a:gd name="connsiteY87" fmla="*/ 140849 h 186624"/>
                <a:gd name="connsiteX88" fmla="*/ 18310 w 938697"/>
                <a:gd name="connsiteY88" fmla="*/ 140849 h 186624"/>
                <a:gd name="connsiteX89" fmla="*/ 35212 w 938697"/>
                <a:gd name="connsiteY89" fmla="*/ 101412 h 186624"/>
                <a:gd name="connsiteX90" fmla="*/ 97188 w 938697"/>
                <a:gd name="connsiteY90" fmla="*/ 101412 h 186624"/>
                <a:gd name="connsiteX91" fmla="*/ 114087 w 938697"/>
                <a:gd name="connsiteY91" fmla="*/ 140849 h 186624"/>
                <a:gd name="connsiteX92" fmla="*/ 133340 w 938697"/>
                <a:gd name="connsiteY92" fmla="*/ 140849 h 186624"/>
                <a:gd name="connsiteX93" fmla="*/ 72775 w 938697"/>
                <a:gd name="connsiteY93" fmla="*/ 0 h 186624"/>
                <a:gd name="connsiteX94" fmla="*/ 60564 w 938697"/>
                <a:gd name="connsiteY94" fmla="*/ 0 h 186624"/>
                <a:gd name="connsiteX95" fmla="*/ 0 w 938697"/>
                <a:gd name="connsiteY95" fmla="*/ 140849 h 18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938697" h="186624">
                  <a:moveTo>
                    <a:pt x="856527" y="186625"/>
                  </a:moveTo>
                  <a:lnTo>
                    <a:pt x="874140" y="186625"/>
                  </a:lnTo>
                  <a:lnTo>
                    <a:pt x="938697" y="39438"/>
                  </a:lnTo>
                  <a:lnTo>
                    <a:pt x="921326" y="39438"/>
                  </a:lnTo>
                  <a:lnTo>
                    <a:pt x="888695" y="115496"/>
                  </a:lnTo>
                  <a:lnTo>
                    <a:pt x="855823" y="39438"/>
                  </a:lnTo>
                  <a:lnTo>
                    <a:pt x="837516" y="39438"/>
                  </a:lnTo>
                  <a:lnTo>
                    <a:pt x="879542" y="135215"/>
                  </a:lnTo>
                  <a:lnTo>
                    <a:pt x="856527" y="186625"/>
                  </a:lnTo>
                  <a:close/>
                  <a:moveTo>
                    <a:pt x="771530" y="140849"/>
                  </a:moveTo>
                  <a:lnTo>
                    <a:pt x="789374" y="140849"/>
                  </a:lnTo>
                  <a:lnTo>
                    <a:pt x="789374" y="80519"/>
                  </a:lnTo>
                  <a:cubicBezTo>
                    <a:pt x="789374" y="63383"/>
                    <a:pt x="808386" y="52349"/>
                    <a:pt x="827638" y="55871"/>
                  </a:cubicBezTo>
                  <a:lnTo>
                    <a:pt x="827638" y="36621"/>
                  </a:lnTo>
                  <a:cubicBezTo>
                    <a:pt x="810498" y="36621"/>
                    <a:pt x="794776" y="46481"/>
                    <a:pt x="788198" y="58921"/>
                  </a:cubicBezTo>
                  <a:lnTo>
                    <a:pt x="787021" y="39438"/>
                  </a:lnTo>
                  <a:lnTo>
                    <a:pt x="771530" y="39438"/>
                  </a:lnTo>
                  <a:lnTo>
                    <a:pt x="771530" y="140849"/>
                  </a:lnTo>
                  <a:close/>
                  <a:moveTo>
                    <a:pt x="695194" y="130286"/>
                  </a:moveTo>
                  <a:cubicBezTo>
                    <a:pt x="672189" y="130286"/>
                    <a:pt x="657634" y="112444"/>
                    <a:pt x="657634" y="90144"/>
                  </a:cubicBezTo>
                  <a:cubicBezTo>
                    <a:pt x="657634" y="68077"/>
                    <a:pt x="671958" y="50001"/>
                    <a:pt x="695194" y="50001"/>
                  </a:cubicBezTo>
                  <a:cubicBezTo>
                    <a:pt x="718198" y="50001"/>
                    <a:pt x="732522" y="68077"/>
                    <a:pt x="732522" y="90144"/>
                  </a:cubicBezTo>
                  <a:cubicBezTo>
                    <a:pt x="732522" y="112444"/>
                    <a:pt x="718198" y="130286"/>
                    <a:pt x="695194" y="130286"/>
                  </a:cubicBezTo>
                  <a:moveTo>
                    <a:pt x="695194" y="144605"/>
                  </a:moveTo>
                  <a:cubicBezTo>
                    <a:pt x="727825" y="144605"/>
                    <a:pt x="750356" y="119956"/>
                    <a:pt x="750356" y="90144"/>
                  </a:cubicBezTo>
                  <a:cubicBezTo>
                    <a:pt x="750356" y="60565"/>
                    <a:pt x="727825" y="35682"/>
                    <a:pt x="695194" y="35682"/>
                  </a:cubicBezTo>
                  <a:cubicBezTo>
                    <a:pt x="662332" y="35682"/>
                    <a:pt x="639790" y="60565"/>
                    <a:pt x="639790" y="90144"/>
                  </a:cubicBezTo>
                  <a:cubicBezTo>
                    <a:pt x="639790" y="119956"/>
                    <a:pt x="662332" y="144605"/>
                    <a:pt x="695194" y="144605"/>
                  </a:cubicBezTo>
                  <a:moveTo>
                    <a:pt x="592685" y="140849"/>
                  </a:moveTo>
                  <a:lnTo>
                    <a:pt x="610519" y="140849"/>
                  </a:lnTo>
                  <a:lnTo>
                    <a:pt x="610519" y="51645"/>
                  </a:lnTo>
                  <a:lnTo>
                    <a:pt x="633523" y="51645"/>
                  </a:lnTo>
                  <a:lnTo>
                    <a:pt x="633523" y="39438"/>
                  </a:lnTo>
                  <a:lnTo>
                    <a:pt x="610519" y="39438"/>
                  </a:lnTo>
                  <a:lnTo>
                    <a:pt x="610519" y="11738"/>
                  </a:lnTo>
                  <a:lnTo>
                    <a:pt x="592685" y="11738"/>
                  </a:lnTo>
                  <a:lnTo>
                    <a:pt x="592685" y="39438"/>
                  </a:lnTo>
                  <a:lnTo>
                    <a:pt x="569911" y="39438"/>
                  </a:lnTo>
                  <a:lnTo>
                    <a:pt x="569911" y="51645"/>
                  </a:lnTo>
                  <a:lnTo>
                    <a:pt x="592685" y="51645"/>
                  </a:lnTo>
                  <a:lnTo>
                    <a:pt x="592685" y="140849"/>
                  </a:lnTo>
                  <a:close/>
                  <a:moveTo>
                    <a:pt x="520684" y="143666"/>
                  </a:moveTo>
                  <a:cubicBezTo>
                    <a:pt x="534062" y="143666"/>
                    <a:pt x="544634" y="141319"/>
                    <a:pt x="556131" y="133337"/>
                  </a:cubicBezTo>
                  <a:lnTo>
                    <a:pt x="556131" y="117140"/>
                  </a:lnTo>
                  <a:cubicBezTo>
                    <a:pt x="546505" y="126060"/>
                    <a:pt x="534062" y="129112"/>
                    <a:pt x="522333" y="129112"/>
                  </a:cubicBezTo>
                  <a:cubicBezTo>
                    <a:pt x="500496" y="129112"/>
                    <a:pt x="485709" y="112914"/>
                    <a:pt x="485709" y="90144"/>
                  </a:cubicBezTo>
                  <a:cubicBezTo>
                    <a:pt x="485709" y="67843"/>
                    <a:pt x="500496" y="51175"/>
                    <a:pt x="522333" y="51175"/>
                  </a:cubicBezTo>
                  <a:cubicBezTo>
                    <a:pt x="534062" y="51175"/>
                    <a:pt x="546505" y="54227"/>
                    <a:pt x="556131" y="63147"/>
                  </a:cubicBezTo>
                  <a:lnTo>
                    <a:pt x="556131" y="46949"/>
                  </a:lnTo>
                  <a:cubicBezTo>
                    <a:pt x="544634" y="38968"/>
                    <a:pt x="534062" y="36621"/>
                    <a:pt x="520684" y="36621"/>
                  </a:cubicBezTo>
                  <a:cubicBezTo>
                    <a:pt x="489934" y="36621"/>
                    <a:pt x="467865" y="58453"/>
                    <a:pt x="467865" y="90144"/>
                  </a:cubicBezTo>
                  <a:cubicBezTo>
                    <a:pt x="467865" y="121834"/>
                    <a:pt x="489934" y="143666"/>
                    <a:pt x="520684" y="143666"/>
                  </a:cubicBezTo>
                  <a:moveTo>
                    <a:pt x="394013" y="129346"/>
                  </a:moveTo>
                  <a:cubicBezTo>
                    <a:pt x="374771" y="129346"/>
                    <a:pt x="359039" y="114558"/>
                    <a:pt x="359039" y="90144"/>
                  </a:cubicBezTo>
                  <a:cubicBezTo>
                    <a:pt x="359039" y="65729"/>
                    <a:pt x="374771" y="50941"/>
                    <a:pt x="394013" y="50941"/>
                  </a:cubicBezTo>
                  <a:cubicBezTo>
                    <a:pt x="413266" y="50941"/>
                    <a:pt x="428998" y="65729"/>
                    <a:pt x="428998" y="90144"/>
                  </a:cubicBezTo>
                  <a:cubicBezTo>
                    <a:pt x="428998" y="114558"/>
                    <a:pt x="413266" y="129346"/>
                    <a:pt x="394013" y="129346"/>
                  </a:cubicBezTo>
                  <a:moveTo>
                    <a:pt x="389557" y="143666"/>
                  </a:moveTo>
                  <a:cubicBezTo>
                    <a:pt x="406225" y="143666"/>
                    <a:pt x="421011" y="135450"/>
                    <a:pt x="429460" y="122538"/>
                  </a:cubicBezTo>
                  <a:lnTo>
                    <a:pt x="430165" y="140849"/>
                  </a:lnTo>
                  <a:lnTo>
                    <a:pt x="445665" y="140849"/>
                  </a:lnTo>
                  <a:lnTo>
                    <a:pt x="445665" y="39438"/>
                  </a:lnTo>
                  <a:lnTo>
                    <a:pt x="430165" y="39438"/>
                  </a:lnTo>
                  <a:lnTo>
                    <a:pt x="429460" y="57749"/>
                  </a:lnTo>
                  <a:cubicBezTo>
                    <a:pt x="421011" y="44837"/>
                    <a:pt x="406225" y="36621"/>
                    <a:pt x="389557" y="36621"/>
                  </a:cubicBezTo>
                  <a:cubicBezTo>
                    <a:pt x="361624" y="36621"/>
                    <a:pt x="341194" y="60565"/>
                    <a:pt x="341194" y="90144"/>
                  </a:cubicBezTo>
                  <a:cubicBezTo>
                    <a:pt x="341194" y="119722"/>
                    <a:pt x="361624" y="143666"/>
                    <a:pt x="389557" y="143666"/>
                  </a:cubicBezTo>
                  <a:moveTo>
                    <a:pt x="249981" y="140849"/>
                  </a:moveTo>
                  <a:lnTo>
                    <a:pt x="268761" y="140849"/>
                  </a:lnTo>
                  <a:lnTo>
                    <a:pt x="268761" y="74415"/>
                  </a:lnTo>
                  <a:lnTo>
                    <a:pt x="323451" y="74415"/>
                  </a:lnTo>
                  <a:lnTo>
                    <a:pt x="323451" y="58687"/>
                  </a:lnTo>
                  <a:lnTo>
                    <a:pt x="268761" y="58687"/>
                  </a:lnTo>
                  <a:lnTo>
                    <a:pt x="268761" y="15728"/>
                  </a:lnTo>
                  <a:lnTo>
                    <a:pt x="335189" y="15728"/>
                  </a:lnTo>
                  <a:lnTo>
                    <a:pt x="335189" y="0"/>
                  </a:lnTo>
                  <a:lnTo>
                    <a:pt x="249981" y="0"/>
                  </a:lnTo>
                  <a:lnTo>
                    <a:pt x="249981" y="140849"/>
                  </a:lnTo>
                  <a:close/>
                  <a:moveTo>
                    <a:pt x="149273" y="140849"/>
                  </a:moveTo>
                  <a:lnTo>
                    <a:pt x="168052" y="140849"/>
                  </a:lnTo>
                  <a:lnTo>
                    <a:pt x="168052" y="0"/>
                  </a:lnTo>
                  <a:lnTo>
                    <a:pt x="149273" y="0"/>
                  </a:lnTo>
                  <a:lnTo>
                    <a:pt x="149273" y="140849"/>
                  </a:lnTo>
                  <a:close/>
                  <a:moveTo>
                    <a:pt x="41550" y="86153"/>
                  </a:moveTo>
                  <a:lnTo>
                    <a:pt x="66197" y="28170"/>
                  </a:lnTo>
                  <a:lnTo>
                    <a:pt x="90851" y="86153"/>
                  </a:lnTo>
                  <a:lnTo>
                    <a:pt x="41550" y="86153"/>
                  </a:lnTo>
                  <a:close/>
                  <a:moveTo>
                    <a:pt x="0" y="140849"/>
                  </a:moveTo>
                  <a:lnTo>
                    <a:pt x="18310" y="140849"/>
                  </a:lnTo>
                  <a:lnTo>
                    <a:pt x="35212" y="101412"/>
                  </a:lnTo>
                  <a:lnTo>
                    <a:pt x="97188" y="101412"/>
                  </a:lnTo>
                  <a:lnTo>
                    <a:pt x="114087" y="140849"/>
                  </a:lnTo>
                  <a:lnTo>
                    <a:pt x="133340" y="140849"/>
                  </a:lnTo>
                  <a:lnTo>
                    <a:pt x="72775" y="0"/>
                  </a:lnTo>
                  <a:lnTo>
                    <a:pt x="60564" y="0"/>
                  </a:lnTo>
                  <a:lnTo>
                    <a:pt x="0" y="140849"/>
                  </a:ln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algn="l" defTabSz="914346" rtl="0"/>
              <a:endParaRPr lang="en-US" sz="180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6730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24420" y="640236"/>
            <a:ext cx="8200993" cy="5466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394" y="1549404"/>
            <a:ext cx="10944193" cy="46630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23394" y="6309323"/>
            <a:ext cx="1536172" cy="230180"/>
          </a:xfrm>
          <a:prstGeom prst="rect">
            <a:avLst/>
          </a:prstGeom>
        </p:spPr>
        <p:txBody>
          <a:bodyPr vert="horz" wrap="none" lIns="0" tIns="36000" rIns="36000" bIns="36000" rtlCol="0" anchor="t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rtl="0">
              <a:defRPr/>
            </a:pPr>
            <a:fld id="{B7190199-DC6B-6F41-9C43-862B71EB17CD}" type="datetime1">
              <a:rPr lang="fi-FI"/>
              <a:pPr rtl="0">
                <a:defRPr/>
              </a:pPr>
              <a:t>2.6.2026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0276276" y="6309323"/>
            <a:ext cx="1536173" cy="230180"/>
          </a:xfrm>
          <a:prstGeom prst="rect">
            <a:avLst/>
          </a:prstGeom>
        </p:spPr>
        <p:txBody>
          <a:bodyPr vert="horz" wrap="none" lIns="36000" tIns="36000" rIns="0" bIns="36000" rtlCol="0" anchor="t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C197750-EEBD-B34A-BE39-A2AA7A4A96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9417872-6743-DCCD-C614-55BD6EC2E9FC}"/>
              </a:ext>
            </a:extLst>
          </p:cNvPr>
          <p:cNvGrpSpPr/>
          <p:nvPr userDrawn="1"/>
        </p:nvGrpSpPr>
        <p:grpSpPr>
          <a:xfrm>
            <a:off x="9467871" y="410391"/>
            <a:ext cx="2344580" cy="297053"/>
            <a:chOff x="6935009" y="469087"/>
            <a:chExt cx="1758435" cy="222790"/>
          </a:xfrm>
          <a:solidFill>
            <a:schemeClr val="tx1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A46F249-05E8-460D-9490-8F9523CD4965}"/>
                </a:ext>
              </a:extLst>
            </p:cNvPr>
            <p:cNvSpPr/>
            <p:nvPr/>
          </p:nvSpPr>
          <p:spPr>
            <a:xfrm>
              <a:off x="6935009" y="469087"/>
              <a:ext cx="729285" cy="213424"/>
            </a:xfrm>
            <a:custGeom>
              <a:avLst/>
              <a:gdLst>
                <a:gd name="connsiteX0" fmla="*/ 26918 w 729285"/>
                <a:gd name="connsiteY0" fmla="*/ 35926 h 213424"/>
                <a:gd name="connsiteX1" fmla="*/ 0 w 729285"/>
                <a:gd name="connsiteY1" fmla="*/ 35926 h 213424"/>
                <a:gd name="connsiteX2" fmla="*/ 0 w 729285"/>
                <a:gd name="connsiteY2" fmla="*/ 177593 h 213424"/>
                <a:gd name="connsiteX3" fmla="*/ 103891 w 729285"/>
                <a:gd name="connsiteY3" fmla="*/ 177593 h 213424"/>
                <a:gd name="connsiteX4" fmla="*/ 103891 w 729285"/>
                <a:gd name="connsiteY4" fmla="*/ 152753 h 213424"/>
                <a:gd name="connsiteX5" fmla="*/ 26918 w 729285"/>
                <a:gd name="connsiteY5" fmla="*/ 152753 h 213424"/>
                <a:gd name="connsiteX6" fmla="*/ 26918 w 729285"/>
                <a:gd name="connsiteY6" fmla="*/ 35926 h 213424"/>
                <a:gd name="connsiteX7" fmla="*/ 2 w 729285"/>
                <a:gd name="connsiteY7" fmla="*/ 8256 h 213424"/>
                <a:gd name="connsiteX8" fmla="*/ 729285 w 729285"/>
                <a:gd name="connsiteY8" fmla="*/ 8256 h 213424"/>
                <a:gd name="connsiteX9" fmla="*/ 729285 w 729285"/>
                <a:gd name="connsiteY9" fmla="*/ 0 h 213424"/>
                <a:gd name="connsiteX10" fmla="*/ 2 w 729285"/>
                <a:gd name="connsiteY10" fmla="*/ 0 h 213424"/>
                <a:gd name="connsiteX11" fmla="*/ 2 w 729285"/>
                <a:gd name="connsiteY11" fmla="*/ 8256 h 213424"/>
                <a:gd name="connsiteX12" fmla="*/ 294423 w 729285"/>
                <a:gd name="connsiteY12" fmla="*/ 35925 h 213424"/>
                <a:gd name="connsiteX13" fmla="*/ 294423 w 729285"/>
                <a:gd name="connsiteY13" fmla="*/ 118281 h 213424"/>
                <a:gd name="connsiteX14" fmla="*/ 284318 w 729285"/>
                <a:gd name="connsiteY14" fmla="*/ 142932 h 213424"/>
                <a:gd name="connsiteX15" fmla="*/ 259762 w 729285"/>
                <a:gd name="connsiteY15" fmla="*/ 150771 h 213424"/>
                <a:gd name="connsiteX16" fmla="*/ 235207 w 729285"/>
                <a:gd name="connsiteY16" fmla="*/ 142932 h 213424"/>
                <a:gd name="connsiteX17" fmla="*/ 225102 w 729285"/>
                <a:gd name="connsiteY17" fmla="*/ 118281 h 213424"/>
                <a:gd name="connsiteX18" fmla="*/ 225102 w 729285"/>
                <a:gd name="connsiteY18" fmla="*/ 35925 h 213424"/>
                <a:gd name="connsiteX19" fmla="*/ 198373 w 729285"/>
                <a:gd name="connsiteY19" fmla="*/ 35925 h 213424"/>
                <a:gd name="connsiteX20" fmla="*/ 198373 w 729285"/>
                <a:gd name="connsiteY20" fmla="*/ 125931 h 213424"/>
                <a:gd name="connsiteX21" fmla="*/ 215749 w 729285"/>
                <a:gd name="connsiteY21" fmla="*/ 162480 h 213424"/>
                <a:gd name="connsiteX22" fmla="*/ 259762 w 729285"/>
                <a:gd name="connsiteY22" fmla="*/ 177593 h 213424"/>
                <a:gd name="connsiteX23" fmla="*/ 303773 w 729285"/>
                <a:gd name="connsiteY23" fmla="*/ 162480 h 213424"/>
                <a:gd name="connsiteX24" fmla="*/ 321152 w 729285"/>
                <a:gd name="connsiteY24" fmla="*/ 125931 h 213424"/>
                <a:gd name="connsiteX25" fmla="*/ 321152 w 729285"/>
                <a:gd name="connsiteY25" fmla="*/ 35925 h 213424"/>
                <a:gd name="connsiteX26" fmla="*/ 294423 w 729285"/>
                <a:gd name="connsiteY26" fmla="*/ 35925 h 213424"/>
                <a:gd name="connsiteX27" fmla="*/ 467700 w 729285"/>
                <a:gd name="connsiteY27" fmla="*/ 177594 h 213424"/>
                <a:gd name="connsiteX28" fmla="*/ 467700 w 729285"/>
                <a:gd name="connsiteY28" fmla="*/ 92686 h 213424"/>
                <a:gd name="connsiteX29" fmla="*/ 511713 w 729285"/>
                <a:gd name="connsiteY29" fmla="*/ 141704 h 213424"/>
                <a:gd name="connsiteX30" fmla="*/ 555724 w 729285"/>
                <a:gd name="connsiteY30" fmla="*/ 92686 h 213424"/>
                <a:gd name="connsiteX31" fmla="*/ 555819 w 729285"/>
                <a:gd name="connsiteY31" fmla="*/ 177594 h 213424"/>
                <a:gd name="connsiteX32" fmla="*/ 582642 w 729285"/>
                <a:gd name="connsiteY32" fmla="*/ 177594 h 213424"/>
                <a:gd name="connsiteX33" fmla="*/ 582642 w 729285"/>
                <a:gd name="connsiteY33" fmla="*/ 35926 h 213424"/>
                <a:gd name="connsiteX34" fmla="*/ 574518 w 729285"/>
                <a:gd name="connsiteY34" fmla="*/ 35926 h 213424"/>
                <a:gd name="connsiteX35" fmla="*/ 511713 w 729285"/>
                <a:gd name="connsiteY35" fmla="*/ 107232 h 213424"/>
                <a:gd name="connsiteX36" fmla="*/ 449001 w 729285"/>
                <a:gd name="connsiteY36" fmla="*/ 35926 h 213424"/>
                <a:gd name="connsiteX37" fmla="*/ 440878 w 729285"/>
                <a:gd name="connsiteY37" fmla="*/ 35926 h 213424"/>
                <a:gd name="connsiteX38" fmla="*/ 440878 w 729285"/>
                <a:gd name="connsiteY38" fmla="*/ 177594 h 213424"/>
                <a:gd name="connsiteX39" fmla="*/ 467700 w 729285"/>
                <a:gd name="connsiteY39" fmla="*/ 177594 h 213424"/>
                <a:gd name="connsiteX40" fmla="*/ 702367 w 729285"/>
                <a:gd name="connsiteY40" fmla="*/ 177595 h 213424"/>
                <a:gd name="connsiteX41" fmla="*/ 729285 w 729285"/>
                <a:gd name="connsiteY41" fmla="*/ 177595 h 213424"/>
                <a:gd name="connsiteX42" fmla="*/ 729285 w 729285"/>
                <a:gd name="connsiteY42" fmla="*/ 35830 h 213424"/>
                <a:gd name="connsiteX43" fmla="*/ 702367 w 729285"/>
                <a:gd name="connsiteY43" fmla="*/ 35830 h 213424"/>
                <a:gd name="connsiteX44" fmla="*/ 702367 w 729285"/>
                <a:gd name="connsiteY44" fmla="*/ 177595 h 213424"/>
                <a:gd name="connsiteX45" fmla="*/ 2 w 729285"/>
                <a:gd name="connsiteY45" fmla="*/ 213424 h 213424"/>
                <a:gd name="connsiteX46" fmla="*/ 729285 w 729285"/>
                <a:gd name="connsiteY46" fmla="*/ 213424 h 213424"/>
                <a:gd name="connsiteX47" fmla="*/ 729285 w 729285"/>
                <a:gd name="connsiteY47" fmla="*/ 205169 h 213424"/>
                <a:gd name="connsiteX48" fmla="*/ 2 w 729285"/>
                <a:gd name="connsiteY48" fmla="*/ 205169 h 213424"/>
                <a:gd name="connsiteX49" fmla="*/ 2 w 729285"/>
                <a:gd name="connsiteY49" fmla="*/ 213424 h 213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29285" h="213424">
                  <a:moveTo>
                    <a:pt x="26918" y="35926"/>
                  </a:moveTo>
                  <a:lnTo>
                    <a:pt x="0" y="35926"/>
                  </a:lnTo>
                  <a:lnTo>
                    <a:pt x="0" y="177593"/>
                  </a:lnTo>
                  <a:lnTo>
                    <a:pt x="103891" y="177593"/>
                  </a:lnTo>
                  <a:lnTo>
                    <a:pt x="103891" y="152753"/>
                  </a:lnTo>
                  <a:lnTo>
                    <a:pt x="26918" y="152753"/>
                  </a:lnTo>
                  <a:lnTo>
                    <a:pt x="26918" y="35926"/>
                  </a:lnTo>
                  <a:close/>
                  <a:moveTo>
                    <a:pt x="2" y="8256"/>
                  </a:moveTo>
                  <a:lnTo>
                    <a:pt x="729285" y="8256"/>
                  </a:lnTo>
                  <a:lnTo>
                    <a:pt x="729285" y="0"/>
                  </a:lnTo>
                  <a:lnTo>
                    <a:pt x="2" y="0"/>
                  </a:lnTo>
                  <a:lnTo>
                    <a:pt x="2" y="8256"/>
                  </a:lnTo>
                  <a:close/>
                  <a:moveTo>
                    <a:pt x="294423" y="35925"/>
                  </a:moveTo>
                  <a:lnTo>
                    <a:pt x="294423" y="118281"/>
                  </a:lnTo>
                  <a:cubicBezTo>
                    <a:pt x="294423" y="129238"/>
                    <a:pt x="291119" y="137550"/>
                    <a:pt x="284318" y="142932"/>
                  </a:cubicBezTo>
                  <a:cubicBezTo>
                    <a:pt x="277802" y="148125"/>
                    <a:pt x="269586" y="150771"/>
                    <a:pt x="259762" y="150771"/>
                  </a:cubicBezTo>
                  <a:cubicBezTo>
                    <a:pt x="249939" y="150771"/>
                    <a:pt x="241723" y="148125"/>
                    <a:pt x="235207" y="142932"/>
                  </a:cubicBezTo>
                  <a:cubicBezTo>
                    <a:pt x="228406" y="137550"/>
                    <a:pt x="225102" y="129238"/>
                    <a:pt x="225102" y="118281"/>
                  </a:cubicBezTo>
                  <a:lnTo>
                    <a:pt x="225102" y="35925"/>
                  </a:lnTo>
                  <a:lnTo>
                    <a:pt x="198373" y="35925"/>
                  </a:lnTo>
                  <a:lnTo>
                    <a:pt x="198373" y="125931"/>
                  </a:lnTo>
                  <a:cubicBezTo>
                    <a:pt x="198373" y="140288"/>
                    <a:pt x="204229" y="152471"/>
                    <a:pt x="215749" y="162480"/>
                  </a:cubicBezTo>
                  <a:cubicBezTo>
                    <a:pt x="227369" y="172588"/>
                    <a:pt x="242009" y="177593"/>
                    <a:pt x="259762" y="177593"/>
                  </a:cubicBezTo>
                  <a:cubicBezTo>
                    <a:pt x="277517" y="177593"/>
                    <a:pt x="292157" y="172588"/>
                    <a:pt x="303773" y="162480"/>
                  </a:cubicBezTo>
                  <a:cubicBezTo>
                    <a:pt x="315393" y="152375"/>
                    <a:pt x="321152" y="140288"/>
                    <a:pt x="321152" y="125931"/>
                  </a:cubicBezTo>
                  <a:lnTo>
                    <a:pt x="321152" y="35925"/>
                  </a:lnTo>
                  <a:lnTo>
                    <a:pt x="294423" y="35925"/>
                  </a:lnTo>
                  <a:close/>
                  <a:moveTo>
                    <a:pt x="467700" y="177594"/>
                  </a:moveTo>
                  <a:lnTo>
                    <a:pt x="467700" y="92686"/>
                  </a:lnTo>
                  <a:lnTo>
                    <a:pt x="511713" y="141704"/>
                  </a:lnTo>
                  <a:lnTo>
                    <a:pt x="555724" y="92686"/>
                  </a:lnTo>
                  <a:lnTo>
                    <a:pt x="555819" y="177594"/>
                  </a:lnTo>
                  <a:lnTo>
                    <a:pt x="582642" y="177594"/>
                  </a:lnTo>
                  <a:lnTo>
                    <a:pt x="582642" y="35926"/>
                  </a:lnTo>
                  <a:lnTo>
                    <a:pt x="574518" y="35926"/>
                  </a:lnTo>
                  <a:lnTo>
                    <a:pt x="511713" y="107232"/>
                  </a:lnTo>
                  <a:lnTo>
                    <a:pt x="449001" y="35926"/>
                  </a:lnTo>
                  <a:lnTo>
                    <a:pt x="440878" y="35926"/>
                  </a:lnTo>
                  <a:lnTo>
                    <a:pt x="440878" y="177594"/>
                  </a:lnTo>
                  <a:lnTo>
                    <a:pt x="467700" y="177594"/>
                  </a:lnTo>
                  <a:close/>
                  <a:moveTo>
                    <a:pt x="702367" y="177595"/>
                  </a:moveTo>
                  <a:lnTo>
                    <a:pt x="729285" y="177595"/>
                  </a:lnTo>
                  <a:lnTo>
                    <a:pt x="729285" y="35830"/>
                  </a:lnTo>
                  <a:lnTo>
                    <a:pt x="702367" y="35830"/>
                  </a:lnTo>
                  <a:lnTo>
                    <a:pt x="702367" y="177595"/>
                  </a:lnTo>
                  <a:close/>
                  <a:moveTo>
                    <a:pt x="2" y="213424"/>
                  </a:moveTo>
                  <a:lnTo>
                    <a:pt x="729285" y="213424"/>
                  </a:lnTo>
                  <a:lnTo>
                    <a:pt x="729285" y="205169"/>
                  </a:lnTo>
                  <a:lnTo>
                    <a:pt x="2" y="205169"/>
                  </a:lnTo>
                  <a:lnTo>
                    <a:pt x="2" y="213424"/>
                  </a:lnTo>
                  <a:close/>
                </a:path>
              </a:pathLst>
            </a:custGeom>
            <a:grpFill/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algn="l" defTabSz="914346" rtl="0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E8138B4-0B6C-38C3-CDB6-D7B782B4B393}"/>
                </a:ext>
              </a:extLst>
            </p:cNvPr>
            <p:cNvSpPr/>
            <p:nvPr/>
          </p:nvSpPr>
          <p:spPr>
            <a:xfrm>
              <a:off x="7754747" y="505253"/>
              <a:ext cx="938697" cy="186624"/>
            </a:xfrm>
            <a:custGeom>
              <a:avLst/>
              <a:gdLst>
                <a:gd name="connsiteX0" fmla="*/ 856527 w 938697"/>
                <a:gd name="connsiteY0" fmla="*/ 186625 h 186624"/>
                <a:gd name="connsiteX1" fmla="*/ 874140 w 938697"/>
                <a:gd name="connsiteY1" fmla="*/ 186625 h 186624"/>
                <a:gd name="connsiteX2" fmla="*/ 938697 w 938697"/>
                <a:gd name="connsiteY2" fmla="*/ 39438 h 186624"/>
                <a:gd name="connsiteX3" fmla="*/ 921326 w 938697"/>
                <a:gd name="connsiteY3" fmla="*/ 39438 h 186624"/>
                <a:gd name="connsiteX4" fmla="*/ 888695 w 938697"/>
                <a:gd name="connsiteY4" fmla="*/ 115496 h 186624"/>
                <a:gd name="connsiteX5" fmla="*/ 855823 w 938697"/>
                <a:gd name="connsiteY5" fmla="*/ 39438 h 186624"/>
                <a:gd name="connsiteX6" fmla="*/ 837516 w 938697"/>
                <a:gd name="connsiteY6" fmla="*/ 39438 h 186624"/>
                <a:gd name="connsiteX7" fmla="*/ 879542 w 938697"/>
                <a:gd name="connsiteY7" fmla="*/ 135215 h 186624"/>
                <a:gd name="connsiteX8" fmla="*/ 856527 w 938697"/>
                <a:gd name="connsiteY8" fmla="*/ 186625 h 186624"/>
                <a:gd name="connsiteX9" fmla="*/ 771530 w 938697"/>
                <a:gd name="connsiteY9" fmla="*/ 140849 h 186624"/>
                <a:gd name="connsiteX10" fmla="*/ 789374 w 938697"/>
                <a:gd name="connsiteY10" fmla="*/ 140849 h 186624"/>
                <a:gd name="connsiteX11" fmla="*/ 789374 w 938697"/>
                <a:gd name="connsiteY11" fmla="*/ 80519 h 186624"/>
                <a:gd name="connsiteX12" fmla="*/ 827638 w 938697"/>
                <a:gd name="connsiteY12" fmla="*/ 55871 h 186624"/>
                <a:gd name="connsiteX13" fmla="*/ 827638 w 938697"/>
                <a:gd name="connsiteY13" fmla="*/ 36621 h 186624"/>
                <a:gd name="connsiteX14" fmla="*/ 788198 w 938697"/>
                <a:gd name="connsiteY14" fmla="*/ 58921 h 186624"/>
                <a:gd name="connsiteX15" fmla="*/ 787021 w 938697"/>
                <a:gd name="connsiteY15" fmla="*/ 39438 h 186624"/>
                <a:gd name="connsiteX16" fmla="*/ 771530 w 938697"/>
                <a:gd name="connsiteY16" fmla="*/ 39438 h 186624"/>
                <a:gd name="connsiteX17" fmla="*/ 771530 w 938697"/>
                <a:gd name="connsiteY17" fmla="*/ 140849 h 186624"/>
                <a:gd name="connsiteX18" fmla="*/ 695194 w 938697"/>
                <a:gd name="connsiteY18" fmla="*/ 130286 h 186624"/>
                <a:gd name="connsiteX19" fmla="*/ 657634 w 938697"/>
                <a:gd name="connsiteY19" fmla="*/ 90144 h 186624"/>
                <a:gd name="connsiteX20" fmla="*/ 695194 w 938697"/>
                <a:gd name="connsiteY20" fmla="*/ 50001 h 186624"/>
                <a:gd name="connsiteX21" fmla="*/ 732522 w 938697"/>
                <a:gd name="connsiteY21" fmla="*/ 90144 h 186624"/>
                <a:gd name="connsiteX22" fmla="*/ 695194 w 938697"/>
                <a:gd name="connsiteY22" fmla="*/ 130286 h 186624"/>
                <a:gd name="connsiteX23" fmla="*/ 695194 w 938697"/>
                <a:gd name="connsiteY23" fmla="*/ 144605 h 186624"/>
                <a:gd name="connsiteX24" fmla="*/ 750356 w 938697"/>
                <a:gd name="connsiteY24" fmla="*/ 90144 h 186624"/>
                <a:gd name="connsiteX25" fmla="*/ 695194 w 938697"/>
                <a:gd name="connsiteY25" fmla="*/ 35682 h 186624"/>
                <a:gd name="connsiteX26" fmla="*/ 639790 w 938697"/>
                <a:gd name="connsiteY26" fmla="*/ 90144 h 186624"/>
                <a:gd name="connsiteX27" fmla="*/ 695194 w 938697"/>
                <a:gd name="connsiteY27" fmla="*/ 144605 h 186624"/>
                <a:gd name="connsiteX28" fmla="*/ 592685 w 938697"/>
                <a:gd name="connsiteY28" fmla="*/ 140849 h 186624"/>
                <a:gd name="connsiteX29" fmla="*/ 610519 w 938697"/>
                <a:gd name="connsiteY29" fmla="*/ 140849 h 186624"/>
                <a:gd name="connsiteX30" fmla="*/ 610519 w 938697"/>
                <a:gd name="connsiteY30" fmla="*/ 51645 h 186624"/>
                <a:gd name="connsiteX31" fmla="*/ 633523 w 938697"/>
                <a:gd name="connsiteY31" fmla="*/ 51645 h 186624"/>
                <a:gd name="connsiteX32" fmla="*/ 633523 w 938697"/>
                <a:gd name="connsiteY32" fmla="*/ 39438 h 186624"/>
                <a:gd name="connsiteX33" fmla="*/ 610519 w 938697"/>
                <a:gd name="connsiteY33" fmla="*/ 39438 h 186624"/>
                <a:gd name="connsiteX34" fmla="*/ 610519 w 938697"/>
                <a:gd name="connsiteY34" fmla="*/ 11738 h 186624"/>
                <a:gd name="connsiteX35" fmla="*/ 592685 w 938697"/>
                <a:gd name="connsiteY35" fmla="*/ 11738 h 186624"/>
                <a:gd name="connsiteX36" fmla="*/ 592685 w 938697"/>
                <a:gd name="connsiteY36" fmla="*/ 39438 h 186624"/>
                <a:gd name="connsiteX37" fmla="*/ 569911 w 938697"/>
                <a:gd name="connsiteY37" fmla="*/ 39438 h 186624"/>
                <a:gd name="connsiteX38" fmla="*/ 569911 w 938697"/>
                <a:gd name="connsiteY38" fmla="*/ 51645 h 186624"/>
                <a:gd name="connsiteX39" fmla="*/ 592685 w 938697"/>
                <a:gd name="connsiteY39" fmla="*/ 51645 h 186624"/>
                <a:gd name="connsiteX40" fmla="*/ 592685 w 938697"/>
                <a:gd name="connsiteY40" fmla="*/ 140849 h 186624"/>
                <a:gd name="connsiteX41" fmla="*/ 520684 w 938697"/>
                <a:gd name="connsiteY41" fmla="*/ 143666 h 186624"/>
                <a:gd name="connsiteX42" fmla="*/ 556131 w 938697"/>
                <a:gd name="connsiteY42" fmla="*/ 133337 h 186624"/>
                <a:gd name="connsiteX43" fmla="*/ 556131 w 938697"/>
                <a:gd name="connsiteY43" fmla="*/ 117140 h 186624"/>
                <a:gd name="connsiteX44" fmla="*/ 522333 w 938697"/>
                <a:gd name="connsiteY44" fmla="*/ 129112 h 186624"/>
                <a:gd name="connsiteX45" fmla="*/ 485709 w 938697"/>
                <a:gd name="connsiteY45" fmla="*/ 90144 h 186624"/>
                <a:gd name="connsiteX46" fmla="*/ 522333 w 938697"/>
                <a:gd name="connsiteY46" fmla="*/ 51175 h 186624"/>
                <a:gd name="connsiteX47" fmla="*/ 556131 w 938697"/>
                <a:gd name="connsiteY47" fmla="*/ 63147 h 186624"/>
                <a:gd name="connsiteX48" fmla="*/ 556131 w 938697"/>
                <a:gd name="connsiteY48" fmla="*/ 46949 h 186624"/>
                <a:gd name="connsiteX49" fmla="*/ 520684 w 938697"/>
                <a:gd name="connsiteY49" fmla="*/ 36621 h 186624"/>
                <a:gd name="connsiteX50" fmla="*/ 467865 w 938697"/>
                <a:gd name="connsiteY50" fmla="*/ 90144 h 186624"/>
                <a:gd name="connsiteX51" fmla="*/ 520684 w 938697"/>
                <a:gd name="connsiteY51" fmla="*/ 143666 h 186624"/>
                <a:gd name="connsiteX52" fmla="*/ 394013 w 938697"/>
                <a:gd name="connsiteY52" fmla="*/ 129346 h 186624"/>
                <a:gd name="connsiteX53" fmla="*/ 359039 w 938697"/>
                <a:gd name="connsiteY53" fmla="*/ 90144 h 186624"/>
                <a:gd name="connsiteX54" fmla="*/ 394013 w 938697"/>
                <a:gd name="connsiteY54" fmla="*/ 50941 h 186624"/>
                <a:gd name="connsiteX55" fmla="*/ 428998 w 938697"/>
                <a:gd name="connsiteY55" fmla="*/ 90144 h 186624"/>
                <a:gd name="connsiteX56" fmla="*/ 394013 w 938697"/>
                <a:gd name="connsiteY56" fmla="*/ 129346 h 186624"/>
                <a:gd name="connsiteX57" fmla="*/ 389557 w 938697"/>
                <a:gd name="connsiteY57" fmla="*/ 143666 h 186624"/>
                <a:gd name="connsiteX58" fmla="*/ 429460 w 938697"/>
                <a:gd name="connsiteY58" fmla="*/ 122538 h 186624"/>
                <a:gd name="connsiteX59" fmla="*/ 430165 w 938697"/>
                <a:gd name="connsiteY59" fmla="*/ 140849 h 186624"/>
                <a:gd name="connsiteX60" fmla="*/ 445665 w 938697"/>
                <a:gd name="connsiteY60" fmla="*/ 140849 h 186624"/>
                <a:gd name="connsiteX61" fmla="*/ 445665 w 938697"/>
                <a:gd name="connsiteY61" fmla="*/ 39438 h 186624"/>
                <a:gd name="connsiteX62" fmla="*/ 430165 w 938697"/>
                <a:gd name="connsiteY62" fmla="*/ 39438 h 186624"/>
                <a:gd name="connsiteX63" fmla="*/ 429460 w 938697"/>
                <a:gd name="connsiteY63" fmla="*/ 57749 h 186624"/>
                <a:gd name="connsiteX64" fmla="*/ 389557 w 938697"/>
                <a:gd name="connsiteY64" fmla="*/ 36621 h 186624"/>
                <a:gd name="connsiteX65" fmla="*/ 341194 w 938697"/>
                <a:gd name="connsiteY65" fmla="*/ 90144 h 186624"/>
                <a:gd name="connsiteX66" fmla="*/ 389557 w 938697"/>
                <a:gd name="connsiteY66" fmla="*/ 143666 h 186624"/>
                <a:gd name="connsiteX67" fmla="*/ 249981 w 938697"/>
                <a:gd name="connsiteY67" fmla="*/ 140849 h 186624"/>
                <a:gd name="connsiteX68" fmla="*/ 268761 w 938697"/>
                <a:gd name="connsiteY68" fmla="*/ 140849 h 186624"/>
                <a:gd name="connsiteX69" fmla="*/ 268761 w 938697"/>
                <a:gd name="connsiteY69" fmla="*/ 74415 h 186624"/>
                <a:gd name="connsiteX70" fmla="*/ 323451 w 938697"/>
                <a:gd name="connsiteY70" fmla="*/ 74415 h 186624"/>
                <a:gd name="connsiteX71" fmla="*/ 323451 w 938697"/>
                <a:gd name="connsiteY71" fmla="*/ 58687 h 186624"/>
                <a:gd name="connsiteX72" fmla="*/ 268761 w 938697"/>
                <a:gd name="connsiteY72" fmla="*/ 58687 h 186624"/>
                <a:gd name="connsiteX73" fmla="*/ 268761 w 938697"/>
                <a:gd name="connsiteY73" fmla="*/ 15728 h 186624"/>
                <a:gd name="connsiteX74" fmla="*/ 335189 w 938697"/>
                <a:gd name="connsiteY74" fmla="*/ 15728 h 186624"/>
                <a:gd name="connsiteX75" fmla="*/ 335189 w 938697"/>
                <a:gd name="connsiteY75" fmla="*/ 0 h 186624"/>
                <a:gd name="connsiteX76" fmla="*/ 249981 w 938697"/>
                <a:gd name="connsiteY76" fmla="*/ 0 h 186624"/>
                <a:gd name="connsiteX77" fmla="*/ 249981 w 938697"/>
                <a:gd name="connsiteY77" fmla="*/ 140849 h 186624"/>
                <a:gd name="connsiteX78" fmla="*/ 149273 w 938697"/>
                <a:gd name="connsiteY78" fmla="*/ 140849 h 186624"/>
                <a:gd name="connsiteX79" fmla="*/ 168052 w 938697"/>
                <a:gd name="connsiteY79" fmla="*/ 140849 h 186624"/>
                <a:gd name="connsiteX80" fmla="*/ 168052 w 938697"/>
                <a:gd name="connsiteY80" fmla="*/ 0 h 186624"/>
                <a:gd name="connsiteX81" fmla="*/ 149273 w 938697"/>
                <a:gd name="connsiteY81" fmla="*/ 0 h 186624"/>
                <a:gd name="connsiteX82" fmla="*/ 149273 w 938697"/>
                <a:gd name="connsiteY82" fmla="*/ 140849 h 186624"/>
                <a:gd name="connsiteX83" fmla="*/ 41550 w 938697"/>
                <a:gd name="connsiteY83" fmla="*/ 86153 h 186624"/>
                <a:gd name="connsiteX84" fmla="*/ 66197 w 938697"/>
                <a:gd name="connsiteY84" fmla="*/ 28170 h 186624"/>
                <a:gd name="connsiteX85" fmla="*/ 90851 w 938697"/>
                <a:gd name="connsiteY85" fmla="*/ 86153 h 186624"/>
                <a:gd name="connsiteX86" fmla="*/ 41550 w 938697"/>
                <a:gd name="connsiteY86" fmla="*/ 86153 h 186624"/>
                <a:gd name="connsiteX87" fmla="*/ 0 w 938697"/>
                <a:gd name="connsiteY87" fmla="*/ 140849 h 186624"/>
                <a:gd name="connsiteX88" fmla="*/ 18310 w 938697"/>
                <a:gd name="connsiteY88" fmla="*/ 140849 h 186624"/>
                <a:gd name="connsiteX89" fmla="*/ 35212 w 938697"/>
                <a:gd name="connsiteY89" fmla="*/ 101412 h 186624"/>
                <a:gd name="connsiteX90" fmla="*/ 97188 w 938697"/>
                <a:gd name="connsiteY90" fmla="*/ 101412 h 186624"/>
                <a:gd name="connsiteX91" fmla="*/ 114087 w 938697"/>
                <a:gd name="connsiteY91" fmla="*/ 140849 h 186624"/>
                <a:gd name="connsiteX92" fmla="*/ 133340 w 938697"/>
                <a:gd name="connsiteY92" fmla="*/ 140849 h 186624"/>
                <a:gd name="connsiteX93" fmla="*/ 72775 w 938697"/>
                <a:gd name="connsiteY93" fmla="*/ 0 h 186624"/>
                <a:gd name="connsiteX94" fmla="*/ 60564 w 938697"/>
                <a:gd name="connsiteY94" fmla="*/ 0 h 186624"/>
                <a:gd name="connsiteX95" fmla="*/ 0 w 938697"/>
                <a:gd name="connsiteY95" fmla="*/ 140849 h 18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938697" h="186624">
                  <a:moveTo>
                    <a:pt x="856527" y="186625"/>
                  </a:moveTo>
                  <a:lnTo>
                    <a:pt x="874140" y="186625"/>
                  </a:lnTo>
                  <a:lnTo>
                    <a:pt x="938697" y="39438"/>
                  </a:lnTo>
                  <a:lnTo>
                    <a:pt x="921326" y="39438"/>
                  </a:lnTo>
                  <a:lnTo>
                    <a:pt x="888695" y="115496"/>
                  </a:lnTo>
                  <a:lnTo>
                    <a:pt x="855823" y="39438"/>
                  </a:lnTo>
                  <a:lnTo>
                    <a:pt x="837516" y="39438"/>
                  </a:lnTo>
                  <a:lnTo>
                    <a:pt x="879542" y="135215"/>
                  </a:lnTo>
                  <a:lnTo>
                    <a:pt x="856527" y="186625"/>
                  </a:lnTo>
                  <a:close/>
                  <a:moveTo>
                    <a:pt x="771530" y="140849"/>
                  </a:moveTo>
                  <a:lnTo>
                    <a:pt x="789374" y="140849"/>
                  </a:lnTo>
                  <a:lnTo>
                    <a:pt x="789374" y="80519"/>
                  </a:lnTo>
                  <a:cubicBezTo>
                    <a:pt x="789374" y="63383"/>
                    <a:pt x="808386" y="52349"/>
                    <a:pt x="827638" y="55871"/>
                  </a:cubicBezTo>
                  <a:lnTo>
                    <a:pt x="827638" y="36621"/>
                  </a:lnTo>
                  <a:cubicBezTo>
                    <a:pt x="810498" y="36621"/>
                    <a:pt x="794776" y="46481"/>
                    <a:pt x="788198" y="58921"/>
                  </a:cubicBezTo>
                  <a:lnTo>
                    <a:pt x="787021" y="39438"/>
                  </a:lnTo>
                  <a:lnTo>
                    <a:pt x="771530" y="39438"/>
                  </a:lnTo>
                  <a:lnTo>
                    <a:pt x="771530" y="140849"/>
                  </a:lnTo>
                  <a:close/>
                  <a:moveTo>
                    <a:pt x="695194" y="130286"/>
                  </a:moveTo>
                  <a:cubicBezTo>
                    <a:pt x="672189" y="130286"/>
                    <a:pt x="657634" y="112444"/>
                    <a:pt x="657634" y="90144"/>
                  </a:cubicBezTo>
                  <a:cubicBezTo>
                    <a:pt x="657634" y="68077"/>
                    <a:pt x="671958" y="50001"/>
                    <a:pt x="695194" y="50001"/>
                  </a:cubicBezTo>
                  <a:cubicBezTo>
                    <a:pt x="718198" y="50001"/>
                    <a:pt x="732522" y="68077"/>
                    <a:pt x="732522" y="90144"/>
                  </a:cubicBezTo>
                  <a:cubicBezTo>
                    <a:pt x="732522" y="112444"/>
                    <a:pt x="718198" y="130286"/>
                    <a:pt x="695194" y="130286"/>
                  </a:cubicBezTo>
                  <a:moveTo>
                    <a:pt x="695194" y="144605"/>
                  </a:moveTo>
                  <a:cubicBezTo>
                    <a:pt x="727825" y="144605"/>
                    <a:pt x="750356" y="119956"/>
                    <a:pt x="750356" y="90144"/>
                  </a:cubicBezTo>
                  <a:cubicBezTo>
                    <a:pt x="750356" y="60565"/>
                    <a:pt x="727825" y="35682"/>
                    <a:pt x="695194" y="35682"/>
                  </a:cubicBezTo>
                  <a:cubicBezTo>
                    <a:pt x="662332" y="35682"/>
                    <a:pt x="639790" y="60565"/>
                    <a:pt x="639790" y="90144"/>
                  </a:cubicBezTo>
                  <a:cubicBezTo>
                    <a:pt x="639790" y="119956"/>
                    <a:pt x="662332" y="144605"/>
                    <a:pt x="695194" y="144605"/>
                  </a:cubicBezTo>
                  <a:moveTo>
                    <a:pt x="592685" y="140849"/>
                  </a:moveTo>
                  <a:lnTo>
                    <a:pt x="610519" y="140849"/>
                  </a:lnTo>
                  <a:lnTo>
                    <a:pt x="610519" y="51645"/>
                  </a:lnTo>
                  <a:lnTo>
                    <a:pt x="633523" y="51645"/>
                  </a:lnTo>
                  <a:lnTo>
                    <a:pt x="633523" y="39438"/>
                  </a:lnTo>
                  <a:lnTo>
                    <a:pt x="610519" y="39438"/>
                  </a:lnTo>
                  <a:lnTo>
                    <a:pt x="610519" y="11738"/>
                  </a:lnTo>
                  <a:lnTo>
                    <a:pt x="592685" y="11738"/>
                  </a:lnTo>
                  <a:lnTo>
                    <a:pt x="592685" y="39438"/>
                  </a:lnTo>
                  <a:lnTo>
                    <a:pt x="569911" y="39438"/>
                  </a:lnTo>
                  <a:lnTo>
                    <a:pt x="569911" y="51645"/>
                  </a:lnTo>
                  <a:lnTo>
                    <a:pt x="592685" y="51645"/>
                  </a:lnTo>
                  <a:lnTo>
                    <a:pt x="592685" y="140849"/>
                  </a:lnTo>
                  <a:close/>
                  <a:moveTo>
                    <a:pt x="520684" y="143666"/>
                  </a:moveTo>
                  <a:cubicBezTo>
                    <a:pt x="534062" y="143666"/>
                    <a:pt x="544634" y="141319"/>
                    <a:pt x="556131" y="133337"/>
                  </a:cubicBezTo>
                  <a:lnTo>
                    <a:pt x="556131" y="117140"/>
                  </a:lnTo>
                  <a:cubicBezTo>
                    <a:pt x="546505" y="126060"/>
                    <a:pt x="534062" y="129112"/>
                    <a:pt x="522333" y="129112"/>
                  </a:cubicBezTo>
                  <a:cubicBezTo>
                    <a:pt x="500496" y="129112"/>
                    <a:pt x="485709" y="112914"/>
                    <a:pt x="485709" y="90144"/>
                  </a:cubicBezTo>
                  <a:cubicBezTo>
                    <a:pt x="485709" y="67843"/>
                    <a:pt x="500496" y="51175"/>
                    <a:pt x="522333" y="51175"/>
                  </a:cubicBezTo>
                  <a:cubicBezTo>
                    <a:pt x="534062" y="51175"/>
                    <a:pt x="546505" y="54227"/>
                    <a:pt x="556131" y="63147"/>
                  </a:cubicBezTo>
                  <a:lnTo>
                    <a:pt x="556131" y="46949"/>
                  </a:lnTo>
                  <a:cubicBezTo>
                    <a:pt x="544634" y="38968"/>
                    <a:pt x="534062" y="36621"/>
                    <a:pt x="520684" y="36621"/>
                  </a:cubicBezTo>
                  <a:cubicBezTo>
                    <a:pt x="489934" y="36621"/>
                    <a:pt x="467865" y="58453"/>
                    <a:pt x="467865" y="90144"/>
                  </a:cubicBezTo>
                  <a:cubicBezTo>
                    <a:pt x="467865" y="121834"/>
                    <a:pt x="489934" y="143666"/>
                    <a:pt x="520684" y="143666"/>
                  </a:cubicBezTo>
                  <a:moveTo>
                    <a:pt x="394013" y="129346"/>
                  </a:moveTo>
                  <a:cubicBezTo>
                    <a:pt x="374771" y="129346"/>
                    <a:pt x="359039" y="114558"/>
                    <a:pt x="359039" y="90144"/>
                  </a:cubicBezTo>
                  <a:cubicBezTo>
                    <a:pt x="359039" y="65729"/>
                    <a:pt x="374771" y="50941"/>
                    <a:pt x="394013" y="50941"/>
                  </a:cubicBezTo>
                  <a:cubicBezTo>
                    <a:pt x="413266" y="50941"/>
                    <a:pt x="428998" y="65729"/>
                    <a:pt x="428998" y="90144"/>
                  </a:cubicBezTo>
                  <a:cubicBezTo>
                    <a:pt x="428998" y="114558"/>
                    <a:pt x="413266" y="129346"/>
                    <a:pt x="394013" y="129346"/>
                  </a:cubicBezTo>
                  <a:moveTo>
                    <a:pt x="389557" y="143666"/>
                  </a:moveTo>
                  <a:cubicBezTo>
                    <a:pt x="406225" y="143666"/>
                    <a:pt x="421011" y="135450"/>
                    <a:pt x="429460" y="122538"/>
                  </a:cubicBezTo>
                  <a:lnTo>
                    <a:pt x="430165" y="140849"/>
                  </a:lnTo>
                  <a:lnTo>
                    <a:pt x="445665" y="140849"/>
                  </a:lnTo>
                  <a:lnTo>
                    <a:pt x="445665" y="39438"/>
                  </a:lnTo>
                  <a:lnTo>
                    <a:pt x="430165" y="39438"/>
                  </a:lnTo>
                  <a:lnTo>
                    <a:pt x="429460" y="57749"/>
                  </a:lnTo>
                  <a:cubicBezTo>
                    <a:pt x="421011" y="44837"/>
                    <a:pt x="406225" y="36621"/>
                    <a:pt x="389557" y="36621"/>
                  </a:cubicBezTo>
                  <a:cubicBezTo>
                    <a:pt x="361624" y="36621"/>
                    <a:pt x="341194" y="60565"/>
                    <a:pt x="341194" y="90144"/>
                  </a:cubicBezTo>
                  <a:cubicBezTo>
                    <a:pt x="341194" y="119722"/>
                    <a:pt x="361624" y="143666"/>
                    <a:pt x="389557" y="143666"/>
                  </a:cubicBezTo>
                  <a:moveTo>
                    <a:pt x="249981" y="140849"/>
                  </a:moveTo>
                  <a:lnTo>
                    <a:pt x="268761" y="140849"/>
                  </a:lnTo>
                  <a:lnTo>
                    <a:pt x="268761" y="74415"/>
                  </a:lnTo>
                  <a:lnTo>
                    <a:pt x="323451" y="74415"/>
                  </a:lnTo>
                  <a:lnTo>
                    <a:pt x="323451" y="58687"/>
                  </a:lnTo>
                  <a:lnTo>
                    <a:pt x="268761" y="58687"/>
                  </a:lnTo>
                  <a:lnTo>
                    <a:pt x="268761" y="15728"/>
                  </a:lnTo>
                  <a:lnTo>
                    <a:pt x="335189" y="15728"/>
                  </a:lnTo>
                  <a:lnTo>
                    <a:pt x="335189" y="0"/>
                  </a:lnTo>
                  <a:lnTo>
                    <a:pt x="249981" y="0"/>
                  </a:lnTo>
                  <a:lnTo>
                    <a:pt x="249981" y="140849"/>
                  </a:lnTo>
                  <a:close/>
                  <a:moveTo>
                    <a:pt x="149273" y="140849"/>
                  </a:moveTo>
                  <a:lnTo>
                    <a:pt x="168052" y="140849"/>
                  </a:lnTo>
                  <a:lnTo>
                    <a:pt x="168052" y="0"/>
                  </a:lnTo>
                  <a:lnTo>
                    <a:pt x="149273" y="0"/>
                  </a:lnTo>
                  <a:lnTo>
                    <a:pt x="149273" y="140849"/>
                  </a:lnTo>
                  <a:close/>
                  <a:moveTo>
                    <a:pt x="41550" y="86153"/>
                  </a:moveTo>
                  <a:lnTo>
                    <a:pt x="66197" y="28170"/>
                  </a:lnTo>
                  <a:lnTo>
                    <a:pt x="90851" y="86153"/>
                  </a:lnTo>
                  <a:lnTo>
                    <a:pt x="41550" y="86153"/>
                  </a:lnTo>
                  <a:close/>
                  <a:moveTo>
                    <a:pt x="0" y="140849"/>
                  </a:moveTo>
                  <a:lnTo>
                    <a:pt x="18310" y="140849"/>
                  </a:lnTo>
                  <a:lnTo>
                    <a:pt x="35212" y="101412"/>
                  </a:lnTo>
                  <a:lnTo>
                    <a:pt x="97188" y="101412"/>
                  </a:lnTo>
                  <a:lnTo>
                    <a:pt x="114087" y="140849"/>
                  </a:lnTo>
                  <a:lnTo>
                    <a:pt x="133340" y="140849"/>
                  </a:lnTo>
                  <a:lnTo>
                    <a:pt x="72775" y="0"/>
                  </a:lnTo>
                  <a:lnTo>
                    <a:pt x="60564" y="0"/>
                  </a:lnTo>
                  <a:lnTo>
                    <a:pt x="0" y="140849"/>
                  </a:lnTo>
                  <a:close/>
                </a:path>
              </a:pathLst>
            </a:custGeom>
            <a:grpFill/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algn="l" defTabSz="914346" rtl="0"/>
              <a:endParaRPr lang="en-US" sz="18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587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</p:sldLayoutIdLst>
  <p:hf hdr="0" ftr="0"/>
  <p:txStyles>
    <p:titleStyle>
      <a:lvl1pPr algn="l" defTabSz="914346" eaLnBrk="1" hangingPunct="1">
        <a:lnSpc>
          <a:spcPct val="90000"/>
        </a:lnSpc>
        <a:spcBef>
          <a:spcPts val="0"/>
        </a:spcBef>
        <a:buNone/>
        <a:defRPr sz="3200" b="0" i="0">
          <a:solidFill>
            <a:schemeClr val="tx1"/>
          </a:solidFill>
          <a:latin typeface="Century Gothic"/>
          <a:ea typeface="Century Gothic"/>
          <a:cs typeface="Century Gothic"/>
        </a:defRPr>
      </a:lvl1pPr>
    </p:titleStyle>
    <p:bodyStyle>
      <a:lvl1pPr marL="228588" indent="-228588" algn="l" defTabSz="914346" eaLnBrk="1" hangingPunct="1">
        <a:lnSpc>
          <a:spcPct val="100000"/>
        </a:lnSpc>
        <a:spcBef>
          <a:spcPts val="800"/>
        </a:spcBef>
        <a:buFont typeface="Arial"/>
        <a:buChar char="•"/>
        <a:defRPr sz="1800" b="0" i="0">
          <a:solidFill>
            <a:schemeClr val="tx1"/>
          </a:solidFill>
          <a:latin typeface="+mn-lt"/>
          <a:ea typeface="Century Gothic" panose="020B0502020202020204" pitchFamily="34" charset="0"/>
          <a:cs typeface="Century Gothic" panose="020B0502020202020204" pitchFamily="34" charset="0"/>
        </a:defRPr>
      </a:lvl1pPr>
      <a:lvl2pPr marL="416960" indent="-177790" algn="l" defTabSz="914346" eaLnBrk="1" hangingPunct="1">
        <a:lnSpc>
          <a:spcPct val="100000"/>
        </a:lnSpc>
        <a:spcBef>
          <a:spcPts val="800"/>
        </a:spcBef>
        <a:buFont typeface="Arial"/>
        <a:buChar char="•"/>
        <a:tabLst/>
        <a:defRPr sz="1600" b="0" i="0">
          <a:solidFill>
            <a:schemeClr val="tx1"/>
          </a:solidFill>
          <a:latin typeface="+mn-lt"/>
          <a:ea typeface="Century Gothic" panose="020B0502020202020204" pitchFamily="34" charset="0"/>
          <a:cs typeface="Century Gothic" panose="020B0502020202020204" pitchFamily="34" charset="0"/>
        </a:defRPr>
      </a:lvl2pPr>
      <a:lvl3pPr marL="596866" indent="-179908" algn="l" defTabSz="914346" eaLnBrk="1" hangingPunct="1">
        <a:lnSpc>
          <a:spcPct val="100000"/>
        </a:lnSpc>
        <a:spcBef>
          <a:spcPts val="800"/>
        </a:spcBef>
        <a:buFont typeface="Arial"/>
        <a:buChar char="•"/>
        <a:tabLst/>
        <a:defRPr sz="1300" b="0" i="0">
          <a:solidFill>
            <a:schemeClr val="tx1"/>
          </a:solidFill>
          <a:latin typeface="+mn-lt"/>
          <a:ea typeface="Century Gothic" panose="020B0502020202020204" pitchFamily="34" charset="0"/>
          <a:cs typeface="Century Gothic" panose="020B0502020202020204" pitchFamily="34" charset="0"/>
        </a:defRPr>
      </a:lvl3pPr>
      <a:lvl4pPr marL="774655" indent="-177790" algn="l" defTabSz="914346" eaLnBrk="1" hangingPunct="1">
        <a:lnSpc>
          <a:spcPct val="100000"/>
        </a:lnSpc>
        <a:spcBef>
          <a:spcPts val="800"/>
        </a:spcBef>
        <a:buFont typeface="Arial"/>
        <a:buChar char="•"/>
        <a:tabLst/>
        <a:defRPr sz="1200" b="0" i="0">
          <a:solidFill>
            <a:schemeClr val="tx1"/>
          </a:solidFill>
          <a:latin typeface="+mn-lt"/>
          <a:ea typeface="Century Gothic" panose="020B0502020202020204" pitchFamily="34" charset="0"/>
          <a:cs typeface="Century Gothic" panose="020B0502020202020204" pitchFamily="34" charset="0"/>
        </a:defRPr>
      </a:lvl4pPr>
      <a:lvl5pPr marL="952444" indent="-177790" algn="l" defTabSz="914346" eaLnBrk="1" hangingPunct="1">
        <a:lnSpc>
          <a:spcPct val="100000"/>
        </a:lnSpc>
        <a:spcBef>
          <a:spcPts val="800"/>
        </a:spcBef>
        <a:buFont typeface="Arial"/>
        <a:buChar char="•"/>
        <a:tabLst/>
        <a:defRPr sz="1100" b="0" i="0">
          <a:solidFill>
            <a:schemeClr val="tx1"/>
          </a:solidFill>
          <a:latin typeface="+mn-lt"/>
          <a:ea typeface="Century Gothic" panose="020B0502020202020204" pitchFamily="34" charset="0"/>
          <a:cs typeface="Century Gothic" panose="020B0502020202020204" pitchFamily="34" charset="0"/>
        </a:defRPr>
      </a:lvl5pPr>
      <a:lvl6pPr marL="2514453" indent="-228588" algn="l" defTabSz="914346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8" algn="l" defTabSz="914346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8801" indent="-228588" algn="l" defTabSz="914346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5974" indent="-228588" algn="l" defTabSz="914346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6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6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346" algn="l" defTabSz="914346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520" algn="l" defTabSz="914346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694" algn="l" defTabSz="914346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867" algn="l" defTabSz="914346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041" algn="l" defTabSz="914346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6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6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407">
          <p15:clr>
            <a:srgbClr val="F26B43"/>
          </p15:clr>
        </p15:guide>
        <p15:guide id="4" orient="horz" pos="3913">
          <p15:clr>
            <a:srgbClr val="F26B43"/>
          </p15:clr>
        </p15:guide>
        <p15:guide id="5" pos="7287">
          <p15:clr>
            <a:srgbClr val="F26B43"/>
          </p15:clr>
        </p15:guide>
        <p15:guide id="6" pos="39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umi-ai-factory.eu/service-catalogu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E4A66-0685-9298-9E5C-C564A79FE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BFDFFE74-0CA0-3D3D-E98B-2FD3EE0D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Where AI Meets Networks: the Role of AI Factories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74DCD56-80E3-E4AB-41CD-80EEED74EC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4702" y="5605274"/>
            <a:ext cx="8067999" cy="772948"/>
          </a:xfrm>
        </p:spPr>
        <p:txBody>
          <a:bodyPr/>
          <a:lstStyle/>
          <a:p>
            <a:r>
              <a:rPr lang="en-US" dirty="0"/>
              <a:t>Sara Garavelli, CSC-IT Center for Science &amp; LUMI AIF</a:t>
            </a:r>
          </a:p>
          <a:p>
            <a:r>
              <a:rPr lang="en-US" dirty="0" err="1"/>
              <a:t>sara.garavelli@csc.fi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409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235569-DB0D-0780-C9BA-5E1477931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541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EU mobilises </a:t>
            </a:r>
            <a:r>
              <a:rPr lang="sv-SE" dirty="0"/>
              <a:t>€200 billion for AI</a:t>
            </a:r>
            <a:endParaRPr lang="en-S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333BA4-987C-491B-1149-AAB4B4549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1923"/>
            <a:ext cx="5836920" cy="4712061"/>
          </a:xfrm>
        </p:spPr>
        <p:txBody>
          <a:bodyPr>
            <a:normAutofit/>
          </a:bodyPr>
          <a:lstStyle/>
          <a:p>
            <a:r>
              <a:rPr lang="en-GB" sz="1900" b="1" dirty="0"/>
              <a:t>EU is lagging the global AI race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sz="1900" dirty="0"/>
              <a:t>Sovereign compute capacity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sz="1900" dirty="0"/>
              <a:t>Competitive European AI companies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sz="1900" dirty="0"/>
              <a:t>Industrial adoption at scale</a:t>
            </a:r>
          </a:p>
          <a:p>
            <a:r>
              <a:rPr lang="en-GB" sz="1900" b="1" dirty="0"/>
              <a:t>19 AI Factories across EU + 13 AIF Antennas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sz="1900" b="1" dirty="0"/>
              <a:t>AI Factories</a:t>
            </a:r>
            <a:r>
              <a:rPr lang="en-GB" sz="1900" dirty="0"/>
              <a:t>:</a:t>
            </a:r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en-GB" sz="1600" dirty="0"/>
              <a:t>L</a:t>
            </a:r>
            <a:r>
              <a:rPr lang="en-SE" sz="1600" dirty="0"/>
              <a:t>arge-scale supercomputing infra</a:t>
            </a:r>
            <a:r>
              <a:rPr lang="en-GB" sz="1600" dirty="0"/>
              <a:t> for commercial R&amp;D&amp;I</a:t>
            </a:r>
            <a:endParaRPr lang="en-SE" sz="1600" dirty="0"/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en-GB" sz="1600" dirty="0"/>
              <a:t>Different industrial/application focus areas, hardware variety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sz="19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AI Factory Antennas </a:t>
            </a:r>
            <a:r>
              <a:rPr lang="en-GB" sz="1900" dirty="0">
                <a:solidFill>
                  <a:srgbClr val="000000"/>
                </a:solidFill>
                <a:latin typeface="Century Gothic" panose="020B0502020202020204" pitchFamily="34" charset="0"/>
              </a:rPr>
              <a:t>complement existing AI Factories by expanding the reach and complementing their services</a:t>
            </a:r>
            <a:endParaRPr lang="en-GB" sz="1600" dirty="0"/>
          </a:p>
          <a:p>
            <a:endParaRPr lang="en-SE" sz="1800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CA2BEF17-FAFB-7601-F3A1-B54E30928786}"/>
              </a:ext>
            </a:extLst>
          </p:cNvPr>
          <p:cNvSpPr/>
          <p:nvPr/>
        </p:nvSpPr>
        <p:spPr>
          <a:xfrm>
            <a:off x="-66675" y="6115050"/>
            <a:ext cx="13106400" cy="94765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BF2D39-687C-F2BD-C44E-817EF386D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339" y="1161923"/>
            <a:ext cx="4795550" cy="4537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7297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F755A-2880-63B8-1490-52165BD39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2FB74E5-FCCB-DE4D-89CE-9308FF5F1EC4}"/>
              </a:ext>
            </a:extLst>
          </p:cNvPr>
          <p:cNvSpPr txBox="1">
            <a:spLocks/>
          </p:cNvSpPr>
          <p:nvPr/>
        </p:nvSpPr>
        <p:spPr>
          <a:xfrm>
            <a:off x="118916" y="986480"/>
            <a:ext cx="6710862" cy="4635387"/>
          </a:xfrm>
          <a:prstGeom prst="rect">
            <a:avLst/>
          </a:prstGeom>
        </p:spPr>
        <p:txBody>
          <a:bodyPr/>
          <a:lstStyle>
            <a:lvl1pPr marL="171450" indent="-171450" algn="l" defTabSz="685800" eaLnBrk="1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ea typeface="Corbel"/>
                <a:cs typeface="Corbel"/>
              </a:defRPr>
            </a:lvl1pPr>
            <a:lvl2pPr marL="514350" indent="-171450" algn="l" defTabSz="685800" eaLnBrk="1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ea typeface="Corbel"/>
                <a:cs typeface="Corbel"/>
              </a:defRPr>
            </a:lvl2pPr>
            <a:lvl3pPr marL="857250" indent="-171450" algn="l" defTabSz="685800" eaLnBrk="1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000" b="0" i="0">
                <a:solidFill>
                  <a:schemeClr val="tx1"/>
                </a:solidFill>
                <a:latin typeface="+mn-lt"/>
                <a:ea typeface="Corbel"/>
                <a:cs typeface="Corbel"/>
              </a:defRPr>
            </a:lvl3pPr>
            <a:lvl4pPr marL="1200150" indent="-171450" algn="l" defTabSz="685800" eaLnBrk="1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900" b="0" i="0">
                <a:solidFill>
                  <a:schemeClr val="tx1"/>
                </a:solidFill>
                <a:latin typeface="+mn-lt"/>
                <a:ea typeface="Corbel"/>
                <a:cs typeface="Corbel"/>
              </a:defRPr>
            </a:lvl4pPr>
            <a:lvl5pPr marL="1543050" indent="-171450" algn="l" defTabSz="685800" eaLnBrk="1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800" b="0" i="0">
                <a:solidFill>
                  <a:schemeClr val="tx1"/>
                </a:solidFill>
                <a:latin typeface="+mn-lt"/>
                <a:ea typeface="Corbel"/>
                <a:cs typeface="Corbel"/>
              </a:defRPr>
            </a:lvl5pPr>
            <a:lvl6pPr marL="1885950" indent="-171450" algn="l" defTabSz="685800" eaLnBrk="1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eaLnBrk="1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eaLnBrk="1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eaLnBrk="1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67" b="1" dirty="0"/>
          </a:p>
          <a:p>
            <a:pPr lvl="1"/>
            <a:endParaRPr lang="en-GB" sz="1667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GB" sz="1800" b="1" dirty="0">
                <a:solidFill>
                  <a:srgbClr val="000000"/>
                </a:solidFill>
              </a:rPr>
              <a:t>AI Factories </a:t>
            </a:r>
            <a:r>
              <a:rPr lang="en-GB" sz="1800" dirty="0">
                <a:solidFill>
                  <a:srgbClr val="000000"/>
                </a:solidFill>
              </a:rPr>
              <a:t>boost European competitiveness in AI</a:t>
            </a:r>
          </a:p>
          <a:p>
            <a:pPr lvl="1"/>
            <a:endParaRPr lang="en-GB" sz="1800" dirty="0">
              <a:solidFill>
                <a:srgbClr val="000000"/>
              </a:solidFill>
            </a:endParaRPr>
          </a:p>
          <a:p>
            <a:pPr lvl="1"/>
            <a:r>
              <a:rPr lang="en-GB" sz="1800" dirty="0">
                <a:solidFill>
                  <a:srgbClr val="000000"/>
                </a:solidFill>
              </a:rPr>
              <a:t>Ecosystems </a:t>
            </a:r>
            <a:r>
              <a:rPr lang="en-GB" sz="1800" b="1" dirty="0">
                <a:solidFill>
                  <a:srgbClr val="000000"/>
                </a:solidFill>
              </a:rPr>
              <a:t>formed around supercomputers </a:t>
            </a:r>
            <a:r>
              <a:rPr lang="en-GB" sz="1800" dirty="0">
                <a:solidFill>
                  <a:srgbClr val="000000"/>
                </a:solidFill>
              </a:rPr>
              <a:t>to foster innovation</a:t>
            </a:r>
          </a:p>
          <a:p>
            <a:pPr marL="342900" lvl="1" indent="0">
              <a:buNone/>
            </a:pPr>
            <a:endParaRPr lang="en-GB" sz="1800" dirty="0">
              <a:solidFill>
                <a:srgbClr val="000000"/>
              </a:solidFill>
            </a:endParaRPr>
          </a:p>
          <a:p>
            <a:pPr lvl="1"/>
            <a:r>
              <a:rPr lang="en-GB" sz="1800" b="1" dirty="0">
                <a:solidFill>
                  <a:srgbClr val="000000"/>
                </a:solidFill>
              </a:rPr>
              <a:t>Compute + Data + Talent in enormous scale</a:t>
            </a:r>
          </a:p>
          <a:p>
            <a:pPr lvl="1"/>
            <a:endParaRPr lang="en-GB" sz="1800" b="1" dirty="0">
              <a:solidFill>
                <a:srgbClr val="000000"/>
              </a:solidFill>
            </a:endParaRPr>
          </a:p>
          <a:p>
            <a:pPr lvl="1"/>
            <a:r>
              <a:rPr lang="en-GB" sz="1800" b="1" dirty="0"/>
              <a:t>Economic impact &amp; Workforce development</a:t>
            </a:r>
          </a:p>
          <a:p>
            <a:pPr lvl="1"/>
            <a:endParaRPr lang="en-GB" sz="1800" b="1" dirty="0"/>
          </a:p>
          <a:p>
            <a:pPr lvl="1"/>
            <a:r>
              <a:rPr lang="en-GB" sz="1800" b="1" dirty="0"/>
              <a:t>SMEs and startups</a:t>
            </a:r>
            <a:r>
              <a:rPr lang="en-GB" sz="1800" dirty="0"/>
              <a:t>, academia and public sector</a:t>
            </a:r>
            <a:br>
              <a:rPr lang="en-GB" sz="1800" dirty="0"/>
            </a:br>
            <a:r>
              <a:rPr lang="en-GB" sz="1800" dirty="0"/>
              <a:t>– paid tiers for large industry</a:t>
            </a:r>
          </a:p>
          <a:p>
            <a:pPr lvl="1"/>
            <a:endParaRPr lang="en-GB" sz="1800" b="1" dirty="0"/>
          </a:p>
          <a:p>
            <a:pPr lvl="1"/>
            <a:r>
              <a:rPr lang="en-GB" sz="1800" b="1" dirty="0"/>
              <a:t>Subsidised resources</a:t>
            </a:r>
            <a:r>
              <a:rPr lang="en-GB" sz="1800" dirty="0"/>
              <a:t> (HW, SW, services)</a:t>
            </a:r>
            <a:endParaRPr lang="en-GB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18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1867" dirty="0"/>
          </a:p>
          <a:p>
            <a:pPr marL="0" indent="0">
              <a:buNone/>
            </a:pPr>
            <a:endParaRPr lang="en-FI" sz="1867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AABFC2-4DEE-A8D2-4834-202852282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3" y="633378"/>
            <a:ext cx="8202020" cy="706204"/>
          </a:xfrm>
        </p:spPr>
        <p:txBody>
          <a:bodyPr>
            <a:noAutofit/>
          </a:bodyPr>
          <a:lstStyle/>
          <a:p>
            <a:r>
              <a:rPr lang="en-GB" dirty="0"/>
              <a:t>AI Factories and Antennas</a:t>
            </a:r>
            <a:endParaRPr lang="en-US" dirty="0"/>
          </a:p>
        </p:txBody>
      </p:sp>
      <p:pic>
        <p:nvPicPr>
          <p:cNvPr id="2" name="Bildobjekt 5" descr="En bild som visar text, skärmbild, karta, design&#10;&#10;AI-genererat innehåll kan vara felaktigt.">
            <a:extLst>
              <a:ext uri="{FF2B5EF4-FFF2-40B4-BE49-F238E27FC236}">
                <a16:creationId xmlns:a16="http://schemas.microsoft.com/office/drawing/2014/main" id="{2E9DFF0C-CCEB-3B9D-B800-EAA06836D3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047"/>
          <a:stretch>
            <a:fillRect/>
          </a:stretch>
        </p:blipFill>
        <p:spPr>
          <a:xfrm>
            <a:off x="7453914" y="909481"/>
            <a:ext cx="4114693" cy="503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12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BE697D2E-BDB5-6530-A223-08FAE7FCB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137" y="2183988"/>
            <a:ext cx="11543817" cy="4442589"/>
          </a:xfrm>
        </p:spPr>
        <p:txBody>
          <a:bodyPr vert="horz" wrap="square" lIns="0" tIns="0" rIns="0" bIns="0" numCol="2" spcCol="548640" rtlCol="0" anchor="t">
            <a:noAutofit/>
          </a:bodyPr>
          <a:lstStyle/>
          <a:p>
            <a:r>
              <a:rPr lang="en-US" sz="1800" noProof="0" dirty="0"/>
              <a:t>The </a:t>
            </a:r>
            <a:r>
              <a:rPr lang="en-US" sz="1800" b="1" noProof="0" dirty="0"/>
              <a:t>largest AI Factory</a:t>
            </a:r>
            <a:r>
              <a:rPr lang="en-US" sz="1800" noProof="0" dirty="0"/>
              <a:t>, pooling resources from </a:t>
            </a:r>
            <a:r>
              <a:rPr lang="en-US" sz="1800" b="1" noProof="0" dirty="0"/>
              <a:t>10 </a:t>
            </a:r>
            <a:r>
              <a:rPr lang="en-US" sz="1800" b="1" dirty="0"/>
              <a:t>E</a:t>
            </a:r>
            <a:r>
              <a:rPr lang="en-US" sz="1800" b="1" noProof="0" dirty="0" err="1"/>
              <a:t>uropean</a:t>
            </a:r>
            <a:r>
              <a:rPr lang="en-US" sz="1800" b="1" noProof="0" dirty="0"/>
              <a:t> countries</a:t>
            </a:r>
            <a:r>
              <a:rPr lang="en-US" sz="1800" noProof="0" dirty="0"/>
              <a:t>, to empower</a:t>
            </a:r>
            <a:r>
              <a:rPr lang="en-US" sz="1800" dirty="0"/>
              <a:t> </a:t>
            </a:r>
            <a:r>
              <a:rPr lang="en-US" sz="1800" noProof="0" dirty="0"/>
              <a:t>the European AI ecosystem</a:t>
            </a:r>
          </a:p>
          <a:p>
            <a:r>
              <a:rPr lang="en-US" sz="1800" noProof="0" dirty="0"/>
              <a:t>Consortium include six member states </a:t>
            </a:r>
            <a:r>
              <a:rPr lang="en-US" sz="1800" b="1" noProof="0" dirty="0"/>
              <a:t>Czechia, Denmark, Finland, Estonia, Norway, and Poland</a:t>
            </a:r>
            <a:r>
              <a:rPr lang="en-US" sz="1800" noProof="0" dirty="0"/>
              <a:t>. </a:t>
            </a:r>
            <a:endParaRPr lang="en-US" sz="1800" dirty="0"/>
          </a:p>
          <a:p>
            <a:r>
              <a:rPr lang="en-US" sz="1800" noProof="0" dirty="0"/>
              <a:t>AI Factory Antennas associated with LUMI AI Factory include </a:t>
            </a:r>
            <a:r>
              <a:rPr lang="en-US" sz="1800" b="1" noProof="0" dirty="0"/>
              <a:t>Belgium, Iceland, Latvia, and Switzerland.</a:t>
            </a:r>
          </a:p>
          <a:p>
            <a:r>
              <a:rPr lang="en-US" sz="1800" dirty="0"/>
              <a:t>Key industrial sectors: </a:t>
            </a:r>
            <a:r>
              <a:rPr lang="en-US" sz="1800" b="1" dirty="0"/>
              <a:t>Manufacturing industries, Health and life sciences, Communication technologies and networks</a:t>
            </a:r>
            <a:r>
              <a:rPr lang="en-US" sz="1800" dirty="0"/>
              <a:t>.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11A67BB-1B4B-D0CE-302F-E63E1B6F0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noProof="0" dirty="0"/>
              <a:t>LUMI AI Factory </a:t>
            </a:r>
            <a:r>
              <a:rPr lang="en-US" sz="2600" dirty="0"/>
              <a:t>in a nutshell</a:t>
            </a:r>
            <a:endParaRPr lang="en-US" sz="2600" noProof="0" dirty="0"/>
          </a:p>
        </p:txBody>
      </p:sp>
      <p:grpSp>
        <p:nvGrpSpPr>
          <p:cNvPr id="2" name="Graphic 121">
            <a:extLst>
              <a:ext uri="{FF2B5EF4-FFF2-40B4-BE49-F238E27FC236}">
                <a16:creationId xmlns:a16="http://schemas.microsoft.com/office/drawing/2014/main" id="{EE26CDE9-74EA-E9B8-B098-D1C186FEDF1D}"/>
              </a:ext>
            </a:extLst>
          </p:cNvPr>
          <p:cNvGrpSpPr/>
          <p:nvPr/>
        </p:nvGrpSpPr>
        <p:grpSpPr>
          <a:xfrm>
            <a:off x="7324460" y="1924342"/>
            <a:ext cx="4342821" cy="3530278"/>
            <a:chOff x="6165184" y="1102944"/>
            <a:chExt cx="5838494" cy="5252625"/>
          </a:xfrm>
        </p:grpSpPr>
        <p:grpSp>
          <p:nvGrpSpPr>
            <p:cNvPr id="3" name="Graphic 121">
              <a:extLst>
                <a:ext uri="{FF2B5EF4-FFF2-40B4-BE49-F238E27FC236}">
                  <a16:creationId xmlns:a16="http://schemas.microsoft.com/office/drawing/2014/main" id="{ADD4239C-AD77-F46F-4561-8E54E14535EF}"/>
                </a:ext>
              </a:extLst>
            </p:cNvPr>
            <p:cNvGrpSpPr/>
            <p:nvPr/>
          </p:nvGrpSpPr>
          <p:grpSpPr>
            <a:xfrm>
              <a:off x="6165184" y="1938013"/>
              <a:ext cx="4422165" cy="4417556"/>
              <a:chOff x="6165184" y="1938013"/>
              <a:chExt cx="4422165" cy="4417556"/>
            </a:xfrm>
          </p:grpSpPr>
          <p:grpSp>
            <p:nvGrpSpPr>
              <p:cNvPr id="78" name="Graphic 121">
                <a:extLst>
                  <a:ext uri="{FF2B5EF4-FFF2-40B4-BE49-F238E27FC236}">
                    <a16:creationId xmlns:a16="http://schemas.microsoft.com/office/drawing/2014/main" id="{B972628C-1791-4D51-6136-D0AAF6844D74}"/>
                  </a:ext>
                </a:extLst>
              </p:cNvPr>
              <p:cNvGrpSpPr/>
              <p:nvPr/>
            </p:nvGrpSpPr>
            <p:grpSpPr>
              <a:xfrm>
                <a:off x="6760701" y="3184457"/>
                <a:ext cx="699311" cy="1253615"/>
                <a:chOff x="6760701" y="3184457"/>
                <a:chExt cx="699311" cy="1253615"/>
              </a:xfrm>
              <a:solidFill>
                <a:srgbClr val="231F20"/>
              </a:solidFill>
            </p:grpSpPr>
            <p:sp>
              <p:nvSpPr>
                <p:cNvPr id="114" name="Freeform 8">
                  <a:extLst>
                    <a:ext uri="{FF2B5EF4-FFF2-40B4-BE49-F238E27FC236}">
                      <a16:creationId xmlns:a16="http://schemas.microsoft.com/office/drawing/2014/main" id="{141F17E7-64F4-6D92-3599-4865770C7E03}"/>
                    </a:ext>
                  </a:extLst>
                </p:cNvPr>
                <p:cNvSpPr/>
                <p:nvPr/>
              </p:nvSpPr>
              <p:spPr>
                <a:xfrm>
                  <a:off x="6760701" y="3763646"/>
                  <a:ext cx="196124" cy="155983"/>
                </a:xfrm>
                <a:custGeom>
                  <a:avLst/>
                  <a:gdLst>
                    <a:gd name="csX0" fmla="*/ 84223 w 196124"/>
                    <a:gd name="csY0" fmla="*/ 11289 h 155983"/>
                    <a:gd name="csX1" fmla="*/ 94457 w 196124"/>
                    <a:gd name="csY1" fmla="*/ 16405 h 155983"/>
                    <a:gd name="csX2" fmla="*/ 107760 w 196124"/>
                    <a:gd name="csY2" fmla="*/ 1055 h 155983"/>
                    <a:gd name="csX3" fmla="*/ 126181 w 196124"/>
                    <a:gd name="csY3" fmla="*/ 5148 h 155983"/>
                    <a:gd name="csX4" fmla="*/ 143578 w 196124"/>
                    <a:gd name="csY4" fmla="*/ 1055 h 155983"/>
                    <a:gd name="csX5" fmla="*/ 159952 w 196124"/>
                    <a:gd name="csY5" fmla="*/ 10265 h 155983"/>
                    <a:gd name="csX6" fmla="*/ 169162 w 196124"/>
                    <a:gd name="csY6" fmla="*/ 10265 h 155983"/>
                    <a:gd name="csX7" fmla="*/ 173255 w 196124"/>
                    <a:gd name="csY7" fmla="*/ 33802 h 155983"/>
                    <a:gd name="csX8" fmla="*/ 169162 w 196124"/>
                    <a:gd name="csY8" fmla="*/ 39942 h 155983"/>
                    <a:gd name="csX9" fmla="*/ 186559 w 196124"/>
                    <a:gd name="csY9" fmla="*/ 63480 h 155983"/>
                    <a:gd name="csX10" fmla="*/ 165068 w 196124"/>
                    <a:gd name="csY10" fmla="*/ 88041 h 155983"/>
                    <a:gd name="csX11" fmla="*/ 195769 w 196124"/>
                    <a:gd name="csY11" fmla="*/ 110554 h 155983"/>
                    <a:gd name="csX12" fmla="*/ 156882 w 196124"/>
                    <a:gd name="csY12" fmla="*/ 136138 h 155983"/>
                    <a:gd name="csX13" fmla="*/ 137438 w 196124"/>
                    <a:gd name="csY13" fmla="*/ 155582 h 155983"/>
                    <a:gd name="csX14" fmla="*/ 128228 w 196124"/>
                    <a:gd name="csY14" fmla="*/ 148419 h 155983"/>
                    <a:gd name="csX15" fmla="*/ 124134 w 196124"/>
                    <a:gd name="csY15" fmla="*/ 143302 h 155983"/>
                    <a:gd name="csX16" fmla="*/ 97527 w 196124"/>
                    <a:gd name="csY16" fmla="*/ 145349 h 155983"/>
                    <a:gd name="csX17" fmla="*/ 101620 w 196124"/>
                    <a:gd name="csY17" fmla="*/ 131021 h 155983"/>
                    <a:gd name="csX18" fmla="*/ 91387 w 196124"/>
                    <a:gd name="csY18" fmla="*/ 122835 h 155983"/>
                    <a:gd name="csX19" fmla="*/ 81153 w 196124"/>
                    <a:gd name="csY19" fmla="*/ 92134 h 155983"/>
                    <a:gd name="csX20" fmla="*/ 48406 w 196124"/>
                    <a:gd name="csY20" fmla="*/ 120788 h 155983"/>
                    <a:gd name="csX21" fmla="*/ 308 w 196124"/>
                    <a:gd name="csY21" fmla="*/ 66550 h 155983"/>
                    <a:gd name="csX22" fmla="*/ 39195 w 196124"/>
                    <a:gd name="csY22" fmla="*/ 57340 h 155983"/>
                    <a:gd name="csX23" fmla="*/ 27938 w 196124"/>
                    <a:gd name="csY23" fmla="*/ 43013 h 155983"/>
                    <a:gd name="csX24" fmla="*/ 53522 w 196124"/>
                    <a:gd name="csY24" fmla="*/ 43013 h 155983"/>
                    <a:gd name="csX25" fmla="*/ 84223 w 196124"/>
                    <a:gd name="csY25" fmla="*/ 9242 h 155983"/>
                    <a:gd name="csX26" fmla="*/ 84223 w 196124"/>
                    <a:gd name="csY26" fmla="*/ 9242 h 155983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  <a:cxn ang="0">
                      <a:pos x="csX9" y="csY9"/>
                    </a:cxn>
                    <a:cxn ang="0">
                      <a:pos x="csX10" y="csY10"/>
                    </a:cxn>
                    <a:cxn ang="0">
                      <a:pos x="csX11" y="csY11"/>
                    </a:cxn>
                    <a:cxn ang="0">
                      <a:pos x="csX12" y="csY12"/>
                    </a:cxn>
                    <a:cxn ang="0">
                      <a:pos x="csX13" y="csY13"/>
                    </a:cxn>
                    <a:cxn ang="0">
                      <a:pos x="csX14" y="csY14"/>
                    </a:cxn>
                    <a:cxn ang="0">
                      <a:pos x="csX15" y="csY15"/>
                    </a:cxn>
                    <a:cxn ang="0">
                      <a:pos x="csX16" y="csY16"/>
                    </a:cxn>
                    <a:cxn ang="0">
                      <a:pos x="csX17" y="csY17"/>
                    </a:cxn>
                    <a:cxn ang="0">
                      <a:pos x="csX18" y="csY18"/>
                    </a:cxn>
                    <a:cxn ang="0">
                      <a:pos x="csX19" y="csY19"/>
                    </a:cxn>
                    <a:cxn ang="0">
                      <a:pos x="csX20" y="csY20"/>
                    </a:cxn>
                    <a:cxn ang="0">
                      <a:pos x="csX21" y="csY21"/>
                    </a:cxn>
                    <a:cxn ang="0">
                      <a:pos x="csX22" y="csY22"/>
                    </a:cxn>
                    <a:cxn ang="0">
                      <a:pos x="csX23" y="csY23"/>
                    </a:cxn>
                    <a:cxn ang="0">
                      <a:pos x="csX24" y="csY24"/>
                    </a:cxn>
                    <a:cxn ang="0">
                      <a:pos x="csX25" y="csY25"/>
                    </a:cxn>
                    <a:cxn ang="0">
                      <a:pos x="csX26" y="csY26"/>
                    </a:cxn>
                  </a:cxnLst>
                  <a:rect l="l" t="t" r="r" b="b"/>
                  <a:pathLst>
                    <a:path w="196124" h="155983">
                      <a:moveTo>
                        <a:pt x="84223" y="11289"/>
                      </a:moveTo>
                      <a:cubicBezTo>
                        <a:pt x="87293" y="15382"/>
                        <a:pt x="91387" y="18452"/>
                        <a:pt x="94457" y="16405"/>
                      </a:cubicBezTo>
                      <a:cubicBezTo>
                        <a:pt x="100597" y="13335"/>
                        <a:pt x="102644" y="4125"/>
                        <a:pt x="107760" y="1055"/>
                      </a:cubicBezTo>
                      <a:cubicBezTo>
                        <a:pt x="113900" y="-3038"/>
                        <a:pt x="120041" y="6172"/>
                        <a:pt x="126181" y="5148"/>
                      </a:cubicBezTo>
                      <a:cubicBezTo>
                        <a:pt x="133344" y="5148"/>
                        <a:pt x="137438" y="32"/>
                        <a:pt x="143578" y="1055"/>
                      </a:cubicBezTo>
                      <a:cubicBezTo>
                        <a:pt x="150741" y="1055"/>
                        <a:pt x="153812" y="9242"/>
                        <a:pt x="159952" y="10265"/>
                      </a:cubicBezTo>
                      <a:cubicBezTo>
                        <a:pt x="163022" y="12312"/>
                        <a:pt x="168139" y="8218"/>
                        <a:pt x="169162" y="10265"/>
                      </a:cubicBezTo>
                      <a:cubicBezTo>
                        <a:pt x="173255" y="17429"/>
                        <a:pt x="175302" y="26639"/>
                        <a:pt x="173255" y="33802"/>
                      </a:cubicBezTo>
                      <a:cubicBezTo>
                        <a:pt x="173255" y="36873"/>
                        <a:pt x="169162" y="37896"/>
                        <a:pt x="169162" y="39942"/>
                      </a:cubicBezTo>
                      <a:cubicBezTo>
                        <a:pt x="179395" y="80877"/>
                        <a:pt x="175302" y="27662"/>
                        <a:pt x="186559" y="63480"/>
                      </a:cubicBezTo>
                      <a:cubicBezTo>
                        <a:pt x="190652" y="73714"/>
                        <a:pt x="165068" y="88041"/>
                        <a:pt x="165068" y="88041"/>
                      </a:cubicBezTo>
                      <a:cubicBezTo>
                        <a:pt x="181442" y="83947"/>
                        <a:pt x="198839" y="71667"/>
                        <a:pt x="195769" y="110554"/>
                      </a:cubicBezTo>
                      <a:cubicBezTo>
                        <a:pt x="191676" y="148419"/>
                        <a:pt x="165068" y="127951"/>
                        <a:pt x="156882" y="136138"/>
                      </a:cubicBezTo>
                      <a:cubicBezTo>
                        <a:pt x="149718" y="143302"/>
                        <a:pt x="154835" y="158652"/>
                        <a:pt x="137438" y="155582"/>
                      </a:cubicBezTo>
                      <a:cubicBezTo>
                        <a:pt x="133344" y="155582"/>
                        <a:pt x="130274" y="151489"/>
                        <a:pt x="128228" y="148419"/>
                      </a:cubicBezTo>
                      <a:lnTo>
                        <a:pt x="124134" y="143302"/>
                      </a:lnTo>
                      <a:cubicBezTo>
                        <a:pt x="109807" y="135115"/>
                        <a:pt x="130274" y="156605"/>
                        <a:pt x="97527" y="145349"/>
                      </a:cubicBezTo>
                      <a:cubicBezTo>
                        <a:pt x="92410" y="145349"/>
                        <a:pt x="99574" y="136138"/>
                        <a:pt x="101620" y="131021"/>
                      </a:cubicBezTo>
                      <a:cubicBezTo>
                        <a:pt x="101620" y="123858"/>
                        <a:pt x="93433" y="125905"/>
                        <a:pt x="91387" y="122835"/>
                      </a:cubicBezTo>
                      <a:cubicBezTo>
                        <a:pt x="86270" y="113624"/>
                        <a:pt x="91387" y="90087"/>
                        <a:pt x="81153" y="92134"/>
                      </a:cubicBezTo>
                      <a:cubicBezTo>
                        <a:pt x="40219" y="98274"/>
                        <a:pt x="92410" y="116694"/>
                        <a:pt x="48406" y="120788"/>
                      </a:cubicBezTo>
                      <a:cubicBezTo>
                        <a:pt x="34078" y="120788"/>
                        <a:pt x="-3786" y="71667"/>
                        <a:pt x="308" y="66550"/>
                      </a:cubicBezTo>
                      <a:cubicBezTo>
                        <a:pt x="308" y="66550"/>
                        <a:pt x="39195" y="57340"/>
                        <a:pt x="39195" y="57340"/>
                      </a:cubicBezTo>
                      <a:cubicBezTo>
                        <a:pt x="41242" y="51200"/>
                        <a:pt x="28962" y="49153"/>
                        <a:pt x="27938" y="43013"/>
                      </a:cubicBezTo>
                      <a:cubicBezTo>
                        <a:pt x="25892" y="36873"/>
                        <a:pt x="51476" y="45059"/>
                        <a:pt x="53522" y="43013"/>
                      </a:cubicBezTo>
                      <a:cubicBezTo>
                        <a:pt x="68873" y="33802"/>
                        <a:pt x="62733" y="9242"/>
                        <a:pt x="84223" y="9242"/>
                      </a:cubicBezTo>
                      <a:lnTo>
                        <a:pt x="84223" y="9242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5114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37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Freeform 9">
                  <a:extLst>
                    <a:ext uri="{FF2B5EF4-FFF2-40B4-BE49-F238E27FC236}">
                      <a16:creationId xmlns:a16="http://schemas.microsoft.com/office/drawing/2014/main" id="{432F5D03-F95A-3DBD-0368-85C0011A708D}"/>
                    </a:ext>
                  </a:extLst>
                </p:cNvPr>
                <p:cNvSpPr/>
                <p:nvPr/>
              </p:nvSpPr>
              <p:spPr>
                <a:xfrm>
                  <a:off x="6826504" y="3184457"/>
                  <a:ext cx="633509" cy="1253615"/>
                </a:xfrm>
                <a:custGeom>
                  <a:avLst/>
                  <a:gdLst>
                    <a:gd name="csX0" fmla="*/ 184205 w 633509"/>
                    <a:gd name="csY0" fmla="*/ 833015 h 1253615"/>
                    <a:gd name="csX1" fmla="*/ 197508 w 633509"/>
                    <a:gd name="csY1" fmla="*/ 862692 h 1253615"/>
                    <a:gd name="csX2" fmla="*/ 186251 w 633509"/>
                    <a:gd name="csY2" fmla="*/ 867809 h 1253615"/>
                    <a:gd name="csX3" fmla="*/ 178065 w 633509"/>
                    <a:gd name="csY3" fmla="*/ 870879 h 1253615"/>
                    <a:gd name="csX4" fmla="*/ 180111 w 633509"/>
                    <a:gd name="csY4" fmla="*/ 864739 h 1253615"/>
                    <a:gd name="csX5" fmla="*/ 184205 w 633509"/>
                    <a:gd name="csY5" fmla="*/ 833015 h 1253615"/>
                    <a:gd name="csX6" fmla="*/ 282447 w 633509"/>
                    <a:gd name="csY6" fmla="*/ 181135 h 1253615"/>
                    <a:gd name="csX7" fmla="*/ 301891 w 633509"/>
                    <a:gd name="csY7" fmla="*/ 196485 h 1253615"/>
                    <a:gd name="csX8" fmla="*/ 292681 w 633509"/>
                    <a:gd name="csY8" fmla="*/ 206719 h 1253615"/>
                    <a:gd name="csX9" fmla="*/ 307008 w 633509"/>
                    <a:gd name="csY9" fmla="*/ 192392 h 1253615"/>
                    <a:gd name="csX10" fmla="*/ 311101 w 633509"/>
                    <a:gd name="csY10" fmla="*/ 210812 h 1253615"/>
                    <a:gd name="csX11" fmla="*/ 320312 w 633509"/>
                    <a:gd name="csY11" fmla="*/ 202625 h 1253615"/>
                    <a:gd name="csX12" fmla="*/ 386830 w 633509"/>
                    <a:gd name="csY12" fmla="*/ 207742 h 1253615"/>
                    <a:gd name="csX13" fmla="*/ 410367 w 633509"/>
                    <a:gd name="csY13" fmla="*/ 207742 h 1253615"/>
                    <a:gd name="csX14" fmla="*/ 400134 w 633509"/>
                    <a:gd name="csY14" fmla="*/ 223092 h 1253615"/>
                    <a:gd name="csX15" fmla="*/ 398087 w 633509"/>
                    <a:gd name="csY15" fmla="*/ 240489 h 1253615"/>
                    <a:gd name="csX16" fmla="*/ 324405 w 633509"/>
                    <a:gd name="csY16" fmla="*/ 290634 h 1253615"/>
                    <a:gd name="csX17" fmla="*/ 342825 w 633509"/>
                    <a:gd name="csY17" fmla="*/ 296774 h 1253615"/>
                    <a:gd name="csX18" fmla="*/ 334638 w 633509"/>
                    <a:gd name="csY18" fmla="*/ 304961 h 1253615"/>
                    <a:gd name="csX19" fmla="*/ 325428 w 633509"/>
                    <a:gd name="csY19" fmla="*/ 313148 h 1253615"/>
                    <a:gd name="csX20" fmla="*/ 323382 w 633509"/>
                    <a:gd name="csY20" fmla="*/ 305985 h 1253615"/>
                    <a:gd name="csX21" fmla="*/ 314171 w 633509"/>
                    <a:gd name="csY21" fmla="*/ 310078 h 1253615"/>
                    <a:gd name="csX22" fmla="*/ 303938 w 633509"/>
                    <a:gd name="csY22" fmla="*/ 312125 h 1253615"/>
                    <a:gd name="csX23" fmla="*/ 319288 w 633509"/>
                    <a:gd name="csY23" fmla="*/ 329522 h 1253615"/>
                    <a:gd name="csX24" fmla="*/ 317241 w 633509"/>
                    <a:gd name="csY24" fmla="*/ 324405 h 1253615"/>
                    <a:gd name="csX25" fmla="*/ 332592 w 633509"/>
                    <a:gd name="csY25" fmla="*/ 327475 h 1253615"/>
                    <a:gd name="csX26" fmla="*/ 370456 w 633509"/>
                    <a:gd name="csY26" fmla="*/ 318265 h 1253615"/>
                    <a:gd name="csX27" fmla="*/ 389900 w 633509"/>
                    <a:gd name="csY27" fmla="*/ 327475 h 1253615"/>
                    <a:gd name="csX28" fmla="*/ 468699 w 633509"/>
                    <a:gd name="csY28" fmla="*/ 351012 h 1253615"/>
                    <a:gd name="csX29" fmla="*/ 468699 w 633509"/>
                    <a:gd name="csY29" fmla="*/ 368409 h 1253615"/>
                    <a:gd name="csX30" fmla="*/ 446185 w 633509"/>
                    <a:gd name="csY30" fmla="*/ 390923 h 1253615"/>
                    <a:gd name="csX31" fmla="*/ 440045 w 633509"/>
                    <a:gd name="csY31" fmla="*/ 404227 h 1253615"/>
                    <a:gd name="csX32" fmla="*/ 440045 w 633509"/>
                    <a:gd name="csY32" fmla="*/ 409344 h 1253615"/>
                    <a:gd name="csX33" fmla="*/ 379666 w 633509"/>
                    <a:gd name="csY33" fmla="*/ 480979 h 1253615"/>
                    <a:gd name="csX34" fmla="*/ 337709 w 633509"/>
                    <a:gd name="csY34" fmla="*/ 486096 h 1253615"/>
                    <a:gd name="csX35" fmla="*/ 345896 w 633509"/>
                    <a:gd name="csY35" fmla="*/ 488143 h 1253615"/>
                    <a:gd name="csX36" fmla="*/ 367386 w 633509"/>
                    <a:gd name="csY36" fmla="*/ 480979 h 1253615"/>
                    <a:gd name="csX37" fmla="*/ 371479 w 633509"/>
                    <a:gd name="csY37" fmla="*/ 492236 h 1253615"/>
                    <a:gd name="csX38" fmla="*/ 385806 w 633509"/>
                    <a:gd name="csY38" fmla="*/ 507586 h 1253615"/>
                    <a:gd name="csX39" fmla="*/ 357152 w 633509"/>
                    <a:gd name="csY39" fmla="*/ 511680 h 1253615"/>
                    <a:gd name="csX40" fmla="*/ 318265 w 633509"/>
                    <a:gd name="csY40" fmla="*/ 523960 h 1253615"/>
                    <a:gd name="csX41" fmla="*/ 318265 w 633509"/>
                    <a:gd name="csY41" fmla="*/ 534194 h 1253615"/>
                    <a:gd name="csX42" fmla="*/ 324405 w 633509"/>
                    <a:gd name="csY42" fmla="*/ 532147 h 1253615"/>
                    <a:gd name="csX43" fmla="*/ 357152 w 633509"/>
                    <a:gd name="csY43" fmla="*/ 540334 h 1253615"/>
                    <a:gd name="csX44" fmla="*/ 365339 w 633509"/>
                    <a:gd name="csY44" fmla="*/ 529077 h 1253615"/>
                    <a:gd name="csX45" fmla="*/ 407297 w 633509"/>
                    <a:gd name="csY45" fmla="*/ 558754 h 1253615"/>
                    <a:gd name="csX46" fmla="*/ 423671 w 633509"/>
                    <a:gd name="csY46" fmla="*/ 595595 h 1253615"/>
                    <a:gd name="csX47" fmla="*/ 435951 w 633509"/>
                    <a:gd name="csY47" fmla="*/ 603782 h 1253615"/>
                    <a:gd name="csX48" fmla="*/ 435951 w 633509"/>
                    <a:gd name="csY48" fmla="*/ 610946 h 1253615"/>
                    <a:gd name="csX49" fmla="*/ 435951 w 633509"/>
                    <a:gd name="csY49" fmla="*/ 629366 h 1253615"/>
                    <a:gd name="csX50" fmla="*/ 449255 w 633509"/>
                    <a:gd name="csY50" fmla="*/ 731702 h 1253615"/>
                    <a:gd name="csX51" fmla="*/ 454372 w 633509"/>
                    <a:gd name="csY51" fmla="*/ 728632 h 1253615"/>
                    <a:gd name="csX52" fmla="*/ 464605 w 633509"/>
                    <a:gd name="csY52" fmla="*/ 736819 h 1253615"/>
                    <a:gd name="csX53" fmla="*/ 494283 w 633509"/>
                    <a:gd name="csY53" fmla="*/ 759333 h 1253615"/>
                    <a:gd name="csX54" fmla="*/ 502470 w 633509"/>
                    <a:gd name="csY54" fmla="*/ 784917 h 1253615"/>
                    <a:gd name="csX55" fmla="*/ 520890 w 633509"/>
                    <a:gd name="csY55" fmla="*/ 805384 h 1253615"/>
                    <a:gd name="csX56" fmla="*/ 509633 w 633509"/>
                    <a:gd name="csY56" fmla="*/ 816641 h 1253615"/>
                    <a:gd name="csX57" fmla="*/ 528054 w 633509"/>
                    <a:gd name="csY57" fmla="*/ 867809 h 1253615"/>
                    <a:gd name="csX58" fmla="*/ 516796 w 633509"/>
                    <a:gd name="csY58" fmla="*/ 879066 h 1253615"/>
                    <a:gd name="csX59" fmla="*/ 534194 w 633509"/>
                    <a:gd name="csY59" fmla="*/ 938421 h 1253615"/>
                    <a:gd name="csX60" fmla="*/ 505539 w 633509"/>
                    <a:gd name="csY60" fmla="*/ 960934 h 1253615"/>
                    <a:gd name="csX61" fmla="*/ 513726 w 633509"/>
                    <a:gd name="csY61" fmla="*/ 960934 h 1253615"/>
                    <a:gd name="csX62" fmla="*/ 521913 w 633509"/>
                    <a:gd name="csY62" fmla="*/ 972191 h 1253615"/>
                    <a:gd name="csX63" fmla="*/ 532147 w 633509"/>
                    <a:gd name="csY63" fmla="*/ 978332 h 1253615"/>
                    <a:gd name="csX64" fmla="*/ 556707 w 633509"/>
                    <a:gd name="csY64" fmla="*/ 955818 h 1253615"/>
                    <a:gd name="csX65" fmla="*/ 632436 w 633509"/>
                    <a:gd name="csY65" fmla="*/ 1026430 h 1253615"/>
                    <a:gd name="csX66" fmla="*/ 591502 w 633509"/>
                    <a:gd name="csY66" fmla="*/ 1091925 h 1253615"/>
                    <a:gd name="csX67" fmla="*/ 575128 w 633509"/>
                    <a:gd name="csY67" fmla="*/ 1086808 h 1253615"/>
                    <a:gd name="csX68" fmla="*/ 573081 w 633509"/>
                    <a:gd name="csY68" fmla="*/ 1110345 h 1253615"/>
                    <a:gd name="csX69" fmla="*/ 564894 w 633509"/>
                    <a:gd name="csY69" fmla="*/ 1107275 h 1253615"/>
                    <a:gd name="csX70" fmla="*/ 562848 w 633509"/>
                    <a:gd name="csY70" fmla="*/ 1105228 h 1253615"/>
                    <a:gd name="csX71" fmla="*/ 539310 w 633509"/>
                    <a:gd name="csY71" fmla="*/ 1110345 h 1253615"/>
                    <a:gd name="csX72" fmla="*/ 557731 w 633509"/>
                    <a:gd name="csY72" fmla="*/ 1113415 h 1253615"/>
                    <a:gd name="csX73" fmla="*/ 555684 w 633509"/>
                    <a:gd name="csY73" fmla="*/ 1129789 h 1253615"/>
                    <a:gd name="csX74" fmla="*/ 516796 w 633509"/>
                    <a:gd name="csY74" fmla="*/ 1137976 h 1253615"/>
                    <a:gd name="csX75" fmla="*/ 508610 w 633509"/>
                    <a:gd name="csY75" fmla="*/ 1144116 h 1253615"/>
                    <a:gd name="csX76" fmla="*/ 536240 w 633509"/>
                    <a:gd name="csY76" fmla="*/ 1148209 h 1253615"/>
                    <a:gd name="csX77" fmla="*/ 520890 w 633509"/>
                    <a:gd name="csY77" fmla="*/ 1150256 h 1253615"/>
                    <a:gd name="csX78" fmla="*/ 532147 w 633509"/>
                    <a:gd name="csY78" fmla="*/ 1156396 h 1253615"/>
                    <a:gd name="csX79" fmla="*/ 537264 w 633509"/>
                    <a:gd name="csY79" fmla="*/ 1148209 h 1253615"/>
                    <a:gd name="csX80" fmla="*/ 548521 w 633509"/>
                    <a:gd name="csY80" fmla="*/ 1154350 h 1253615"/>
                    <a:gd name="csX81" fmla="*/ 548521 w 633509"/>
                    <a:gd name="csY81" fmla="*/ 1164583 h 1253615"/>
                    <a:gd name="csX82" fmla="*/ 590478 w 633509"/>
                    <a:gd name="csY82" fmla="*/ 1161513 h 1253615"/>
                    <a:gd name="csX83" fmla="*/ 583315 w 633509"/>
                    <a:gd name="csY83" fmla="*/ 1170723 h 1253615"/>
                    <a:gd name="csX84" fmla="*/ 581268 w 633509"/>
                    <a:gd name="csY84" fmla="*/ 1192214 h 1253615"/>
                    <a:gd name="csX85" fmla="*/ 551591 w 633509"/>
                    <a:gd name="csY85" fmla="*/ 1202447 h 1253615"/>
                    <a:gd name="csX86" fmla="*/ 545451 w 633509"/>
                    <a:gd name="csY86" fmla="*/ 1216774 h 1253615"/>
                    <a:gd name="csX87" fmla="*/ 526007 w 633509"/>
                    <a:gd name="csY87" fmla="*/ 1213704 h 1253615"/>
                    <a:gd name="csX88" fmla="*/ 495306 w 633509"/>
                    <a:gd name="csY88" fmla="*/ 1221891 h 1253615"/>
                    <a:gd name="csX89" fmla="*/ 483026 w 633509"/>
                    <a:gd name="csY89" fmla="*/ 1231102 h 1253615"/>
                    <a:gd name="csX90" fmla="*/ 450278 w 633509"/>
                    <a:gd name="csY90" fmla="*/ 1212681 h 1253615"/>
                    <a:gd name="csX91" fmla="*/ 392970 w 633509"/>
                    <a:gd name="csY91" fmla="*/ 1212681 h 1253615"/>
                    <a:gd name="csX92" fmla="*/ 396040 w 633509"/>
                    <a:gd name="csY92" fmla="*/ 1204494 h 1253615"/>
                    <a:gd name="csX93" fmla="*/ 390923 w 633509"/>
                    <a:gd name="csY93" fmla="*/ 1212681 h 1253615"/>
                    <a:gd name="csX94" fmla="*/ 384783 w 633509"/>
                    <a:gd name="csY94" fmla="*/ 1209611 h 1253615"/>
                    <a:gd name="csX95" fmla="*/ 388877 w 633509"/>
                    <a:gd name="csY95" fmla="*/ 1203471 h 1253615"/>
                    <a:gd name="csX96" fmla="*/ 380690 w 633509"/>
                    <a:gd name="csY96" fmla="*/ 1208588 h 1253615"/>
                    <a:gd name="csX97" fmla="*/ 380690 w 633509"/>
                    <a:gd name="csY97" fmla="*/ 1200401 h 1253615"/>
                    <a:gd name="csX98" fmla="*/ 374550 w 633509"/>
                    <a:gd name="csY98" fmla="*/ 1208588 h 1253615"/>
                    <a:gd name="csX99" fmla="*/ 351012 w 633509"/>
                    <a:gd name="csY99" fmla="*/ 1188120 h 1253615"/>
                    <a:gd name="csX100" fmla="*/ 358176 w 633509"/>
                    <a:gd name="csY100" fmla="*/ 1205518 h 1253615"/>
                    <a:gd name="csX101" fmla="*/ 301891 w 633509"/>
                    <a:gd name="csY101" fmla="*/ 1205518 h 1253615"/>
                    <a:gd name="csX102" fmla="*/ 308031 w 633509"/>
                    <a:gd name="csY102" fmla="*/ 1222915 h 1253615"/>
                    <a:gd name="csX103" fmla="*/ 299844 w 633509"/>
                    <a:gd name="csY103" fmla="*/ 1222915 h 1253615"/>
                    <a:gd name="csX104" fmla="*/ 299844 w 633509"/>
                    <a:gd name="csY104" fmla="*/ 1222915 h 1253615"/>
                    <a:gd name="csX105" fmla="*/ 275284 w 633509"/>
                    <a:gd name="csY105" fmla="*/ 1211658 h 1253615"/>
                    <a:gd name="csX106" fmla="*/ 268120 w 633509"/>
                    <a:gd name="csY106" fmla="*/ 1228031 h 1253615"/>
                    <a:gd name="csX107" fmla="*/ 268120 w 633509"/>
                    <a:gd name="csY107" fmla="*/ 1219845 h 1253615"/>
                    <a:gd name="csX108" fmla="*/ 256863 w 633509"/>
                    <a:gd name="csY108" fmla="*/ 1207564 h 1253615"/>
                    <a:gd name="csX109" fmla="*/ 190345 w 633509"/>
                    <a:gd name="csY109" fmla="*/ 1193237 h 1253615"/>
                    <a:gd name="csX110" fmla="*/ 165784 w 633509"/>
                    <a:gd name="csY110" fmla="*/ 1246452 h 1253615"/>
                    <a:gd name="csX111" fmla="*/ 126897 w 633509"/>
                    <a:gd name="csY111" fmla="*/ 1219845 h 1253615"/>
                    <a:gd name="csX112" fmla="*/ 123826 w 633509"/>
                    <a:gd name="csY112" fmla="*/ 1225985 h 1253615"/>
                    <a:gd name="csX113" fmla="*/ 82892 w 633509"/>
                    <a:gd name="csY113" fmla="*/ 1215751 h 1253615"/>
                    <a:gd name="csX114" fmla="*/ 75729 w 633509"/>
                    <a:gd name="csY114" fmla="*/ 1227008 h 1253615"/>
                    <a:gd name="csX115" fmla="*/ 56285 w 633509"/>
                    <a:gd name="csY115" fmla="*/ 1224961 h 1253615"/>
                    <a:gd name="csX116" fmla="*/ 53215 w 633509"/>
                    <a:gd name="csY116" fmla="*/ 1224961 h 1253615"/>
                    <a:gd name="csX117" fmla="*/ 35818 w 633509"/>
                    <a:gd name="csY117" fmla="*/ 1253615 h 1253615"/>
                    <a:gd name="csX118" fmla="*/ 28654 w 633509"/>
                    <a:gd name="csY118" fmla="*/ 1235195 h 1253615"/>
                    <a:gd name="csX119" fmla="*/ 0 w 633509"/>
                    <a:gd name="csY119" fmla="*/ 1221891 h 1253615"/>
                    <a:gd name="csX120" fmla="*/ 38888 w 633509"/>
                    <a:gd name="csY120" fmla="*/ 1213704 h 1253615"/>
                    <a:gd name="csX121" fmla="*/ 49121 w 633509"/>
                    <a:gd name="csY121" fmla="*/ 1205518 h 1253615"/>
                    <a:gd name="csX122" fmla="*/ 51168 w 633509"/>
                    <a:gd name="csY122" fmla="*/ 1199377 h 1253615"/>
                    <a:gd name="csX123" fmla="*/ 59355 w 633509"/>
                    <a:gd name="csY123" fmla="*/ 1199377 h 1253615"/>
                    <a:gd name="csX124" fmla="*/ 74705 w 633509"/>
                    <a:gd name="csY124" fmla="*/ 1179934 h 1253615"/>
                    <a:gd name="csX125" fmla="*/ 84939 w 633509"/>
                    <a:gd name="csY125" fmla="*/ 1179934 h 1253615"/>
                    <a:gd name="csX126" fmla="*/ 90056 w 633509"/>
                    <a:gd name="csY126" fmla="*/ 1171747 h 1253615"/>
                    <a:gd name="csX127" fmla="*/ 108476 w 633509"/>
                    <a:gd name="csY127" fmla="*/ 1160490 h 1253615"/>
                    <a:gd name="csX128" fmla="*/ 116663 w 633509"/>
                    <a:gd name="csY128" fmla="*/ 1131836 h 1253615"/>
                    <a:gd name="csX129" fmla="*/ 127920 w 633509"/>
                    <a:gd name="csY129" fmla="*/ 1140022 h 1253615"/>
                    <a:gd name="csX130" fmla="*/ 178065 w 633509"/>
                    <a:gd name="csY130" fmla="*/ 1117509 h 1253615"/>
                    <a:gd name="csX131" fmla="*/ 238443 w 633509"/>
                    <a:gd name="csY131" fmla="*/ 1130812 h 1253615"/>
                    <a:gd name="csX132" fmla="*/ 245606 w 633509"/>
                    <a:gd name="csY132" fmla="*/ 1110345 h 1253615"/>
                    <a:gd name="csX133" fmla="*/ 298821 w 633509"/>
                    <a:gd name="csY133" fmla="*/ 1072481 h 1253615"/>
                    <a:gd name="csX134" fmla="*/ 270167 w 633509"/>
                    <a:gd name="csY134" fmla="*/ 1088854 h 1253615"/>
                    <a:gd name="csX135" fmla="*/ 255840 w 633509"/>
                    <a:gd name="csY135" fmla="*/ 1092948 h 1253615"/>
                    <a:gd name="csX136" fmla="*/ 247653 w 633509"/>
                    <a:gd name="csY136" fmla="*/ 1088854 h 1253615"/>
                    <a:gd name="csX137" fmla="*/ 200578 w 633509"/>
                    <a:gd name="csY137" fmla="*/ 1099088 h 1253615"/>
                    <a:gd name="csX138" fmla="*/ 184205 w 633509"/>
                    <a:gd name="csY138" fmla="*/ 1067364 h 1253615"/>
                    <a:gd name="csX139" fmla="*/ 152481 w 633509"/>
                    <a:gd name="csY139" fmla="*/ 1072481 h 1253615"/>
                    <a:gd name="csX140" fmla="*/ 147364 w 633509"/>
                    <a:gd name="csY140" fmla="*/ 1038710 h 1253615"/>
                    <a:gd name="csX141" fmla="*/ 143270 w 633509"/>
                    <a:gd name="csY141" fmla="*/ 1042803 h 1253615"/>
                    <a:gd name="csX142" fmla="*/ 121780 w 633509"/>
                    <a:gd name="csY142" fmla="*/ 1042803 h 1253615"/>
                    <a:gd name="csX143" fmla="*/ 117686 w 633509"/>
                    <a:gd name="csY143" fmla="*/ 1050990 h 1253615"/>
                    <a:gd name="csX144" fmla="*/ 98242 w 633509"/>
                    <a:gd name="csY144" fmla="*/ 1053037 h 1253615"/>
                    <a:gd name="csX145" fmla="*/ 86986 w 633509"/>
                    <a:gd name="csY145" fmla="*/ 1042803 h 1253615"/>
                    <a:gd name="csX146" fmla="*/ 105406 w 633509"/>
                    <a:gd name="csY146" fmla="*/ 1039733 h 1253615"/>
                    <a:gd name="csX147" fmla="*/ 78799 w 633509"/>
                    <a:gd name="csY147" fmla="*/ 1033593 h 1253615"/>
                    <a:gd name="csX148" fmla="*/ 76752 w 633509"/>
                    <a:gd name="csY148" fmla="*/ 1013126 h 1253615"/>
                    <a:gd name="csX149" fmla="*/ 116663 w 633509"/>
                    <a:gd name="csY149" fmla="*/ 1002892 h 1253615"/>
                    <a:gd name="csX150" fmla="*/ 129967 w 633509"/>
                    <a:gd name="csY150" fmla="*/ 990612 h 1253615"/>
                    <a:gd name="csX151" fmla="*/ 144294 w 633509"/>
                    <a:gd name="csY151" fmla="*/ 994706 h 1253615"/>
                    <a:gd name="csX152" fmla="*/ 196485 w 633509"/>
                    <a:gd name="csY152" fmla="*/ 951724 h 1253615"/>
                    <a:gd name="csX153" fmla="*/ 188298 w 633509"/>
                    <a:gd name="csY153" fmla="*/ 904650 h 1253615"/>
                    <a:gd name="csX154" fmla="*/ 147364 w 633509"/>
                    <a:gd name="csY154" fmla="*/ 902603 h 1253615"/>
                    <a:gd name="csX155" fmla="*/ 178065 w 633509"/>
                    <a:gd name="csY155" fmla="*/ 885206 h 1253615"/>
                    <a:gd name="csX156" fmla="*/ 181135 w 633509"/>
                    <a:gd name="csY156" fmla="*/ 874972 h 1253615"/>
                    <a:gd name="csX157" fmla="*/ 187275 w 633509"/>
                    <a:gd name="csY157" fmla="*/ 868832 h 1253615"/>
                    <a:gd name="csX158" fmla="*/ 197508 w 633509"/>
                    <a:gd name="csY158" fmla="*/ 863715 h 1253615"/>
                    <a:gd name="csX159" fmla="*/ 223092 w 633509"/>
                    <a:gd name="csY159" fmla="*/ 861669 h 1253615"/>
                    <a:gd name="csX160" fmla="*/ 223092 w 633509"/>
                    <a:gd name="csY160" fmla="*/ 854505 h 1253615"/>
                    <a:gd name="csX161" fmla="*/ 240489 w 633509"/>
                    <a:gd name="csY161" fmla="*/ 863715 h 1253615"/>
                    <a:gd name="csX162" fmla="*/ 266073 w 633509"/>
                    <a:gd name="csY162" fmla="*/ 861669 h 1253615"/>
                    <a:gd name="csX163" fmla="*/ 278354 w 633509"/>
                    <a:gd name="csY163" fmla="*/ 877019 h 1253615"/>
                    <a:gd name="csX164" fmla="*/ 275284 w 633509"/>
                    <a:gd name="csY164" fmla="*/ 855529 h 1253615"/>
                    <a:gd name="csX165" fmla="*/ 305984 w 633509"/>
                    <a:gd name="csY165" fmla="*/ 868832 h 1253615"/>
                    <a:gd name="csX166" fmla="*/ 294728 w 633509"/>
                    <a:gd name="csY166" fmla="*/ 866786 h 1253615"/>
                    <a:gd name="csX167" fmla="*/ 284494 w 633509"/>
                    <a:gd name="csY167" fmla="*/ 837108 h 1253615"/>
                    <a:gd name="csX168" fmla="*/ 295751 w 633509"/>
                    <a:gd name="csY168" fmla="*/ 822781 h 1253615"/>
                    <a:gd name="csX169" fmla="*/ 308031 w 633509"/>
                    <a:gd name="csY169" fmla="*/ 817664 h 1253615"/>
                    <a:gd name="csX170" fmla="*/ 292681 w 633509"/>
                    <a:gd name="csY170" fmla="*/ 806407 h 1253615"/>
                    <a:gd name="csX171" fmla="*/ 313148 w 633509"/>
                    <a:gd name="csY171" fmla="*/ 789010 h 1253615"/>
                    <a:gd name="csX172" fmla="*/ 309055 w 633509"/>
                    <a:gd name="csY172" fmla="*/ 779800 h 1253615"/>
                    <a:gd name="csX173" fmla="*/ 319288 w 633509"/>
                    <a:gd name="csY173" fmla="*/ 760356 h 1253615"/>
                    <a:gd name="csX174" fmla="*/ 293704 w 633509"/>
                    <a:gd name="csY174" fmla="*/ 772636 h 1253615"/>
                    <a:gd name="csX175" fmla="*/ 293704 w 633509"/>
                    <a:gd name="csY175" fmla="*/ 747052 h 1253615"/>
                    <a:gd name="csX176" fmla="*/ 283471 w 633509"/>
                    <a:gd name="csY176" fmla="*/ 754216 h 1253615"/>
                    <a:gd name="csX177" fmla="*/ 280400 w 633509"/>
                    <a:gd name="csY177" fmla="*/ 733749 h 1253615"/>
                    <a:gd name="csX178" fmla="*/ 269144 w 633509"/>
                    <a:gd name="csY178" fmla="*/ 710211 h 1253615"/>
                    <a:gd name="csX179" fmla="*/ 300868 w 633509"/>
                    <a:gd name="csY179" fmla="*/ 667231 h 1253615"/>
                    <a:gd name="csX180" fmla="*/ 303938 w 633509"/>
                    <a:gd name="csY180" fmla="*/ 672347 h 1253615"/>
                    <a:gd name="csX181" fmla="*/ 324405 w 633509"/>
                    <a:gd name="csY181" fmla="*/ 662114 h 1253615"/>
                    <a:gd name="csX182" fmla="*/ 307008 w 633509"/>
                    <a:gd name="csY182" fmla="*/ 662114 h 1253615"/>
                    <a:gd name="csX183" fmla="*/ 294728 w 633509"/>
                    <a:gd name="csY183" fmla="*/ 656997 h 1253615"/>
                    <a:gd name="csX184" fmla="*/ 280400 w 633509"/>
                    <a:gd name="csY184" fmla="*/ 668254 h 1253615"/>
                    <a:gd name="csX185" fmla="*/ 265050 w 633509"/>
                    <a:gd name="csY185" fmla="*/ 668254 h 1253615"/>
                    <a:gd name="csX186" fmla="*/ 251746 w 633509"/>
                    <a:gd name="csY186" fmla="*/ 676441 h 1253615"/>
                    <a:gd name="csX187" fmla="*/ 245606 w 633509"/>
                    <a:gd name="csY187" fmla="*/ 676441 h 1253615"/>
                    <a:gd name="csX188" fmla="*/ 247653 w 633509"/>
                    <a:gd name="csY188" fmla="*/ 668254 h 1253615"/>
                    <a:gd name="csX189" fmla="*/ 243560 w 633509"/>
                    <a:gd name="csY189" fmla="*/ 676441 h 1253615"/>
                    <a:gd name="csX190" fmla="*/ 239466 w 633509"/>
                    <a:gd name="csY190" fmla="*/ 676441 h 1253615"/>
                    <a:gd name="csX191" fmla="*/ 224116 w 633509"/>
                    <a:gd name="csY191" fmla="*/ 653927 h 1253615"/>
                    <a:gd name="csX192" fmla="*/ 218999 w 633509"/>
                    <a:gd name="csY192" fmla="*/ 682581 h 1253615"/>
                    <a:gd name="csX193" fmla="*/ 206719 w 633509"/>
                    <a:gd name="csY193" fmla="*/ 667231 h 1253615"/>
                    <a:gd name="csX194" fmla="*/ 169878 w 633509"/>
                    <a:gd name="csY194" fmla="*/ 650857 h 1253615"/>
                    <a:gd name="csX195" fmla="*/ 182158 w 633509"/>
                    <a:gd name="csY195" fmla="*/ 644716 h 1253615"/>
                    <a:gd name="csX196" fmla="*/ 198532 w 633509"/>
                    <a:gd name="csY196" fmla="*/ 608899 h 1253615"/>
                    <a:gd name="csX197" fmla="*/ 211835 w 633509"/>
                    <a:gd name="csY197" fmla="*/ 585362 h 1253615"/>
                    <a:gd name="csX198" fmla="*/ 223092 w 633509"/>
                    <a:gd name="csY198" fmla="*/ 578198 h 1253615"/>
                    <a:gd name="csX199" fmla="*/ 207742 w 633509"/>
                    <a:gd name="csY199" fmla="*/ 547497 h 1253615"/>
                    <a:gd name="csX200" fmla="*/ 213882 w 633509"/>
                    <a:gd name="csY200" fmla="*/ 541357 h 1253615"/>
                    <a:gd name="csX201" fmla="*/ 216952 w 633509"/>
                    <a:gd name="csY201" fmla="*/ 517820 h 1253615"/>
                    <a:gd name="csX202" fmla="*/ 237419 w 633509"/>
                    <a:gd name="csY202" fmla="*/ 522937 h 1253615"/>
                    <a:gd name="csX203" fmla="*/ 221046 w 633509"/>
                    <a:gd name="csY203" fmla="*/ 512703 h 1253615"/>
                    <a:gd name="csX204" fmla="*/ 221046 w 633509"/>
                    <a:gd name="csY204" fmla="*/ 491213 h 1253615"/>
                    <a:gd name="csX205" fmla="*/ 221046 w 633509"/>
                    <a:gd name="csY205" fmla="*/ 476886 h 1253615"/>
                    <a:gd name="csX206" fmla="*/ 179088 w 633509"/>
                    <a:gd name="csY206" fmla="*/ 500423 h 1253615"/>
                    <a:gd name="csX207" fmla="*/ 182158 w 633509"/>
                    <a:gd name="csY207" fmla="*/ 531124 h 1253615"/>
                    <a:gd name="csX208" fmla="*/ 170901 w 633509"/>
                    <a:gd name="csY208" fmla="*/ 537264 h 1253615"/>
                    <a:gd name="csX209" fmla="*/ 166808 w 633509"/>
                    <a:gd name="csY209" fmla="*/ 545451 h 1253615"/>
                    <a:gd name="csX210" fmla="*/ 166808 w 633509"/>
                    <a:gd name="csY210" fmla="*/ 553638 h 1253615"/>
                    <a:gd name="csX211" fmla="*/ 153504 w 633509"/>
                    <a:gd name="csY211" fmla="*/ 573081 h 1253615"/>
                    <a:gd name="csX212" fmla="*/ 156574 w 633509"/>
                    <a:gd name="csY212" fmla="*/ 580245 h 1253615"/>
                    <a:gd name="csX213" fmla="*/ 133037 w 633509"/>
                    <a:gd name="csY213" fmla="*/ 584338 h 1253615"/>
                    <a:gd name="csX214" fmla="*/ 143270 w 633509"/>
                    <a:gd name="csY214" fmla="*/ 568988 h 1253615"/>
                    <a:gd name="csX215" fmla="*/ 152481 w 633509"/>
                    <a:gd name="csY215" fmla="*/ 541357 h 1253615"/>
                    <a:gd name="csX216" fmla="*/ 172948 w 633509"/>
                    <a:gd name="csY216" fmla="*/ 523960 h 1253615"/>
                    <a:gd name="csX217" fmla="*/ 158621 w 633509"/>
                    <a:gd name="csY217" fmla="*/ 520890 h 1253615"/>
                    <a:gd name="csX218" fmla="*/ 170901 w 633509"/>
                    <a:gd name="csY218" fmla="*/ 497353 h 1253615"/>
                    <a:gd name="csX219" fmla="*/ 157597 w 633509"/>
                    <a:gd name="csY219" fmla="*/ 506563 h 1253615"/>
                    <a:gd name="csX220" fmla="*/ 174994 w 633509"/>
                    <a:gd name="csY220" fmla="*/ 491213 h 1253615"/>
                    <a:gd name="csX221" fmla="*/ 179088 w 633509"/>
                    <a:gd name="csY221" fmla="*/ 459488 h 1253615"/>
                    <a:gd name="csX222" fmla="*/ 190345 w 633509"/>
                    <a:gd name="csY222" fmla="*/ 447208 h 1253615"/>
                    <a:gd name="csX223" fmla="*/ 203649 w 633509"/>
                    <a:gd name="csY223" fmla="*/ 452325 h 1253615"/>
                    <a:gd name="csX224" fmla="*/ 190345 w 633509"/>
                    <a:gd name="csY224" fmla="*/ 443115 h 1253615"/>
                    <a:gd name="csX225" fmla="*/ 224116 w 633509"/>
                    <a:gd name="csY225" fmla="*/ 422647 h 1253615"/>
                    <a:gd name="csX226" fmla="*/ 211835 w 633509"/>
                    <a:gd name="csY226" fmla="*/ 419577 h 1253615"/>
                    <a:gd name="csX227" fmla="*/ 223092 w 633509"/>
                    <a:gd name="csY227" fmla="*/ 407297 h 1253615"/>
                    <a:gd name="csX228" fmla="*/ 214905 w 633509"/>
                    <a:gd name="csY228" fmla="*/ 412414 h 1253615"/>
                    <a:gd name="csX229" fmla="*/ 203649 w 633509"/>
                    <a:gd name="csY229" fmla="*/ 421624 h 1253615"/>
                    <a:gd name="csX230" fmla="*/ 170901 w 633509"/>
                    <a:gd name="csY230" fmla="*/ 434928 h 1253615"/>
                    <a:gd name="csX231" fmla="*/ 174994 w 633509"/>
                    <a:gd name="csY231" fmla="*/ 439021 h 1253615"/>
                    <a:gd name="csX232" fmla="*/ 178065 w 633509"/>
                    <a:gd name="csY232" fmla="*/ 445161 h 1253615"/>
                    <a:gd name="csX233" fmla="*/ 124850 w 633509"/>
                    <a:gd name="csY233" fmla="*/ 452325 h 1253615"/>
                    <a:gd name="csX234" fmla="*/ 124850 w 633509"/>
                    <a:gd name="csY234" fmla="*/ 448231 h 1253615"/>
                    <a:gd name="csX235" fmla="*/ 152481 w 633509"/>
                    <a:gd name="csY235" fmla="*/ 436975 h 1253615"/>
                    <a:gd name="csX236" fmla="*/ 150434 w 633509"/>
                    <a:gd name="csY236" fmla="*/ 413437 h 1253615"/>
                    <a:gd name="csX237" fmla="*/ 157597 w 633509"/>
                    <a:gd name="csY237" fmla="*/ 423671 h 1253615"/>
                    <a:gd name="csX238" fmla="*/ 162714 w 633509"/>
                    <a:gd name="csY238" fmla="*/ 428788 h 1253615"/>
                    <a:gd name="csX239" fmla="*/ 157597 w 633509"/>
                    <a:gd name="csY239" fmla="*/ 417531 h 1253615"/>
                    <a:gd name="csX240" fmla="*/ 166808 w 633509"/>
                    <a:gd name="csY240" fmla="*/ 417531 h 1253615"/>
                    <a:gd name="csX241" fmla="*/ 189321 w 633509"/>
                    <a:gd name="csY241" fmla="*/ 417531 h 1253615"/>
                    <a:gd name="csX242" fmla="*/ 145317 w 633509"/>
                    <a:gd name="csY242" fmla="*/ 403204 h 1253615"/>
                    <a:gd name="csX243" fmla="*/ 178065 w 633509"/>
                    <a:gd name="csY243" fmla="*/ 403204 h 1253615"/>
                    <a:gd name="csX244" fmla="*/ 181135 w 633509"/>
                    <a:gd name="csY244" fmla="*/ 375573 h 1253615"/>
                    <a:gd name="csX245" fmla="*/ 202625 w 633509"/>
                    <a:gd name="csY245" fmla="*/ 380690 h 1253615"/>
                    <a:gd name="csX246" fmla="*/ 195462 w 633509"/>
                    <a:gd name="csY246" fmla="*/ 357153 h 1253615"/>
                    <a:gd name="csX247" fmla="*/ 217976 w 633509"/>
                    <a:gd name="csY247" fmla="*/ 353059 h 1253615"/>
                    <a:gd name="csX248" fmla="*/ 217976 w 633509"/>
                    <a:gd name="csY248" fmla="*/ 329522 h 1253615"/>
                    <a:gd name="csX249" fmla="*/ 217976 w 633509"/>
                    <a:gd name="csY249" fmla="*/ 314171 h 1253615"/>
                    <a:gd name="csX250" fmla="*/ 206719 w 633509"/>
                    <a:gd name="csY250" fmla="*/ 270167 h 1253615"/>
                    <a:gd name="csX251" fmla="*/ 217976 w 633509"/>
                    <a:gd name="csY251" fmla="*/ 283471 h 1253615"/>
                    <a:gd name="csX252" fmla="*/ 226162 w 633509"/>
                    <a:gd name="csY252" fmla="*/ 266073 h 1253615"/>
                    <a:gd name="csX253" fmla="*/ 242536 w 633509"/>
                    <a:gd name="csY253" fmla="*/ 274260 h 1253615"/>
                    <a:gd name="csX254" fmla="*/ 235373 w 633509"/>
                    <a:gd name="csY254" fmla="*/ 248676 h 1253615"/>
                    <a:gd name="csX255" fmla="*/ 249700 w 633509"/>
                    <a:gd name="csY255" fmla="*/ 248676 h 1253615"/>
                    <a:gd name="csX256" fmla="*/ 245606 w 633509"/>
                    <a:gd name="csY256" fmla="*/ 226163 h 1253615"/>
                    <a:gd name="csX257" fmla="*/ 251746 w 633509"/>
                    <a:gd name="csY257" fmla="*/ 231279 h 1253615"/>
                    <a:gd name="csX258" fmla="*/ 274260 w 633509"/>
                    <a:gd name="csY258" fmla="*/ 234349 h 1253615"/>
                    <a:gd name="csX259" fmla="*/ 263003 w 633509"/>
                    <a:gd name="csY259" fmla="*/ 218999 h 1253615"/>
                    <a:gd name="csX260" fmla="*/ 272214 w 633509"/>
                    <a:gd name="csY260" fmla="*/ 214905 h 1253615"/>
                    <a:gd name="csX261" fmla="*/ 270167 w 633509"/>
                    <a:gd name="csY261" fmla="*/ 206719 h 1253615"/>
                    <a:gd name="csX262" fmla="*/ 277330 w 633509"/>
                    <a:gd name="csY262" fmla="*/ 208765 h 1253615"/>
                    <a:gd name="csX263" fmla="*/ 271190 w 633509"/>
                    <a:gd name="csY263" fmla="*/ 200579 h 1253615"/>
                    <a:gd name="csX264" fmla="*/ 281424 w 633509"/>
                    <a:gd name="csY264" fmla="*/ 183181 h 1253615"/>
                    <a:gd name="csX265" fmla="*/ 566941 w 633509"/>
                    <a:gd name="csY265" fmla="*/ 0 h 1253615"/>
                    <a:gd name="csX266" fmla="*/ 566941 w 633509"/>
                    <a:gd name="csY266" fmla="*/ 7164 h 1253615"/>
                    <a:gd name="csX267" fmla="*/ 560801 w 633509"/>
                    <a:gd name="csY267" fmla="*/ 7164 h 1253615"/>
                    <a:gd name="csX268" fmla="*/ 574105 w 633509"/>
                    <a:gd name="csY268" fmla="*/ 3070 h 1253615"/>
                    <a:gd name="csX269" fmla="*/ 566941 w 633509"/>
                    <a:gd name="csY269" fmla="*/ 11257 h 1253615"/>
                    <a:gd name="csX270" fmla="*/ 570011 w 633509"/>
                    <a:gd name="csY270" fmla="*/ 16374 h 1253615"/>
                    <a:gd name="csX271" fmla="*/ 562848 w 633509"/>
                    <a:gd name="csY271" fmla="*/ 16374 h 1253615"/>
                    <a:gd name="csX272" fmla="*/ 568988 w 633509"/>
                    <a:gd name="csY272" fmla="*/ 21491 h 1253615"/>
                    <a:gd name="csX273" fmla="*/ 558754 w 633509"/>
                    <a:gd name="csY273" fmla="*/ 29678 h 1253615"/>
                    <a:gd name="csX274" fmla="*/ 541357 w 633509"/>
                    <a:gd name="csY274" fmla="*/ 71635 h 1253615"/>
                    <a:gd name="csX275" fmla="*/ 543404 w 633509"/>
                    <a:gd name="csY275" fmla="*/ 65495 h 1253615"/>
                    <a:gd name="csX276" fmla="*/ 554661 w 633509"/>
                    <a:gd name="csY276" fmla="*/ 28654 h 1253615"/>
                    <a:gd name="csX277" fmla="*/ 542380 w 633509"/>
                    <a:gd name="csY277" fmla="*/ 36841 h 1253615"/>
                    <a:gd name="csX278" fmla="*/ 531123 w 633509"/>
                    <a:gd name="csY278" fmla="*/ 18421 h 1253615"/>
                    <a:gd name="csX279" fmla="*/ 536240 w 633509"/>
                    <a:gd name="csY279" fmla="*/ 16374 h 1253615"/>
                    <a:gd name="csX280" fmla="*/ 558754 w 633509"/>
                    <a:gd name="csY280" fmla="*/ 14327 h 1253615"/>
                    <a:gd name="csX281" fmla="*/ 566941 w 633509"/>
                    <a:gd name="csY281" fmla="*/ 0 h 1253615"/>
                    <a:gd name="csX282" fmla="*/ 439021 w 633509"/>
                    <a:gd name="csY282" fmla="*/ 172948 h 1253615"/>
                    <a:gd name="csX283" fmla="*/ 409344 w 633509"/>
                    <a:gd name="csY283" fmla="*/ 141224 h 1253615"/>
                    <a:gd name="csX284" fmla="*/ 420601 w 633509"/>
                    <a:gd name="csY284" fmla="*/ 154527 h 1253615"/>
                    <a:gd name="csX285" fmla="*/ 411390 w 633509"/>
                    <a:gd name="csY285" fmla="*/ 160668 h 1253615"/>
                    <a:gd name="csX286" fmla="*/ 428788 w 633509"/>
                    <a:gd name="csY286" fmla="*/ 168854 h 1253615"/>
                    <a:gd name="csX287" fmla="*/ 439021 w 633509"/>
                    <a:gd name="csY287" fmla="*/ 173971 h 1253615"/>
                    <a:gd name="csX288" fmla="*/ 200578 w 633509"/>
                    <a:gd name="csY288" fmla="*/ 193415 h 1253615"/>
                    <a:gd name="csX289" fmla="*/ 180111 w 633509"/>
                    <a:gd name="csY289" fmla="*/ 214905 h 1253615"/>
                    <a:gd name="csX290" fmla="*/ 165784 w 633509"/>
                    <a:gd name="csY290" fmla="*/ 246630 h 1253615"/>
                    <a:gd name="csX291" fmla="*/ 155551 w 633509"/>
                    <a:gd name="csY291" fmla="*/ 230256 h 1253615"/>
                    <a:gd name="csX292" fmla="*/ 151457 w 633509"/>
                    <a:gd name="csY292" fmla="*/ 249700 h 1253615"/>
                    <a:gd name="csX293" fmla="*/ 143270 w 633509"/>
                    <a:gd name="csY293" fmla="*/ 247653 h 1253615"/>
                    <a:gd name="csX294" fmla="*/ 127920 w 633509"/>
                    <a:gd name="csY294" fmla="*/ 265050 h 1253615"/>
                    <a:gd name="csX295" fmla="*/ 119733 w 633509"/>
                    <a:gd name="csY295" fmla="*/ 247653 h 1253615"/>
                    <a:gd name="csX296" fmla="*/ 143270 w 633509"/>
                    <a:gd name="csY296" fmla="*/ 244583 h 1253615"/>
                    <a:gd name="csX297" fmla="*/ 126897 w 633509"/>
                    <a:gd name="csY297" fmla="*/ 229233 h 1253615"/>
                    <a:gd name="csX298" fmla="*/ 135083 w 633509"/>
                    <a:gd name="csY298" fmla="*/ 225139 h 1253615"/>
                    <a:gd name="csX299" fmla="*/ 132013 w 633509"/>
                    <a:gd name="csY299" fmla="*/ 225139 h 1253615"/>
                    <a:gd name="csX300" fmla="*/ 129967 w 633509"/>
                    <a:gd name="csY300" fmla="*/ 213882 h 1253615"/>
                    <a:gd name="csX301" fmla="*/ 158621 w 633509"/>
                    <a:gd name="csY301" fmla="*/ 213882 h 1253615"/>
                    <a:gd name="csX302" fmla="*/ 156574 w 633509"/>
                    <a:gd name="csY302" fmla="*/ 196485 h 1253615"/>
                    <a:gd name="csX303" fmla="*/ 176018 w 633509"/>
                    <a:gd name="csY303" fmla="*/ 194438 h 1253615"/>
                    <a:gd name="csX304" fmla="*/ 178065 w 633509"/>
                    <a:gd name="csY304" fmla="*/ 190345 h 1253615"/>
                    <a:gd name="csX305" fmla="*/ 196485 w 633509"/>
                    <a:gd name="csY305" fmla="*/ 179088 h 1253615"/>
                    <a:gd name="csX306" fmla="*/ 201602 w 633509"/>
                    <a:gd name="csY306" fmla="*/ 193415 h 1253615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  <a:cxn ang="0">
                      <a:pos x="csX9" y="csY9"/>
                    </a:cxn>
                    <a:cxn ang="0">
                      <a:pos x="csX10" y="csY10"/>
                    </a:cxn>
                    <a:cxn ang="0">
                      <a:pos x="csX11" y="csY11"/>
                    </a:cxn>
                    <a:cxn ang="0">
                      <a:pos x="csX12" y="csY12"/>
                    </a:cxn>
                    <a:cxn ang="0">
                      <a:pos x="csX13" y="csY13"/>
                    </a:cxn>
                    <a:cxn ang="0">
                      <a:pos x="csX14" y="csY14"/>
                    </a:cxn>
                    <a:cxn ang="0">
                      <a:pos x="csX15" y="csY15"/>
                    </a:cxn>
                    <a:cxn ang="0">
                      <a:pos x="csX16" y="csY16"/>
                    </a:cxn>
                    <a:cxn ang="0">
                      <a:pos x="csX17" y="csY17"/>
                    </a:cxn>
                    <a:cxn ang="0">
                      <a:pos x="csX18" y="csY18"/>
                    </a:cxn>
                    <a:cxn ang="0">
                      <a:pos x="csX19" y="csY19"/>
                    </a:cxn>
                    <a:cxn ang="0">
                      <a:pos x="csX20" y="csY20"/>
                    </a:cxn>
                    <a:cxn ang="0">
                      <a:pos x="csX21" y="csY21"/>
                    </a:cxn>
                    <a:cxn ang="0">
                      <a:pos x="csX22" y="csY22"/>
                    </a:cxn>
                    <a:cxn ang="0">
                      <a:pos x="csX23" y="csY23"/>
                    </a:cxn>
                    <a:cxn ang="0">
                      <a:pos x="csX24" y="csY24"/>
                    </a:cxn>
                    <a:cxn ang="0">
                      <a:pos x="csX25" y="csY25"/>
                    </a:cxn>
                    <a:cxn ang="0">
                      <a:pos x="csX26" y="csY26"/>
                    </a:cxn>
                    <a:cxn ang="0">
                      <a:pos x="csX27" y="csY27"/>
                    </a:cxn>
                    <a:cxn ang="0">
                      <a:pos x="csX28" y="csY28"/>
                    </a:cxn>
                    <a:cxn ang="0">
                      <a:pos x="csX29" y="csY29"/>
                    </a:cxn>
                    <a:cxn ang="0">
                      <a:pos x="csX30" y="csY30"/>
                    </a:cxn>
                    <a:cxn ang="0">
                      <a:pos x="csX31" y="csY31"/>
                    </a:cxn>
                    <a:cxn ang="0">
                      <a:pos x="csX32" y="csY32"/>
                    </a:cxn>
                    <a:cxn ang="0">
                      <a:pos x="csX33" y="csY33"/>
                    </a:cxn>
                    <a:cxn ang="0">
                      <a:pos x="csX34" y="csY34"/>
                    </a:cxn>
                    <a:cxn ang="0">
                      <a:pos x="csX35" y="csY35"/>
                    </a:cxn>
                    <a:cxn ang="0">
                      <a:pos x="csX36" y="csY36"/>
                    </a:cxn>
                    <a:cxn ang="0">
                      <a:pos x="csX37" y="csY37"/>
                    </a:cxn>
                    <a:cxn ang="0">
                      <a:pos x="csX38" y="csY38"/>
                    </a:cxn>
                    <a:cxn ang="0">
                      <a:pos x="csX39" y="csY39"/>
                    </a:cxn>
                    <a:cxn ang="0">
                      <a:pos x="csX40" y="csY40"/>
                    </a:cxn>
                    <a:cxn ang="0">
                      <a:pos x="csX41" y="csY41"/>
                    </a:cxn>
                    <a:cxn ang="0">
                      <a:pos x="csX42" y="csY42"/>
                    </a:cxn>
                    <a:cxn ang="0">
                      <a:pos x="csX43" y="csY43"/>
                    </a:cxn>
                    <a:cxn ang="0">
                      <a:pos x="csX44" y="csY44"/>
                    </a:cxn>
                    <a:cxn ang="0">
                      <a:pos x="csX45" y="csY45"/>
                    </a:cxn>
                    <a:cxn ang="0">
                      <a:pos x="csX46" y="csY46"/>
                    </a:cxn>
                    <a:cxn ang="0">
                      <a:pos x="csX47" y="csY47"/>
                    </a:cxn>
                    <a:cxn ang="0">
                      <a:pos x="csX48" y="csY48"/>
                    </a:cxn>
                    <a:cxn ang="0">
                      <a:pos x="csX49" y="csY49"/>
                    </a:cxn>
                    <a:cxn ang="0">
                      <a:pos x="csX50" y="csY50"/>
                    </a:cxn>
                    <a:cxn ang="0">
                      <a:pos x="csX51" y="csY51"/>
                    </a:cxn>
                    <a:cxn ang="0">
                      <a:pos x="csX52" y="csY52"/>
                    </a:cxn>
                    <a:cxn ang="0">
                      <a:pos x="csX53" y="csY53"/>
                    </a:cxn>
                    <a:cxn ang="0">
                      <a:pos x="csX54" y="csY54"/>
                    </a:cxn>
                    <a:cxn ang="0">
                      <a:pos x="csX55" y="csY55"/>
                    </a:cxn>
                    <a:cxn ang="0">
                      <a:pos x="csX56" y="csY56"/>
                    </a:cxn>
                    <a:cxn ang="0">
                      <a:pos x="csX57" y="csY57"/>
                    </a:cxn>
                    <a:cxn ang="0">
                      <a:pos x="csX58" y="csY58"/>
                    </a:cxn>
                    <a:cxn ang="0">
                      <a:pos x="csX59" y="csY59"/>
                    </a:cxn>
                    <a:cxn ang="0">
                      <a:pos x="csX60" y="csY60"/>
                    </a:cxn>
                    <a:cxn ang="0">
                      <a:pos x="csX61" y="csY61"/>
                    </a:cxn>
                    <a:cxn ang="0">
                      <a:pos x="csX62" y="csY62"/>
                    </a:cxn>
                    <a:cxn ang="0">
                      <a:pos x="csX63" y="csY63"/>
                    </a:cxn>
                    <a:cxn ang="0">
                      <a:pos x="csX64" y="csY64"/>
                    </a:cxn>
                    <a:cxn ang="0">
                      <a:pos x="csX65" y="csY65"/>
                    </a:cxn>
                    <a:cxn ang="0">
                      <a:pos x="csX66" y="csY66"/>
                    </a:cxn>
                    <a:cxn ang="0">
                      <a:pos x="csX67" y="csY67"/>
                    </a:cxn>
                    <a:cxn ang="0">
                      <a:pos x="csX68" y="csY68"/>
                    </a:cxn>
                    <a:cxn ang="0">
                      <a:pos x="csX69" y="csY69"/>
                    </a:cxn>
                    <a:cxn ang="0">
                      <a:pos x="csX70" y="csY70"/>
                    </a:cxn>
                    <a:cxn ang="0">
                      <a:pos x="csX71" y="csY71"/>
                    </a:cxn>
                    <a:cxn ang="0">
                      <a:pos x="csX72" y="csY72"/>
                    </a:cxn>
                    <a:cxn ang="0">
                      <a:pos x="csX73" y="csY73"/>
                    </a:cxn>
                    <a:cxn ang="0">
                      <a:pos x="csX74" y="csY74"/>
                    </a:cxn>
                    <a:cxn ang="0">
                      <a:pos x="csX75" y="csY75"/>
                    </a:cxn>
                    <a:cxn ang="0">
                      <a:pos x="csX76" y="csY76"/>
                    </a:cxn>
                    <a:cxn ang="0">
                      <a:pos x="csX77" y="csY77"/>
                    </a:cxn>
                    <a:cxn ang="0">
                      <a:pos x="csX78" y="csY78"/>
                    </a:cxn>
                    <a:cxn ang="0">
                      <a:pos x="csX79" y="csY79"/>
                    </a:cxn>
                    <a:cxn ang="0">
                      <a:pos x="csX80" y="csY80"/>
                    </a:cxn>
                    <a:cxn ang="0">
                      <a:pos x="csX81" y="csY81"/>
                    </a:cxn>
                    <a:cxn ang="0">
                      <a:pos x="csX82" y="csY82"/>
                    </a:cxn>
                    <a:cxn ang="0">
                      <a:pos x="csX83" y="csY83"/>
                    </a:cxn>
                    <a:cxn ang="0">
                      <a:pos x="csX84" y="csY84"/>
                    </a:cxn>
                    <a:cxn ang="0">
                      <a:pos x="csX85" y="csY85"/>
                    </a:cxn>
                    <a:cxn ang="0">
                      <a:pos x="csX86" y="csY86"/>
                    </a:cxn>
                    <a:cxn ang="0">
                      <a:pos x="csX87" y="csY87"/>
                    </a:cxn>
                    <a:cxn ang="0">
                      <a:pos x="csX88" y="csY88"/>
                    </a:cxn>
                    <a:cxn ang="0">
                      <a:pos x="csX89" y="csY89"/>
                    </a:cxn>
                    <a:cxn ang="0">
                      <a:pos x="csX90" y="csY90"/>
                    </a:cxn>
                    <a:cxn ang="0">
                      <a:pos x="csX91" y="csY91"/>
                    </a:cxn>
                    <a:cxn ang="0">
                      <a:pos x="csX92" y="csY92"/>
                    </a:cxn>
                    <a:cxn ang="0">
                      <a:pos x="csX93" y="csY93"/>
                    </a:cxn>
                    <a:cxn ang="0">
                      <a:pos x="csX94" y="csY94"/>
                    </a:cxn>
                    <a:cxn ang="0">
                      <a:pos x="csX95" y="csY95"/>
                    </a:cxn>
                    <a:cxn ang="0">
                      <a:pos x="csX96" y="csY96"/>
                    </a:cxn>
                    <a:cxn ang="0">
                      <a:pos x="csX97" y="csY97"/>
                    </a:cxn>
                    <a:cxn ang="0">
                      <a:pos x="csX98" y="csY98"/>
                    </a:cxn>
                    <a:cxn ang="0">
                      <a:pos x="csX99" y="csY99"/>
                    </a:cxn>
                    <a:cxn ang="0">
                      <a:pos x="csX100" y="csY100"/>
                    </a:cxn>
                    <a:cxn ang="0">
                      <a:pos x="csX101" y="csY101"/>
                    </a:cxn>
                    <a:cxn ang="0">
                      <a:pos x="csX102" y="csY102"/>
                    </a:cxn>
                    <a:cxn ang="0">
                      <a:pos x="csX103" y="csY103"/>
                    </a:cxn>
                    <a:cxn ang="0">
                      <a:pos x="csX104" y="csY104"/>
                    </a:cxn>
                    <a:cxn ang="0">
                      <a:pos x="csX105" y="csY105"/>
                    </a:cxn>
                    <a:cxn ang="0">
                      <a:pos x="csX106" y="csY106"/>
                    </a:cxn>
                    <a:cxn ang="0">
                      <a:pos x="csX107" y="csY107"/>
                    </a:cxn>
                    <a:cxn ang="0">
                      <a:pos x="csX108" y="csY108"/>
                    </a:cxn>
                    <a:cxn ang="0">
                      <a:pos x="csX109" y="csY109"/>
                    </a:cxn>
                    <a:cxn ang="0">
                      <a:pos x="csX110" y="csY110"/>
                    </a:cxn>
                    <a:cxn ang="0">
                      <a:pos x="csX111" y="csY111"/>
                    </a:cxn>
                    <a:cxn ang="0">
                      <a:pos x="csX112" y="csY112"/>
                    </a:cxn>
                    <a:cxn ang="0">
                      <a:pos x="csX113" y="csY113"/>
                    </a:cxn>
                    <a:cxn ang="0">
                      <a:pos x="csX114" y="csY114"/>
                    </a:cxn>
                    <a:cxn ang="0">
                      <a:pos x="csX115" y="csY115"/>
                    </a:cxn>
                    <a:cxn ang="0">
                      <a:pos x="csX116" y="csY116"/>
                    </a:cxn>
                    <a:cxn ang="0">
                      <a:pos x="csX117" y="csY117"/>
                    </a:cxn>
                    <a:cxn ang="0">
                      <a:pos x="csX118" y="csY118"/>
                    </a:cxn>
                    <a:cxn ang="0">
                      <a:pos x="csX119" y="csY119"/>
                    </a:cxn>
                    <a:cxn ang="0">
                      <a:pos x="csX120" y="csY120"/>
                    </a:cxn>
                    <a:cxn ang="0">
                      <a:pos x="csX121" y="csY121"/>
                    </a:cxn>
                    <a:cxn ang="0">
                      <a:pos x="csX122" y="csY122"/>
                    </a:cxn>
                    <a:cxn ang="0">
                      <a:pos x="csX123" y="csY123"/>
                    </a:cxn>
                    <a:cxn ang="0">
                      <a:pos x="csX124" y="csY124"/>
                    </a:cxn>
                    <a:cxn ang="0">
                      <a:pos x="csX125" y="csY125"/>
                    </a:cxn>
                    <a:cxn ang="0">
                      <a:pos x="csX126" y="csY126"/>
                    </a:cxn>
                    <a:cxn ang="0">
                      <a:pos x="csX127" y="csY127"/>
                    </a:cxn>
                    <a:cxn ang="0">
                      <a:pos x="csX128" y="csY128"/>
                    </a:cxn>
                    <a:cxn ang="0">
                      <a:pos x="csX129" y="csY129"/>
                    </a:cxn>
                    <a:cxn ang="0">
                      <a:pos x="csX130" y="csY130"/>
                    </a:cxn>
                    <a:cxn ang="0">
                      <a:pos x="csX131" y="csY131"/>
                    </a:cxn>
                    <a:cxn ang="0">
                      <a:pos x="csX132" y="csY132"/>
                    </a:cxn>
                    <a:cxn ang="0">
                      <a:pos x="csX133" y="csY133"/>
                    </a:cxn>
                    <a:cxn ang="0">
                      <a:pos x="csX134" y="csY134"/>
                    </a:cxn>
                    <a:cxn ang="0">
                      <a:pos x="csX135" y="csY135"/>
                    </a:cxn>
                    <a:cxn ang="0">
                      <a:pos x="csX136" y="csY136"/>
                    </a:cxn>
                    <a:cxn ang="0">
                      <a:pos x="csX137" y="csY137"/>
                    </a:cxn>
                    <a:cxn ang="0">
                      <a:pos x="csX138" y="csY138"/>
                    </a:cxn>
                    <a:cxn ang="0">
                      <a:pos x="csX139" y="csY139"/>
                    </a:cxn>
                    <a:cxn ang="0">
                      <a:pos x="csX140" y="csY140"/>
                    </a:cxn>
                    <a:cxn ang="0">
                      <a:pos x="csX141" y="csY141"/>
                    </a:cxn>
                    <a:cxn ang="0">
                      <a:pos x="csX142" y="csY142"/>
                    </a:cxn>
                    <a:cxn ang="0">
                      <a:pos x="csX143" y="csY143"/>
                    </a:cxn>
                    <a:cxn ang="0">
                      <a:pos x="csX144" y="csY144"/>
                    </a:cxn>
                    <a:cxn ang="0">
                      <a:pos x="csX145" y="csY145"/>
                    </a:cxn>
                    <a:cxn ang="0">
                      <a:pos x="csX146" y="csY146"/>
                    </a:cxn>
                    <a:cxn ang="0">
                      <a:pos x="csX147" y="csY147"/>
                    </a:cxn>
                    <a:cxn ang="0">
                      <a:pos x="csX148" y="csY148"/>
                    </a:cxn>
                    <a:cxn ang="0">
                      <a:pos x="csX149" y="csY149"/>
                    </a:cxn>
                    <a:cxn ang="0">
                      <a:pos x="csX150" y="csY150"/>
                    </a:cxn>
                    <a:cxn ang="0">
                      <a:pos x="csX151" y="csY151"/>
                    </a:cxn>
                    <a:cxn ang="0">
                      <a:pos x="csX152" y="csY152"/>
                    </a:cxn>
                    <a:cxn ang="0">
                      <a:pos x="csX153" y="csY153"/>
                    </a:cxn>
                    <a:cxn ang="0">
                      <a:pos x="csX154" y="csY154"/>
                    </a:cxn>
                    <a:cxn ang="0">
                      <a:pos x="csX155" y="csY155"/>
                    </a:cxn>
                    <a:cxn ang="0">
                      <a:pos x="csX156" y="csY156"/>
                    </a:cxn>
                    <a:cxn ang="0">
                      <a:pos x="csX157" y="csY157"/>
                    </a:cxn>
                    <a:cxn ang="0">
                      <a:pos x="csX158" y="csY158"/>
                    </a:cxn>
                    <a:cxn ang="0">
                      <a:pos x="csX159" y="csY159"/>
                    </a:cxn>
                    <a:cxn ang="0">
                      <a:pos x="csX160" y="csY160"/>
                    </a:cxn>
                    <a:cxn ang="0">
                      <a:pos x="csX161" y="csY161"/>
                    </a:cxn>
                    <a:cxn ang="0">
                      <a:pos x="csX162" y="csY162"/>
                    </a:cxn>
                    <a:cxn ang="0">
                      <a:pos x="csX163" y="csY163"/>
                    </a:cxn>
                    <a:cxn ang="0">
                      <a:pos x="csX164" y="csY164"/>
                    </a:cxn>
                    <a:cxn ang="0">
                      <a:pos x="csX165" y="csY165"/>
                    </a:cxn>
                    <a:cxn ang="0">
                      <a:pos x="csX166" y="csY166"/>
                    </a:cxn>
                    <a:cxn ang="0">
                      <a:pos x="csX167" y="csY167"/>
                    </a:cxn>
                    <a:cxn ang="0">
                      <a:pos x="csX168" y="csY168"/>
                    </a:cxn>
                    <a:cxn ang="0">
                      <a:pos x="csX169" y="csY169"/>
                    </a:cxn>
                    <a:cxn ang="0">
                      <a:pos x="csX170" y="csY170"/>
                    </a:cxn>
                    <a:cxn ang="0">
                      <a:pos x="csX171" y="csY171"/>
                    </a:cxn>
                    <a:cxn ang="0">
                      <a:pos x="csX172" y="csY172"/>
                    </a:cxn>
                    <a:cxn ang="0">
                      <a:pos x="csX173" y="csY173"/>
                    </a:cxn>
                    <a:cxn ang="0">
                      <a:pos x="csX174" y="csY174"/>
                    </a:cxn>
                    <a:cxn ang="0">
                      <a:pos x="csX175" y="csY175"/>
                    </a:cxn>
                    <a:cxn ang="0">
                      <a:pos x="csX176" y="csY176"/>
                    </a:cxn>
                    <a:cxn ang="0">
                      <a:pos x="csX177" y="csY177"/>
                    </a:cxn>
                    <a:cxn ang="0">
                      <a:pos x="csX178" y="csY178"/>
                    </a:cxn>
                    <a:cxn ang="0">
                      <a:pos x="csX179" y="csY179"/>
                    </a:cxn>
                    <a:cxn ang="0">
                      <a:pos x="csX180" y="csY180"/>
                    </a:cxn>
                    <a:cxn ang="0">
                      <a:pos x="csX181" y="csY181"/>
                    </a:cxn>
                    <a:cxn ang="0">
                      <a:pos x="csX182" y="csY182"/>
                    </a:cxn>
                    <a:cxn ang="0">
                      <a:pos x="csX183" y="csY183"/>
                    </a:cxn>
                    <a:cxn ang="0">
                      <a:pos x="csX184" y="csY184"/>
                    </a:cxn>
                    <a:cxn ang="0">
                      <a:pos x="csX185" y="csY185"/>
                    </a:cxn>
                    <a:cxn ang="0">
                      <a:pos x="csX186" y="csY186"/>
                    </a:cxn>
                    <a:cxn ang="0">
                      <a:pos x="csX187" y="csY187"/>
                    </a:cxn>
                    <a:cxn ang="0">
                      <a:pos x="csX188" y="csY188"/>
                    </a:cxn>
                    <a:cxn ang="0">
                      <a:pos x="csX189" y="csY189"/>
                    </a:cxn>
                    <a:cxn ang="0">
                      <a:pos x="csX190" y="csY190"/>
                    </a:cxn>
                    <a:cxn ang="0">
                      <a:pos x="csX191" y="csY191"/>
                    </a:cxn>
                    <a:cxn ang="0">
                      <a:pos x="csX192" y="csY192"/>
                    </a:cxn>
                    <a:cxn ang="0">
                      <a:pos x="csX193" y="csY193"/>
                    </a:cxn>
                    <a:cxn ang="0">
                      <a:pos x="csX194" y="csY194"/>
                    </a:cxn>
                    <a:cxn ang="0">
                      <a:pos x="csX195" y="csY195"/>
                    </a:cxn>
                    <a:cxn ang="0">
                      <a:pos x="csX196" y="csY196"/>
                    </a:cxn>
                    <a:cxn ang="0">
                      <a:pos x="csX197" y="csY197"/>
                    </a:cxn>
                    <a:cxn ang="0">
                      <a:pos x="csX198" y="csY198"/>
                    </a:cxn>
                    <a:cxn ang="0">
                      <a:pos x="csX199" y="csY199"/>
                    </a:cxn>
                    <a:cxn ang="0">
                      <a:pos x="csX200" y="csY200"/>
                    </a:cxn>
                    <a:cxn ang="0">
                      <a:pos x="csX201" y="csY201"/>
                    </a:cxn>
                    <a:cxn ang="0">
                      <a:pos x="csX202" y="csY202"/>
                    </a:cxn>
                    <a:cxn ang="0">
                      <a:pos x="csX203" y="csY203"/>
                    </a:cxn>
                    <a:cxn ang="0">
                      <a:pos x="csX204" y="csY204"/>
                    </a:cxn>
                    <a:cxn ang="0">
                      <a:pos x="csX205" y="csY205"/>
                    </a:cxn>
                    <a:cxn ang="0">
                      <a:pos x="csX206" y="csY206"/>
                    </a:cxn>
                    <a:cxn ang="0">
                      <a:pos x="csX207" y="csY207"/>
                    </a:cxn>
                    <a:cxn ang="0">
                      <a:pos x="csX208" y="csY208"/>
                    </a:cxn>
                    <a:cxn ang="0">
                      <a:pos x="csX209" y="csY209"/>
                    </a:cxn>
                    <a:cxn ang="0">
                      <a:pos x="csX210" y="csY210"/>
                    </a:cxn>
                    <a:cxn ang="0">
                      <a:pos x="csX211" y="csY211"/>
                    </a:cxn>
                    <a:cxn ang="0">
                      <a:pos x="csX212" y="csY212"/>
                    </a:cxn>
                    <a:cxn ang="0">
                      <a:pos x="csX213" y="csY213"/>
                    </a:cxn>
                    <a:cxn ang="0">
                      <a:pos x="csX214" y="csY214"/>
                    </a:cxn>
                    <a:cxn ang="0">
                      <a:pos x="csX215" y="csY215"/>
                    </a:cxn>
                    <a:cxn ang="0">
                      <a:pos x="csX216" y="csY216"/>
                    </a:cxn>
                    <a:cxn ang="0">
                      <a:pos x="csX217" y="csY217"/>
                    </a:cxn>
                    <a:cxn ang="0">
                      <a:pos x="csX218" y="csY218"/>
                    </a:cxn>
                    <a:cxn ang="0">
                      <a:pos x="csX219" y="csY219"/>
                    </a:cxn>
                    <a:cxn ang="0">
                      <a:pos x="csX220" y="csY220"/>
                    </a:cxn>
                    <a:cxn ang="0">
                      <a:pos x="csX221" y="csY221"/>
                    </a:cxn>
                    <a:cxn ang="0">
                      <a:pos x="csX222" y="csY222"/>
                    </a:cxn>
                    <a:cxn ang="0">
                      <a:pos x="csX223" y="csY223"/>
                    </a:cxn>
                    <a:cxn ang="0">
                      <a:pos x="csX224" y="csY224"/>
                    </a:cxn>
                    <a:cxn ang="0">
                      <a:pos x="csX225" y="csY225"/>
                    </a:cxn>
                    <a:cxn ang="0">
                      <a:pos x="csX226" y="csY226"/>
                    </a:cxn>
                    <a:cxn ang="0">
                      <a:pos x="csX227" y="csY227"/>
                    </a:cxn>
                    <a:cxn ang="0">
                      <a:pos x="csX228" y="csY228"/>
                    </a:cxn>
                    <a:cxn ang="0">
                      <a:pos x="csX229" y="csY229"/>
                    </a:cxn>
                    <a:cxn ang="0">
                      <a:pos x="csX230" y="csY230"/>
                    </a:cxn>
                    <a:cxn ang="0">
                      <a:pos x="csX231" y="csY231"/>
                    </a:cxn>
                    <a:cxn ang="0">
                      <a:pos x="csX232" y="csY232"/>
                    </a:cxn>
                    <a:cxn ang="0">
                      <a:pos x="csX233" y="csY233"/>
                    </a:cxn>
                    <a:cxn ang="0">
                      <a:pos x="csX234" y="csY234"/>
                    </a:cxn>
                    <a:cxn ang="0">
                      <a:pos x="csX235" y="csY235"/>
                    </a:cxn>
                    <a:cxn ang="0">
                      <a:pos x="csX236" y="csY236"/>
                    </a:cxn>
                    <a:cxn ang="0">
                      <a:pos x="csX237" y="csY237"/>
                    </a:cxn>
                    <a:cxn ang="0">
                      <a:pos x="csX238" y="csY238"/>
                    </a:cxn>
                    <a:cxn ang="0">
                      <a:pos x="csX239" y="csY239"/>
                    </a:cxn>
                    <a:cxn ang="0">
                      <a:pos x="csX240" y="csY240"/>
                    </a:cxn>
                    <a:cxn ang="0">
                      <a:pos x="csX241" y="csY241"/>
                    </a:cxn>
                    <a:cxn ang="0">
                      <a:pos x="csX242" y="csY242"/>
                    </a:cxn>
                    <a:cxn ang="0">
                      <a:pos x="csX243" y="csY243"/>
                    </a:cxn>
                    <a:cxn ang="0">
                      <a:pos x="csX244" y="csY244"/>
                    </a:cxn>
                    <a:cxn ang="0">
                      <a:pos x="csX245" y="csY245"/>
                    </a:cxn>
                    <a:cxn ang="0">
                      <a:pos x="csX246" y="csY246"/>
                    </a:cxn>
                    <a:cxn ang="0">
                      <a:pos x="csX247" y="csY247"/>
                    </a:cxn>
                    <a:cxn ang="0">
                      <a:pos x="csX248" y="csY248"/>
                    </a:cxn>
                    <a:cxn ang="0">
                      <a:pos x="csX249" y="csY249"/>
                    </a:cxn>
                    <a:cxn ang="0">
                      <a:pos x="csX250" y="csY250"/>
                    </a:cxn>
                    <a:cxn ang="0">
                      <a:pos x="csX251" y="csY251"/>
                    </a:cxn>
                    <a:cxn ang="0">
                      <a:pos x="csX252" y="csY252"/>
                    </a:cxn>
                    <a:cxn ang="0">
                      <a:pos x="csX253" y="csY253"/>
                    </a:cxn>
                    <a:cxn ang="0">
                      <a:pos x="csX254" y="csY254"/>
                    </a:cxn>
                    <a:cxn ang="0">
                      <a:pos x="csX255" y="csY255"/>
                    </a:cxn>
                    <a:cxn ang="0">
                      <a:pos x="csX256" y="csY256"/>
                    </a:cxn>
                    <a:cxn ang="0">
                      <a:pos x="csX257" y="csY257"/>
                    </a:cxn>
                    <a:cxn ang="0">
                      <a:pos x="csX258" y="csY258"/>
                    </a:cxn>
                    <a:cxn ang="0">
                      <a:pos x="csX259" y="csY259"/>
                    </a:cxn>
                    <a:cxn ang="0">
                      <a:pos x="csX260" y="csY260"/>
                    </a:cxn>
                    <a:cxn ang="0">
                      <a:pos x="csX261" y="csY261"/>
                    </a:cxn>
                    <a:cxn ang="0">
                      <a:pos x="csX262" y="csY262"/>
                    </a:cxn>
                    <a:cxn ang="0">
                      <a:pos x="csX263" y="csY263"/>
                    </a:cxn>
                    <a:cxn ang="0">
                      <a:pos x="csX264" y="csY264"/>
                    </a:cxn>
                    <a:cxn ang="0">
                      <a:pos x="csX265" y="csY265"/>
                    </a:cxn>
                    <a:cxn ang="0">
                      <a:pos x="csX266" y="csY266"/>
                    </a:cxn>
                    <a:cxn ang="0">
                      <a:pos x="csX267" y="csY267"/>
                    </a:cxn>
                    <a:cxn ang="0">
                      <a:pos x="csX268" y="csY268"/>
                    </a:cxn>
                    <a:cxn ang="0">
                      <a:pos x="csX269" y="csY269"/>
                    </a:cxn>
                    <a:cxn ang="0">
                      <a:pos x="csX270" y="csY270"/>
                    </a:cxn>
                    <a:cxn ang="0">
                      <a:pos x="csX271" y="csY271"/>
                    </a:cxn>
                    <a:cxn ang="0">
                      <a:pos x="csX272" y="csY272"/>
                    </a:cxn>
                    <a:cxn ang="0">
                      <a:pos x="csX273" y="csY273"/>
                    </a:cxn>
                    <a:cxn ang="0">
                      <a:pos x="csX274" y="csY274"/>
                    </a:cxn>
                    <a:cxn ang="0">
                      <a:pos x="csX275" y="csY275"/>
                    </a:cxn>
                    <a:cxn ang="0">
                      <a:pos x="csX276" y="csY276"/>
                    </a:cxn>
                    <a:cxn ang="0">
                      <a:pos x="csX277" y="csY277"/>
                    </a:cxn>
                    <a:cxn ang="0">
                      <a:pos x="csX278" y="csY278"/>
                    </a:cxn>
                    <a:cxn ang="0">
                      <a:pos x="csX279" y="csY279"/>
                    </a:cxn>
                    <a:cxn ang="0">
                      <a:pos x="csX280" y="csY280"/>
                    </a:cxn>
                    <a:cxn ang="0">
                      <a:pos x="csX281" y="csY281"/>
                    </a:cxn>
                    <a:cxn ang="0">
                      <a:pos x="csX282" y="csY282"/>
                    </a:cxn>
                    <a:cxn ang="0">
                      <a:pos x="csX283" y="csY283"/>
                    </a:cxn>
                    <a:cxn ang="0">
                      <a:pos x="csX284" y="csY284"/>
                    </a:cxn>
                    <a:cxn ang="0">
                      <a:pos x="csX285" y="csY285"/>
                    </a:cxn>
                    <a:cxn ang="0">
                      <a:pos x="csX286" y="csY286"/>
                    </a:cxn>
                    <a:cxn ang="0">
                      <a:pos x="csX287" y="csY287"/>
                    </a:cxn>
                    <a:cxn ang="0">
                      <a:pos x="csX288" y="csY288"/>
                    </a:cxn>
                    <a:cxn ang="0">
                      <a:pos x="csX289" y="csY289"/>
                    </a:cxn>
                    <a:cxn ang="0">
                      <a:pos x="csX290" y="csY290"/>
                    </a:cxn>
                    <a:cxn ang="0">
                      <a:pos x="csX291" y="csY291"/>
                    </a:cxn>
                    <a:cxn ang="0">
                      <a:pos x="csX292" y="csY292"/>
                    </a:cxn>
                    <a:cxn ang="0">
                      <a:pos x="csX293" y="csY293"/>
                    </a:cxn>
                    <a:cxn ang="0">
                      <a:pos x="csX294" y="csY294"/>
                    </a:cxn>
                    <a:cxn ang="0">
                      <a:pos x="csX295" y="csY295"/>
                    </a:cxn>
                    <a:cxn ang="0">
                      <a:pos x="csX296" y="csY296"/>
                    </a:cxn>
                    <a:cxn ang="0">
                      <a:pos x="csX297" y="csY297"/>
                    </a:cxn>
                    <a:cxn ang="0">
                      <a:pos x="csX298" y="csY298"/>
                    </a:cxn>
                    <a:cxn ang="0">
                      <a:pos x="csX299" y="csY299"/>
                    </a:cxn>
                    <a:cxn ang="0">
                      <a:pos x="csX300" y="csY300"/>
                    </a:cxn>
                    <a:cxn ang="0">
                      <a:pos x="csX301" y="csY301"/>
                    </a:cxn>
                    <a:cxn ang="0">
                      <a:pos x="csX302" y="csY302"/>
                    </a:cxn>
                    <a:cxn ang="0">
                      <a:pos x="csX303" y="csY303"/>
                    </a:cxn>
                    <a:cxn ang="0">
                      <a:pos x="csX304" y="csY304"/>
                    </a:cxn>
                    <a:cxn ang="0">
                      <a:pos x="csX305" y="csY305"/>
                    </a:cxn>
                    <a:cxn ang="0">
                      <a:pos x="csX306" y="csY306"/>
                    </a:cxn>
                  </a:cxnLst>
                  <a:rect l="l" t="t" r="r" b="b"/>
                  <a:pathLst>
                    <a:path w="633509" h="1253615">
                      <a:moveTo>
                        <a:pt x="184205" y="833015"/>
                      </a:moveTo>
                      <a:cubicBezTo>
                        <a:pt x="201602" y="846318"/>
                        <a:pt x="215929" y="854505"/>
                        <a:pt x="197508" y="862692"/>
                      </a:cubicBezTo>
                      <a:moveTo>
                        <a:pt x="186251" y="867809"/>
                      </a:moveTo>
                      <a:cubicBezTo>
                        <a:pt x="183181" y="869856"/>
                        <a:pt x="180111" y="870879"/>
                        <a:pt x="178065" y="870879"/>
                      </a:cubicBezTo>
                      <a:cubicBezTo>
                        <a:pt x="176018" y="870879"/>
                        <a:pt x="181135" y="866786"/>
                        <a:pt x="180111" y="864739"/>
                      </a:cubicBezTo>
                      <a:cubicBezTo>
                        <a:pt x="173971" y="844272"/>
                        <a:pt x="159644" y="841202"/>
                        <a:pt x="184205" y="833015"/>
                      </a:cubicBezTo>
                      <a:moveTo>
                        <a:pt x="282447" y="181135"/>
                      </a:moveTo>
                      <a:cubicBezTo>
                        <a:pt x="288587" y="184205"/>
                        <a:pt x="300868" y="189322"/>
                        <a:pt x="301891" y="196485"/>
                      </a:cubicBezTo>
                      <a:cubicBezTo>
                        <a:pt x="301891" y="201602"/>
                        <a:pt x="288587" y="209789"/>
                        <a:pt x="292681" y="206719"/>
                      </a:cubicBezTo>
                      <a:cubicBezTo>
                        <a:pt x="298821" y="202625"/>
                        <a:pt x="300868" y="191368"/>
                        <a:pt x="307008" y="192392"/>
                      </a:cubicBezTo>
                      <a:cubicBezTo>
                        <a:pt x="313148" y="194438"/>
                        <a:pt x="307008" y="206719"/>
                        <a:pt x="311101" y="210812"/>
                      </a:cubicBezTo>
                      <a:cubicBezTo>
                        <a:pt x="315195" y="213882"/>
                        <a:pt x="317241" y="202625"/>
                        <a:pt x="320312" y="202625"/>
                      </a:cubicBezTo>
                      <a:cubicBezTo>
                        <a:pt x="334638" y="198532"/>
                        <a:pt x="367386" y="204672"/>
                        <a:pt x="386830" y="207742"/>
                      </a:cubicBezTo>
                      <a:cubicBezTo>
                        <a:pt x="395017" y="207742"/>
                        <a:pt x="405250" y="201602"/>
                        <a:pt x="410367" y="207742"/>
                      </a:cubicBezTo>
                      <a:cubicBezTo>
                        <a:pt x="415484" y="212859"/>
                        <a:pt x="402180" y="216952"/>
                        <a:pt x="400134" y="223092"/>
                      </a:cubicBezTo>
                      <a:cubicBezTo>
                        <a:pt x="398087" y="229233"/>
                        <a:pt x="400134" y="234349"/>
                        <a:pt x="398087" y="240489"/>
                      </a:cubicBezTo>
                      <a:cubicBezTo>
                        <a:pt x="396040" y="245606"/>
                        <a:pt x="335662" y="281424"/>
                        <a:pt x="324405" y="290634"/>
                      </a:cubicBezTo>
                      <a:cubicBezTo>
                        <a:pt x="304961" y="304961"/>
                        <a:pt x="332592" y="288587"/>
                        <a:pt x="342825" y="296774"/>
                      </a:cubicBezTo>
                      <a:cubicBezTo>
                        <a:pt x="346919" y="298821"/>
                        <a:pt x="337709" y="302914"/>
                        <a:pt x="334638" y="304961"/>
                      </a:cubicBezTo>
                      <a:cubicBezTo>
                        <a:pt x="331568" y="308031"/>
                        <a:pt x="329522" y="313148"/>
                        <a:pt x="325428" y="313148"/>
                      </a:cubicBezTo>
                      <a:cubicBezTo>
                        <a:pt x="323382" y="313148"/>
                        <a:pt x="325428" y="305985"/>
                        <a:pt x="323382" y="305985"/>
                      </a:cubicBezTo>
                      <a:cubicBezTo>
                        <a:pt x="319288" y="305985"/>
                        <a:pt x="316218" y="309055"/>
                        <a:pt x="314171" y="310078"/>
                      </a:cubicBezTo>
                      <a:cubicBezTo>
                        <a:pt x="307008" y="313148"/>
                        <a:pt x="305984" y="304961"/>
                        <a:pt x="303938" y="312125"/>
                      </a:cubicBezTo>
                      <a:cubicBezTo>
                        <a:pt x="295751" y="329522"/>
                        <a:pt x="314171" y="335662"/>
                        <a:pt x="319288" y="329522"/>
                      </a:cubicBezTo>
                      <a:cubicBezTo>
                        <a:pt x="319288" y="327475"/>
                        <a:pt x="315195" y="324405"/>
                        <a:pt x="317241" y="324405"/>
                      </a:cubicBezTo>
                      <a:cubicBezTo>
                        <a:pt x="322358" y="324405"/>
                        <a:pt x="326452" y="327475"/>
                        <a:pt x="332592" y="327475"/>
                      </a:cubicBezTo>
                      <a:cubicBezTo>
                        <a:pt x="342825" y="327475"/>
                        <a:pt x="356129" y="315195"/>
                        <a:pt x="370456" y="318265"/>
                      </a:cubicBezTo>
                      <a:cubicBezTo>
                        <a:pt x="377620" y="318265"/>
                        <a:pt x="382736" y="326452"/>
                        <a:pt x="389900" y="327475"/>
                      </a:cubicBezTo>
                      <a:cubicBezTo>
                        <a:pt x="406274" y="332592"/>
                        <a:pt x="459488" y="331569"/>
                        <a:pt x="468699" y="351012"/>
                      </a:cubicBezTo>
                      <a:cubicBezTo>
                        <a:pt x="470745" y="357153"/>
                        <a:pt x="471769" y="362269"/>
                        <a:pt x="468699" y="368409"/>
                      </a:cubicBezTo>
                      <a:lnTo>
                        <a:pt x="446185" y="390923"/>
                      </a:lnTo>
                      <a:cubicBezTo>
                        <a:pt x="443115" y="395017"/>
                        <a:pt x="441068" y="399110"/>
                        <a:pt x="440045" y="404227"/>
                      </a:cubicBezTo>
                      <a:cubicBezTo>
                        <a:pt x="440045" y="406274"/>
                        <a:pt x="440045" y="408321"/>
                        <a:pt x="440045" y="409344"/>
                      </a:cubicBezTo>
                      <a:cubicBezTo>
                        <a:pt x="431858" y="423671"/>
                        <a:pt x="391947" y="479956"/>
                        <a:pt x="379666" y="480979"/>
                      </a:cubicBezTo>
                      <a:cubicBezTo>
                        <a:pt x="360222" y="483026"/>
                        <a:pt x="354082" y="472792"/>
                        <a:pt x="337709" y="486096"/>
                      </a:cubicBezTo>
                      <a:cubicBezTo>
                        <a:pt x="334638" y="488143"/>
                        <a:pt x="343849" y="489166"/>
                        <a:pt x="345896" y="488143"/>
                      </a:cubicBezTo>
                      <a:cubicBezTo>
                        <a:pt x="354082" y="488143"/>
                        <a:pt x="360222" y="482002"/>
                        <a:pt x="367386" y="480979"/>
                      </a:cubicBezTo>
                      <a:cubicBezTo>
                        <a:pt x="380690" y="480979"/>
                        <a:pt x="370456" y="489166"/>
                        <a:pt x="371479" y="492236"/>
                      </a:cubicBezTo>
                      <a:cubicBezTo>
                        <a:pt x="374550" y="499399"/>
                        <a:pt x="386830" y="500423"/>
                        <a:pt x="385806" y="507586"/>
                      </a:cubicBezTo>
                      <a:cubicBezTo>
                        <a:pt x="382736" y="529077"/>
                        <a:pt x="362269" y="510656"/>
                        <a:pt x="357152" y="511680"/>
                      </a:cubicBezTo>
                      <a:cubicBezTo>
                        <a:pt x="327475" y="516797"/>
                        <a:pt x="380690" y="529077"/>
                        <a:pt x="318265" y="523960"/>
                      </a:cubicBezTo>
                      <a:cubicBezTo>
                        <a:pt x="318265" y="523960"/>
                        <a:pt x="318265" y="534194"/>
                        <a:pt x="318265" y="534194"/>
                      </a:cubicBezTo>
                      <a:cubicBezTo>
                        <a:pt x="325428" y="537264"/>
                        <a:pt x="318265" y="531124"/>
                        <a:pt x="324405" y="532147"/>
                      </a:cubicBezTo>
                      <a:cubicBezTo>
                        <a:pt x="332592" y="534194"/>
                        <a:pt x="347942" y="546474"/>
                        <a:pt x="357152" y="540334"/>
                      </a:cubicBezTo>
                      <a:cubicBezTo>
                        <a:pt x="361246" y="537264"/>
                        <a:pt x="362269" y="531124"/>
                        <a:pt x="365339" y="529077"/>
                      </a:cubicBezTo>
                      <a:cubicBezTo>
                        <a:pt x="368409" y="527030"/>
                        <a:pt x="404227" y="554661"/>
                        <a:pt x="407297" y="558754"/>
                      </a:cubicBezTo>
                      <a:cubicBezTo>
                        <a:pt x="414461" y="563871"/>
                        <a:pt x="416507" y="587408"/>
                        <a:pt x="423671" y="595595"/>
                      </a:cubicBezTo>
                      <a:cubicBezTo>
                        <a:pt x="427764" y="599689"/>
                        <a:pt x="432881" y="600712"/>
                        <a:pt x="435951" y="603782"/>
                      </a:cubicBezTo>
                      <a:cubicBezTo>
                        <a:pt x="435951" y="605829"/>
                        <a:pt x="435951" y="607875"/>
                        <a:pt x="435951" y="610946"/>
                      </a:cubicBezTo>
                      <a:cubicBezTo>
                        <a:pt x="435951" y="617086"/>
                        <a:pt x="435951" y="623226"/>
                        <a:pt x="435951" y="629366"/>
                      </a:cubicBezTo>
                      <a:cubicBezTo>
                        <a:pt x="435951" y="646763"/>
                        <a:pt x="444138" y="717375"/>
                        <a:pt x="449255" y="731702"/>
                      </a:cubicBezTo>
                      <a:cubicBezTo>
                        <a:pt x="449255" y="733749"/>
                        <a:pt x="452325" y="727609"/>
                        <a:pt x="454372" y="728632"/>
                      </a:cubicBezTo>
                      <a:cubicBezTo>
                        <a:pt x="458465" y="728632"/>
                        <a:pt x="461535" y="734772"/>
                        <a:pt x="464605" y="736819"/>
                      </a:cubicBezTo>
                      <a:cubicBezTo>
                        <a:pt x="482002" y="747052"/>
                        <a:pt x="477909" y="738866"/>
                        <a:pt x="494283" y="759333"/>
                      </a:cubicBezTo>
                      <a:cubicBezTo>
                        <a:pt x="500423" y="766496"/>
                        <a:pt x="497353" y="777753"/>
                        <a:pt x="502470" y="784917"/>
                      </a:cubicBezTo>
                      <a:cubicBezTo>
                        <a:pt x="507586" y="795150"/>
                        <a:pt x="520890" y="784917"/>
                        <a:pt x="520890" y="805384"/>
                      </a:cubicBezTo>
                      <a:cubicBezTo>
                        <a:pt x="520890" y="825851"/>
                        <a:pt x="510656" y="811524"/>
                        <a:pt x="509633" y="816641"/>
                      </a:cubicBezTo>
                      <a:cubicBezTo>
                        <a:pt x="505539" y="831991"/>
                        <a:pt x="523960" y="854505"/>
                        <a:pt x="528054" y="867809"/>
                      </a:cubicBezTo>
                      <a:cubicBezTo>
                        <a:pt x="533170" y="886229"/>
                        <a:pt x="517820" y="859622"/>
                        <a:pt x="516796" y="879066"/>
                      </a:cubicBezTo>
                      <a:cubicBezTo>
                        <a:pt x="516796" y="884183"/>
                        <a:pt x="551591" y="920000"/>
                        <a:pt x="534194" y="938421"/>
                      </a:cubicBezTo>
                      <a:cubicBezTo>
                        <a:pt x="520890" y="951724"/>
                        <a:pt x="514750" y="936374"/>
                        <a:pt x="505539" y="960934"/>
                      </a:cubicBezTo>
                      <a:cubicBezTo>
                        <a:pt x="505539" y="964005"/>
                        <a:pt x="512703" y="960934"/>
                        <a:pt x="513726" y="960934"/>
                      </a:cubicBezTo>
                      <a:cubicBezTo>
                        <a:pt x="517820" y="964005"/>
                        <a:pt x="518843" y="969122"/>
                        <a:pt x="521913" y="972191"/>
                      </a:cubicBezTo>
                      <a:cubicBezTo>
                        <a:pt x="524983" y="975262"/>
                        <a:pt x="530100" y="980379"/>
                        <a:pt x="532147" y="978332"/>
                      </a:cubicBezTo>
                      <a:cubicBezTo>
                        <a:pt x="551591" y="966051"/>
                        <a:pt x="537264" y="953771"/>
                        <a:pt x="556707" y="955818"/>
                      </a:cubicBezTo>
                      <a:cubicBezTo>
                        <a:pt x="589455" y="960934"/>
                        <a:pt x="641646" y="975262"/>
                        <a:pt x="632436" y="1026430"/>
                      </a:cubicBezTo>
                      <a:cubicBezTo>
                        <a:pt x="629366" y="1042803"/>
                        <a:pt x="607875" y="1085784"/>
                        <a:pt x="591502" y="1091925"/>
                      </a:cubicBezTo>
                      <a:cubicBezTo>
                        <a:pt x="585362" y="1093971"/>
                        <a:pt x="577175" y="1082715"/>
                        <a:pt x="575128" y="1086808"/>
                      </a:cubicBezTo>
                      <a:cubicBezTo>
                        <a:pt x="566941" y="1104205"/>
                        <a:pt x="611969" y="1099088"/>
                        <a:pt x="573081" y="1110345"/>
                      </a:cubicBezTo>
                      <a:cubicBezTo>
                        <a:pt x="570011" y="1110345"/>
                        <a:pt x="567964" y="1110345"/>
                        <a:pt x="564894" y="1107275"/>
                      </a:cubicBezTo>
                      <a:cubicBezTo>
                        <a:pt x="564894" y="1107275"/>
                        <a:pt x="564894" y="1105228"/>
                        <a:pt x="562848" y="1105228"/>
                      </a:cubicBezTo>
                      <a:cubicBezTo>
                        <a:pt x="554661" y="1105228"/>
                        <a:pt x="543404" y="1105228"/>
                        <a:pt x="539310" y="1110345"/>
                      </a:cubicBezTo>
                      <a:cubicBezTo>
                        <a:pt x="536240" y="1116485"/>
                        <a:pt x="553637" y="1108299"/>
                        <a:pt x="557731" y="1113415"/>
                      </a:cubicBezTo>
                      <a:cubicBezTo>
                        <a:pt x="561824" y="1117509"/>
                        <a:pt x="557731" y="1124672"/>
                        <a:pt x="555684" y="1129789"/>
                      </a:cubicBezTo>
                      <a:cubicBezTo>
                        <a:pt x="547497" y="1142069"/>
                        <a:pt x="527030" y="1133882"/>
                        <a:pt x="516796" y="1137976"/>
                      </a:cubicBezTo>
                      <a:cubicBezTo>
                        <a:pt x="513726" y="1137976"/>
                        <a:pt x="506563" y="1142069"/>
                        <a:pt x="508610" y="1144116"/>
                      </a:cubicBezTo>
                      <a:cubicBezTo>
                        <a:pt x="508610" y="1144116"/>
                        <a:pt x="537264" y="1135929"/>
                        <a:pt x="536240" y="1148209"/>
                      </a:cubicBezTo>
                      <a:cubicBezTo>
                        <a:pt x="536240" y="1153326"/>
                        <a:pt x="524983" y="1148209"/>
                        <a:pt x="520890" y="1150256"/>
                      </a:cubicBezTo>
                      <a:cubicBezTo>
                        <a:pt x="517820" y="1153326"/>
                        <a:pt x="529077" y="1158443"/>
                        <a:pt x="532147" y="1156396"/>
                      </a:cubicBezTo>
                      <a:cubicBezTo>
                        <a:pt x="534194" y="1154350"/>
                        <a:pt x="534194" y="1148209"/>
                        <a:pt x="537264" y="1148209"/>
                      </a:cubicBezTo>
                      <a:cubicBezTo>
                        <a:pt x="541357" y="1148209"/>
                        <a:pt x="545451" y="1151279"/>
                        <a:pt x="548521" y="1154350"/>
                      </a:cubicBezTo>
                      <a:cubicBezTo>
                        <a:pt x="561824" y="1166630"/>
                        <a:pt x="520890" y="1160490"/>
                        <a:pt x="548521" y="1164583"/>
                      </a:cubicBezTo>
                      <a:cubicBezTo>
                        <a:pt x="561824" y="1166630"/>
                        <a:pt x="576151" y="1156396"/>
                        <a:pt x="590478" y="1161513"/>
                      </a:cubicBezTo>
                      <a:cubicBezTo>
                        <a:pt x="594572" y="1161513"/>
                        <a:pt x="584338" y="1167653"/>
                        <a:pt x="583315" y="1170723"/>
                      </a:cubicBezTo>
                      <a:cubicBezTo>
                        <a:pt x="581268" y="1177887"/>
                        <a:pt x="583315" y="1184027"/>
                        <a:pt x="581268" y="1192214"/>
                      </a:cubicBezTo>
                      <a:cubicBezTo>
                        <a:pt x="578198" y="1201424"/>
                        <a:pt x="560801" y="1198354"/>
                        <a:pt x="551591" y="1202447"/>
                      </a:cubicBezTo>
                      <a:cubicBezTo>
                        <a:pt x="547497" y="1205518"/>
                        <a:pt x="551591" y="1214728"/>
                        <a:pt x="545451" y="1216774"/>
                      </a:cubicBezTo>
                      <a:cubicBezTo>
                        <a:pt x="528054" y="1222915"/>
                        <a:pt x="537264" y="1207564"/>
                        <a:pt x="526007" y="1213704"/>
                      </a:cubicBezTo>
                      <a:cubicBezTo>
                        <a:pt x="515773" y="1220868"/>
                        <a:pt x="505539" y="1217798"/>
                        <a:pt x="495306" y="1221891"/>
                      </a:cubicBezTo>
                      <a:cubicBezTo>
                        <a:pt x="490189" y="1223938"/>
                        <a:pt x="488142" y="1231102"/>
                        <a:pt x="483026" y="1231102"/>
                      </a:cubicBezTo>
                      <a:cubicBezTo>
                        <a:pt x="474839" y="1231102"/>
                        <a:pt x="459488" y="1214728"/>
                        <a:pt x="450278" y="1212681"/>
                      </a:cubicBezTo>
                      <a:cubicBezTo>
                        <a:pt x="443115" y="1212681"/>
                        <a:pt x="396040" y="1222915"/>
                        <a:pt x="392970" y="1212681"/>
                      </a:cubicBezTo>
                      <a:cubicBezTo>
                        <a:pt x="392970" y="1207564"/>
                        <a:pt x="405250" y="1212681"/>
                        <a:pt x="396040" y="1204494"/>
                      </a:cubicBezTo>
                      <a:cubicBezTo>
                        <a:pt x="389900" y="1200401"/>
                        <a:pt x="392970" y="1209611"/>
                        <a:pt x="390923" y="1212681"/>
                      </a:cubicBezTo>
                      <a:cubicBezTo>
                        <a:pt x="388877" y="1212681"/>
                        <a:pt x="385806" y="1212681"/>
                        <a:pt x="384783" y="1209611"/>
                      </a:cubicBezTo>
                      <a:cubicBezTo>
                        <a:pt x="384783" y="1206541"/>
                        <a:pt x="391947" y="1203471"/>
                        <a:pt x="388877" y="1203471"/>
                      </a:cubicBezTo>
                      <a:cubicBezTo>
                        <a:pt x="385806" y="1203471"/>
                        <a:pt x="382736" y="1209611"/>
                        <a:pt x="380690" y="1208588"/>
                      </a:cubicBezTo>
                      <a:cubicBezTo>
                        <a:pt x="378643" y="1207564"/>
                        <a:pt x="383760" y="1202447"/>
                        <a:pt x="380690" y="1200401"/>
                      </a:cubicBezTo>
                      <a:cubicBezTo>
                        <a:pt x="373526" y="1192214"/>
                        <a:pt x="377620" y="1208588"/>
                        <a:pt x="374550" y="1208588"/>
                      </a:cubicBezTo>
                      <a:cubicBezTo>
                        <a:pt x="363293" y="1204494"/>
                        <a:pt x="354082" y="1185050"/>
                        <a:pt x="351012" y="1188120"/>
                      </a:cubicBezTo>
                      <a:cubicBezTo>
                        <a:pt x="346919" y="1193237"/>
                        <a:pt x="359199" y="1199377"/>
                        <a:pt x="358176" y="1205518"/>
                      </a:cubicBezTo>
                      <a:cubicBezTo>
                        <a:pt x="358176" y="1214728"/>
                        <a:pt x="303938" y="1202447"/>
                        <a:pt x="301891" y="1205518"/>
                      </a:cubicBezTo>
                      <a:cubicBezTo>
                        <a:pt x="298821" y="1210634"/>
                        <a:pt x="309055" y="1216774"/>
                        <a:pt x="308031" y="1222915"/>
                      </a:cubicBezTo>
                      <a:cubicBezTo>
                        <a:pt x="308031" y="1225985"/>
                        <a:pt x="301891" y="1222915"/>
                        <a:pt x="299844" y="1222915"/>
                      </a:cubicBezTo>
                      <a:lnTo>
                        <a:pt x="299844" y="1222915"/>
                      </a:lnTo>
                      <a:cubicBezTo>
                        <a:pt x="294728" y="1219845"/>
                        <a:pt x="279377" y="1209611"/>
                        <a:pt x="275284" y="1211658"/>
                      </a:cubicBezTo>
                      <a:cubicBezTo>
                        <a:pt x="269144" y="1214728"/>
                        <a:pt x="271190" y="1222915"/>
                        <a:pt x="268120" y="1228031"/>
                      </a:cubicBezTo>
                      <a:cubicBezTo>
                        <a:pt x="266073" y="1230078"/>
                        <a:pt x="270167" y="1221891"/>
                        <a:pt x="268120" y="1219845"/>
                      </a:cubicBezTo>
                      <a:cubicBezTo>
                        <a:pt x="266073" y="1214728"/>
                        <a:pt x="260957" y="1211658"/>
                        <a:pt x="256863" y="1207564"/>
                      </a:cubicBezTo>
                      <a:cubicBezTo>
                        <a:pt x="244583" y="1195284"/>
                        <a:pt x="207742" y="1186074"/>
                        <a:pt x="190345" y="1193237"/>
                      </a:cubicBezTo>
                      <a:cubicBezTo>
                        <a:pt x="190345" y="1193237"/>
                        <a:pt x="180111" y="1239288"/>
                        <a:pt x="165784" y="1246452"/>
                      </a:cubicBezTo>
                      <a:cubicBezTo>
                        <a:pt x="154527" y="1251569"/>
                        <a:pt x="134060" y="1222915"/>
                        <a:pt x="126897" y="1219845"/>
                      </a:cubicBezTo>
                      <a:cubicBezTo>
                        <a:pt x="121780" y="1216774"/>
                        <a:pt x="136107" y="1228031"/>
                        <a:pt x="123826" y="1225985"/>
                      </a:cubicBezTo>
                      <a:cubicBezTo>
                        <a:pt x="112570" y="1222915"/>
                        <a:pt x="96196" y="1211658"/>
                        <a:pt x="82892" y="1215751"/>
                      </a:cubicBezTo>
                      <a:cubicBezTo>
                        <a:pt x="77775" y="1215751"/>
                        <a:pt x="79822" y="1224961"/>
                        <a:pt x="75729" y="1227008"/>
                      </a:cubicBezTo>
                      <a:cubicBezTo>
                        <a:pt x="69588" y="1229055"/>
                        <a:pt x="63448" y="1224961"/>
                        <a:pt x="56285" y="1224961"/>
                      </a:cubicBezTo>
                      <a:cubicBezTo>
                        <a:pt x="49121" y="1224961"/>
                        <a:pt x="54238" y="1224961"/>
                        <a:pt x="53215" y="1224961"/>
                      </a:cubicBezTo>
                      <a:cubicBezTo>
                        <a:pt x="51168" y="1230078"/>
                        <a:pt x="39911" y="1253615"/>
                        <a:pt x="35818" y="1253615"/>
                      </a:cubicBezTo>
                      <a:cubicBezTo>
                        <a:pt x="29677" y="1253615"/>
                        <a:pt x="32747" y="1240312"/>
                        <a:pt x="28654" y="1235195"/>
                      </a:cubicBezTo>
                      <a:cubicBezTo>
                        <a:pt x="22514" y="1225985"/>
                        <a:pt x="0" y="1232125"/>
                        <a:pt x="0" y="1221891"/>
                      </a:cubicBezTo>
                      <a:cubicBezTo>
                        <a:pt x="0" y="1211658"/>
                        <a:pt x="38888" y="1213704"/>
                        <a:pt x="38888" y="1213704"/>
                      </a:cubicBezTo>
                      <a:cubicBezTo>
                        <a:pt x="42981" y="1213704"/>
                        <a:pt x="47075" y="1208588"/>
                        <a:pt x="49121" y="1205518"/>
                      </a:cubicBezTo>
                      <a:cubicBezTo>
                        <a:pt x="51168" y="1205518"/>
                        <a:pt x="49121" y="1200401"/>
                        <a:pt x="51168" y="1199377"/>
                      </a:cubicBezTo>
                      <a:cubicBezTo>
                        <a:pt x="53215" y="1197331"/>
                        <a:pt x="57308" y="1199377"/>
                        <a:pt x="59355" y="1199377"/>
                      </a:cubicBezTo>
                      <a:cubicBezTo>
                        <a:pt x="66518" y="1193237"/>
                        <a:pt x="67542" y="1185050"/>
                        <a:pt x="74705" y="1179934"/>
                      </a:cubicBezTo>
                      <a:cubicBezTo>
                        <a:pt x="77775" y="1177887"/>
                        <a:pt x="82892" y="1181980"/>
                        <a:pt x="84939" y="1179934"/>
                      </a:cubicBezTo>
                      <a:cubicBezTo>
                        <a:pt x="88009" y="1177887"/>
                        <a:pt x="86986" y="1173793"/>
                        <a:pt x="90056" y="1171747"/>
                      </a:cubicBezTo>
                      <a:cubicBezTo>
                        <a:pt x="95172" y="1166630"/>
                        <a:pt x="103359" y="1165606"/>
                        <a:pt x="108476" y="1160490"/>
                      </a:cubicBezTo>
                      <a:cubicBezTo>
                        <a:pt x="111546" y="1156396"/>
                        <a:pt x="110523" y="1134906"/>
                        <a:pt x="116663" y="1131836"/>
                      </a:cubicBezTo>
                      <a:cubicBezTo>
                        <a:pt x="120756" y="1131836"/>
                        <a:pt x="124850" y="1138999"/>
                        <a:pt x="127920" y="1140022"/>
                      </a:cubicBezTo>
                      <a:cubicBezTo>
                        <a:pt x="150434" y="1142069"/>
                        <a:pt x="123826" y="1108299"/>
                        <a:pt x="178065" y="1117509"/>
                      </a:cubicBezTo>
                      <a:cubicBezTo>
                        <a:pt x="196485" y="1120579"/>
                        <a:pt x="220022" y="1145139"/>
                        <a:pt x="238443" y="1130812"/>
                      </a:cubicBezTo>
                      <a:cubicBezTo>
                        <a:pt x="244583" y="1125695"/>
                        <a:pt x="242536" y="1116485"/>
                        <a:pt x="245606" y="1110345"/>
                      </a:cubicBezTo>
                      <a:cubicBezTo>
                        <a:pt x="245606" y="1108299"/>
                        <a:pt x="292681" y="1079644"/>
                        <a:pt x="298821" y="1072481"/>
                      </a:cubicBezTo>
                      <a:cubicBezTo>
                        <a:pt x="304961" y="1065317"/>
                        <a:pt x="274260" y="1085784"/>
                        <a:pt x="270167" y="1088854"/>
                      </a:cubicBezTo>
                      <a:cubicBezTo>
                        <a:pt x="265050" y="1090901"/>
                        <a:pt x="260957" y="1091925"/>
                        <a:pt x="255840" y="1092948"/>
                      </a:cubicBezTo>
                      <a:cubicBezTo>
                        <a:pt x="252770" y="1092948"/>
                        <a:pt x="250723" y="1087831"/>
                        <a:pt x="247653" y="1088854"/>
                      </a:cubicBezTo>
                      <a:cubicBezTo>
                        <a:pt x="224116" y="1096018"/>
                        <a:pt x="229233" y="1115462"/>
                        <a:pt x="200578" y="1099088"/>
                      </a:cubicBezTo>
                      <a:cubicBezTo>
                        <a:pt x="191368" y="1091925"/>
                        <a:pt x="192392" y="1075551"/>
                        <a:pt x="184205" y="1067364"/>
                      </a:cubicBezTo>
                      <a:cubicBezTo>
                        <a:pt x="176018" y="1059177"/>
                        <a:pt x="161691" y="1076574"/>
                        <a:pt x="152481" y="1072481"/>
                      </a:cubicBezTo>
                      <a:cubicBezTo>
                        <a:pt x="150434" y="1072481"/>
                        <a:pt x="148387" y="1041780"/>
                        <a:pt x="147364" y="1038710"/>
                      </a:cubicBezTo>
                      <a:cubicBezTo>
                        <a:pt x="147364" y="1036663"/>
                        <a:pt x="145317" y="1042803"/>
                        <a:pt x="143270" y="1042803"/>
                      </a:cubicBezTo>
                      <a:cubicBezTo>
                        <a:pt x="136107" y="1042803"/>
                        <a:pt x="145317" y="1035640"/>
                        <a:pt x="121780" y="1042803"/>
                      </a:cubicBezTo>
                      <a:cubicBezTo>
                        <a:pt x="118710" y="1042803"/>
                        <a:pt x="119733" y="1048943"/>
                        <a:pt x="117686" y="1050990"/>
                      </a:cubicBezTo>
                      <a:cubicBezTo>
                        <a:pt x="111546" y="1053037"/>
                        <a:pt x="104383" y="1055084"/>
                        <a:pt x="98242" y="1053037"/>
                      </a:cubicBezTo>
                      <a:cubicBezTo>
                        <a:pt x="93126" y="1053037"/>
                        <a:pt x="84939" y="1045873"/>
                        <a:pt x="86986" y="1042803"/>
                      </a:cubicBezTo>
                      <a:cubicBezTo>
                        <a:pt x="90056" y="1036663"/>
                        <a:pt x="99266" y="1040757"/>
                        <a:pt x="105406" y="1039733"/>
                      </a:cubicBezTo>
                      <a:cubicBezTo>
                        <a:pt x="108476" y="1039733"/>
                        <a:pt x="81869" y="1037686"/>
                        <a:pt x="78799" y="1033593"/>
                      </a:cubicBezTo>
                      <a:cubicBezTo>
                        <a:pt x="74705" y="1027453"/>
                        <a:pt x="76752" y="1020290"/>
                        <a:pt x="76752" y="1013126"/>
                      </a:cubicBezTo>
                      <a:cubicBezTo>
                        <a:pt x="76752" y="993682"/>
                        <a:pt x="112570" y="1004939"/>
                        <a:pt x="116663" y="1002892"/>
                      </a:cubicBezTo>
                      <a:cubicBezTo>
                        <a:pt x="122803" y="1000846"/>
                        <a:pt x="123826" y="991635"/>
                        <a:pt x="129967" y="990612"/>
                      </a:cubicBezTo>
                      <a:cubicBezTo>
                        <a:pt x="135083" y="990612"/>
                        <a:pt x="139177" y="995729"/>
                        <a:pt x="144294" y="994706"/>
                      </a:cubicBezTo>
                      <a:cubicBezTo>
                        <a:pt x="159644" y="990612"/>
                        <a:pt x="190345" y="965028"/>
                        <a:pt x="196485" y="951724"/>
                      </a:cubicBezTo>
                      <a:cubicBezTo>
                        <a:pt x="198532" y="947631"/>
                        <a:pt x="194438" y="910790"/>
                        <a:pt x="188298" y="904650"/>
                      </a:cubicBezTo>
                      <a:cubicBezTo>
                        <a:pt x="171924" y="884183"/>
                        <a:pt x="153504" y="942514"/>
                        <a:pt x="147364" y="902603"/>
                      </a:cubicBezTo>
                      <a:cubicBezTo>
                        <a:pt x="145317" y="895440"/>
                        <a:pt x="165784" y="894416"/>
                        <a:pt x="178065" y="885206"/>
                      </a:cubicBezTo>
                      <a:cubicBezTo>
                        <a:pt x="180111" y="882136"/>
                        <a:pt x="178065" y="877019"/>
                        <a:pt x="181135" y="874972"/>
                      </a:cubicBezTo>
                      <a:cubicBezTo>
                        <a:pt x="183181" y="871902"/>
                        <a:pt x="185228" y="869856"/>
                        <a:pt x="187275" y="868832"/>
                      </a:cubicBezTo>
                      <a:cubicBezTo>
                        <a:pt x="191368" y="865762"/>
                        <a:pt x="195462" y="864739"/>
                        <a:pt x="197508" y="863715"/>
                      </a:cubicBezTo>
                      <a:cubicBezTo>
                        <a:pt x="204672" y="863715"/>
                        <a:pt x="209789" y="866786"/>
                        <a:pt x="223092" y="861669"/>
                      </a:cubicBezTo>
                      <a:cubicBezTo>
                        <a:pt x="225139" y="861669"/>
                        <a:pt x="218999" y="853482"/>
                        <a:pt x="223092" y="854505"/>
                      </a:cubicBezTo>
                      <a:cubicBezTo>
                        <a:pt x="230256" y="854505"/>
                        <a:pt x="233326" y="862692"/>
                        <a:pt x="240489" y="863715"/>
                      </a:cubicBezTo>
                      <a:cubicBezTo>
                        <a:pt x="253793" y="865762"/>
                        <a:pt x="256863" y="853482"/>
                        <a:pt x="266073" y="861669"/>
                      </a:cubicBezTo>
                      <a:cubicBezTo>
                        <a:pt x="271190" y="866786"/>
                        <a:pt x="273237" y="881113"/>
                        <a:pt x="278354" y="877019"/>
                      </a:cubicBezTo>
                      <a:cubicBezTo>
                        <a:pt x="284494" y="872926"/>
                        <a:pt x="273237" y="862692"/>
                        <a:pt x="275284" y="855529"/>
                      </a:cubicBezTo>
                      <a:cubicBezTo>
                        <a:pt x="275284" y="851435"/>
                        <a:pt x="293704" y="853482"/>
                        <a:pt x="305984" y="868832"/>
                      </a:cubicBezTo>
                      <a:cubicBezTo>
                        <a:pt x="309055" y="871902"/>
                        <a:pt x="297798" y="868832"/>
                        <a:pt x="294728" y="866786"/>
                      </a:cubicBezTo>
                      <a:cubicBezTo>
                        <a:pt x="286541" y="861669"/>
                        <a:pt x="282447" y="847342"/>
                        <a:pt x="284494" y="837108"/>
                      </a:cubicBezTo>
                      <a:cubicBezTo>
                        <a:pt x="284494" y="830968"/>
                        <a:pt x="291657" y="826875"/>
                        <a:pt x="295751" y="822781"/>
                      </a:cubicBezTo>
                      <a:cubicBezTo>
                        <a:pt x="299844" y="819711"/>
                        <a:pt x="309055" y="822781"/>
                        <a:pt x="308031" y="817664"/>
                      </a:cubicBezTo>
                      <a:cubicBezTo>
                        <a:pt x="305984" y="811524"/>
                        <a:pt x="294728" y="811524"/>
                        <a:pt x="292681" y="806407"/>
                      </a:cubicBezTo>
                      <a:cubicBezTo>
                        <a:pt x="280400" y="779800"/>
                        <a:pt x="313148" y="800267"/>
                        <a:pt x="313148" y="789010"/>
                      </a:cubicBezTo>
                      <a:cubicBezTo>
                        <a:pt x="313148" y="782870"/>
                        <a:pt x="305984" y="785940"/>
                        <a:pt x="309055" y="779800"/>
                      </a:cubicBezTo>
                      <a:cubicBezTo>
                        <a:pt x="312125" y="772636"/>
                        <a:pt x="320312" y="768543"/>
                        <a:pt x="319288" y="760356"/>
                      </a:cubicBezTo>
                      <a:cubicBezTo>
                        <a:pt x="319288" y="746029"/>
                        <a:pt x="307008" y="771613"/>
                        <a:pt x="293704" y="772636"/>
                      </a:cubicBezTo>
                      <a:cubicBezTo>
                        <a:pt x="285517" y="772636"/>
                        <a:pt x="296774" y="754216"/>
                        <a:pt x="293704" y="747052"/>
                      </a:cubicBezTo>
                      <a:cubicBezTo>
                        <a:pt x="291657" y="742959"/>
                        <a:pt x="286541" y="755239"/>
                        <a:pt x="283471" y="754216"/>
                      </a:cubicBezTo>
                      <a:cubicBezTo>
                        <a:pt x="272214" y="750123"/>
                        <a:pt x="281424" y="739889"/>
                        <a:pt x="280400" y="733749"/>
                      </a:cubicBezTo>
                      <a:lnTo>
                        <a:pt x="269144" y="710211"/>
                      </a:lnTo>
                      <a:cubicBezTo>
                        <a:pt x="269144" y="698955"/>
                        <a:pt x="299844" y="667231"/>
                        <a:pt x="300868" y="667231"/>
                      </a:cubicBezTo>
                      <a:cubicBezTo>
                        <a:pt x="302914" y="667231"/>
                        <a:pt x="300868" y="673371"/>
                        <a:pt x="303938" y="672347"/>
                      </a:cubicBezTo>
                      <a:cubicBezTo>
                        <a:pt x="312125" y="670300"/>
                        <a:pt x="322358" y="668254"/>
                        <a:pt x="324405" y="662114"/>
                      </a:cubicBezTo>
                      <a:cubicBezTo>
                        <a:pt x="326452" y="655973"/>
                        <a:pt x="313148" y="662114"/>
                        <a:pt x="307008" y="662114"/>
                      </a:cubicBezTo>
                      <a:cubicBezTo>
                        <a:pt x="302914" y="662114"/>
                        <a:pt x="298821" y="655973"/>
                        <a:pt x="294728" y="656997"/>
                      </a:cubicBezTo>
                      <a:cubicBezTo>
                        <a:pt x="288587" y="659043"/>
                        <a:pt x="286541" y="666207"/>
                        <a:pt x="280400" y="668254"/>
                      </a:cubicBezTo>
                      <a:cubicBezTo>
                        <a:pt x="275284" y="670300"/>
                        <a:pt x="270167" y="666207"/>
                        <a:pt x="265050" y="668254"/>
                      </a:cubicBezTo>
                      <a:cubicBezTo>
                        <a:pt x="258910" y="670300"/>
                        <a:pt x="256863" y="675417"/>
                        <a:pt x="251746" y="676441"/>
                      </a:cubicBezTo>
                      <a:cubicBezTo>
                        <a:pt x="249700" y="676441"/>
                        <a:pt x="246630" y="676441"/>
                        <a:pt x="245606" y="676441"/>
                      </a:cubicBezTo>
                      <a:cubicBezTo>
                        <a:pt x="245606" y="673371"/>
                        <a:pt x="250723" y="668254"/>
                        <a:pt x="247653" y="668254"/>
                      </a:cubicBezTo>
                      <a:cubicBezTo>
                        <a:pt x="244583" y="668254"/>
                        <a:pt x="245606" y="674394"/>
                        <a:pt x="243560" y="676441"/>
                      </a:cubicBezTo>
                      <a:cubicBezTo>
                        <a:pt x="243560" y="676441"/>
                        <a:pt x="240489" y="676441"/>
                        <a:pt x="239466" y="676441"/>
                      </a:cubicBezTo>
                      <a:cubicBezTo>
                        <a:pt x="234349" y="670300"/>
                        <a:pt x="234349" y="655973"/>
                        <a:pt x="224116" y="653927"/>
                      </a:cubicBezTo>
                      <a:cubicBezTo>
                        <a:pt x="210812" y="650857"/>
                        <a:pt x="229233" y="667231"/>
                        <a:pt x="218999" y="682581"/>
                      </a:cubicBezTo>
                      <a:cubicBezTo>
                        <a:pt x="214905" y="688721"/>
                        <a:pt x="210812" y="673371"/>
                        <a:pt x="206719" y="667231"/>
                      </a:cubicBezTo>
                      <a:cubicBezTo>
                        <a:pt x="179088" y="630389"/>
                        <a:pt x="206719" y="673371"/>
                        <a:pt x="169878" y="650857"/>
                      </a:cubicBezTo>
                      <a:cubicBezTo>
                        <a:pt x="160667" y="644716"/>
                        <a:pt x="183181" y="650857"/>
                        <a:pt x="182158" y="644716"/>
                      </a:cubicBezTo>
                      <a:cubicBezTo>
                        <a:pt x="182158" y="622203"/>
                        <a:pt x="185228" y="624249"/>
                        <a:pt x="198532" y="608899"/>
                      </a:cubicBezTo>
                      <a:cubicBezTo>
                        <a:pt x="223092" y="581268"/>
                        <a:pt x="181135" y="614016"/>
                        <a:pt x="211835" y="585362"/>
                      </a:cubicBezTo>
                      <a:cubicBezTo>
                        <a:pt x="214905" y="582291"/>
                        <a:pt x="221046" y="582291"/>
                        <a:pt x="223092" y="578198"/>
                      </a:cubicBezTo>
                      <a:cubicBezTo>
                        <a:pt x="227186" y="571035"/>
                        <a:pt x="208765" y="549544"/>
                        <a:pt x="207742" y="547497"/>
                      </a:cubicBezTo>
                      <a:cubicBezTo>
                        <a:pt x="207742" y="544427"/>
                        <a:pt x="212859" y="544427"/>
                        <a:pt x="213882" y="541357"/>
                      </a:cubicBezTo>
                      <a:cubicBezTo>
                        <a:pt x="216952" y="534194"/>
                        <a:pt x="213882" y="526007"/>
                        <a:pt x="216952" y="517820"/>
                      </a:cubicBezTo>
                      <a:cubicBezTo>
                        <a:pt x="221046" y="509633"/>
                        <a:pt x="228209" y="517820"/>
                        <a:pt x="237419" y="522937"/>
                      </a:cubicBezTo>
                      <a:cubicBezTo>
                        <a:pt x="269144" y="537264"/>
                        <a:pt x="221046" y="514750"/>
                        <a:pt x="221046" y="512703"/>
                      </a:cubicBezTo>
                      <a:cubicBezTo>
                        <a:pt x="217976" y="506563"/>
                        <a:pt x="221046" y="499399"/>
                        <a:pt x="221046" y="491213"/>
                      </a:cubicBezTo>
                      <a:cubicBezTo>
                        <a:pt x="221046" y="486096"/>
                        <a:pt x="225139" y="480979"/>
                        <a:pt x="221046" y="476886"/>
                      </a:cubicBezTo>
                      <a:cubicBezTo>
                        <a:pt x="221046" y="476886"/>
                        <a:pt x="182158" y="497353"/>
                        <a:pt x="179088" y="500423"/>
                      </a:cubicBezTo>
                      <a:cubicBezTo>
                        <a:pt x="170901" y="507586"/>
                        <a:pt x="184205" y="520890"/>
                        <a:pt x="182158" y="531124"/>
                      </a:cubicBezTo>
                      <a:cubicBezTo>
                        <a:pt x="182158" y="535217"/>
                        <a:pt x="173971" y="534194"/>
                        <a:pt x="170901" y="537264"/>
                      </a:cubicBezTo>
                      <a:cubicBezTo>
                        <a:pt x="167831" y="540334"/>
                        <a:pt x="166808" y="542381"/>
                        <a:pt x="166808" y="545451"/>
                      </a:cubicBezTo>
                      <a:cubicBezTo>
                        <a:pt x="166808" y="548521"/>
                        <a:pt x="166808" y="552614"/>
                        <a:pt x="166808" y="553638"/>
                      </a:cubicBezTo>
                      <a:cubicBezTo>
                        <a:pt x="163738" y="561824"/>
                        <a:pt x="156574" y="564895"/>
                        <a:pt x="153504" y="573081"/>
                      </a:cubicBezTo>
                      <a:cubicBezTo>
                        <a:pt x="153504" y="575128"/>
                        <a:pt x="158621" y="579222"/>
                        <a:pt x="156574" y="580245"/>
                      </a:cubicBezTo>
                      <a:cubicBezTo>
                        <a:pt x="149410" y="584338"/>
                        <a:pt x="141224" y="587408"/>
                        <a:pt x="133037" y="584338"/>
                      </a:cubicBezTo>
                      <a:cubicBezTo>
                        <a:pt x="126897" y="581268"/>
                        <a:pt x="141224" y="574105"/>
                        <a:pt x="143270" y="568988"/>
                      </a:cubicBezTo>
                      <a:cubicBezTo>
                        <a:pt x="149410" y="560801"/>
                        <a:pt x="147364" y="548521"/>
                        <a:pt x="152481" y="541357"/>
                      </a:cubicBezTo>
                      <a:lnTo>
                        <a:pt x="172948" y="523960"/>
                      </a:lnTo>
                      <a:cubicBezTo>
                        <a:pt x="170901" y="518843"/>
                        <a:pt x="160667" y="526007"/>
                        <a:pt x="158621" y="520890"/>
                      </a:cubicBezTo>
                      <a:cubicBezTo>
                        <a:pt x="156574" y="516797"/>
                        <a:pt x="184205" y="500423"/>
                        <a:pt x="170901" y="497353"/>
                      </a:cubicBezTo>
                      <a:cubicBezTo>
                        <a:pt x="164761" y="495306"/>
                        <a:pt x="162714" y="509633"/>
                        <a:pt x="157597" y="506563"/>
                      </a:cubicBezTo>
                      <a:cubicBezTo>
                        <a:pt x="151457" y="501446"/>
                        <a:pt x="170901" y="498376"/>
                        <a:pt x="174994" y="491213"/>
                      </a:cubicBezTo>
                      <a:cubicBezTo>
                        <a:pt x="179088" y="483026"/>
                        <a:pt x="174994" y="466652"/>
                        <a:pt x="179088" y="459488"/>
                      </a:cubicBezTo>
                      <a:cubicBezTo>
                        <a:pt x="181135" y="453348"/>
                        <a:pt x="186251" y="448231"/>
                        <a:pt x="190345" y="447208"/>
                      </a:cubicBezTo>
                      <a:cubicBezTo>
                        <a:pt x="195462" y="447208"/>
                        <a:pt x="203649" y="456418"/>
                        <a:pt x="203649" y="452325"/>
                      </a:cubicBezTo>
                      <a:cubicBezTo>
                        <a:pt x="203649" y="448231"/>
                        <a:pt x="193415" y="447208"/>
                        <a:pt x="190345" y="443115"/>
                      </a:cubicBezTo>
                      <a:cubicBezTo>
                        <a:pt x="183181" y="429811"/>
                        <a:pt x="223092" y="422647"/>
                        <a:pt x="224116" y="422647"/>
                      </a:cubicBezTo>
                      <a:cubicBezTo>
                        <a:pt x="227186" y="419577"/>
                        <a:pt x="211835" y="422647"/>
                        <a:pt x="211835" y="419577"/>
                      </a:cubicBezTo>
                      <a:cubicBezTo>
                        <a:pt x="211835" y="413437"/>
                        <a:pt x="221046" y="412414"/>
                        <a:pt x="223092" y="407297"/>
                      </a:cubicBezTo>
                      <a:cubicBezTo>
                        <a:pt x="225139" y="404227"/>
                        <a:pt x="216952" y="409344"/>
                        <a:pt x="214905" y="412414"/>
                      </a:cubicBezTo>
                      <a:cubicBezTo>
                        <a:pt x="207742" y="417531"/>
                        <a:pt x="208765" y="419577"/>
                        <a:pt x="203649" y="421624"/>
                      </a:cubicBezTo>
                      <a:cubicBezTo>
                        <a:pt x="191368" y="428788"/>
                        <a:pt x="180111" y="439021"/>
                        <a:pt x="170901" y="434928"/>
                      </a:cubicBezTo>
                      <a:cubicBezTo>
                        <a:pt x="170901" y="436975"/>
                        <a:pt x="172948" y="437998"/>
                        <a:pt x="174994" y="439021"/>
                      </a:cubicBezTo>
                      <a:cubicBezTo>
                        <a:pt x="174994" y="441068"/>
                        <a:pt x="180111" y="443115"/>
                        <a:pt x="178065" y="445161"/>
                      </a:cubicBezTo>
                      <a:cubicBezTo>
                        <a:pt x="169878" y="452325"/>
                        <a:pt x="132013" y="465629"/>
                        <a:pt x="124850" y="452325"/>
                      </a:cubicBezTo>
                      <a:cubicBezTo>
                        <a:pt x="124850" y="452325"/>
                        <a:pt x="124850" y="448231"/>
                        <a:pt x="124850" y="448231"/>
                      </a:cubicBezTo>
                      <a:cubicBezTo>
                        <a:pt x="144294" y="440045"/>
                        <a:pt x="128943" y="469722"/>
                        <a:pt x="152481" y="436975"/>
                      </a:cubicBezTo>
                      <a:cubicBezTo>
                        <a:pt x="167831" y="416507"/>
                        <a:pt x="107453" y="427764"/>
                        <a:pt x="150434" y="413437"/>
                      </a:cubicBezTo>
                      <a:cubicBezTo>
                        <a:pt x="152481" y="417531"/>
                        <a:pt x="154527" y="421624"/>
                        <a:pt x="157597" y="423671"/>
                      </a:cubicBezTo>
                      <a:cubicBezTo>
                        <a:pt x="157597" y="425718"/>
                        <a:pt x="160667" y="427764"/>
                        <a:pt x="162714" y="428788"/>
                      </a:cubicBezTo>
                      <a:cubicBezTo>
                        <a:pt x="160667" y="425718"/>
                        <a:pt x="158621" y="421624"/>
                        <a:pt x="157597" y="417531"/>
                      </a:cubicBezTo>
                      <a:cubicBezTo>
                        <a:pt x="157597" y="414461"/>
                        <a:pt x="164761" y="417531"/>
                        <a:pt x="166808" y="417531"/>
                      </a:cubicBezTo>
                      <a:cubicBezTo>
                        <a:pt x="174994" y="417531"/>
                        <a:pt x="182158" y="421624"/>
                        <a:pt x="189321" y="417531"/>
                      </a:cubicBezTo>
                      <a:cubicBezTo>
                        <a:pt x="197508" y="413437"/>
                        <a:pt x="137130" y="414461"/>
                        <a:pt x="145317" y="403204"/>
                      </a:cubicBezTo>
                      <a:cubicBezTo>
                        <a:pt x="151457" y="395017"/>
                        <a:pt x="176018" y="406274"/>
                        <a:pt x="178065" y="403204"/>
                      </a:cubicBezTo>
                      <a:cubicBezTo>
                        <a:pt x="182158" y="393993"/>
                        <a:pt x="154527" y="381713"/>
                        <a:pt x="181135" y="375573"/>
                      </a:cubicBezTo>
                      <a:cubicBezTo>
                        <a:pt x="188298" y="373526"/>
                        <a:pt x="194438" y="382737"/>
                        <a:pt x="202625" y="380690"/>
                      </a:cubicBezTo>
                      <a:cubicBezTo>
                        <a:pt x="228209" y="374550"/>
                        <a:pt x="195462" y="357153"/>
                        <a:pt x="195462" y="357153"/>
                      </a:cubicBezTo>
                      <a:cubicBezTo>
                        <a:pt x="198532" y="349989"/>
                        <a:pt x="212859" y="359199"/>
                        <a:pt x="217976" y="353059"/>
                      </a:cubicBezTo>
                      <a:cubicBezTo>
                        <a:pt x="223092" y="346919"/>
                        <a:pt x="217976" y="337709"/>
                        <a:pt x="217976" y="329522"/>
                      </a:cubicBezTo>
                      <a:cubicBezTo>
                        <a:pt x="217976" y="321335"/>
                        <a:pt x="217976" y="318265"/>
                        <a:pt x="217976" y="314171"/>
                      </a:cubicBezTo>
                      <a:cubicBezTo>
                        <a:pt x="217976" y="310078"/>
                        <a:pt x="185228" y="278354"/>
                        <a:pt x="206719" y="270167"/>
                      </a:cubicBezTo>
                      <a:cubicBezTo>
                        <a:pt x="211835" y="267097"/>
                        <a:pt x="212859" y="285517"/>
                        <a:pt x="217976" y="283471"/>
                      </a:cubicBezTo>
                      <a:cubicBezTo>
                        <a:pt x="226162" y="281424"/>
                        <a:pt x="214905" y="259933"/>
                        <a:pt x="226162" y="266073"/>
                      </a:cubicBezTo>
                      <a:cubicBezTo>
                        <a:pt x="241513" y="274260"/>
                        <a:pt x="242536" y="275284"/>
                        <a:pt x="242536" y="274260"/>
                      </a:cubicBezTo>
                      <a:cubicBezTo>
                        <a:pt x="245606" y="261980"/>
                        <a:pt x="234349" y="260957"/>
                        <a:pt x="235373" y="248676"/>
                      </a:cubicBezTo>
                      <a:cubicBezTo>
                        <a:pt x="235373" y="243560"/>
                        <a:pt x="247653" y="254817"/>
                        <a:pt x="249700" y="248676"/>
                      </a:cubicBezTo>
                      <a:cubicBezTo>
                        <a:pt x="253793" y="241513"/>
                        <a:pt x="244583" y="233326"/>
                        <a:pt x="245606" y="226163"/>
                      </a:cubicBezTo>
                      <a:cubicBezTo>
                        <a:pt x="245606" y="223092"/>
                        <a:pt x="248676" y="231279"/>
                        <a:pt x="251746" y="231279"/>
                      </a:cubicBezTo>
                      <a:cubicBezTo>
                        <a:pt x="258910" y="234349"/>
                        <a:pt x="269144" y="239466"/>
                        <a:pt x="274260" y="234349"/>
                      </a:cubicBezTo>
                      <a:cubicBezTo>
                        <a:pt x="278354" y="229233"/>
                        <a:pt x="265050" y="225139"/>
                        <a:pt x="263003" y="218999"/>
                      </a:cubicBezTo>
                      <a:cubicBezTo>
                        <a:pt x="257887" y="202625"/>
                        <a:pt x="272214" y="214905"/>
                        <a:pt x="272214" y="214905"/>
                      </a:cubicBezTo>
                      <a:cubicBezTo>
                        <a:pt x="274260" y="212859"/>
                        <a:pt x="269144" y="208765"/>
                        <a:pt x="270167" y="206719"/>
                      </a:cubicBezTo>
                      <a:cubicBezTo>
                        <a:pt x="272214" y="206719"/>
                        <a:pt x="277330" y="210812"/>
                        <a:pt x="277330" y="208765"/>
                      </a:cubicBezTo>
                      <a:cubicBezTo>
                        <a:pt x="277330" y="205695"/>
                        <a:pt x="270167" y="203649"/>
                        <a:pt x="271190" y="200579"/>
                      </a:cubicBezTo>
                      <a:cubicBezTo>
                        <a:pt x="271190" y="193415"/>
                        <a:pt x="278354" y="189322"/>
                        <a:pt x="281424" y="183181"/>
                      </a:cubicBezTo>
                      <a:close/>
                      <a:moveTo>
                        <a:pt x="566941" y="0"/>
                      </a:moveTo>
                      <a:cubicBezTo>
                        <a:pt x="566941" y="3070"/>
                        <a:pt x="568988" y="5117"/>
                        <a:pt x="566941" y="7164"/>
                      </a:cubicBezTo>
                      <a:cubicBezTo>
                        <a:pt x="566941" y="9210"/>
                        <a:pt x="560801" y="7164"/>
                        <a:pt x="560801" y="7164"/>
                      </a:cubicBezTo>
                      <a:cubicBezTo>
                        <a:pt x="560801" y="12280"/>
                        <a:pt x="568988" y="2047"/>
                        <a:pt x="574105" y="3070"/>
                      </a:cubicBezTo>
                      <a:cubicBezTo>
                        <a:pt x="577175" y="3070"/>
                        <a:pt x="568988" y="8187"/>
                        <a:pt x="566941" y="11257"/>
                      </a:cubicBezTo>
                      <a:cubicBezTo>
                        <a:pt x="566941" y="11257"/>
                        <a:pt x="571035" y="15350"/>
                        <a:pt x="570011" y="16374"/>
                      </a:cubicBezTo>
                      <a:cubicBezTo>
                        <a:pt x="567964" y="16374"/>
                        <a:pt x="563871" y="12280"/>
                        <a:pt x="562848" y="16374"/>
                      </a:cubicBezTo>
                      <a:cubicBezTo>
                        <a:pt x="562848" y="18421"/>
                        <a:pt x="568988" y="18421"/>
                        <a:pt x="568988" y="21491"/>
                      </a:cubicBezTo>
                      <a:cubicBezTo>
                        <a:pt x="568988" y="29678"/>
                        <a:pt x="557731" y="27631"/>
                        <a:pt x="558754" y="29678"/>
                      </a:cubicBezTo>
                      <a:cubicBezTo>
                        <a:pt x="558754" y="41958"/>
                        <a:pt x="560801" y="52191"/>
                        <a:pt x="541357" y="71635"/>
                      </a:cubicBezTo>
                      <a:cubicBezTo>
                        <a:pt x="541357" y="73682"/>
                        <a:pt x="541357" y="67542"/>
                        <a:pt x="543404" y="65495"/>
                      </a:cubicBezTo>
                      <a:cubicBezTo>
                        <a:pt x="549544" y="53215"/>
                        <a:pt x="559778" y="31724"/>
                        <a:pt x="554661" y="28654"/>
                      </a:cubicBezTo>
                      <a:cubicBezTo>
                        <a:pt x="550567" y="24561"/>
                        <a:pt x="546474" y="38888"/>
                        <a:pt x="542380" y="36841"/>
                      </a:cubicBezTo>
                      <a:cubicBezTo>
                        <a:pt x="535217" y="33771"/>
                        <a:pt x="533170" y="25584"/>
                        <a:pt x="531123" y="18421"/>
                      </a:cubicBezTo>
                      <a:cubicBezTo>
                        <a:pt x="531123" y="16374"/>
                        <a:pt x="534194" y="18421"/>
                        <a:pt x="536240" y="16374"/>
                      </a:cubicBezTo>
                      <a:cubicBezTo>
                        <a:pt x="544427" y="16374"/>
                        <a:pt x="551591" y="16374"/>
                        <a:pt x="558754" y="14327"/>
                      </a:cubicBezTo>
                      <a:cubicBezTo>
                        <a:pt x="563871" y="11257"/>
                        <a:pt x="563871" y="5117"/>
                        <a:pt x="566941" y="0"/>
                      </a:cubicBezTo>
                      <a:close/>
                      <a:moveTo>
                        <a:pt x="439021" y="172948"/>
                      </a:moveTo>
                      <a:cubicBezTo>
                        <a:pt x="426741" y="197508"/>
                        <a:pt x="369433" y="144294"/>
                        <a:pt x="409344" y="141224"/>
                      </a:cubicBezTo>
                      <a:cubicBezTo>
                        <a:pt x="415484" y="141224"/>
                        <a:pt x="420601" y="148387"/>
                        <a:pt x="420601" y="154527"/>
                      </a:cubicBezTo>
                      <a:cubicBezTo>
                        <a:pt x="420601" y="158621"/>
                        <a:pt x="409344" y="157597"/>
                        <a:pt x="411390" y="160668"/>
                      </a:cubicBezTo>
                      <a:cubicBezTo>
                        <a:pt x="414461" y="166808"/>
                        <a:pt x="422647" y="166808"/>
                        <a:pt x="428788" y="168854"/>
                      </a:cubicBezTo>
                      <a:cubicBezTo>
                        <a:pt x="431858" y="170901"/>
                        <a:pt x="435951" y="171924"/>
                        <a:pt x="439021" y="173971"/>
                      </a:cubicBezTo>
                      <a:close/>
                      <a:moveTo>
                        <a:pt x="200578" y="193415"/>
                      </a:moveTo>
                      <a:cubicBezTo>
                        <a:pt x="195462" y="201602"/>
                        <a:pt x="182158" y="208765"/>
                        <a:pt x="180111" y="214905"/>
                      </a:cubicBezTo>
                      <a:cubicBezTo>
                        <a:pt x="180111" y="220022"/>
                        <a:pt x="178065" y="246630"/>
                        <a:pt x="165784" y="246630"/>
                      </a:cubicBezTo>
                      <a:cubicBezTo>
                        <a:pt x="158621" y="246630"/>
                        <a:pt x="159644" y="235373"/>
                        <a:pt x="155551" y="230256"/>
                      </a:cubicBezTo>
                      <a:cubicBezTo>
                        <a:pt x="149410" y="226163"/>
                        <a:pt x="157597" y="246630"/>
                        <a:pt x="151457" y="249700"/>
                      </a:cubicBezTo>
                      <a:cubicBezTo>
                        <a:pt x="148387" y="249700"/>
                        <a:pt x="144294" y="245606"/>
                        <a:pt x="143270" y="247653"/>
                      </a:cubicBezTo>
                      <a:cubicBezTo>
                        <a:pt x="136107" y="251746"/>
                        <a:pt x="135083" y="265050"/>
                        <a:pt x="127920" y="265050"/>
                      </a:cubicBezTo>
                      <a:cubicBezTo>
                        <a:pt x="120756" y="265050"/>
                        <a:pt x="115640" y="253793"/>
                        <a:pt x="119733" y="247653"/>
                      </a:cubicBezTo>
                      <a:cubicBezTo>
                        <a:pt x="123826" y="240489"/>
                        <a:pt x="140200" y="252770"/>
                        <a:pt x="143270" y="244583"/>
                      </a:cubicBezTo>
                      <a:cubicBezTo>
                        <a:pt x="146340" y="237420"/>
                        <a:pt x="129967" y="236396"/>
                        <a:pt x="126897" y="229233"/>
                      </a:cubicBezTo>
                      <a:cubicBezTo>
                        <a:pt x="126897" y="226163"/>
                        <a:pt x="134060" y="227186"/>
                        <a:pt x="135083" y="225139"/>
                      </a:cubicBezTo>
                      <a:cubicBezTo>
                        <a:pt x="136107" y="223092"/>
                        <a:pt x="132013" y="225139"/>
                        <a:pt x="132013" y="225139"/>
                      </a:cubicBezTo>
                      <a:cubicBezTo>
                        <a:pt x="129967" y="221046"/>
                        <a:pt x="128943" y="216952"/>
                        <a:pt x="129967" y="213882"/>
                      </a:cubicBezTo>
                      <a:cubicBezTo>
                        <a:pt x="138154" y="190345"/>
                        <a:pt x="145317" y="211836"/>
                        <a:pt x="158621" y="213882"/>
                      </a:cubicBezTo>
                      <a:cubicBezTo>
                        <a:pt x="158621" y="213882"/>
                        <a:pt x="153504" y="199555"/>
                        <a:pt x="156574" y="196485"/>
                      </a:cubicBezTo>
                      <a:cubicBezTo>
                        <a:pt x="165784" y="185228"/>
                        <a:pt x="165784" y="196485"/>
                        <a:pt x="176018" y="194438"/>
                      </a:cubicBezTo>
                      <a:cubicBezTo>
                        <a:pt x="176018" y="194438"/>
                        <a:pt x="176018" y="190345"/>
                        <a:pt x="178065" y="190345"/>
                      </a:cubicBezTo>
                      <a:cubicBezTo>
                        <a:pt x="184205" y="185228"/>
                        <a:pt x="189321" y="178065"/>
                        <a:pt x="196485" y="179088"/>
                      </a:cubicBezTo>
                      <a:cubicBezTo>
                        <a:pt x="201602" y="179088"/>
                        <a:pt x="199555" y="188298"/>
                        <a:pt x="201602" y="193415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5114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37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9" name="Freeform 10">
                <a:extLst>
                  <a:ext uri="{FF2B5EF4-FFF2-40B4-BE49-F238E27FC236}">
                    <a16:creationId xmlns:a16="http://schemas.microsoft.com/office/drawing/2014/main" id="{839D8FA0-91AC-B1FB-6FE2-B73712D8C699}"/>
                  </a:ext>
                </a:extLst>
              </p:cNvPr>
              <p:cNvSpPr/>
              <p:nvPr/>
            </p:nvSpPr>
            <p:spPr>
              <a:xfrm>
                <a:off x="8376756" y="4938494"/>
                <a:ext cx="279513" cy="193809"/>
              </a:xfrm>
              <a:custGeom>
                <a:avLst/>
                <a:gdLst>
                  <a:gd name="csX0" fmla="*/ 278491 w 279513"/>
                  <a:gd name="csY0" fmla="*/ 45028 h 193809"/>
                  <a:gd name="csX1" fmla="*/ 251883 w 279513"/>
                  <a:gd name="csY1" fmla="*/ 40934 h 193809"/>
                  <a:gd name="csX2" fmla="*/ 249837 w 279513"/>
                  <a:gd name="csY2" fmla="*/ 60378 h 193809"/>
                  <a:gd name="csX3" fmla="*/ 234486 w 279513"/>
                  <a:gd name="csY3" fmla="*/ 60378 h 193809"/>
                  <a:gd name="csX4" fmla="*/ 234486 w 279513"/>
                  <a:gd name="csY4" fmla="*/ 67542 h 193809"/>
                  <a:gd name="csX5" fmla="*/ 199692 w 279513"/>
                  <a:gd name="csY5" fmla="*/ 84939 h 193809"/>
                  <a:gd name="csX6" fmla="*/ 206856 w 279513"/>
                  <a:gd name="csY6" fmla="*/ 133037 h 193809"/>
                  <a:gd name="csX7" fmla="*/ 172061 w 279513"/>
                  <a:gd name="csY7" fmla="*/ 148387 h 193809"/>
                  <a:gd name="csX8" fmla="*/ 182295 w 279513"/>
                  <a:gd name="csY8" fmla="*/ 157598 h 193809"/>
                  <a:gd name="csX9" fmla="*/ 173085 w 279513"/>
                  <a:gd name="csY9" fmla="*/ 164761 h 193809"/>
                  <a:gd name="csX10" fmla="*/ 179225 w 279513"/>
                  <a:gd name="csY10" fmla="*/ 184205 h 193809"/>
                  <a:gd name="csX11" fmla="*/ 143407 w 279513"/>
                  <a:gd name="csY11" fmla="*/ 178065 h 193809"/>
                  <a:gd name="csX12" fmla="*/ 133174 w 279513"/>
                  <a:gd name="csY12" fmla="*/ 185228 h 193809"/>
                  <a:gd name="csX13" fmla="*/ 114753 w 279513"/>
                  <a:gd name="csY13" fmla="*/ 166808 h 193809"/>
                  <a:gd name="csX14" fmla="*/ 109637 w 279513"/>
                  <a:gd name="csY14" fmla="*/ 160668 h 193809"/>
                  <a:gd name="csX15" fmla="*/ 102473 w 279513"/>
                  <a:gd name="csY15" fmla="*/ 178065 h 193809"/>
                  <a:gd name="csX16" fmla="*/ 58469 w 279513"/>
                  <a:gd name="csY16" fmla="*/ 183182 h 193809"/>
                  <a:gd name="csX17" fmla="*/ 58469 w 279513"/>
                  <a:gd name="csY17" fmla="*/ 190345 h 193809"/>
                  <a:gd name="csX18" fmla="*/ 23674 w 279513"/>
                  <a:gd name="csY18" fmla="*/ 190345 h 193809"/>
                  <a:gd name="csX19" fmla="*/ 23674 w 279513"/>
                  <a:gd name="csY19" fmla="*/ 190345 h 193809"/>
                  <a:gd name="csX20" fmla="*/ 35955 w 279513"/>
                  <a:gd name="csY20" fmla="*/ 176018 h 193809"/>
                  <a:gd name="csX21" fmla="*/ 21628 w 279513"/>
                  <a:gd name="csY21" fmla="*/ 149411 h 193809"/>
                  <a:gd name="csX22" fmla="*/ 23674 w 279513"/>
                  <a:gd name="csY22" fmla="*/ 127920 h 193809"/>
                  <a:gd name="csX23" fmla="*/ 10371 w 279513"/>
                  <a:gd name="csY23" fmla="*/ 123827 h 193809"/>
                  <a:gd name="csX24" fmla="*/ 24698 w 279513"/>
                  <a:gd name="csY24" fmla="*/ 101313 h 193809"/>
                  <a:gd name="csX25" fmla="*/ 137 w 279513"/>
                  <a:gd name="csY25" fmla="*/ 88009 h 193809"/>
                  <a:gd name="csX26" fmla="*/ 27768 w 279513"/>
                  <a:gd name="csY26" fmla="*/ 57308 h 193809"/>
                  <a:gd name="csX27" fmla="*/ 25721 w 279513"/>
                  <a:gd name="csY27" fmla="*/ 57308 h 193809"/>
                  <a:gd name="csX28" fmla="*/ 44141 w 279513"/>
                  <a:gd name="csY28" fmla="*/ 60378 h 193809"/>
                  <a:gd name="csX29" fmla="*/ 67679 w 279513"/>
                  <a:gd name="csY29" fmla="*/ 68565 h 193809"/>
                  <a:gd name="csX30" fmla="*/ 91216 w 279513"/>
                  <a:gd name="csY30" fmla="*/ 64472 h 193809"/>
                  <a:gd name="csX31" fmla="*/ 103496 w 279513"/>
                  <a:gd name="csY31" fmla="*/ 72659 h 193809"/>
                  <a:gd name="csX32" fmla="*/ 106566 w 279513"/>
                  <a:gd name="csY32" fmla="*/ 66518 h 193809"/>
                  <a:gd name="csX33" fmla="*/ 123964 w 279513"/>
                  <a:gd name="csY33" fmla="*/ 54238 h 193809"/>
                  <a:gd name="csX34" fmla="*/ 128057 w 279513"/>
                  <a:gd name="csY34" fmla="*/ 41958 h 193809"/>
                  <a:gd name="csX35" fmla="*/ 182295 w 279513"/>
                  <a:gd name="csY35" fmla="*/ 37864 h 193809"/>
                  <a:gd name="csX36" fmla="*/ 194575 w 279513"/>
                  <a:gd name="csY36" fmla="*/ 24561 h 193809"/>
                  <a:gd name="csX37" fmla="*/ 228346 w 279513"/>
                  <a:gd name="csY37" fmla="*/ 27631 h 193809"/>
                  <a:gd name="csX38" fmla="*/ 224253 w 279513"/>
                  <a:gd name="csY38" fmla="*/ 19444 h 193809"/>
                  <a:gd name="csX39" fmla="*/ 247790 w 279513"/>
                  <a:gd name="csY39" fmla="*/ 0 h 193809"/>
                  <a:gd name="csX40" fmla="*/ 279514 w 279513"/>
                  <a:gd name="csY40" fmla="*/ 46051 h 1938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</a:cxnLst>
                <a:rect l="l" t="t" r="r" b="b"/>
                <a:pathLst>
                  <a:path w="279513" h="193809">
                    <a:moveTo>
                      <a:pt x="278491" y="45028"/>
                    </a:moveTo>
                    <a:cubicBezTo>
                      <a:pt x="271327" y="45028"/>
                      <a:pt x="254953" y="39911"/>
                      <a:pt x="251883" y="40934"/>
                    </a:cubicBezTo>
                    <a:cubicBezTo>
                      <a:pt x="241650" y="42981"/>
                      <a:pt x="255977" y="56285"/>
                      <a:pt x="249837" y="60378"/>
                    </a:cubicBezTo>
                    <a:cubicBezTo>
                      <a:pt x="244720" y="62425"/>
                      <a:pt x="239603" y="60378"/>
                      <a:pt x="234486" y="60378"/>
                    </a:cubicBezTo>
                    <a:cubicBezTo>
                      <a:pt x="232440" y="60378"/>
                      <a:pt x="234486" y="65495"/>
                      <a:pt x="234486" y="67542"/>
                    </a:cubicBezTo>
                    <a:cubicBezTo>
                      <a:pt x="225276" y="75729"/>
                      <a:pt x="209926" y="75729"/>
                      <a:pt x="199692" y="84939"/>
                    </a:cubicBezTo>
                    <a:cubicBezTo>
                      <a:pt x="188435" y="95173"/>
                      <a:pt x="221183" y="122803"/>
                      <a:pt x="206856" y="133037"/>
                    </a:cubicBezTo>
                    <a:cubicBezTo>
                      <a:pt x="173085" y="156574"/>
                      <a:pt x="194575" y="116663"/>
                      <a:pt x="172061" y="148387"/>
                    </a:cubicBezTo>
                    <a:cubicBezTo>
                      <a:pt x="168991" y="152481"/>
                      <a:pt x="180248" y="153504"/>
                      <a:pt x="182295" y="157598"/>
                    </a:cubicBezTo>
                    <a:cubicBezTo>
                      <a:pt x="184342" y="161691"/>
                      <a:pt x="173085" y="160668"/>
                      <a:pt x="173085" y="164761"/>
                    </a:cubicBezTo>
                    <a:cubicBezTo>
                      <a:pt x="173085" y="168854"/>
                      <a:pt x="182295" y="179088"/>
                      <a:pt x="179225" y="184205"/>
                    </a:cubicBezTo>
                    <a:cubicBezTo>
                      <a:pt x="168991" y="194438"/>
                      <a:pt x="153641" y="178065"/>
                      <a:pt x="143407" y="178065"/>
                    </a:cubicBezTo>
                    <a:cubicBezTo>
                      <a:pt x="129080" y="178065"/>
                      <a:pt x="156711" y="191368"/>
                      <a:pt x="133174" y="185228"/>
                    </a:cubicBezTo>
                    <a:cubicBezTo>
                      <a:pt x="126010" y="183182"/>
                      <a:pt x="117823" y="172948"/>
                      <a:pt x="114753" y="166808"/>
                    </a:cubicBezTo>
                    <a:cubicBezTo>
                      <a:pt x="112706" y="164761"/>
                      <a:pt x="110660" y="158621"/>
                      <a:pt x="109637" y="160668"/>
                    </a:cubicBezTo>
                    <a:cubicBezTo>
                      <a:pt x="105543" y="166808"/>
                      <a:pt x="106566" y="172948"/>
                      <a:pt x="102473" y="178065"/>
                    </a:cubicBezTo>
                    <a:cubicBezTo>
                      <a:pt x="90192" y="194438"/>
                      <a:pt x="72796" y="178065"/>
                      <a:pt x="58469" y="183182"/>
                    </a:cubicBezTo>
                    <a:cubicBezTo>
                      <a:pt x="56422" y="183182"/>
                      <a:pt x="60515" y="188298"/>
                      <a:pt x="58469" y="190345"/>
                    </a:cubicBezTo>
                    <a:cubicBezTo>
                      <a:pt x="50282" y="195462"/>
                      <a:pt x="32885" y="194438"/>
                      <a:pt x="23674" y="190345"/>
                    </a:cubicBezTo>
                    <a:cubicBezTo>
                      <a:pt x="23674" y="190345"/>
                      <a:pt x="23674" y="190345"/>
                      <a:pt x="23674" y="190345"/>
                    </a:cubicBezTo>
                    <a:cubicBezTo>
                      <a:pt x="28791" y="185228"/>
                      <a:pt x="33908" y="181135"/>
                      <a:pt x="35955" y="176018"/>
                    </a:cubicBezTo>
                    <a:cubicBezTo>
                      <a:pt x="69725" y="178065"/>
                      <a:pt x="30838" y="154527"/>
                      <a:pt x="21628" y="149411"/>
                    </a:cubicBezTo>
                    <a:cubicBezTo>
                      <a:pt x="14464" y="145317"/>
                      <a:pt x="25721" y="133037"/>
                      <a:pt x="23674" y="127920"/>
                    </a:cubicBezTo>
                    <a:cubicBezTo>
                      <a:pt x="21628" y="122803"/>
                      <a:pt x="6277" y="136107"/>
                      <a:pt x="10371" y="123827"/>
                    </a:cubicBezTo>
                    <a:cubicBezTo>
                      <a:pt x="13441" y="115640"/>
                      <a:pt x="31861" y="107453"/>
                      <a:pt x="24698" y="101313"/>
                    </a:cubicBezTo>
                    <a:cubicBezTo>
                      <a:pt x="19581" y="97219"/>
                      <a:pt x="-1910" y="99266"/>
                      <a:pt x="137" y="88009"/>
                    </a:cubicBezTo>
                    <a:cubicBezTo>
                      <a:pt x="2184" y="72659"/>
                      <a:pt x="25721" y="76752"/>
                      <a:pt x="27768" y="57308"/>
                    </a:cubicBezTo>
                    <a:lnTo>
                      <a:pt x="25721" y="57308"/>
                    </a:lnTo>
                    <a:cubicBezTo>
                      <a:pt x="31861" y="57308"/>
                      <a:pt x="36978" y="59355"/>
                      <a:pt x="44141" y="60378"/>
                    </a:cubicBezTo>
                    <a:cubicBezTo>
                      <a:pt x="52328" y="60378"/>
                      <a:pt x="59492" y="67542"/>
                      <a:pt x="67679" y="68565"/>
                    </a:cubicBezTo>
                    <a:cubicBezTo>
                      <a:pt x="75865" y="69589"/>
                      <a:pt x="83029" y="63448"/>
                      <a:pt x="91216" y="64472"/>
                    </a:cubicBezTo>
                    <a:cubicBezTo>
                      <a:pt x="96333" y="64472"/>
                      <a:pt x="99403" y="72659"/>
                      <a:pt x="103496" y="72659"/>
                    </a:cubicBezTo>
                    <a:cubicBezTo>
                      <a:pt x="105543" y="72659"/>
                      <a:pt x="103496" y="67542"/>
                      <a:pt x="106566" y="66518"/>
                    </a:cubicBezTo>
                    <a:cubicBezTo>
                      <a:pt x="111683" y="61402"/>
                      <a:pt x="118847" y="59355"/>
                      <a:pt x="123964" y="54238"/>
                    </a:cubicBezTo>
                    <a:cubicBezTo>
                      <a:pt x="128057" y="51168"/>
                      <a:pt x="123964" y="45028"/>
                      <a:pt x="128057" y="41958"/>
                    </a:cubicBezTo>
                    <a:cubicBezTo>
                      <a:pt x="146477" y="27631"/>
                      <a:pt x="165921" y="46051"/>
                      <a:pt x="182295" y="37864"/>
                    </a:cubicBezTo>
                    <a:cubicBezTo>
                      <a:pt x="188435" y="34794"/>
                      <a:pt x="189458" y="26607"/>
                      <a:pt x="194575" y="24561"/>
                    </a:cubicBezTo>
                    <a:cubicBezTo>
                      <a:pt x="194575" y="24561"/>
                      <a:pt x="227323" y="28654"/>
                      <a:pt x="228346" y="27631"/>
                    </a:cubicBezTo>
                    <a:cubicBezTo>
                      <a:pt x="231416" y="27631"/>
                      <a:pt x="225276" y="22514"/>
                      <a:pt x="224253" y="19444"/>
                    </a:cubicBezTo>
                    <a:cubicBezTo>
                      <a:pt x="221183" y="4094"/>
                      <a:pt x="232440" y="0"/>
                      <a:pt x="247790" y="0"/>
                    </a:cubicBezTo>
                    <a:cubicBezTo>
                      <a:pt x="263140" y="0"/>
                      <a:pt x="259047" y="29678"/>
                      <a:pt x="279514" y="46051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80" name="Freeform 11">
                <a:extLst>
                  <a:ext uri="{FF2B5EF4-FFF2-40B4-BE49-F238E27FC236}">
                    <a16:creationId xmlns:a16="http://schemas.microsoft.com/office/drawing/2014/main" id="{893F3DB0-10FE-FFB8-B607-3594F9F507FB}"/>
                  </a:ext>
                </a:extLst>
              </p:cNvPr>
              <p:cNvSpPr/>
              <p:nvPr/>
            </p:nvSpPr>
            <p:spPr>
              <a:xfrm>
                <a:off x="7082344" y="2891532"/>
                <a:ext cx="1184119" cy="1090200"/>
              </a:xfrm>
              <a:custGeom>
                <a:avLst/>
                <a:gdLst>
                  <a:gd name="csX0" fmla="*/ 957864 w 1184119"/>
                  <a:gd name="csY0" fmla="*/ 1067608 h 1090200"/>
                  <a:gd name="csX1" fmla="*/ 920000 w 1184119"/>
                  <a:gd name="csY1" fmla="*/ 1057374 h 1090200"/>
                  <a:gd name="csX2" fmla="*/ 898510 w 1184119"/>
                  <a:gd name="csY2" fmla="*/ 1057374 h 1090200"/>
                  <a:gd name="csX3" fmla="*/ 898510 w 1184119"/>
                  <a:gd name="csY3" fmla="*/ 1042024 h 1090200"/>
                  <a:gd name="csX4" fmla="*/ 902603 w 1184119"/>
                  <a:gd name="csY4" fmla="*/ 1027697 h 1090200"/>
                  <a:gd name="csX5" fmla="*/ 900556 w 1184119"/>
                  <a:gd name="csY5" fmla="*/ 1008253 h 1090200"/>
                  <a:gd name="csX6" fmla="*/ 898510 w 1184119"/>
                  <a:gd name="csY6" fmla="*/ 989832 h 1090200"/>
                  <a:gd name="csX7" fmla="*/ 859622 w 1184119"/>
                  <a:gd name="csY7" fmla="*/ 973458 h 1090200"/>
                  <a:gd name="csX8" fmla="*/ 866785 w 1184119"/>
                  <a:gd name="csY8" fmla="*/ 938664 h 1090200"/>
                  <a:gd name="csX9" fmla="*/ 868832 w 1184119"/>
                  <a:gd name="csY9" fmla="*/ 940711 h 1090200"/>
                  <a:gd name="csX10" fmla="*/ 877019 w 1184119"/>
                  <a:gd name="csY10" fmla="*/ 913080 h 1090200"/>
                  <a:gd name="csX11" fmla="*/ 871902 w 1184119"/>
                  <a:gd name="csY11" fmla="*/ 906940 h 1090200"/>
                  <a:gd name="csX12" fmla="*/ 863715 w 1184119"/>
                  <a:gd name="csY12" fmla="*/ 918197 h 1090200"/>
                  <a:gd name="csX13" fmla="*/ 863715 w 1184119"/>
                  <a:gd name="csY13" fmla="*/ 908987 h 1090200"/>
                  <a:gd name="csX14" fmla="*/ 866785 w 1184119"/>
                  <a:gd name="csY14" fmla="*/ 889543 h 1090200"/>
                  <a:gd name="csX15" fmla="*/ 866785 w 1184119"/>
                  <a:gd name="csY15" fmla="*/ 872146 h 1090200"/>
                  <a:gd name="csX16" fmla="*/ 870879 w 1184119"/>
                  <a:gd name="csY16" fmla="*/ 870099 h 1090200"/>
                  <a:gd name="csX17" fmla="*/ 875996 w 1184119"/>
                  <a:gd name="csY17" fmla="*/ 831212 h 1090200"/>
                  <a:gd name="csX18" fmla="*/ 881112 w 1184119"/>
                  <a:gd name="csY18" fmla="*/ 847585 h 1090200"/>
                  <a:gd name="csX19" fmla="*/ 933304 w 1184119"/>
                  <a:gd name="csY19" fmla="*/ 817908 h 1090200"/>
                  <a:gd name="csX20" fmla="*/ 933304 w 1184119"/>
                  <a:gd name="csY20" fmla="*/ 848609 h 1090200"/>
                  <a:gd name="csX21" fmla="*/ 951724 w 1184119"/>
                  <a:gd name="csY21" fmla="*/ 848609 h 1090200"/>
                  <a:gd name="csX22" fmla="*/ 948654 w 1184119"/>
                  <a:gd name="csY22" fmla="*/ 848609 h 1090200"/>
                  <a:gd name="csX23" fmla="*/ 948654 w 1184119"/>
                  <a:gd name="csY23" fmla="*/ 834281 h 1090200"/>
                  <a:gd name="csX24" fmla="*/ 940467 w 1184119"/>
                  <a:gd name="csY24" fmla="*/ 836328 h 1090200"/>
                  <a:gd name="csX25" fmla="*/ 946607 w 1184119"/>
                  <a:gd name="csY25" fmla="*/ 826095 h 1090200"/>
                  <a:gd name="csX26" fmla="*/ 951724 w 1184119"/>
                  <a:gd name="csY26" fmla="*/ 797441 h 1090200"/>
                  <a:gd name="csX27" fmla="*/ 970145 w 1184119"/>
                  <a:gd name="csY27" fmla="*/ 797441 h 1090200"/>
                  <a:gd name="csX28" fmla="*/ 970145 w 1184119"/>
                  <a:gd name="csY28" fmla="*/ 805628 h 1090200"/>
                  <a:gd name="csX29" fmla="*/ 978332 w 1184119"/>
                  <a:gd name="csY29" fmla="*/ 790277 h 1090200"/>
                  <a:gd name="csX30" fmla="*/ 990612 w 1184119"/>
                  <a:gd name="csY30" fmla="*/ 790277 h 1090200"/>
                  <a:gd name="csX31" fmla="*/ 1018243 w 1184119"/>
                  <a:gd name="csY31" fmla="*/ 798464 h 1090200"/>
                  <a:gd name="csX32" fmla="*/ 1016196 w 1184119"/>
                  <a:gd name="csY32" fmla="*/ 817908 h 1090200"/>
                  <a:gd name="csX33" fmla="*/ 1022336 w 1184119"/>
                  <a:gd name="csY33" fmla="*/ 832235 h 1090200"/>
                  <a:gd name="csX34" fmla="*/ 1010056 w 1184119"/>
                  <a:gd name="csY34" fmla="*/ 832235 h 1090200"/>
                  <a:gd name="csX35" fmla="*/ 1023359 w 1184119"/>
                  <a:gd name="csY35" fmla="*/ 842469 h 1090200"/>
                  <a:gd name="csX36" fmla="*/ 1023359 w 1184119"/>
                  <a:gd name="csY36" fmla="*/ 846562 h 1090200"/>
                  <a:gd name="csX37" fmla="*/ 1032570 w 1184119"/>
                  <a:gd name="csY37" fmla="*/ 856795 h 1090200"/>
                  <a:gd name="csX38" fmla="*/ 1066340 w 1184119"/>
                  <a:gd name="csY38" fmla="*/ 864982 h 1090200"/>
                  <a:gd name="csX39" fmla="*/ 1037686 w 1184119"/>
                  <a:gd name="csY39" fmla="*/ 906940 h 1090200"/>
                  <a:gd name="csX40" fmla="*/ 1023359 w 1184119"/>
                  <a:gd name="csY40" fmla="*/ 887496 h 1090200"/>
                  <a:gd name="csX41" fmla="*/ 1013126 w 1184119"/>
                  <a:gd name="csY41" fmla="*/ 940711 h 1090200"/>
                  <a:gd name="csX42" fmla="*/ 987542 w 1184119"/>
                  <a:gd name="csY42" fmla="*/ 962201 h 1090200"/>
                  <a:gd name="csX43" fmla="*/ 968098 w 1184119"/>
                  <a:gd name="csY43" fmla="*/ 958108 h 1090200"/>
                  <a:gd name="csX44" fmla="*/ 990612 w 1184119"/>
                  <a:gd name="csY44" fmla="*/ 968342 h 1090200"/>
                  <a:gd name="csX45" fmla="*/ 990612 w 1184119"/>
                  <a:gd name="csY45" fmla="*/ 971412 h 1090200"/>
                  <a:gd name="csX46" fmla="*/ 992659 w 1184119"/>
                  <a:gd name="csY46" fmla="*/ 971412 h 1090200"/>
                  <a:gd name="csX47" fmla="*/ 1000846 w 1184119"/>
                  <a:gd name="csY47" fmla="*/ 978575 h 1090200"/>
                  <a:gd name="csX48" fmla="*/ 1029500 w 1184119"/>
                  <a:gd name="csY48" fmla="*/ 963225 h 1090200"/>
                  <a:gd name="csX49" fmla="*/ 1044850 w 1184119"/>
                  <a:gd name="csY49" fmla="*/ 975505 h 1090200"/>
                  <a:gd name="csX50" fmla="*/ 1053037 w 1184119"/>
                  <a:gd name="csY50" fmla="*/ 967318 h 1090200"/>
                  <a:gd name="csX51" fmla="*/ 1056107 w 1184119"/>
                  <a:gd name="csY51" fmla="*/ 985739 h 1090200"/>
                  <a:gd name="csX52" fmla="*/ 1044850 w 1184119"/>
                  <a:gd name="csY52" fmla="*/ 1036907 h 1090200"/>
                  <a:gd name="csX53" fmla="*/ 1022336 w 1184119"/>
                  <a:gd name="csY53" fmla="*/ 1028720 h 1090200"/>
                  <a:gd name="csX54" fmla="*/ 1012102 w 1184119"/>
                  <a:gd name="csY54" fmla="*/ 1030767 h 1090200"/>
                  <a:gd name="csX55" fmla="*/ 1016196 w 1184119"/>
                  <a:gd name="csY55" fmla="*/ 1018486 h 1090200"/>
                  <a:gd name="csX56" fmla="*/ 1008009 w 1184119"/>
                  <a:gd name="csY56" fmla="*/ 1026673 h 1090200"/>
                  <a:gd name="csX57" fmla="*/ 998799 w 1184119"/>
                  <a:gd name="csY57" fmla="*/ 996996 h 1090200"/>
                  <a:gd name="csX58" fmla="*/ 984472 w 1184119"/>
                  <a:gd name="csY58" fmla="*/ 978575 h 1090200"/>
                  <a:gd name="csX59" fmla="*/ 984472 w 1184119"/>
                  <a:gd name="csY59" fmla="*/ 978575 h 1090200"/>
                  <a:gd name="csX60" fmla="*/ 966051 w 1184119"/>
                  <a:gd name="csY60" fmla="*/ 984715 h 1090200"/>
                  <a:gd name="csX61" fmla="*/ 977308 w 1184119"/>
                  <a:gd name="csY61" fmla="*/ 988809 h 1090200"/>
                  <a:gd name="csX62" fmla="*/ 971168 w 1184119"/>
                  <a:gd name="csY62" fmla="*/ 995972 h 1090200"/>
                  <a:gd name="csX63" fmla="*/ 973215 w 1184119"/>
                  <a:gd name="csY63" fmla="*/ 1012346 h 1090200"/>
                  <a:gd name="csX64" fmla="*/ 979355 w 1184119"/>
                  <a:gd name="csY64" fmla="*/ 1019510 h 1090200"/>
                  <a:gd name="csX65" fmla="*/ 959911 w 1184119"/>
                  <a:gd name="csY65" fmla="*/ 1044070 h 1090200"/>
                  <a:gd name="csX66" fmla="*/ 970145 w 1184119"/>
                  <a:gd name="csY66" fmla="*/ 1044070 h 1090200"/>
                  <a:gd name="csX67" fmla="*/ 983448 w 1184119"/>
                  <a:gd name="csY67" fmla="*/ 1063514 h 1090200"/>
                  <a:gd name="csX68" fmla="*/ 973215 w 1184119"/>
                  <a:gd name="csY68" fmla="*/ 1056351 h 1090200"/>
                  <a:gd name="csX69" fmla="*/ 959911 w 1184119"/>
                  <a:gd name="csY69" fmla="*/ 1070678 h 1090200"/>
                  <a:gd name="csX70" fmla="*/ 3070 w 1184119"/>
                  <a:gd name="csY70" fmla="*/ 93369 h 1090200"/>
                  <a:gd name="csX71" fmla="*/ 0 w 1184119"/>
                  <a:gd name="csY71" fmla="*/ 116907 h 1090200"/>
                  <a:gd name="csX72" fmla="*/ 3070 w 1184119"/>
                  <a:gd name="csY72" fmla="*/ 93369 h 1090200"/>
                  <a:gd name="csX73" fmla="*/ 17397 w 1184119"/>
                  <a:gd name="csY73" fmla="*/ 244 h 1090200"/>
                  <a:gd name="csX74" fmla="*/ 25584 w 1184119"/>
                  <a:gd name="csY74" fmla="*/ 8431 h 1090200"/>
                  <a:gd name="csX75" fmla="*/ 20467 w 1184119"/>
                  <a:gd name="csY75" fmla="*/ 11501 h 1090200"/>
                  <a:gd name="csX76" fmla="*/ 29677 w 1184119"/>
                  <a:gd name="csY76" fmla="*/ 18664 h 1090200"/>
                  <a:gd name="csX77" fmla="*/ 21491 w 1184119"/>
                  <a:gd name="csY77" fmla="*/ 37085 h 1090200"/>
                  <a:gd name="csX78" fmla="*/ 21491 w 1184119"/>
                  <a:gd name="csY78" fmla="*/ 18664 h 1090200"/>
                  <a:gd name="csX79" fmla="*/ 17397 w 1184119"/>
                  <a:gd name="csY79" fmla="*/ 244 h 1090200"/>
                  <a:gd name="csX80" fmla="*/ 1138999 w 1184119"/>
                  <a:gd name="csY80" fmla="*/ 907963 h 1090200"/>
                  <a:gd name="csX81" fmla="*/ 1138999 w 1184119"/>
                  <a:gd name="csY81" fmla="*/ 907963 h 1090200"/>
                  <a:gd name="csX82" fmla="*/ 1177887 w 1184119"/>
                  <a:gd name="csY82" fmla="*/ 907963 h 1090200"/>
                  <a:gd name="csX83" fmla="*/ 1183004 w 1184119"/>
                  <a:gd name="csY83" fmla="*/ 914104 h 1090200"/>
                  <a:gd name="csX84" fmla="*/ 1175840 w 1184119"/>
                  <a:gd name="csY84" fmla="*/ 929454 h 1090200"/>
                  <a:gd name="csX85" fmla="*/ 1178910 w 1184119"/>
                  <a:gd name="csY85" fmla="*/ 963225 h 1090200"/>
                  <a:gd name="csX86" fmla="*/ 1161513 w 1184119"/>
                  <a:gd name="csY86" fmla="*/ 973458 h 1090200"/>
                  <a:gd name="csX87" fmla="*/ 1171747 w 1184119"/>
                  <a:gd name="csY87" fmla="*/ 990856 h 1090200"/>
                  <a:gd name="csX88" fmla="*/ 1177887 w 1184119"/>
                  <a:gd name="csY88" fmla="*/ 1005183 h 1090200"/>
                  <a:gd name="csX89" fmla="*/ 1149233 w 1184119"/>
                  <a:gd name="csY89" fmla="*/ 1017463 h 1090200"/>
                  <a:gd name="csX90" fmla="*/ 1149233 w 1184119"/>
                  <a:gd name="csY90" fmla="*/ 1043047 h 1090200"/>
                  <a:gd name="csX91" fmla="*/ 1125695 w 1184119"/>
                  <a:gd name="csY91" fmla="*/ 1033837 h 1090200"/>
                  <a:gd name="csX92" fmla="*/ 1134906 w 1184119"/>
                  <a:gd name="csY92" fmla="*/ 1033837 h 1090200"/>
                  <a:gd name="csX93" fmla="*/ 1126719 w 1184119"/>
                  <a:gd name="csY93" fmla="*/ 1013369 h 1090200"/>
                  <a:gd name="csX94" fmla="*/ 1121602 w 1184119"/>
                  <a:gd name="csY94" fmla="*/ 1017463 h 1090200"/>
                  <a:gd name="csX95" fmla="*/ 1107275 w 1184119"/>
                  <a:gd name="csY95" fmla="*/ 1011323 h 1090200"/>
                  <a:gd name="csX96" fmla="*/ 1093971 w 1184119"/>
                  <a:gd name="csY96" fmla="*/ 1013369 h 1090200"/>
                  <a:gd name="csX97" fmla="*/ 1091924 w 1184119"/>
                  <a:gd name="csY97" fmla="*/ 1009276 h 1090200"/>
                  <a:gd name="csX98" fmla="*/ 1081691 w 1184119"/>
                  <a:gd name="csY98" fmla="*/ 994949 h 1090200"/>
                  <a:gd name="csX99" fmla="*/ 1089878 w 1184119"/>
                  <a:gd name="csY99" fmla="*/ 987785 h 1090200"/>
                  <a:gd name="csX100" fmla="*/ 1069411 w 1184119"/>
                  <a:gd name="csY100" fmla="*/ 954015 h 1090200"/>
                  <a:gd name="csX101" fmla="*/ 1064294 w 1184119"/>
                  <a:gd name="csY101" fmla="*/ 945828 h 1090200"/>
                  <a:gd name="csX102" fmla="*/ 1110345 w 1184119"/>
                  <a:gd name="csY102" fmla="*/ 922290 h 1090200"/>
                  <a:gd name="csX103" fmla="*/ 1091924 w 1184119"/>
                  <a:gd name="csY103" fmla="*/ 914104 h 1090200"/>
                  <a:gd name="csX104" fmla="*/ 1101135 w 1184119"/>
                  <a:gd name="csY104" fmla="*/ 916150 h 1090200"/>
                  <a:gd name="csX105" fmla="*/ 1115462 w 1184119"/>
                  <a:gd name="csY105" fmla="*/ 920244 h 1090200"/>
                  <a:gd name="csX106" fmla="*/ 1148209 w 1184119"/>
                  <a:gd name="csY106" fmla="*/ 943781 h 1090200"/>
                  <a:gd name="csX107" fmla="*/ 1138999 w 1184119"/>
                  <a:gd name="csY107" fmla="*/ 956061 h 1090200"/>
                  <a:gd name="csX108" fmla="*/ 1147186 w 1184119"/>
                  <a:gd name="csY108" fmla="*/ 922290 h 1090200"/>
                  <a:gd name="csX109" fmla="*/ 1132859 w 1184119"/>
                  <a:gd name="csY109" fmla="*/ 916150 h 1090200"/>
                  <a:gd name="csX110" fmla="*/ 1137976 w 1184119"/>
                  <a:gd name="csY110" fmla="*/ 907963 h 1090200"/>
                  <a:gd name="csX111" fmla="*/ 1158443 w 1184119"/>
                  <a:gd name="csY111" fmla="*/ 1061467 h 1090200"/>
                  <a:gd name="csX112" fmla="*/ 1153326 w 1184119"/>
                  <a:gd name="csY112" fmla="*/ 1061467 h 1090200"/>
                  <a:gd name="csX113" fmla="*/ 1153326 w 1184119"/>
                  <a:gd name="csY113" fmla="*/ 1063514 h 1090200"/>
                  <a:gd name="csX114" fmla="*/ 1153326 w 1184119"/>
                  <a:gd name="csY114" fmla="*/ 1067608 h 1090200"/>
                  <a:gd name="csX115" fmla="*/ 1145139 w 1184119"/>
                  <a:gd name="csY115" fmla="*/ 1074771 h 1090200"/>
                  <a:gd name="csX116" fmla="*/ 1138999 w 1184119"/>
                  <a:gd name="csY116" fmla="*/ 1081935 h 1090200"/>
                  <a:gd name="csX117" fmla="*/ 1138999 w 1184119"/>
                  <a:gd name="csY117" fmla="*/ 1081935 h 1090200"/>
                  <a:gd name="csX118" fmla="*/ 1138999 w 1184119"/>
                  <a:gd name="csY118" fmla="*/ 1083981 h 1090200"/>
                  <a:gd name="csX119" fmla="*/ 1138999 w 1184119"/>
                  <a:gd name="csY119" fmla="*/ 1081935 h 1090200"/>
                  <a:gd name="csX120" fmla="*/ 1123649 w 1184119"/>
                  <a:gd name="csY120" fmla="*/ 1081935 h 1090200"/>
                  <a:gd name="csX121" fmla="*/ 1109322 w 1184119"/>
                  <a:gd name="csY121" fmla="*/ 1090121 h 1090200"/>
                  <a:gd name="csX122" fmla="*/ 1090901 w 1184119"/>
                  <a:gd name="csY122" fmla="*/ 1075794 h 1090200"/>
                  <a:gd name="csX123" fmla="*/ 1075551 w 1184119"/>
                  <a:gd name="csY123" fmla="*/ 1067608 h 1090200"/>
                  <a:gd name="csX124" fmla="*/ 1092948 w 1184119"/>
                  <a:gd name="csY124" fmla="*/ 1046117 h 1090200"/>
                  <a:gd name="csX125" fmla="*/ 1137976 w 1184119"/>
                  <a:gd name="csY125" fmla="*/ 1069654 h 1090200"/>
                  <a:gd name="csX126" fmla="*/ 1137976 w 1184119"/>
                  <a:gd name="csY126" fmla="*/ 1069654 h 1090200"/>
                  <a:gd name="csX127" fmla="*/ 1124672 w 1184119"/>
                  <a:gd name="csY127" fmla="*/ 1047140 h 1090200"/>
                  <a:gd name="csX128" fmla="*/ 1134906 w 1184119"/>
                  <a:gd name="csY128" fmla="*/ 1044070 h 1090200"/>
                  <a:gd name="csX129" fmla="*/ 1158443 w 1184119"/>
                  <a:gd name="csY129" fmla="*/ 1058397 h 1090200"/>
                  <a:gd name="csX130" fmla="*/ 1158443 w 1184119"/>
                  <a:gd name="csY130" fmla="*/ 1061467 h 1090200"/>
                  <a:gd name="csX131" fmla="*/ 867809 w 1184119"/>
                  <a:gd name="csY131" fmla="*/ 921267 h 1090200"/>
                  <a:gd name="csX132" fmla="*/ 867809 w 1184119"/>
                  <a:gd name="csY132" fmla="*/ 929454 h 1090200"/>
                  <a:gd name="csX133" fmla="*/ 867809 w 1184119"/>
                  <a:gd name="csY133" fmla="*/ 921267 h 1090200"/>
                  <a:gd name="csX134" fmla="*/ 1035640 w 1184119"/>
                  <a:gd name="csY134" fmla="*/ 738086 h 1090200"/>
                  <a:gd name="csX135" fmla="*/ 1012102 w 1184119"/>
                  <a:gd name="csY135" fmla="*/ 794371 h 1090200"/>
                  <a:gd name="csX136" fmla="*/ 994705 w 1184119"/>
                  <a:gd name="csY136" fmla="*/ 786184 h 1090200"/>
                  <a:gd name="csX137" fmla="*/ 965028 w 1184119"/>
                  <a:gd name="csY137" fmla="*/ 786184 h 1090200"/>
                  <a:gd name="csX138" fmla="*/ 945584 w 1184119"/>
                  <a:gd name="csY138" fmla="*/ 794371 h 1090200"/>
                  <a:gd name="csX139" fmla="*/ 937397 w 1184119"/>
                  <a:gd name="csY139" fmla="*/ 789254 h 1090200"/>
                  <a:gd name="csX140" fmla="*/ 914883 w 1184119"/>
                  <a:gd name="csY140" fmla="*/ 791301 h 1090200"/>
                  <a:gd name="csX141" fmla="*/ 910790 w 1184119"/>
                  <a:gd name="csY141" fmla="*/ 799487 h 1090200"/>
                  <a:gd name="csX142" fmla="*/ 892369 w 1184119"/>
                  <a:gd name="csY142" fmla="*/ 817908 h 1090200"/>
                  <a:gd name="csX143" fmla="*/ 896463 w 1184119"/>
                  <a:gd name="csY143" fmla="*/ 845538 h 1090200"/>
                  <a:gd name="csX144" fmla="*/ 900556 w 1184119"/>
                  <a:gd name="csY144" fmla="*/ 777997 h 1090200"/>
                  <a:gd name="csX145" fmla="*/ 955818 w 1184119"/>
                  <a:gd name="csY145" fmla="*/ 771857 h 1090200"/>
                  <a:gd name="csX146" fmla="*/ 993682 w 1184119"/>
                  <a:gd name="csY146" fmla="*/ 718642 h 1090200"/>
                  <a:gd name="csX147" fmla="*/ 1016196 w 1184119"/>
                  <a:gd name="csY147" fmla="*/ 714549 h 1090200"/>
                  <a:gd name="csX148" fmla="*/ 1034616 w 1184119"/>
                  <a:gd name="csY148" fmla="*/ 697151 h 1090200"/>
                  <a:gd name="csX149" fmla="*/ 1026429 w 1184119"/>
                  <a:gd name="csY149" fmla="*/ 716595 h 1090200"/>
                  <a:gd name="csX150" fmla="*/ 1035640 w 1184119"/>
                  <a:gd name="csY150" fmla="*/ 736039 h 1090200"/>
                  <a:gd name="csX151" fmla="*/ 1124672 w 1184119"/>
                  <a:gd name="csY151" fmla="*/ 1064537 h 1090200"/>
                  <a:gd name="csX152" fmla="*/ 1116485 w 1184119"/>
                  <a:gd name="csY152" fmla="*/ 1064537 h 1090200"/>
                  <a:gd name="csX153" fmla="*/ 1133882 w 1184119"/>
                  <a:gd name="csY153" fmla="*/ 1074771 h 1090200"/>
                  <a:gd name="csX154" fmla="*/ 1133882 w 1184119"/>
                  <a:gd name="csY154" fmla="*/ 1074771 h 1090200"/>
                  <a:gd name="csX155" fmla="*/ 1124672 w 1184119"/>
                  <a:gd name="csY155" fmla="*/ 1064537 h 10902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  <a:cxn ang="0">
                    <a:pos x="csX118" y="csY118"/>
                  </a:cxn>
                  <a:cxn ang="0">
                    <a:pos x="csX119" y="csY119"/>
                  </a:cxn>
                  <a:cxn ang="0">
                    <a:pos x="csX120" y="csY120"/>
                  </a:cxn>
                  <a:cxn ang="0">
                    <a:pos x="csX121" y="csY121"/>
                  </a:cxn>
                  <a:cxn ang="0">
                    <a:pos x="csX122" y="csY122"/>
                  </a:cxn>
                  <a:cxn ang="0">
                    <a:pos x="csX123" y="csY123"/>
                  </a:cxn>
                  <a:cxn ang="0">
                    <a:pos x="csX124" y="csY124"/>
                  </a:cxn>
                  <a:cxn ang="0">
                    <a:pos x="csX125" y="csY125"/>
                  </a:cxn>
                  <a:cxn ang="0">
                    <a:pos x="csX126" y="csY126"/>
                  </a:cxn>
                  <a:cxn ang="0">
                    <a:pos x="csX127" y="csY127"/>
                  </a:cxn>
                  <a:cxn ang="0">
                    <a:pos x="csX128" y="csY128"/>
                  </a:cxn>
                  <a:cxn ang="0">
                    <a:pos x="csX129" y="csY129"/>
                  </a:cxn>
                  <a:cxn ang="0">
                    <a:pos x="csX130" y="csY130"/>
                  </a:cxn>
                  <a:cxn ang="0">
                    <a:pos x="csX131" y="csY131"/>
                  </a:cxn>
                  <a:cxn ang="0">
                    <a:pos x="csX132" y="csY132"/>
                  </a:cxn>
                  <a:cxn ang="0">
                    <a:pos x="csX133" y="csY133"/>
                  </a:cxn>
                  <a:cxn ang="0">
                    <a:pos x="csX134" y="csY134"/>
                  </a:cxn>
                  <a:cxn ang="0">
                    <a:pos x="csX135" y="csY135"/>
                  </a:cxn>
                  <a:cxn ang="0">
                    <a:pos x="csX136" y="csY136"/>
                  </a:cxn>
                  <a:cxn ang="0">
                    <a:pos x="csX137" y="csY137"/>
                  </a:cxn>
                  <a:cxn ang="0">
                    <a:pos x="csX138" y="csY138"/>
                  </a:cxn>
                  <a:cxn ang="0">
                    <a:pos x="csX139" y="csY139"/>
                  </a:cxn>
                  <a:cxn ang="0">
                    <a:pos x="csX140" y="csY140"/>
                  </a:cxn>
                  <a:cxn ang="0">
                    <a:pos x="csX141" y="csY141"/>
                  </a:cxn>
                  <a:cxn ang="0">
                    <a:pos x="csX142" y="csY142"/>
                  </a:cxn>
                  <a:cxn ang="0">
                    <a:pos x="csX143" y="csY143"/>
                  </a:cxn>
                  <a:cxn ang="0">
                    <a:pos x="csX144" y="csY144"/>
                  </a:cxn>
                  <a:cxn ang="0">
                    <a:pos x="csX145" y="csY145"/>
                  </a:cxn>
                  <a:cxn ang="0">
                    <a:pos x="csX146" y="csY146"/>
                  </a:cxn>
                  <a:cxn ang="0">
                    <a:pos x="csX147" y="csY147"/>
                  </a:cxn>
                  <a:cxn ang="0">
                    <a:pos x="csX148" y="csY148"/>
                  </a:cxn>
                  <a:cxn ang="0">
                    <a:pos x="csX149" y="csY149"/>
                  </a:cxn>
                  <a:cxn ang="0">
                    <a:pos x="csX150" y="csY150"/>
                  </a:cxn>
                  <a:cxn ang="0">
                    <a:pos x="csX151" y="csY151"/>
                  </a:cxn>
                  <a:cxn ang="0">
                    <a:pos x="csX152" y="csY152"/>
                  </a:cxn>
                  <a:cxn ang="0">
                    <a:pos x="csX153" y="csY153"/>
                  </a:cxn>
                  <a:cxn ang="0">
                    <a:pos x="csX154" y="csY154"/>
                  </a:cxn>
                  <a:cxn ang="0">
                    <a:pos x="csX155" y="csY155"/>
                  </a:cxn>
                </a:cxnLst>
                <a:rect l="l" t="t" r="r" b="b"/>
                <a:pathLst>
                  <a:path w="1184119" h="1090200">
                    <a:moveTo>
                      <a:pt x="957864" y="1067608"/>
                    </a:moveTo>
                    <a:cubicBezTo>
                      <a:pt x="945584" y="1065561"/>
                      <a:pt x="933304" y="1059421"/>
                      <a:pt x="920000" y="1057374"/>
                    </a:cubicBezTo>
                    <a:cubicBezTo>
                      <a:pt x="916930" y="1057374"/>
                      <a:pt x="905673" y="1057374"/>
                      <a:pt x="898510" y="1057374"/>
                    </a:cubicBezTo>
                    <a:cubicBezTo>
                      <a:pt x="898510" y="1052257"/>
                      <a:pt x="898510" y="1048164"/>
                      <a:pt x="898510" y="1042024"/>
                    </a:cubicBezTo>
                    <a:cubicBezTo>
                      <a:pt x="898510" y="1036907"/>
                      <a:pt x="906696" y="1031790"/>
                      <a:pt x="902603" y="1027697"/>
                    </a:cubicBezTo>
                    <a:cubicBezTo>
                      <a:pt x="906696" y="1022580"/>
                      <a:pt x="900556" y="1015416"/>
                      <a:pt x="900556" y="1008253"/>
                    </a:cubicBezTo>
                    <a:cubicBezTo>
                      <a:pt x="900556" y="1002113"/>
                      <a:pt x="902603" y="993926"/>
                      <a:pt x="898510" y="989832"/>
                    </a:cubicBezTo>
                    <a:cubicBezTo>
                      <a:pt x="890323" y="981645"/>
                      <a:pt x="864739" y="989832"/>
                      <a:pt x="859622" y="973458"/>
                    </a:cubicBezTo>
                    <a:cubicBezTo>
                      <a:pt x="856552" y="963225"/>
                      <a:pt x="866785" y="950945"/>
                      <a:pt x="866785" y="938664"/>
                    </a:cubicBezTo>
                    <a:lnTo>
                      <a:pt x="868832" y="940711"/>
                    </a:lnTo>
                    <a:cubicBezTo>
                      <a:pt x="898510" y="955038"/>
                      <a:pt x="879066" y="917174"/>
                      <a:pt x="877019" y="913080"/>
                    </a:cubicBezTo>
                    <a:cubicBezTo>
                      <a:pt x="877019" y="911033"/>
                      <a:pt x="874972" y="904894"/>
                      <a:pt x="871902" y="906940"/>
                    </a:cubicBezTo>
                    <a:cubicBezTo>
                      <a:pt x="866785" y="908987"/>
                      <a:pt x="867809" y="917174"/>
                      <a:pt x="863715" y="918197"/>
                    </a:cubicBezTo>
                    <a:cubicBezTo>
                      <a:pt x="860645" y="918197"/>
                      <a:pt x="863715" y="911033"/>
                      <a:pt x="863715" y="908987"/>
                    </a:cubicBezTo>
                    <a:cubicBezTo>
                      <a:pt x="863715" y="901823"/>
                      <a:pt x="866785" y="895683"/>
                      <a:pt x="866785" y="889543"/>
                    </a:cubicBezTo>
                    <a:cubicBezTo>
                      <a:pt x="866785" y="883403"/>
                      <a:pt x="861669" y="876239"/>
                      <a:pt x="866785" y="872146"/>
                    </a:cubicBezTo>
                    <a:cubicBezTo>
                      <a:pt x="866785" y="872146"/>
                      <a:pt x="869855" y="870099"/>
                      <a:pt x="870879" y="870099"/>
                    </a:cubicBezTo>
                    <a:cubicBezTo>
                      <a:pt x="870879" y="868053"/>
                      <a:pt x="865762" y="827118"/>
                      <a:pt x="875996" y="831212"/>
                    </a:cubicBezTo>
                    <a:cubicBezTo>
                      <a:pt x="882136" y="833258"/>
                      <a:pt x="878042" y="842469"/>
                      <a:pt x="881112" y="847585"/>
                    </a:cubicBezTo>
                    <a:cubicBezTo>
                      <a:pt x="889299" y="868053"/>
                      <a:pt x="931257" y="817908"/>
                      <a:pt x="933304" y="817908"/>
                    </a:cubicBezTo>
                    <a:cubicBezTo>
                      <a:pt x="953771" y="811768"/>
                      <a:pt x="930234" y="843492"/>
                      <a:pt x="933304" y="848609"/>
                    </a:cubicBezTo>
                    <a:cubicBezTo>
                      <a:pt x="936374" y="853726"/>
                      <a:pt x="944561" y="848609"/>
                      <a:pt x="951724" y="848609"/>
                    </a:cubicBezTo>
                    <a:cubicBezTo>
                      <a:pt x="949678" y="848609"/>
                      <a:pt x="948654" y="848609"/>
                      <a:pt x="948654" y="848609"/>
                    </a:cubicBezTo>
                    <a:cubicBezTo>
                      <a:pt x="946607" y="843492"/>
                      <a:pt x="952748" y="838375"/>
                      <a:pt x="948654" y="834281"/>
                    </a:cubicBezTo>
                    <a:cubicBezTo>
                      <a:pt x="946607" y="831212"/>
                      <a:pt x="940467" y="839398"/>
                      <a:pt x="940467" y="836328"/>
                    </a:cubicBezTo>
                    <a:cubicBezTo>
                      <a:pt x="938421" y="832235"/>
                      <a:pt x="946607" y="829165"/>
                      <a:pt x="946607" y="826095"/>
                    </a:cubicBezTo>
                    <a:cubicBezTo>
                      <a:pt x="946607" y="803581"/>
                      <a:pt x="933304" y="810744"/>
                      <a:pt x="951724" y="797441"/>
                    </a:cubicBezTo>
                    <a:cubicBezTo>
                      <a:pt x="955818" y="793347"/>
                      <a:pt x="967075" y="794371"/>
                      <a:pt x="970145" y="797441"/>
                    </a:cubicBezTo>
                    <a:cubicBezTo>
                      <a:pt x="973215" y="800511"/>
                      <a:pt x="967075" y="807674"/>
                      <a:pt x="970145" y="805628"/>
                    </a:cubicBezTo>
                    <a:cubicBezTo>
                      <a:pt x="974238" y="801534"/>
                      <a:pt x="974238" y="793347"/>
                      <a:pt x="978332" y="790277"/>
                    </a:cubicBezTo>
                    <a:cubicBezTo>
                      <a:pt x="982425" y="788230"/>
                      <a:pt x="986518" y="790277"/>
                      <a:pt x="990612" y="790277"/>
                    </a:cubicBezTo>
                    <a:cubicBezTo>
                      <a:pt x="995729" y="793347"/>
                      <a:pt x="1018243" y="798464"/>
                      <a:pt x="1018243" y="798464"/>
                    </a:cubicBezTo>
                    <a:cubicBezTo>
                      <a:pt x="1020289" y="804604"/>
                      <a:pt x="1015172" y="810744"/>
                      <a:pt x="1016196" y="817908"/>
                    </a:cubicBezTo>
                    <a:cubicBezTo>
                      <a:pt x="1016196" y="823025"/>
                      <a:pt x="1024383" y="827118"/>
                      <a:pt x="1022336" y="832235"/>
                    </a:cubicBezTo>
                    <a:cubicBezTo>
                      <a:pt x="1020289" y="836328"/>
                      <a:pt x="1014149" y="832235"/>
                      <a:pt x="1010056" y="832235"/>
                    </a:cubicBezTo>
                    <a:cubicBezTo>
                      <a:pt x="1003916" y="832235"/>
                      <a:pt x="1024383" y="837352"/>
                      <a:pt x="1023359" y="842469"/>
                    </a:cubicBezTo>
                    <a:cubicBezTo>
                      <a:pt x="1023359" y="844515"/>
                      <a:pt x="1023359" y="845538"/>
                      <a:pt x="1023359" y="846562"/>
                    </a:cubicBezTo>
                    <a:cubicBezTo>
                      <a:pt x="1027453" y="846562"/>
                      <a:pt x="1028476" y="855772"/>
                      <a:pt x="1032570" y="856795"/>
                    </a:cubicBezTo>
                    <a:cubicBezTo>
                      <a:pt x="1043827" y="859865"/>
                      <a:pt x="1061224" y="843492"/>
                      <a:pt x="1066340" y="864982"/>
                    </a:cubicBezTo>
                    <a:cubicBezTo>
                      <a:pt x="1068387" y="873169"/>
                      <a:pt x="1044850" y="911033"/>
                      <a:pt x="1037686" y="906940"/>
                    </a:cubicBezTo>
                    <a:cubicBezTo>
                      <a:pt x="1030523" y="902847"/>
                      <a:pt x="1030523" y="890566"/>
                      <a:pt x="1023359" y="887496"/>
                    </a:cubicBezTo>
                    <a:cubicBezTo>
                      <a:pt x="1015172" y="884426"/>
                      <a:pt x="1015172" y="934571"/>
                      <a:pt x="1013126" y="940711"/>
                    </a:cubicBezTo>
                    <a:cubicBezTo>
                      <a:pt x="1008009" y="952991"/>
                      <a:pt x="1000846" y="962201"/>
                      <a:pt x="987542" y="962201"/>
                    </a:cubicBezTo>
                    <a:cubicBezTo>
                      <a:pt x="974238" y="962201"/>
                      <a:pt x="966051" y="951968"/>
                      <a:pt x="968098" y="958108"/>
                    </a:cubicBezTo>
                    <a:cubicBezTo>
                      <a:pt x="971168" y="965272"/>
                      <a:pt x="986518" y="961178"/>
                      <a:pt x="990612" y="968342"/>
                    </a:cubicBezTo>
                    <a:lnTo>
                      <a:pt x="990612" y="971412"/>
                    </a:lnTo>
                    <a:lnTo>
                      <a:pt x="992659" y="971412"/>
                    </a:lnTo>
                    <a:cubicBezTo>
                      <a:pt x="996752" y="971412"/>
                      <a:pt x="997775" y="978575"/>
                      <a:pt x="1000846" y="978575"/>
                    </a:cubicBezTo>
                    <a:cubicBezTo>
                      <a:pt x="1011079" y="975505"/>
                      <a:pt x="1019266" y="959131"/>
                      <a:pt x="1029500" y="963225"/>
                    </a:cubicBezTo>
                    <a:cubicBezTo>
                      <a:pt x="1035640" y="966295"/>
                      <a:pt x="1037686" y="974482"/>
                      <a:pt x="1044850" y="975505"/>
                    </a:cubicBezTo>
                    <a:cubicBezTo>
                      <a:pt x="1048943" y="975505"/>
                      <a:pt x="1049967" y="969365"/>
                      <a:pt x="1053037" y="967318"/>
                    </a:cubicBezTo>
                    <a:cubicBezTo>
                      <a:pt x="1070434" y="1003136"/>
                      <a:pt x="1048943" y="972435"/>
                      <a:pt x="1056107" y="985739"/>
                    </a:cubicBezTo>
                    <a:cubicBezTo>
                      <a:pt x="1062247" y="995972"/>
                      <a:pt x="1079644" y="1039977"/>
                      <a:pt x="1044850" y="1036907"/>
                    </a:cubicBezTo>
                    <a:cubicBezTo>
                      <a:pt x="1036663" y="1036907"/>
                      <a:pt x="1030523" y="1029743"/>
                      <a:pt x="1022336" y="1028720"/>
                    </a:cubicBezTo>
                    <a:cubicBezTo>
                      <a:pt x="1019266" y="1028720"/>
                      <a:pt x="1014149" y="1033837"/>
                      <a:pt x="1012102" y="1030767"/>
                    </a:cubicBezTo>
                    <a:cubicBezTo>
                      <a:pt x="1003916" y="1024626"/>
                      <a:pt x="1031546" y="1026673"/>
                      <a:pt x="1016196" y="1018486"/>
                    </a:cubicBezTo>
                    <a:cubicBezTo>
                      <a:pt x="992659" y="1006206"/>
                      <a:pt x="1016196" y="1026673"/>
                      <a:pt x="1008009" y="1026673"/>
                    </a:cubicBezTo>
                    <a:cubicBezTo>
                      <a:pt x="999822" y="1026673"/>
                      <a:pt x="998799" y="998019"/>
                      <a:pt x="998799" y="996996"/>
                    </a:cubicBezTo>
                    <a:cubicBezTo>
                      <a:pt x="995729" y="989832"/>
                      <a:pt x="986518" y="986762"/>
                      <a:pt x="984472" y="978575"/>
                    </a:cubicBezTo>
                    <a:cubicBezTo>
                      <a:pt x="984472" y="978575"/>
                      <a:pt x="984472" y="978575"/>
                      <a:pt x="984472" y="978575"/>
                    </a:cubicBezTo>
                    <a:cubicBezTo>
                      <a:pt x="976285" y="981645"/>
                      <a:pt x="966051" y="983692"/>
                      <a:pt x="966051" y="984715"/>
                    </a:cubicBezTo>
                    <a:cubicBezTo>
                      <a:pt x="964005" y="988809"/>
                      <a:pt x="975262" y="984715"/>
                      <a:pt x="977308" y="988809"/>
                    </a:cubicBezTo>
                    <a:cubicBezTo>
                      <a:pt x="977308" y="991879"/>
                      <a:pt x="971168" y="992902"/>
                      <a:pt x="971168" y="995972"/>
                    </a:cubicBezTo>
                    <a:cubicBezTo>
                      <a:pt x="971168" y="1002113"/>
                      <a:pt x="971168" y="1007229"/>
                      <a:pt x="973215" y="1012346"/>
                    </a:cubicBezTo>
                    <a:cubicBezTo>
                      <a:pt x="973215" y="1015416"/>
                      <a:pt x="979355" y="1016440"/>
                      <a:pt x="979355" y="1019510"/>
                    </a:cubicBezTo>
                    <a:cubicBezTo>
                      <a:pt x="979355" y="1029743"/>
                      <a:pt x="961958" y="1033837"/>
                      <a:pt x="959911" y="1044070"/>
                    </a:cubicBezTo>
                    <a:cubicBezTo>
                      <a:pt x="959911" y="1048164"/>
                      <a:pt x="968098" y="1042024"/>
                      <a:pt x="970145" y="1044070"/>
                    </a:cubicBezTo>
                    <a:cubicBezTo>
                      <a:pt x="977308" y="1049187"/>
                      <a:pt x="982425" y="1055327"/>
                      <a:pt x="983448" y="1063514"/>
                    </a:cubicBezTo>
                    <a:cubicBezTo>
                      <a:pt x="983448" y="1067608"/>
                      <a:pt x="976285" y="1055327"/>
                      <a:pt x="973215" y="1056351"/>
                    </a:cubicBezTo>
                    <a:cubicBezTo>
                      <a:pt x="968098" y="1058397"/>
                      <a:pt x="962981" y="1066584"/>
                      <a:pt x="959911" y="1070678"/>
                    </a:cubicBezTo>
                    <a:close/>
                    <a:moveTo>
                      <a:pt x="3070" y="93369"/>
                    </a:moveTo>
                    <a:cubicBezTo>
                      <a:pt x="3070" y="101556"/>
                      <a:pt x="0" y="116907"/>
                      <a:pt x="0" y="116907"/>
                    </a:cubicBezTo>
                    <a:cubicBezTo>
                      <a:pt x="0" y="116907"/>
                      <a:pt x="2047" y="101556"/>
                      <a:pt x="3070" y="93369"/>
                    </a:cubicBezTo>
                    <a:close/>
                    <a:moveTo>
                      <a:pt x="17397" y="244"/>
                    </a:moveTo>
                    <a:cubicBezTo>
                      <a:pt x="6140" y="23781"/>
                      <a:pt x="22514" y="-5897"/>
                      <a:pt x="25584" y="8431"/>
                    </a:cubicBezTo>
                    <a:cubicBezTo>
                      <a:pt x="25584" y="10477"/>
                      <a:pt x="20467" y="10477"/>
                      <a:pt x="20467" y="11501"/>
                    </a:cubicBezTo>
                    <a:cubicBezTo>
                      <a:pt x="22514" y="15594"/>
                      <a:pt x="29677" y="14571"/>
                      <a:pt x="29677" y="18664"/>
                    </a:cubicBezTo>
                    <a:cubicBezTo>
                      <a:pt x="29677" y="25828"/>
                      <a:pt x="27631" y="37085"/>
                      <a:pt x="21491" y="37085"/>
                    </a:cubicBezTo>
                    <a:cubicBezTo>
                      <a:pt x="15350" y="37085"/>
                      <a:pt x="21491" y="24804"/>
                      <a:pt x="21491" y="18664"/>
                    </a:cubicBezTo>
                    <a:cubicBezTo>
                      <a:pt x="18421" y="9454"/>
                      <a:pt x="-10234" y="-1803"/>
                      <a:pt x="17397" y="244"/>
                    </a:cubicBezTo>
                    <a:close/>
                    <a:moveTo>
                      <a:pt x="1138999" y="907963"/>
                    </a:moveTo>
                    <a:lnTo>
                      <a:pt x="1138999" y="907963"/>
                    </a:lnTo>
                    <a:cubicBezTo>
                      <a:pt x="1149233" y="900800"/>
                      <a:pt x="1165606" y="904894"/>
                      <a:pt x="1177887" y="907963"/>
                    </a:cubicBezTo>
                    <a:cubicBezTo>
                      <a:pt x="1177887" y="910010"/>
                      <a:pt x="1183004" y="912057"/>
                      <a:pt x="1183004" y="914104"/>
                    </a:cubicBezTo>
                    <a:cubicBezTo>
                      <a:pt x="1183004" y="920244"/>
                      <a:pt x="1175840" y="923314"/>
                      <a:pt x="1175840" y="929454"/>
                    </a:cubicBezTo>
                    <a:cubicBezTo>
                      <a:pt x="1175840" y="948898"/>
                      <a:pt x="1192214" y="947874"/>
                      <a:pt x="1178910" y="963225"/>
                    </a:cubicBezTo>
                    <a:cubicBezTo>
                      <a:pt x="1173793" y="968342"/>
                      <a:pt x="1166630" y="969365"/>
                      <a:pt x="1161513" y="973458"/>
                    </a:cubicBezTo>
                    <a:cubicBezTo>
                      <a:pt x="1153326" y="982669"/>
                      <a:pt x="1163560" y="985739"/>
                      <a:pt x="1171747" y="990856"/>
                    </a:cubicBezTo>
                    <a:lnTo>
                      <a:pt x="1177887" y="1005183"/>
                    </a:lnTo>
                    <a:cubicBezTo>
                      <a:pt x="1169700" y="1012346"/>
                      <a:pt x="1149233" y="1009276"/>
                      <a:pt x="1149233" y="1017463"/>
                    </a:cubicBezTo>
                    <a:cubicBezTo>
                      <a:pt x="1149233" y="1027697"/>
                      <a:pt x="1172770" y="1042024"/>
                      <a:pt x="1149233" y="1043047"/>
                    </a:cubicBezTo>
                    <a:cubicBezTo>
                      <a:pt x="1141046" y="1043047"/>
                      <a:pt x="1133882" y="1036907"/>
                      <a:pt x="1125695" y="1033837"/>
                    </a:cubicBezTo>
                    <a:cubicBezTo>
                      <a:pt x="1129789" y="1035883"/>
                      <a:pt x="1133882" y="1037930"/>
                      <a:pt x="1134906" y="1033837"/>
                    </a:cubicBezTo>
                    <a:cubicBezTo>
                      <a:pt x="1136952" y="1026673"/>
                      <a:pt x="1130812" y="1019510"/>
                      <a:pt x="1126719" y="1013369"/>
                    </a:cubicBezTo>
                    <a:cubicBezTo>
                      <a:pt x="1124672" y="1011323"/>
                      <a:pt x="1123649" y="1017463"/>
                      <a:pt x="1121602" y="1017463"/>
                    </a:cubicBezTo>
                    <a:cubicBezTo>
                      <a:pt x="1115462" y="1017463"/>
                      <a:pt x="1112392" y="1012346"/>
                      <a:pt x="1107275" y="1011323"/>
                    </a:cubicBezTo>
                    <a:cubicBezTo>
                      <a:pt x="1102158" y="1010299"/>
                      <a:pt x="1098065" y="1014393"/>
                      <a:pt x="1093971" y="1013369"/>
                    </a:cubicBezTo>
                    <a:cubicBezTo>
                      <a:pt x="1091924" y="1013369"/>
                      <a:pt x="1091924" y="1010299"/>
                      <a:pt x="1091924" y="1009276"/>
                    </a:cubicBezTo>
                    <a:cubicBezTo>
                      <a:pt x="1098065" y="993926"/>
                      <a:pt x="1080668" y="998019"/>
                      <a:pt x="1081691" y="994949"/>
                    </a:cubicBezTo>
                    <a:cubicBezTo>
                      <a:pt x="1081691" y="990856"/>
                      <a:pt x="1089878" y="991879"/>
                      <a:pt x="1089878" y="987785"/>
                    </a:cubicBezTo>
                    <a:cubicBezTo>
                      <a:pt x="1093971" y="960155"/>
                      <a:pt x="1084761" y="967318"/>
                      <a:pt x="1069411" y="954015"/>
                    </a:cubicBezTo>
                    <a:cubicBezTo>
                      <a:pt x="1067364" y="951968"/>
                      <a:pt x="1061224" y="946851"/>
                      <a:pt x="1064294" y="945828"/>
                    </a:cubicBezTo>
                    <a:cubicBezTo>
                      <a:pt x="1072481" y="940711"/>
                      <a:pt x="1118532" y="951968"/>
                      <a:pt x="1110345" y="922290"/>
                    </a:cubicBezTo>
                    <a:cubicBezTo>
                      <a:pt x="1108298" y="915127"/>
                      <a:pt x="1098065" y="917174"/>
                      <a:pt x="1091924" y="914104"/>
                    </a:cubicBezTo>
                    <a:cubicBezTo>
                      <a:pt x="1088854" y="912057"/>
                      <a:pt x="1099088" y="916150"/>
                      <a:pt x="1101135" y="916150"/>
                    </a:cubicBezTo>
                    <a:cubicBezTo>
                      <a:pt x="1106252" y="918197"/>
                      <a:pt x="1110345" y="920244"/>
                      <a:pt x="1115462" y="920244"/>
                    </a:cubicBezTo>
                    <a:cubicBezTo>
                      <a:pt x="1129789" y="920244"/>
                      <a:pt x="1153326" y="913080"/>
                      <a:pt x="1148209" y="943781"/>
                    </a:cubicBezTo>
                    <a:cubicBezTo>
                      <a:pt x="1148209" y="948898"/>
                      <a:pt x="1134906" y="952991"/>
                      <a:pt x="1138999" y="956061"/>
                    </a:cubicBezTo>
                    <a:cubicBezTo>
                      <a:pt x="1156396" y="970388"/>
                      <a:pt x="1150256" y="935594"/>
                      <a:pt x="1147186" y="922290"/>
                    </a:cubicBezTo>
                    <a:cubicBezTo>
                      <a:pt x="1147186" y="916150"/>
                      <a:pt x="1130812" y="922290"/>
                      <a:pt x="1132859" y="916150"/>
                    </a:cubicBezTo>
                    <a:cubicBezTo>
                      <a:pt x="1132859" y="912057"/>
                      <a:pt x="1135929" y="910010"/>
                      <a:pt x="1137976" y="907963"/>
                    </a:cubicBezTo>
                    <a:close/>
                    <a:moveTo>
                      <a:pt x="1158443" y="1061467"/>
                    </a:moveTo>
                    <a:lnTo>
                      <a:pt x="1153326" y="1061467"/>
                    </a:lnTo>
                    <a:lnTo>
                      <a:pt x="1153326" y="1063514"/>
                    </a:lnTo>
                    <a:cubicBezTo>
                      <a:pt x="1153326" y="1065561"/>
                      <a:pt x="1153326" y="1066584"/>
                      <a:pt x="1153326" y="1067608"/>
                    </a:cubicBezTo>
                    <a:cubicBezTo>
                      <a:pt x="1150256" y="1069654"/>
                      <a:pt x="1146163" y="1072724"/>
                      <a:pt x="1145139" y="1074771"/>
                    </a:cubicBezTo>
                    <a:cubicBezTo>
                      <a:pt x="1142069" y="1076818"/>
                      <a:pt x="1140022" y="1078865"/>
                      <a:pt x="1138999" y="1081935"/>
                    </a:cubicBezTo>
                    <a:lnTo>
                      <a:pt x="1138999" y="1081935"/>
                    </a:lnTo>
                    <a:lnTo>
                      <a:pt x="1138999" y="1083981"/>
                    </a:lnTo>
                    <a:lnTo>
                      <a:pt x="1138999" y="1081935"/>
                    </a:lnTo>
                    <a:cubicBezTo>
                      <a:pt x="1132859" y="1081935"/>
                      <a:pt x="1126719" y="1081935"/>
                      <a:pt x="1123649" y="1081935"/>
                    </a:cubicBezTo>
                    <a:cubicBezTo>
                      <a:pt x="1118532" y="1081935"/>
                      <a:pt x="1115462" y="1091145"/>
                      <a:pt x="1109322" y="1090121"/>
                    </a:cubicBezTo>
                    <a:cubicBezTo>
                      <a:pt x="1101135" y="1090121"/>
                      <a:pt x="1098065" y="1079888"/>
                      <a:pt x="1090901" y="1075794"/>
                    </a:cubicBezTo>
                    <a:cubicBezTo>
                      <a:pt x="1085784" y="1072724"/>
                      <a:pt x="1079644" y="1070678"/>
                      <a:pt x="1075551" y="1067608"/>
                    </a:cubicBezTo>
                    <a:cubicBezTo>
                      <a:pt x="1072481" y="1065561"/>
                      <a:pt x="1083738" y="1063514"/>
                      <a:pt x="1092948" y="1046117"/>
                    </a:cubicBezTo>
                    <a:cubicBezTo>
                      <a:pt x="1106252" y="1057374"/>
                      <a:pt x="1126719" y="1060444"/>
                      <a:pt x="1137976" y="1069654"/>
                    </a:cubicBezTo>
                    <a:lnTo>
                      <a:pt x="1137976" y="1069654"/>
                    </a:lnTo>
                    <a:cubicBezTo>
                      <a:pt x="1131836" y="1061467"/>
                      <a:pt x="1119555" y="1055327"/>
                      <a:pt x="1124672" y="1047140"/>
                    </a:cubicBezTo>
                    <a:cubicBezTo>
                      <a:pt x="1126719" y="1043047"/>
                      <a:pt x="1132859" y="1045094"/>
                      <a:pt x="1134906" y="1044070"/>
                    </a:cubicBezTo>
                    <a:cubicBezTo>
                      <a:pt x="1142069" y="1051234"/>
                      <a:pt x="1156396" y="1050210"/>
                      <a:pt x="1158443" y="1058397"/>
                    </a:cubicBezTo>
                    <a:cubicBezTo>
                      <a:pt x="1158443" y="1058397"/>
                      <a:pt x="1158443" y="1060444"/>
                      <a:pt x="1158443" y="1061467"/>
                    </a:cubicBezTo>
                    <a:close/>
                    <a:moveTo>
                      <a:pt x="867809" y="921267"/>
                    </a:moveTo>
                    <a:lnTo>
                      <a:pt x="867809" y="929454"/>
                    </a:lnTo>
                    <a:cubicBezTo>
                      <a:pt x="867809" y="923314"/>
                      <a:pt x="867809" y="918197"/>
                      <a:pt x="867809" y="921267"/>
                    </a:cubicBezTo>
                    <a:close/>
                    <a:moveTo>
                      <a:pt x="1035640" y="738086"/>
                    </a:moveTo>
                    <a:cubicBezTo>
                      <a:pt x="1038710" y="748319"/>
                      <a:pt x="1028476" y="800511"/>
                      <a:pt x="1012102" y="794371"/>
                    </a:cubicBezTo>
                    <a:cubicBezTo>
                      <a:pt x="1005962" y="792324"/>
                      <a:pt x="1001869" y="786184"/>
                      <a:pt x="994705" y="786184"/>
                    </a:cubicBezTo>
                    <a:cubicBezTo>
                      <a:pt x="1001869" y="777997"/>
                      <a:pt x="972191" y="784137"/>
                      <a:pt x="965028" y="786184"/>
                    </a:cubicBezTo>
                    <a:cubicBezTo>
                      <a:pt x="957864" y="788230"/>
                      <a:pt x="952748" y="794371"/>
                      <a:pt x="945584" y="794371"/>
                    </a:cubicBezTo>
                    <a:cubicBezTo>
                      <a:pt x="942514" y="794371"/>
                      <a:pt x="940467" y="789254"/>
                      <a:pt x="937397" y="789254"/>
                    </a:cubicBezTo>
                    <a:cubicBezTo>
                      <a:pt x="929210" y="789254"/>
                      <a:pt x="922047" y="789254"/>
                      <a:pt x="914883" y="791301"/>
                    </a:cubicBezTo>
                    <a:cubicBezTo>
                      <a:pt x="911813" y="791301"/>
                      <a:pt x="914883" y="798464"/>
                      <a:pt x="910790" y="799487"/>
                    </a:cubicBezTo>
                    <a:cubicBezTo>
                      <a:pt x="897486" y="805628"/>
                      <a:pt x="910790" y="766740"/>
                      <a:pt x="892369" y="817908"/>
                    </a:cubicBezTo>
                    <a:cubicBezTo>
                      <a:pt x="892369" y="817908"/>
                      <a:pt x="897486" y="845538"/>
                      <a:pt x="896463" y="845538"/>
                    </a:cubicBezTo>
                    <a:cubicBezTo>
                      <a:pt x="864739" y="845538"/>
                      <a:pt x="882136" y="785160"/>
                      <a:pt x="900556" y="777997"/>
                    </a:cubicBezTo>
                    <a:cubicBezTo>
                      <a:pt x="916930" y="769810"/>
                      <a:pt x="939444" y="777997"/>
                      <a:pt x="955818" y="771857"/>
                    </a:cubicBezTo>
                    <a:cubicBezTo>
                      <a:pt x="978332" y="761623"/>
                      <a:pt x="973215" y="730922"/>
                      <a:pt x="993682" y="718642"/>
                    </a:cubicBezTo>
                    <a:cubicBezTo>
                      <a:pt x="1000846" y="715572"/>
                      <a:pt x="1009032" y="718642"/>
                      <a:pt x="1016196" y="714549"/>
                    </a:cubicBezTo>
                    <a:cubicBezTo>
                      <a:pt x="1023359" y="710455"/>
                      <a:pt x="1026429" y="697151"/>
                      <a:pt x="1034616" y="697151"/>
                    </a:cubicBezTo>
                    <a:cubicBezTo>
                      <a:pt x="1048943" y="697151"/>
                      <a:pt x="1026429" y="707385"/>
                      <a:pt x="1026429" y="716595"/>
                    </a:cubicBezTo>
                    <a:cubicBezTo>
                      <a:pt x="1024383" y="729899"/>
                      <a:pt x="1031546" y="721712"/>
                      <a:pt x="1035640" y="736039"/>
                    </a:cubicBezTo>
                    <a:close/>
                    <a:moveTo>
                      <a:pt x="1124672" y="1064537"/>
                    </a:moveTo>
                    <a:lnTo>
                      <a:pt x="1116485" y="1064537"/>
                    </a:lnTo>
                    <a:cubicBezTo>
                      <a:pt x="1123649" y="1067608"/>
                      <a:pt x="1128765" y="1070678"/>
                      <a:pt x="1133882" y="1074771"/>
                    </a:cubicBezTo>
                    <a:lnTo>
                      <a:pt x="1133882" y="1074771"/>
                    </a:lnTo>
                    <a:cubicBezTo>
                      <a:pt x="1130812" y="1070678"/>
                      <a:pt x="1126719" y="1067608"/>
                      <a:pt x="1124672" y="1064537"/>
                    </a:cubicBezTo>
                    <a:close/>
                  </a:path>
                </a:pathLst>
              </a:custGeom>
              <a:solidFill>
                <a:srgbClr val="717EBD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81" name="Freeform 12">
                <a:extLst>
                  <a:ext uri="{FF2B5EF4-FFF2-40B4-BE49-F238E27FC236}">
                    <a16:creationId xmlns:a16="http://schemas.microsoft.com/office/drawing/2014/main" id="{6CC48806-CD1E-3B91-B178-E390515D3F6D}"/>
                  </a:ext>
                </a:extLst>
              </p:cNvPr>
              <p:cNvSpPr/>
              <p:nvPr/>
            </p:nvSpPr>
            <p:spPr>
              <a:xfrm>
                <a:off x="7490664" y="4362289"/>
                <a:ext cx="300181" cy="256753"/>
              </a:xfrm>
              <a:custGeom>
                <a:avLst/>
                <a:gdLst>
                  <a:gd name="csX0" fmla="*/ 246630 w 300181"/>
                  <a:gd name="csY0" fmla="*/ 254871 h 256753"/>
                  <a:gd name="csX1" fmla="*/ 238443 w 300181"/>
                  <a:gd name="csY1" fmla="*/ 252824 h 256753"/>
                  <a:gd name="csX2" fmla="*/ 218999 w 300181"/>
                  <a:gd name="csY2" fmla="*/ 255894 h 256753"/>
                  <a:gd name="csX3" fmla="*/ 214905 w 300181"/>
                  <a:gd name="csY3" fmla="*/ 241567 h 256753"/>
                  <a:gd name="csX4" fmla="*/ 205695 w 300181"/>
                  <a:gd name="csY4" fmla="*/ 238497 h 256753"/>
                  <a:gd name="csX5" fmla="*/ 209789 w 300181"/>
                  <a:gd name="csY5" fmla="*/ 234403 h 256753"/>
                  <a:gd name="csX6" fmla="*/ 205695 w 300181"/>
                  <a:gd name="csY6" fmla="*/ 229287 h 256753"/>
                  <a:gd name="csX7" fmla="*/ 199555 w 300181"/>
                  <a:gd name="csY7" fmla="*/ 231333 h 256753"/>
                  <a:gd name="csX8" fmla="*/ 191368 w 300181"/>
                  <a:gd name="csY8" fmla="*/ 220076 h 256753"/>
                  <a:gd name="csX9" fmla="*/ 170901 w 300181"/>
                  <a:gd name="csY9" fmla="*/ 213936 h 256753"/>
                  <a:gd name="csX10" fmla="*/ 174995 w 300181"/>
                  <a:gd name="csY10" fmla="*/ 199609 h 256753"/>
                  <a:gd name="csX11" fmla="*/ 167831 w 300181"/>
                  <a:gd name="csY11" fmla="*/ 191422 h 256753"/>
                  <a:gd name="csX12" fmla="*/ 172948 w 300181"/>
                  <a:gd name="csY12" fmla="*/ 179142 h 256753"/>
                  <a:gd name="csX13" fmla="*/ 177041 w 300181"/>
                  <a:gd name="csY13" fmla="*/ 170955 h 256753"/>
                  <a:gd name="csX14" fmla="*/ 157597 w 300181"/>
                  <a:gd name="csY14" fmla="*/ 188352 h 256753"/>
                  <a:gd name="csX15" fmla="*/ 115640 w 300181"/>
                  <a:gd name="csY15" fmla="*/ 188352 h 256753"/>
                  <a:gd name="csX16" fmla="*/ 123827 w 300181"/>
                  <a:gd name="csY16" fmla="*/ 176072 h 256753"/>
                  <a:gd name="csX17" fmla="*/ 116663 w 300181"/>
                  <a:gd name="csY17" fmla="*/ 168908 h 256753"/>
                  <a:gd name="csX18" fmla="*/ 124850 w 300181"/>
                  <a:gd name="csY18" fmla="*/ 152535 h 256753"/>
                  <a:gd name="csX19" fmla="*/ 81869 w 300181"/>
                  <a:gd name="csY19" fmla="*/ 138208 h 256753"/>
                  <a:gd name="csX20" fmla="*/ 81869 w 300181"/>
                  <a:gd name="csY20" fmla="*/ 125927 h 256753"/>
                  <a:gd name="csX21" fmla="*/ 52191 w 300181"/>
                  <a:gd name="csY21" fmla="*/ 112624 h 256753"/>
                  <a:gd name="csX22" fmla="*/ 41958 w 300181"/>
                  <a:gd name="csY22" fmla="*/ 77830 h 256753"/>
                  <a:gd name="csX23" fmla="*/ 23537 w 300181"/>
                  <a:gd name="csY23" fmla="*/ 88063 h 256753"/>
                  <a:gd name="csX24" fmla="*/ 0 w 300181"/>
                  <a:gd name="csY24" fmla="*/ 37919 h 256753"/>
                  <a:gd name="csX25" fmla="*/ 0 w 300181"/>
                  <a:gd name="csY25" fmla="*/ 37919 h 256753"/>
                  <a:gd name="csX26" fmla="*/ 66518 w 300181"/>
                  <a:gd name="csY26" fmla="*/ 4148 h 256753"/>
                  <a:gd name="csX27" fmla="*/ 68565 w 300181"/>
                  <a:gd name="csY27" fmla="*/ 8241 h 256753"/>
                  <a:gd name="csX28" fmla="*/ 101313 w 300181"/>
                  <a:gd name="csY28" fmla="*/ 23591 h 256753"/>
                  <a:gd name="csX29" fmla="*/ 101313 w 300181"/>
                  <a:gd name="csY29" fmla="*/ 30755 h 256753"/>
                  <a:gd name="csX30" fmla="*/ 129967 w 300181"/>
                  <a:gd name="csY30" fmla="*/ 18474 h 256753"/>
                  <a:gd name="csX31" fmla="*/ 143270 w 300181"/>
                  <a:gd name="csY31" fmla="*/ 26662 h 256753"/>
                  <a:gd name="csX32" fmla="*/ 143270 w 300181"/>
                  <a:gd name="csY32" fmla="*/ 17451 h 256753"/>
                  <a:gd name="csX33" fmla="*/ 151457 w 300181"/>
                  <a:gd name="csY33" fmla="*/ 17451 h 256753"/>
                  <a:gd name="csX34" fmla="*/ 162714 w 300181"/>
                  <a:gd name="csY34" fmla="*/ 2101 h 256753"/>
                  <a:gd name="csX35" fmla="*/ 162714 w 300181"/>
                  <a:gd name="csY35" fmla="*/ 8241 h 256753"/>
                  <a:gd name="csX36" fmla="*/ 186252 w 300181"/>
                  <a:gd name="csY36" fmla="*/ 1078 h 256753"/>
                  <a:gd name="csX37" fmla="*/ 181135 w 300181"/>
                  <a:gd name="csY37" fmla="*/ 11311 h 256753"/>
                  <a:gd name="csX38" fmla="*/ 201602 w 300181"/>
                  <a:gd name="csY38" fmla="*/ 4148 h 256753"/>
                  <a:gd name="csX39" fmla="*/ 215929 w 300181"/>
                  <a:gd name="csY39" fmla="*/ 31778 h 256753"/>
                  <a:gd name="csX40" fmla="*/ 264027 w 300181"/>
                  <a:gd name="csY40" fmla="*/ 50199 h 256753"/>
                  <a:gd name="csX41" fmla="*/ 258910 w 300181"/>
                  <a:gd name="csY41" fmla="*/ 56339 h 256753"/>
                  <a:gd name="csX42" fmla="*/ 250723 w 300181"/>
                  <a:gd name="csY42" fmla="*/ 72713 h 256753"/>
                  <a:gd name="csX43" fmla="*/ 254817 w 300181"/>
                  <a:gd name="csY43" fmla="*/ 75783 h 256753"/>
                  <a:gd name="csX44" fmla="*/ 247653 w 300181"/>
                  <a:gd name="csY44" fmla="*/ 83970 h 256753"/>
                  <a:gd name="csX45" fmla="*/ 272214 w 300181"/>
                  <a:gd name="csY45" fmla="*/ 102390 h 256753"/>
                  <a:gd name="csX46" fmla="*/ 272214 w 300181"/>
                  <a:gd name="csY46" fmla="*/ 102390 h 256753"/>
                  <a:gd name="csX47" fmla="*/ 282447 w 300181"/>
                  <a:gd name="csY47" fmla="*/ 119787 h 256753"/>
                  <a:gd name="csX48" fmla="*/ 290634 w 300181"/>
                  <a:gd name="csY48" fmla="*/ 119787 h 256753"/>
                  <a:gd name="csX49" fmla="*/ 284494 w 300181"/>
                  <a:gd name="csY49" fmla="*/ 131044 h 256753"/>
                  <a:gd name="csX50" fmla="*/ 297798 w 300181"/>
                  <a:gd name="csY50" fmla="*/ 140255 h 256753"/>
                  <a:gd name="csX51" fmla="*/ 275284 w 300181"/>
                  <a:gd name="csY51" fmla="*/ 179142 h 256753"/>
                  <a:gd name="csX52" fmla="*/ 241513 w 300181"/>
                  <a:gd name="csY52" fmla="*/ 206773 h 256753"/>
                  <a:gd name="csX53" fmla="*/ 246630 w 300181"/>
                  <a:gd name="csY53" fmla="*/ 250777 h 256753"/>
                  <a:gd name="csX54" fmla="*/ 246630 w 300181"/>
                  <a:gd name="csY54" fmla="*/ 254871 h 25675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</a:cxnLst>
                <a:rect l="l" t="t" r="r" b="b"/>
                <a:pathLst>
                  <a:path w="300181" h="256753">
                    <a:moveTo>
                      <a:pt x="246630" y="254871"/>
                    </a:moveTo>
                    <a:cubicBezTo>
                      <a:pt x="243560" y="254871"/>
                      <a:pt x="240489" y="252824"/>
                      <a:pt x="238443" y="252824"/>
                    </a:cubicBezTo>
                    <a:cubicBezTo>
                      <a:pt x="231279" y="252824"/>
                      <a:pt x="225139" y="258964"/>
                      <a:pt x="218999" y="255894"/>
                    </a:cubicBezTo>
                    <a:cubicBezTo>
                      <a:pt x="213882" y="253847"/>
                      <a:pt x="218999" y="245660"/>
                      <a:pt x="214905" y="241567"/>
                    </a:cubicBezTo>
                    <a:cubicBezTo>
                      <a:pt x="212859" y="238497"/>
                      <a:pt x="207742" y="241567"/>
                      <a:pt x="205695" y="238497"/>
                    </a:cubicBezTo>
                    <a:cubicBezTo>
                      <a:pt x="205695" y="238497"/>
                      <a:pt x="209789" y="235427"/>
                      <a:pt x="209789" y="234403"/>
                    </a:cubicBezTo>
                    <a:cubicBezTo>
                      <a:pt x="209789" y="232357"/>
                      <a:pt x="207742" y="230310"/>
                      <a:pt x="205695" y="229287"/>
                    </a:cubicBezTo>
                    <a:cubicBezTo>
                      <a:pt x="203649" y="228263"/>
                      <a:pt x="200579" y="232357"/>
                      <a:pt x="199555" y="231333"/>
                    </a:cubicBezTo>
                    <a:cubicBezTo>
                      <a:pt x="195462" y="228263"/>
                      <a:pt x="194438" y="223146"/>
                      <a:pt x="191368" y="220076"/>
                    </a:cubicBezTo>
                    <a:cubicBezTo>
                      <a:pt x="184205" y="217006"/>
                      <a:pt x="174995" y="220076"/>
                      <a:pt x="170901" y="213936"/>
                    </a:cubicBezTo>
                    <a:cubicBezTo>
                      <a:pt x="166808" y="209843"/>
                      <a:pt x="174995" y="204726"/>
                      <a:pt x="174995" y="199609"/>
                    </a:cubicBezTo>
                    <a:cubicBezTo>
                      <a:pt x="174995" y="195516"/>
                      <a:pt x="167831" y="194492"/>
                      <a:pt x="167831" y="191422"/>
                    </a:cubicBezTo>
                    <a:cubicBezTo>
                      <a:pt x="167831" y="188352"/>
                      <a:pt x="171924" y="183235"/>
                      <a:pt x="172948" y="179142"/>
                    </a:cubicBezTo>
                    <a:cubicBezTo>
                      <a:pt x="172948" y="176072"/>
                      <a:pt x="179088" y="173002"/>
                      <a:pt x="177041" y="170955"/>
                    </a:cubicBezTo>
                    <a:cubicBezTo>
                      <a:pt x="169878" y="164815"/>
                      <a:pt x="164761" y="182212"/>
                      <a:pt x="157597" y="188352"/>
                    </a:cubicBezTo>
                    <a:cubicBezTo>
                      <a:pt x="144294" y="200633"/>
                      <a:pt x="112570" y="193469"/>
                      <a:pt x="115640" y="188352"/>
                    </a:cubicBezTo>
                    <a:cubicBezTo>
                      <a:pt x="118710" y="183235"/>
                      <a:pt x="123827" y="180165"/>
                      <a:pt x="123827" y="176072"/>
                    </a:cubicBezTo>
                    <a:cubicBezTo>
                      <a:pt x="123827" y="171978"/>
                      <a:pt x="115640" y="173002"/>
                      <a:pt x="116663" y="168908"/>
                    </a:cubicBezTo>
                    <a:cubicBezTo>
                      <a:pt x="116663" y="162768"/>
                      <a:pt x="124850" y="158675"/>
                      <a:pt x="124850" y="152535"/>
                    </a:cubicBezTo>
                    <a:cubicBezTo>
                      <a:pt x="122803" y="136161"/>
                      <a:pt x="83916" y="145371"/>
                      <a:pt x="81869" y="138208"/>
                    </a:cubicBezTo>
                    <a:cubicBezTo>
                      <a:pt x="81869" y="134114"/>
                      <a:pt x="83916" y="130021"/>
                      <a:pt x="81869" y="125927"/>
                    </a:cubicBezTo>
                    <a:cubicBezTo>
                      <a:pt x="78799" y="110577"/>
                      <a:pt x="58332" y="125927"/>
                      <a:pt x="52191" y="112624"/>
                    </a:cubicBezTo>
                    <a:cubicBezTo>
                      <a:pt x="48098" y="104437"/>
                      <a:pt x="54238" y="82946"/>
                      <a:pt x="41958" y="77830"/>
                    </a:cubicBezTo>
                    <a:cubicBezTo>
                      <a:pt x="35818" y="74759"/>
                      <a:pt x="31724" y="88063"/>
                      <a:pt x="23537" y="88063"/>
                    </a:cubicBezTo>
                    <a:cubicBezTo>
                      <a:pt x="2047" y="88063"/>
                      <a:pt x="1023" y="51222"/>
                      <a:pt x="0" y="37919"/>
                    </a:cubicBezTo>
                    <a:lnTo>
                      <a:pt x="0" y="37919"/>
                    </a:lnTo>
                    <a:cubicBezTo>
                      <a:pt x="17397" y="31778"/>
                      <a:pt x="44004" y="11311"/>
                      <a:pt x="66518" y="4148"/>
                    </a:cubicBezTo>
                    <a:lnTo>
                      <a:pt x="68565" y="8241"/>
                    </a:lnTo>
                    <a:cubicBezTo>
                      <a:pt x="66518" y="32802"/>
                      <a:pt x="86986" y="16428"/>
                      <a:pt x="101313" y="23591"/>
                    </a:cubicBezTo>
                    <a:cubicBezTo>
                      <a:pt x="103359" y="23591"/>
                      <a:pt x="99266" y="28708"/>
                      <a:pt x="101313" y="30755"/>
                    </a:cubicBezTo>
                    <a:cubicBezTo>
                      <a:pt x="112570" y="38942"/>
                      <a:pt x="122803" y="24615"/>
                      <a:pt x="129967" y="18474"/>
                    </a:cubicBezTo>
                    <a:cubicBezTo>
                      <a:pt x="136107" y="23591"/>
                      <a:pt x="141224" y="26662"/>
                      <a:pt x="143270" y="26662"/>
                    </a:cubicBezTo>
                    <a:cubicBezTo>
                      <a:pt x="146340" y="24615"/>
                      <a:pt x="145317" y="20521"/>
                      <a:pt x="143270" y="17451"/>
                    </a:cubicBezTo>
                    <a:cubicBezTo>
                      <a:pt x="146340" y="17451"/>
                      <a:pt x="148387" y="19498"/>
                      <a:pt x="151457" y="17451"/>
                    </a:cubicBezTo>
                    <a:cubicBezTo>
                      <a:pt x="158621" y="17451"/>
                      <a:pt x="140200" y="-5063"/>
                      <a:pt x="162714" y="2101"/>
                    </a:cubicBezTo>
                    <a:cubicBezTo>
                      <a:pt x="164761" y="2101"/>
                      <a:pt x="160668" y="7218"/>
                      <a:pt x="162714" y="8241"/>
                    </a:cubicBezTo>
                    <a:cubicBezTo>
                      <a:pt x="173971" y="17451"/>
                      <a:pt x="177041" y="-5063"/>
                      <a:pt x="186252" y="1078"/>
                    </a:cubicBezTo>
                    <a:cubicBezTo>
                      <a:pt x="189321" y="4148"/>
                      <a:pt x="178065" y="9264"/>
                      <a:pt x="181135" y="11311"/>
                    </a:cubicBezTo>
                    <a:cubicBezTo>
                      <a:pt x="203649" y="22568"/>
                      <a:pt x="184205" y="8241"/>
                      <a:pt x="201602" y="4148"/>
                    </a:cubicBezTo>
                    <a:cubicBezTo>
                      <a:pt x="204672" y="4148"/>
                      <a:pt x="209789" y="30755"/>
                      <a:pt x="215929" y="31778"/>
                    </a:cubicBezTo>
                    <a:cubicBezTo>
                      <a:pt x="231279" y="34848"/>
                      <a:pt x="251746" y="33825"/>
                      <a:pt x="264027" y="50199"/>
                    </a:cubicBezTo>
                    <a:cubicBezTo>
                      <a:pt x="264027" y="52246"/>
                      <a:pt x="259933" y="54292"/>
                      <a:pt x="258910" y="56339"/>
                    </a:cubicBezTo>
                    <a:cubicBezTo>
                      <a:pt x="256863" y="62479"/>
                      <a:pt x="251746" y="66573"/>
                      <a:pt x="250723" y="72713"/>
                    </a:cubicBezTo>
                    <a:cubicBezTo>
                      <a:pt x="250723" y="74759"/>
                      <a:pt x="255840" y="72713"/>
                      <a:pt x="254817" y="75783"/>
                    </a:cubicBezTo>
                    <a:cubicBezTo>
                      <a:pt x="254817" y="78853"/>
                      <a:pt x="248676" y="79876"/>
                      <a:pt x="247653" y="83970"/>
                    </a:cubicBezTo>
                    <a:cubicBezTo>
                      <a:pt x="240489" y="107507"/>
                      <a:pt x="256863" y="101367"/>
                      <a:pt x="272214" y="102390"/>
                    </a:cubicBezTo>
                    <a:lnTo>
                      <a:pt x="272214" y="102390"/>
                    </a:lnTo>
                    <a:cubicBezTo>
                      <a:pt x="276307" y="109554"/>
                      <a:pt x="281424" y="119787"/>
                      <a:pt x="282447" y="119787"/>
                    </a:cubicBezTo>
                    <a:cubicBezTo>
                      <a:pt x="284494" y="121834"/>
                      <a:pt x="290634" y="117740"/>
                      <a:pt x="290634" y="119787"/>
                    </a:cubicBezTo>
                    <a:cubicBezTo>
                      <a:pt x="290634" y="123881"/>
                      <a:pt x="283471" y="127974"/>
                      <a:pt x="284494" y="131044"/>
                    </a:cubicBezTo>
                    <a:cubicBezTo>
                      <a:pt x="286541" y="137184"/>
                      <a:pt x="294728" y="136161"/>
                      <a:pt x="297798" y="140255"/>
                    </a:cubicBezTo>
                    <a:cubicBezTo>
                      <a:pt x="308031" y="157651"/>
                      <a:pt x="282447" y="160722"/>
                      <a:pt x="275284" y="179142"/>
                    </a:cubicBezTo>
                    <a:cubicBezTo>
                      <a:pt x="265050" y="160722"/>
                      <a:pt x="245606" y="196539"/>
                      <a:pt x="241513" y="206773"/>
                    </a:cubicBezTo>
                    <a:cubicBezTo>
                      <a:pt x="238443" y="214960"/>
                      <a:pt x="267097" y="252824"/>
                      <a:pt x="246630" y="250777"/>
                    </a:cubicBezTo>
                    <a:lnTo>
                      <a:pt x="246630" y="254871"/>
                    </a:lnTo>
                    <a:close/>
                  </a:path>
                </a:pathLst>
              </a:custGeom>
              <a:solidFill>
                <a:srgbClr val="717EBD">
                  <a:alpha val="30000"/>
                </a:srgbClr>
              </a:solidFill>
              <a:ln w="5114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 13">
                <a:extLst>
                  <a:ext uri="{FF2B5EF4-FFF2-40B4-BE49-F238E27FC236}">
                    <a16:creationId xmlns:a16="http://schemas.microsoft.com/office/drawing/2014/main" id="{75F6A7AA-81AF-A8DC-C55A-3ED974B331C6}"/>
                  </a:ext>
                </a:extLst>
              </p:cNvPr>
              <p:cNvSpPr/>
              <p:nvPr/>
            </p:nvSpPr>
            <p:spPr>
              <a:xfrm>
                <a:off x="8038161" y="4676198"/>
                <a:ext cx="646763" cy="333931"/>
              </a:xfrm>
              <a:custGeom>
                <a:avLst/>
                <a:gdLst>
                  <a:gd name="csX0" fmla="*/ 5117 w 646763"/>
                  <a:gd name="csY0" fmla="*/ 201918 h 333931"/>
                  <a:gd name="csX1" fmla="*/ 13304 w 646763"/>
                  <a:gd name="csY1" fmla="*/ 220339 h 333931"/>
                  <a:gd name="csX2" fmla="*/ 7164 w 646763"/>
                  <a:gd name="csY2" fmla="*/ 222386 h 333931"/>
                  <a:gd name="csX3" fmla="*/ 0 w 646763"/>
                  <a:gd name="csY3" fmla="*/ 241829 h 333931"/>
                  <a:gd name="csX4" fmla="*/ 5117 w 646763"/>
                  <a:gd name="csY4" fmla="*/ 252063 h 333931"/>
                  <a:gd name="csX5" fmla="*/ 5117 w 646763"/>
                  <a:gd name="csY5" fmla="*/ 263320 h 333931"/>
                  <a:gd name="csX6" fmla="*/ 30701 w 646763"/>
                  <a:gd name="csY6" fmla="*/ 266390 h 333931"/>
                  <a:gd name="csX7" fmla="*/ 30701 w 646763"/>
                  <a:gd name="csY7" fmla="*/ 273554 h 333931"/>
                  <a:gd name="csX8" fmla="*/ 48098 w 646763"/>
                  <a:gd name="csY8" fmla="*/ 285834 h 333931"/>
                  <a:gd name="csX9" fmla="*/ 76752 w 646763"/>
                  <a:gd name="csY9" fmla="*/ 269460 h 333931"/>
                  <a:gd name="csX10" fmla="*/ 82892 w 646763"/>
                  <a:gd name="csY10" fmla="*/ 285834 h 333931"/>
                  <a:gd name="csX11" fmla="*/ 100289 w 646763"/>
                  <a:gd name="csY11" fmla="*/ 285834 h 333931"/>
                  <a:gd name="csX12" fmla="*/ 130990 w 646763"/>
                  <a:gd name="csY12" fmla="*/ 298114 h 333931"/>
                  <a:gd name="csX13" fmla="*/ 143270 w 646763"/>
                  <a:gd name="csY13" fmla="*/ 272530 h 333931"/>
                  <a:gd name="csX14" fmla="*/ 193415 w 646763"/>
                  <a:gd name="csY14" fmla="*/ 269460 h 333931"/>
                  <a:gd name="csX15" fmla="*/ 233326 w 646763"/>
                  <a:gd name="csY15" fmla="*/ 256157 h 333931"/>
                  <a:gd name="csX16" fmla="*/ 225139 w 646763"/>
                  <a:gd name="csY16" fmla="*/ 264343 h 333931"/>
                  <a:gd name="csX17" fmla="*/ 240489 w 646763"/>
                  <a:gd name="csY17" fmla="*/ 282764 h 333931"/>
                  <a:gd name="csX18" fmla="*/ 240489 w 646763"/>
                  <a:gd name="csY18" fmla="*/ 292997 h 333931"/>
                  <a:gd name="csX19" fmla="*/ 246630 w 646763"/>
                  <a:gd name="csY19" fmla="*/ 292997 h 333931"/>
                  <a:gd name="csX20" fmla="*/ 294728 w 646763"/>
                  <a:gd name="csY20" fmla="*/ 312441 h 333931"/>
                  <a:gd name="csX21" fmla="*/ 382736 w 646763"/>
                  <a:gd name="csY21" fmla="*/ 321652 h 333931"/>
                  <a:gd name="csX22" fmla="*/ 406274 w 646763"/>
                  <a:gd name="csY22" fmla="*/ 329838 h 333931"/>
                  <a:gd name="csX23" fmla="*/ 429811 w 646763"/>
                  <a:gd name="csY23" fmla="*/ 325745 h 333931"/>
                  <a:gd name="csX24" fmla="*/ 442091 w 646763"/>
                  <a:gd name="csY24" fmla="*/ 333932 h 333931"/>
                  <a:gd name="csX25" fmla="*/ 445161 w 646763"/>
                  <a:gd name="csY25" fmla="*/ 327792 h 333931"/>
                  <a:gd name="csX26" fmla="*/ 462559 w 646763"/>
                  <a:gd name="csY26" fmla="*/ 315511 h 333931"/>
                  <a:gd name="csX27" fmla="*/ 466652 w 646763"/>
                  <a:gd name="csY27" fmla="*/ 303231 h 333931"/>
                  <a:gd name="csX28" fmla="*/ 520890 w 646763"/>
                  <a:gd name="csY28" fmla="*/ 299138 h 333931"/>
                  <a:gd name="csX29" fmla="*/ 533170 w 646763"/>
                  <a:gd name="csY29" fmla="*/ 285834 h 333931"/>
                  <a:gd name="csX30" fmla="*/ 566941 w 646763"/>
                  <a:gd name="csY30" fmla="*/ 288904 h 333931"/>
                  <a:gd name="csX31" fmla="*/ 562848 w 646763"/>
                  <a:gd name="csY31" fmla="*/ 280717 h 333931"/>
                  <a:gd name="csX32" fmla="*/ 571035 w 646763"/>
                  <a:gd name="csY32" fmla="*/ 263320 h 333931"/>
                  <a:gd name="csX33" fmla="*/ 571035 w 646763"/>
                  <a:gd name="csY33" fmla="*/ 263320 h 333931"/>
                  <a:gd name="csX34" fmla="*/ 604805 w 646763"/>
                  <a:gd name="csY34" fmla="*/ 226479 h 333931"/>
                  <a:gd name="csX35" fmla="*/ 594572 w 646763"/>
                  <a:gd name="csY35" fmla="*/ 192708 h 333931"/>
                  <a:gd name="csX36" fmla="*/ 616062 w 646763"/>
                  <a:gd name="csY36" fmla="*/ 174288 h 333931"/>
                  <a:gd name="csX37" fmla="*/ 592525 w 646763"/>
                  <a:gd name="csY37" fmla="*/ 154844 h 333931"/>
                  <a:gd name="csX38" fmla="*/ 646763 w 646763"/>
                  <a:gd name="csY38" fmla="*/ 147680 h 333931"/>
                  <a:gd name="csX39" fmla="*/ 646763 w 646763"/>
                  <a:gd name="csY39" fmla="*/ 107769 h 333931"/>
                  <a:gd name="csX40" fmla="*/ 617086 w 646763"/>
                  <a:gd name="csY40" fmla="*/ 68882 h 333931"/>
                  <a:gd name="csX41" fmla="*/ 617086 w 646763"/>
                  <a:gd name="csY41" fmla="*/ 21807 h 333931"/>
                  <a:gd name="csX42" fmla="*/ 607875 w 646763"/>
                  <a:gd name="csY42" fmla="*/ 25901 h 333931"/>
                  <a:gd name="csX43" fmla="*/ 586385 w 646763"/>
                  <a:gd name="csY43" fmla="*/ 14644 h 333931"/>
                  <a:gd name="csX44" fmla="*/ 574105 w 646763"/>
                  <a:gd name="csY44" fmla="*/ 26924 h 333931"/>
                  <a:gd name="csX45" fmla="*/ 561824 w 646763"/>
                  <a:gd name="csY45" fmla="*/ 26924 h 333931"/>
                  <a:gd name="csX46" fmla="*/ 486096 w 646763"/>
                  <a:gd name="csY46" fmla="*/ 3387 h 333931"/>
                  <a:gd name="csX47" fmla="*/ 472792 w 646763"/>
                  <a:gd name="csY47" fmla="*/ 9527 h 333931"/>
                  <a:gd name="csX48" fmla="*/ 470745 w 646763"/>
                  <a:gd name="csY48" fmla="*/ 2363 h 333931"/>
                  <a:gd name="csX49" fmla="*/ 458465 w 646763"/>
                  <a:gd name="csY49" fmla="*/ 2363 h 333931"/>
                  <a:gd name="csX50" fmla="*/ 458465 w 646763"/>
                  <a:gd name="csY50" fmla="*/ 34087 h 333931"/>
                  <a:gd name="csX51" fmla="*/ 446185 w 646763"/>
                  <a:gd name="csY51" fmla="*/ 34087 h 333931"/>
                  <a:gd name="csX52" fmla="*/ 437998 w 646763"/>
                  <a:gd name="csY52" fmla="*/ 58648 h 333931"/>
                  <a:gd name="csX53" fmla="*/ 417531 w 646763"/>
                  <a:gd name="csY53" fmla="*/ 51485 h 333931"/>
                  <a:gd name="csX54" fmla="*/ 410367 w 646763"/>
                  <a:gd name="csY54" fmla="*/ 59671 h 333931"/>
                  <a:gd name="csX55" fmla="*/ 363293 w 646763"/>
                  <a:gd name="csY55" fmla="*/ 39204 h 333931"/>
                  <a:gd name="csX56" fmla="*/ 363293 w 646763"/>
                  <a:gd name="csY56" fmla="*/ 39204 h 333931"/>
                  <a:gd name="csX57" fmla="*/ 365339 w 646763"/>
                  <a:gd name="csY57" fmla="*/ 47391 h 333931"/>
                  <a:gd name="csX58" fmla="*/ 338732 w 646763"/>
                  <a:gd name="csY58" fmla="*/ 62741 h 333931"/>
                  <a:gd name="csX59" fmla="*/ 333615 w 646763"/>
                  <a:gd name="csY59" fmla="*/ 65812 h 333931"/>
                  <a:gd name="csX60" fmla="*/ 327475 w 646763"/>
                  <a:gd name="csY60" fmla="*/ 93442 h 333931"/>
                  <a:gd name="csX61" fmla="*/ 277330 w 646763"/>
                  <a:gd name="csY61" fmla="*/ 125166 h 333931"/>
                  <a:gd name="csX62" fmla="*/ 300868 w 646763"/>
                  <a:gd name="csY62" fmla="*/ 157914 h 333931"/>
                  <a:gd name="csX63" fmla="*/ 292681 w 646763"/>
                  <a:gd name="csY63" fmla="*/ 174288 h 333931"/>
                  <a:gd name="csX64" fmla="*/ 304961 w 646763"/>
                  <a:gd name="csY64" fmla="*/ 200895 h 333931"/>
                  <a:gd name="csX65" fmla="*/ 300868 w 646763"/>
                  <a:gd name="csY65" fmla="*/ 206012 h 333931"/>
                  <a:gd name="csX66" fmla="*/ 279377 w 646763"/>
                  <a:gd name="csY66" fmla="*/ 181451 h 333931"/>
                  <a:gd name="csX67" fmla="*/ 256863 w 646763"/>
                  <a:gd name="csY67" fmla="*/ 187591 h 333931"/>
                  <a:gd name="csX68" fmla="*/ 250723 w 646763"/>
                  <a:gd name="csY68" fmla="*/ 179405 h 333931"/>
                  <a:gd name="csX69" fmla="*/ 234349 w 646763"/>
                  <a:gd name="csY69" fmla="*/ 179405 h 333931"/>
                  <a:gd name="csX70" fmla="*/ 234349 w 646763"/>
                  <a:gd name="csY70" fmla="*/ 172241 h 333931"/>
                  <a:gd name="csX71" fmla="*/ 230256 w 646763"/>
                  <a:gd name="csY71" fmla="*/ 189638 h 333931"/>
                  <a:gd name="csX72" fmla="*/ 182158 w 646763"/>
                  <a:gd name="csY72" fmla="*/ 192708 h 333931"/>
                  <a:gd name="csX73" fmla="*/ 176018 w 646763"/>
                  <a:gd name="csY73" fmla="*/ 202942 h 333931"/>
                  <a:gd name="csX74" fmla="*/ 163738 w 646763"/>
                  <a:gd name="csY74" fmla="*/ 202942 h 333931"/>
                  <a:gd name="csX75" fmla="*/ 163738 w 646763"/>
                  <a:gd name="csY75" fmla="*/ 211129 h 333931"/>
                  <a:gd name="csX76" fmla="*/ 125873 w 646763"/>
                  <a:gd name="csY76" fmla="*/ 219316 h 333931"/>
                  <a:gd name="csX77" fmla="*/ 123827 w 646763"/>
                  <a:gd name="csY77" fmla="*/ 211129 h 333931"/>
                  <a:gd name="csX78" fmla="*/ 116663 w 646763"/>
                  <a:gd name="csY78" fmla="*/ 207035 h 333931"/>
                  <a:gd name="csX79" fmla="*/ 120756 w 646763"/>
                  <a:gd name="csY79" fmla="*/ 203965 h 333931"/>
                  <a:gd name="csX80" fmla="*/ 81869 w 646763"/>
                  <a:gd name="csY80" fmla="*/ 197825 h 333931"/>
                  <a:gd name="csX81" fmla="*/ 83916 w 646763"/>
                  <a:gd name="csY81" fmla="*/ 195778 h 333931"/>
                  <a:gd name="csX82" fmla="*/ 81869 w 646763"/>
                  <a:gd name="csY82" fmla="*/ 215222 h 333931"/>
                  <a:gd name="csX83" fmla="*/ 57308 w 646763"/>
                  <a:gd name="csY83" fmla="*/ 234666 h 333931"/>
                  <a:gd name="csX84" fmla="*/ 61402 w 646763"/>
                  <a:gd name="csY84" fmla="*/ 221362 h 333931"/>
                  <a:gd name="csX85" fmla="*/ 55262 w 646763"/>
                  <a:gd name="csY85" fmla="*/ 224432 h 333931"/>
                  <a:gd name="csX86" fmla="*/ 49121 w 646763"/>
                  <a:gd name="csY86" fmla="*/ 221362 h 333931"/>
                  <a:gd name="csX87" fmla="*/ 49121 w 646763"/>
                  <a:gd name="csY87" fmla="*/ 211129 h 333931"/>
                  <a:gd name="csX88" fmla="*/ 39911 w 646763"/>
                  <a:gd name="csY88" fmla="*/ 201918 h 333931"/>
                  <a:gd name="csX89" fmla="*/ 29678 w 646763"/>
                  <a:gd name="csY89" fmla="*/ 203965 h 333931"/>
                  <a:gd name="csX90" fmla="*/ 27631 w 646763"/>
                  <a:gd name="csY90" fmla="*/ 195778 h 333931"/>
                  <a:gd name="csX91" fmla="*/ 8187 w 646763"/>
                  <a:gd name="csY91" fmla="*/ 203965 h 333931"/>
                  <a:gd name="csX92" fmla="*/ 5117 w 646763"/>
                  <a:gd name="csY92" fmla="*/ 203965 h 333931"/>
                  <a:gd name="csX93" fmla="*/ 5117 w 646763"/>
                  <a:gd name="csY93" fmla="*/ 203965 h 3339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</a:cxnLst>
                <a:rect l="l" t="t" r="r" b="b"/>
                <a:pathLst>
                  <a:path w="646763" h="333931">
                    <a:moveTo>
                      <a:pt x="5117" y="201918"/>
                    </a:moveTo>
                    <a:cubicBezTo>
                      <a:pt x="5117" y="209082"/>
                      <a:pt x="17397" y="210105"/>
                      <a:pt x="13304" y="220339"/>
                    </a:cubicBezTo>
                    <a:cubicBezTo>
                      <a:pt x="13304" y="222386"/>
                      <a:pt x="8187" y="220339"/>
                      <a:pt x="7164" y="222386"/>
                    </a:cubicBezTo>
                    <a:cubicBezTo>
                      <a:pt x="7164" y="225456"/>
                      <a:pt x="3070" y="232619"/>
                      <a:pt x="0" y="241829"/>
                    </a:cubicBezTo>
                    <a:lnTo>
                      <a:pt x="5117" y="252063"/>
                    </a:lnTo>
                    <a:lnTo>
                      <a:pt x="5117" y="263320"/>
                    </a:lnTo>
                    <a:cubicBezTo>
                      <a:pt x="14327" y="263320"/>
                      <a:pt x="29678" y="266390"/>
                      <a:pt x="30701" y="266390"/>
                    </a:cubicBezTo>
                    <a:cubicBezTo>
                      <a:pt x="32748" y="268437"/>
                      <a:pt x="27631" y="271507"/>
                      <a:pt x="30701" y="273554"/>
                    </a:cubicBezTo>
                    <a:cubicBezTo>
                      <a:pt x="35818" y="279694"/>
                      <a:pt x="40934" y="282764"/>
                      <a:pt x="48098" y="285834"/>
                    </a:cubicBezTo>
                    <a:cubicBezTo>
                      <a:pt x="63448" y="294021"/>
                      <a:pt x="66518" y="267413"/>
                      <a:pt x="76752" y="269460"/>
                    </a:cubicBezTo>
                    <a:cubicBezTo>
                      <a:pt x="97219" y="272530"/>
                      <a:pt x="76752" y="282764"/>
                      <a:pt x="82892" y="285834"/>
                    </a:cubicBezTo>
                    <a:cubicBezTo>
                      <a:pt x="98243" y="294021"/>
                      <a:pt x="84939" y="283787"/>
                      <a:pt x="100289" y="285834"/>
                    </a:cubicBezTo>
                    <a:cubicBezTo>
                      <a:pt x="108476" y="285834"/>
                      <a:pt x="115640" y="307325"/>
                      <a:pt x="130990" y="298114"/>
                    </a:cubicBezTo>
                    <a:lnTo>
                      <a:pt x="143270" y="272530"/>
                    </a:lnTo>
                    <a:cubicBezTo>
                      <a:pt x="151457" y="266390"/>
                      <a:pt x="184205" y="270484"/>
                      <a:pt x="193415" y="269460"/>
                    </a:cubicBezTo>
                    <a:cubicBezTo>
                      <a:pt x="207742" y="269460"/>
                      <a:pt x="218999" y="256157"/>
                      <a:pt x="233326" y="256157"/>
                    </a:cubicBezTo>
                    <a:cubicBezTo>
                      <a:pt x="247653" y="256157"/>
                      <a:pt x="226162" y="261273"/>
                      <a:pt x="225139" y="264343"/>
                    </a:cubicBezTo>
                    <a:cubicBezTo>
                      <a:pt x="220022" y="284811"/>
                      <a:pt x="233326" y="271507"/>
                      <a:pt x="240489" y="282764"/>
                    </a:cubicBezTo>
                    <a:cubicBezTo>
                      <a:pt x="247653" y="294021"/>
                      <a:pt x="237420" y="289927"/>
                      <a:pt x="240489" y="292997"/>
                    </a:cubicBezTo>
                    <a:cubicBezTo>
                      <a:pt x="240489" y="295044"/>
                      <a:pt x="244583" y="290951"/>
                      <a:pt x="246630" y="292997"/>
                    </a:cubicBezTo>
                    <a:cubicBezTo>
                      <a:pt x="265050" y="306301"/>
                      <a:pt x="270167" y="308348"/>
                      <a:pt x="294728" y="312441"/>
                    </a:cubicBezTo>
                    <a:cubicBezTo>
                      <a:pt x="323382" y="316535"/>
                      <a:pt x="353059" y="317558"/>
                      <a:pt x="382736" y="321652"/>
                    </a:cubicBezTo>
                    <a:cubicBezTo>
                      <a:pt x="390923" y="321652"/>
                      <a:pt x="398087" y="328815"/>
                      <a:pt x="406274" y="329838"/>
                    </a:cubicBezTo>
                    <a:cubicBezTo>
                      <a:pt x="414461" y="330862"/>
                      <a:pt x="421624" y="324721"/>
                      <a:pt x="429811" y="325745"/>
                    </a:cubicBezTo>
                    <a:cubicBezTo>
                      <a:pt x="434928" y="325745"/>
                      <a:pt x="437998" y="333932"/>
                      <a:pt x="442091" y="333932"/>
                    </a:cubicBezTo>
                    <a:cubicBezTo>
                      <a:pt x="444138" y="333932"/>
                      <a:pt x="442091" y="328815"/>
                      <a:pt x="445161" y="327792"/>
                    </a:cubicBezTo>
                    <a:cubicBezTo>
                      <a:pt x="450278" y="322675"/>
                      <a:pt x="457442" y="320628"/>
                      <a:pt x="462559" y="315511"/>
                    </a:cubicBezTo>
                    <a:cubicBezTo>
                      <a:pt x="466652" y="312441"/>
                      <a:pt x="462559" y="306301"/>
                      <a:pt x="466652" y="303231"/>
                    </a:cubicBezTo>
                    <a:cubicBezTo>
                      <a:pt x="485072" y="288904"/>
                      <a:pt x="504516" y="307325"/>
                      <a:pt x="520890" y="299138"/>
                    </a:cubicBezTo>
                    <a:cubicBezTo>
                      <a:pt x="527030" y="296068"/>
                      <a:pt x="528054" y="287880"/>
                      <a:pt x="533170" y="285834"/>
                    </a:cubicBezTo>
                    <a:cubicBezTo>
                      <a:pt x="533170" y="285834"/>
                      <a:pt x="565918" y="289927"/>
                      <a:pt x="566941" y="288904"/>
                    </a:cubicBezTo>
                    <a:cubicBezTo>
                      <a:pt x="570011" y="288904"/>
                      <a:pt x="563871" y="283787"/>
                      <a:pt x="562848" y="280717"/>
                    </a:cubicBezTo>
                    <a:cubicBezTo>
                      <a:pt x="560801" y="271507"/>
                      <a:pt x="564895" y="265367"/>
                      <a:pt x="571035" y="263320"/>
                    </a:cubicBezTo>
                    <a:lnTo>
                      <a:pt x="571035" y="263320"/>
                    </a:lnTo>
                    <a:cubicBezTo>
                      <a:pt x="588432" y="243876"/>
                      <a:pt x="595595" y="240806"/>
                      <a:pt x="604805" y="226479"/>
                    </a:cubicBezTo>
                    <a:cubicBezTo>
                      <a:pt x="606852" y="222386"/>
                      <a:pt x="589455" y="202942"/>
                      <a:pt x="594572" y="192708"/>
                    </a:cubicBezTo>
                    <a:cubicBezTo>
                      <a:pt x="599689" y="182475"/>
                      <a:pt x="618109" y="192708"/>
                      <a:pt x="616062" y="174288"/>
                    </a:cubicBezTo>
                    <a:cubicBezTo>
                      <a:pt x="616062" y="157914"/>
                      <a:pt x="586385" y="159961"/>
                      <a:pt x="592525" y="154844"/>
                    </a:cubicBezTo>
                    <a:cubicBezTo>
                      <a:pt x="605829" y="143587"/>
                      <a:pt x="640623" y="158937"/>
                      <a:pt x="646763" y="147680"/>
                    </a:cubicBezTo>
                    <a:cubicBezTo>
                      <a:pt x="646763" y="143587"/>
                      <a:pt x="634483" y="112886"/>
                      <a:pt x="646763" y="107769"/>
                    </a:cubicBezTo>
                    <a:cubicBezTo>
                      <a:pt x="635506" y="95489"/>
                      <a:pt x="625273" y="83209"/>
                      <a:pt x="617086" y="68882"/>
                    </a:cubicBezTo>
                    <a:cubicBezTo>
                      <a:pt x="608899" y="56602"/>
                      <a:pt x="637553" y="36134"/>
                      <a:pt x="617086" y="21807"/>
                    </a:cubicBezTo>
                    <a:cubicBezTo>
                      <a:pt x="614016" y="19760"/>
                      <a:pt x="609922" y="25901"/>
                      <a:pt x="607875" y="25901"/>
                    </a:cubicBezTo>
                    <a:cubicBezTo>
                      <a:pt x="602759" y="25901"/>
                      <a:pt x="593548" y="12597"/>
                      <a:pt x="586385" y="14644"/>
                    </a:cubicBezTo>
                    <a:cubicBezTo>
                      <a:pt x="581268" y="16690"/>
                      <a:pt x="579221" y="23854"/>
                      <a:pt x="574105" y="26924"/>
                    </a:cubicBezTo>
                    <a:cubicBezTo>
                      <a:pt x="570011" y="26924"/>
                      <a:pt x="565918" y="26924"/>
                      <a:pt x="561824" y="26924"/>
                    </a:cubicBezTo>
                    <a:cubicBezTo>
                      <a:pt x="536240" y="23854"/>
                      <a:pt x="513727" y="3387"/>
                      <a:pt x="486096" y="3387"/>
                    </a:cubicBezTo>
                    <a:cubicBezTo>
                      <a:pt x="458465" y="3387"/>
                      <a:pt x="477909" y="9527"/>
                      <a:pt x="472792" y="9527"/>
                    </a:cubicBezTo>
                    <a:cubicBezTo>
                      <a:pt x="470745" y="9527"/>
                      <a:pt x="472792" y="3387"/>
                      <a:pt x="470745" y="2363"/>
                    </a:cubicBezTo>
                    <a:cubicBezTo>
                      <a:pt x="466652" y="317"/>
                      <a:pt x="461535" y="-1730"/>
                      <a:pt x="458465" y="2363"/>
                    </a:cubicBezTo>
                    <a:cubicBezTo>
                      <a:pt x="458465" y="4410"/>
                      <a:pt x="458465" y="32041"/>
                      <a:pt x="458465" y="34087"/>
                    </a:cubicBezTo>
                    <a:cubicBezTo>
                      <a:pt x="456418" y="37157"/>
                      <a:pt x="450278" y="29994"/>
                      <a:pt x="446185" y="34087"/>
                    </a:cubicBezTo>
                    <a:lnTo>
                      <a:pt x="437998" y="58648"/>
                    </a:lnTo>
                    <a:cubicBezTo>
                      <a:pt x="430834" y="60695"/>
                      <a:pt x="424694" y="51485"/>
                      <a:pt x="417531" y="51485"/>
                    </a:cubicBezTo>
                    <a:cubicBezTo>
                      <a:pt x="410367" y="51485"/>
                      <a:pt x="414461" y="59671"/>
                      <a:pt x="410367" y="59671"/>
                    </a:cubicBezTo>
                    <a:cubicBezTo>
                      <a:pt x="389900" y="67858"/>
                      <a:pt x="378643" y="47391"/>
                      <a:pt x="363293" y="39204"/>
                    </a:cubicBezTo>
                    <a:lnTo>
                      <a:pt x="363293" y="39204"/>
                    </a:lnTo>
                    <a:cubicBezTo>
                      <a:pt x="363293" y="42274"/>
                      <a:pt x="365339" y="45344"/>
                      <a:pt x="365339" y="47391"/>
                    </a:cubicBezTo>
                    <a:cubicBezTo>
                      <a:pt x="365339" y="72975"/>
                      <a:pt x="358176" y="67858"/>
                      <a:pt x="338732" y="62741"/>
                    </a:cubicBezTo>
                    <a:cubicBezTo>
                      <a:pt x="336685" y="62741"/>
                      <a:pt x="334639" y="62741"/>
                      <a:pt x="333615" y="65812"/>
                    </a:cubicBezTo>
                    <a:cubicBezTo>
                      <a:pt x="331569" y="75022"/>
                      <a:pt x="337709" y="86279"/>
                      <a:pt x="327475" y="93442"/>
                    </a:cubicBezTo>
                    <a:cubicBezTo>
                      <a:pt x="319288" y="100606"/>
                      <a:pt x="278354" y="109816"/>
                      <a:pt x="277330" y="125166"/>
                    </a:cubicBezTo>
                    <a:cubicBezTo>
                      <a:pt x="277330" y="125166"/>
                      <a:pt x="300868" y="156891"/>
                      <a:pt x="300868" y="157914"/>
                    </a:cubicBezTo>
                    <a:cubicBezTo>
                      <a:pt x="300868" y="157914"/>
                      <a:pt x="288587" y="170194"/>
                      <a:pt x="292681" y="174288"/>
                    </a:cubicBezTo>
                    <a:cubicBezTo>
                      <a:pt x="302914" y="183498"/>
                      <a:pt x="314171" y="169171"/>
                      <a:pt x="304961" y="200895"/>
                    </a:cubicBezTo>
                    <a:cubicBezTo>
                      <a:pt x="304961" y="202942"/>
                      <a:pt x="302914" y="206012"/>
                      <a:pt x="300868" y="206012"/>
                    </a:cubicBezTo>
                    <a:cubicBezTo>
                      <a:pt x="270167" y="197825"/>
                      <a:pt x="293704" y="182475"/>
                      <a:pt x="279377" y="181451"/>
                    </a:cubicBezTo>
                    <a:cubicBezTo>
                      <a:pt x="271190" y="181451"/>
                      <a:pt x="265050" y="188615"/>
                      <a:pt x="256863" y="187591"/>
                    </a:cubicBezTo>
                    <a:cubicBezTo>
                      <a:pt x="252770" y="187591"/>
                      <a:pt x="253793" y="179405"/>
                      <a:pt x="250723" y="179405"/>
                    </a:cubicBezTo>
                    <a:cubicBezTo>
                      <a:pt x="244583" y="177358"/>
                      <a:pt x="239466" y="182475"/>
                      <a:pt x="234349" y="179405"/>
                    </a:cubicBezTo>
                    <a:cubicBezTo>
                      <a:pt x="232303" y="179405"/>
                      <a:pt x="236396" y="172241"/>
                      <a:pt x="234349" y="172241"/>
                    </a:cubicBezTo>
                    <a:cubicBezTo>
                      <a:pt x="223092" y="172241"/>
                      <a:pt x="234349" y="188615"/>
                      <a:pt x="230256" y="189638"/>
                    </a:cubicBezTo>
                    <a:cubicBezTo>
                      <a:pt x="216952" y="193732"/>
                      <a:pt x="194438" y="187591"/>
                      <a:pt x="182158" y="192708"/>
                    </a:cubicBezTo>
                    <a:cubicBezTo>
                      <a:pt x="178065" y="194755"/>
                      <a:pt x="180111" y="200895"/>
                      <a:pt x="176018" y="202942"/>
                    </a:cubicBezTo>
                    <a:cubicBezTo>
                      <a:pt x="171924" y="206012"/>
                      <a:pt x="167831" y="200895"/>
                      <a:pt x="163738" y="202942"/>
                    </a:cubicBezTo>
                    <a:cubicBezTo>
                      <a:pt x="160668" y="202942"/>
                      <a:pt x="163738" y="209082"/>
                      <a:pt x="163738" y="211129"/>
                    </a:cubicBezTo>
                    <a:cubicBezTo>
                      <a:pt x="163738" y="213175"/>
                      <a:pt x="129967" y="220339"/>
                      <a:pt x="125873" y="219316"/>
                    </a:cubicBezTo>
                    <a:cubicBezTo>
                      <a:pt x="123827" y="217269"/>
                      <a:pt x="125873" y="212152"/>
                      <a:pt x="123827" y="211129"/>
                    </a:cubicBezTo>
                    <a:cubicBezTo>
                      <a:pt x="123827" y="209082"/>
                      <a:pt x="117686" y="209082"/>
                      <a:pt x="116663" y="207035"/>
                    </a:cubicBezTo>
                    <a:cubicBezTo>
                      <a:pt x="116663" y="204989"/>
                      <a:pt x="121780" y="207035"/>
                      <a:pt x="120756" y="203965"/>
                    </a:cubicBezTo>
                    <a:cubicBezTo>
                      <a:pt x="116663" y="191685"/>
                      <a:pt x="90056" y="207035"/>
                      <a:pt x="81869" y="197825"/>
                    </a:cubicBezTo>
                    <a:cubicBezTo>
                      <a:pt x="81869" y="197825"/>
                      <a:pt x="83916" y="197825"/>
                      <a:pt x="83916" y="195778"/>
                    </a:cubicBezTo>
                    <a:cubicBezTo>
                      <a:pt x="77775" y="191685"/>
                      <a:pt x="83916" y="208059"/>
                      <a:pt x="81869" y="215222"/>
                    </a:cubicBezTo>
                    <a:cubicBezTo>
                      <a:pt x="81869" y="219316"/>
                      <a:pt x="63448" y="240806"/>
                      <a:pt x="57308" y="234666"/>
                    </a:cubicBezTo>
                    <a:cubicBezTo>
                      <a:pt x="53215" y="230573"/>
                      <a:pt x="64472" y="225456"/>
                      <a:pt x="61402" y="221362"/>
                    </a:cubicBezTo>
                    <a:cubicBezTo>
                      <a:pt x="61402" y="221362"/>
                      <a:pt x="57308" y="224432"/>
                      <a:pt x="55262" y="224432"/>
                    </a:cubicBezTo>
                    <a:cubicBezTo>
                      <a:pt x="53215" y="224432"/>
                      <a:pt x="50145" y="224432"/>
                      <a:pt x="49121" y="221362"/>
                    </a:cubicBezTo>
                    <a:cubicBezTo>
                      <a:pt x="47075" y="218292"/>
                      <a:pt x="54238" y="214199"/>
                      <a:pt x="49121" y="211129"/>
                    </a:cubicBezTo>
                    <a:cubicBezTo>
                      <a:pt x="45028" y="208059"/>
                      <a:pt x="42981" y="202942"/>
                      <a:pt x="39911" y="201918"/>
                    </a:cubicBezTo>
                    <a:cubicBezTo>
                      <a:pt x="36841" y="199872"/>
                      <a:pt x="32748" y="204989"/>
                      <a:pt x="29678" y="203965"/>
                    </a:cubicBezTo>
                    <a:cubicBezTo>
                      <a:pt x="27631" y="201918"/>
                      <a:pt x="29678" y="196802"/>
                      <a:pt x="27631" y="195778"/>
                    </a:cubicBezTo>
                    <a:cubicBezTo>
                      <a:pt x="22514" y="191685"/>
                      <a:pt x="23537" y="209082"/>
                      <a:pt x="8187" y="203965"/>
                    </a:cubicBezTo>
                    <a:cubicBezTo>
                      <a:pt x="8187" y="203965"/>
                      <a:pt x="6140" y="203965"/>
                      <a:pt x="5117" y="203965"/>
                    </a:cubicBezTo>
                    <a:lnTo>
                      <a:pt x="5117" y="203965"/>
                    </a:ln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83" name="Freeform 14">
                <a:extLst>
                  <a:ext uri="{FF2B5EF4-FFF2-40B4-BE49-F238E27FC236}">
                    <a16:creationId xmlns:a16="http://schemas.microsoft.com/office/drawing/2014/main" id="{8C97D207-31CF-591D-3CF6-807136B048E4}"/>
                  </a:ext>
                </a:extLst>
              </p:cNvPr>
              <p:cNvSpPr/>
              <p:nvPr/>
            </p:nvSpPr>
            <p:spPr>
              <a:xfrm>
                <a:off x="8241783" y="4418805"/>
                <a:ext cx="561851" cy="313503"/>
              </a:xfrm>
              <a:custGeom>
                <a:avLst/>
                <a:gdLst>
                  <a:gd name="csX0" fmla="*/ 418581 w 561851"/>
                  <a:gd name="csY0" fmla="*/ 291480 h 313503"/>
                  <a:gd name="csX1" fmla="*/ 493286 w 561851"/>
                  <a:gd name="csY1" fmla="*/ 246453 h 313503"/>
                  <a:gd name="csX2" fmla="*/ 493286 w 561851"/>
                  <a:gd name="csY2" fmla="*/ 236219 h 313503"/>
                  <a:gd name="csX3" fmla="*/ 505567 w 561851"/>
                  <a:gd name="csY3" fmla="*/ 230079 h 313503"/>
                  <a:gd name="csX4" fmla="*/ 513754 w 561851"/>
                  <a:gd name="csY4" fmla="*/ 199378 h 313503"/>
                  <a:gd name="csX5" fmla="*/ 561852 w 561851"/>
                  <a:gd name="csY5" fmla="*/ 163560 h 313503"/>
                  <a:gd name="csX6" fmla="*/ 556735 w 561851"/>
                  <a:gd name="csY6" fmla="*/ 145140 h 313503"/>
                  <a:gd name="csX7" fmla="*/ 541384 w 561851"/>
                  <a:gd name="csY7" fmla="*/ 141046 h 313503"/>
                  <a:gd name="csX8" fmla="*/ 531151 w 561851"/>
                  <a:gd name="csY8" fmla="*/ 116486 h 313503"/>
                  <a:gd name="csX9" fmla="*/ 511707 w 561851"/>
                  <a:gd name="csY9" fmla="*/ 113416 h 313503"/>
                  <a:gd name="csX10" fmla="*/ 492263 w 561851"/>
                  <a:gd name="csY10" fmla="*/ 106252 h 313503"/>
                  <a:gd name="csX11" fmla="*/ 488170 w 561851"/>
                  <a:gd name="csY11" fmla="*/ 102159 h 313503"/>
                  <a:gd name="csX12" fmla="*/ 475889 w 561851"/>
                  <a:gd name="csY12" fmla="*/ 113416 h 313503"/>
                  <a:gd name="csX13" fmla="*/ 468726 w 561851"/>
                  <a:gd name="csY13" fmla="*/ 110346 h 313503"/>
                  <a:gd name="csX14" fmla="*/ 463609 w 561851"/>
                  <a:gd name="csY14" fmla="*/ 100112 h 313503"/>
                  <a:gd name="csX15" fmla="*/ 450305 w 561851"/>
                  <a:gd name="csY15" fmla="*/ 92949 h 313503"/>
                  <a:gd name="csX16" fmla="*/ 458492 w 561851"/>
                  <a:gd name="csY16" fmla="*/ 72482 h 313503"/>
                  <a:gd name="csX17" fmla="*/ 455422 w 561851"/>
                  <a:gd name="csY17" fmla="*/ 72482 h 313503"/>
                  <a:gd name="csX18" fmla="*/ 453375 w 561851"/>
                  <a:gd name="csY18" fmla="*/ 79645 h 313503"/>
                  <a:gd name="csX19" fmla="*/ 441095 w 561851"/>
                  <a:gd name="csY19" fmla="*/ 79645 h 313503"/>
                  <a:gd name="csX20" fmla="*/ 428815 w 561851"/>
                  <a:gd name="csY20" fmla="*/ 79645 h 313503"/>
                  <a:gd name="csX21" fmla="*/ 389927 w 561851"/>
                  <a:gd name="csY21" fmla="*/ 64294 h 313503"/>
                  <a:gd name="csX22" fmla="*/ 404254 w 561851"/>
                  <a:gd name="csY22" fmla="*/ 87832 h 313503"/>
                  <a:gd name="csX23" fmla="*/ 386857 w 561851"/>
                  <a:gd name="csY23" fmla="*/ 96019 h 313503"/>
                  <a:gd name="csX24" fmla="*/ 380717 w 561851"/>
                  <a:gd name="csY24" fmla="*/ 107276 h 313503"/>
                  <a:gd name="csX25" fmla="*/ 357180 w 561851"/>
                  <a:gd name="csY25" fmla="*/ 83739 h 313503"/>
                  <a:gd name="csX26" fmla="*/ 334666 w 561851"/>
                  <a:gd name="csY26" fmla="*/ 70435 h 313503"/>
                  <a:gd name="csX27" fmla="*/ 342852 w 561851"/>
                  <a:gd name="csY27" fmla="*/ 40757 h 313503"/>
                  <a:gd name="csX28" fmla="*/ 317268 w 561851"/>
                  <a:gd name="csY28" fmla="*/ 48944 h 313503"/>
                  <a:gd name="csX29" fmla="*/ 314198 w 561851"/>
                  <a:gd name="csY29" fmla="*/ 38710 h 313503"/>
                  <a:gd name="csX30" fmla="*/ 307035 w 561851"/>
                  <a:gd name="csY30" fmla="*/ 38710 h 313503"/>
                  <a:gd name="csX31" fmla="*/ 302941 w 561851"/>
                  <a:gd name="csY31" fmla="*/ 40757 h 313503"/>
                  <a:gd name="csX32" fmla="*/ 297825 w 561851"/>
                  <a:gd name="csY32" fmla="*/ 30524 h 313503"/>
                  <a:gd name="csX33" fmla="*/ 257914 w 561851"/>
                  <a:gd name="csY33" fmla="*/ 19267 h 313503"/>
                  <a:gd name="csX34" fmla="*/ 244610 w 561851"/>
                  <a:gd name="csY34" fmla="*/ 1870 h 313503"/>
                  <a:gd name="csX35" fmla="*/ 222096 w 561851"/>
                  <a:gd name="csY35" fmla="*/ 22337 h 313503"/>
                  <a:gd name="csX36" fmla="*/ 215956 w 561851"/>
                  <a:gd name="csY36" fmla="*/ 29500 h 313503"/>
                  <a:gd name="csX37" fmla="*/ 172975 w 561851"/>
                  <a:gd name="csY37" fmla="*/ 9033 h 313503"/>
                  <a:gd name="csX38" fmla="*/ 184232 w 561851"/>
                  <a:gd name="csY38" fmla="*/ 20290 h 313503"/>
                  <a:gd name="csX39" fmla="*/ 145344 w 561851"/>
                  <a:gd name="csY39" fmla="*/ 37687 h 313503"/>
                  <a:gd name="csX40" fmla="*/ 143297 w 561851"/>
                  <a:gd name="csY40" fmla="*/ 44851 h 313503"/>
                  <a:gd name="csX41" fmla="*/ 119760 w 561851"/>
                  <a:gd name="csY41" fmla="*/ 47921 h 313503"/>
                  <a:gd name="csX42" fmla="*/ 111573 w 561851"/>
                  <a:gd name="csY42" fmla="*/ 63271 h 313503"/>
                  <a:gd name="csX43" fmla="*/ 104410 w 561851"/>
                  <a:gd name="csY43" fmla="*/ 59178 h 313503"/>
                  <a:gd name="csX44" fmla="*/ 89059 w 561851"/>
                  <a:gd name="csY44" fmla="*/ 76575 h 313503"/>
                  <a:gd name="csX45" fmla="*/ 77802 w 561851"/>
                  <a:gd name="csY45" fmla="*/ 76575 h 313503"/>
                  <a:gd name="csX46" fmla="*/ 74732 w 561851"/>
                  <a:gd name="csY46" fmla="*/ 86809 h 313503"/>
                  <a:gd name="csX47" fmla="*/ 57335 w 561851"/>
                  <a:gd name="csY47" fmla="*/ 82715 h 313503"/>
                  <a:gd name="csX48" fmla="*/ 21518 w 561851"/>
                  <a:gd name="csY48" fmla="*/ 120579 h 313503"/>
                  <a:gd name="csX49" fmla="*/ 15378 w 561851"/>
                  <a:gd name="csY49" fmla="*/ 108299 h 313503"/>
                  <a:gd name="csX50" fmla="*/ 2074 w 561851"/>
                  <a:gd name="csY50" fmla="*/ 102159 h 313503"/>
                  <a:gd name="csX51" fmla="*/ 30728 w 561851"/>
                  <a:gd name="csY51" fmla="*/ 143093 h 313503"/>
                  <a:gd name="csX52" fmla="*/ 39938 w 561851"/>
                  <a:gd name="csY52" fmla="*/ 151280 h 313503"/>
                  <a:gd name="csX53" fmla="*/ 28681 w 561851"/>
                  <a:gd name="csY53" fmla="*/ 170724 h 313503"/>
                  <a:gd name="csX54" fmla="*/ 52218 w 561851"/>
                  <a:gd name="csY54" fmla="*/ 211658 h 313503"/>
                  <a:gd name="csX55" fmla="*/ 82919 w 561851"/>
                  <a:gd name="csY55" fmla="*/ 227009 h 313503"/>
                  <a:gd name="csX56" fmla="*/ 97246 w 561851"/>
                  <a:gd name="csY56" fmla="*/ 250546 h 313503"/>
                  <a:gd name="csX57" fmla="*/ 151484 w 561851"/>
                  <a:gd name="csY57" fmla="*/ 291480 h 313503"/>
                  <a:gd name="csX58" fmla="*/ 151484 w 561851"/>
                  <a:gd name="csY58" fmla="*/ 291480 h 313503"/>
                  <a:gd name="csX59" fmla="*/ 198559 w 561851"/>
                  <a:gd name="csY59" fmla="*/ 311948 h 313503"/>
                  <a:gd name="csX60" fmla="*/ 205722 w 561851"/>
                  <a:gd name="csY60" fmla="*/ 303761 h 313503"/>
                  <a:gd name="csX61" fmla="*/ 226189 w 561851"/>
                  <a:gd name="csY61" fmla="*/ 310924 h 313503"/>
                  <a:gd name="csX62" fmla="*/ 234377 w 561851"/>
                  <a:gd name="csY62" fmla="*/ 286364 h 313503"/>
                  <a:gd name="csX63" fmla="*/ 246657 w 561851"/>
                  <a:gd name="csY63" fmla="*/ 286364 h 313503"/>
                  <a:gd name="csX64" fmla="*/ 246657 w 561851"/>
                  <a:gd name="csY64" fmla="*/ 254639 h 313503"/>
                  <a:gd name="csX65" fmla="*/ 258937 w 561851"/>
                  <a:gd name="csY65" fmla="*/ 254639 h 313503"/>
                  <a:gd name="csX66" fmla="*/ 260984 w 561851"/>
                  <a:gd name="csY66" fmla="*/ 261803 h 313503"/>
                  <a:gd name="csX67" fmla="*/ 274287 w 561851"/>
                  <a:gd name="csY67" fmla="*/ 255663 h 313503"/>
                  <a:gd name="csX68" fmla="*/ 350016 w 561851"/>
                  <a:gd name="csY68" fmla="*/ 279200 h 313503"/>
                  <a:gd name="csX69" fmla="*/ 362296 w 561851"/>
                  <a:gd name="csY69" fmla="*/ 279200 h 313503"/>
                  <a:gd name="csX70" fmla="*/ 374577 w 561851"/>
                  <a:gd name="csY70" fmla="*/ 266920 h 313503"/>
                  <a:gd name="csX71" fmla="*/ 396067 w 561851"/>
                  <a:gd name="csY71" fmla="*/ 278177 h 313503"/>
                  <a:gd name="csX72" fmla="*/ 405277 w 561851"/>
                  <a:gd name="csY72" fmla="*/ 274083 h 313503"/>
                  <a:gd name="csX73" fmla="*/ 412441 w 561851"/>
                  <a:gd name="csY73" fmla="*/ 285340 h 31350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</a:cxnLst>
                <a:rect l="l" t="t" r="r" b="b"/>
                <a:pathLst>
                  <a:path w="561851" h="313503">
                    <a:moveTo>
                      <a:pt x="418581" y="291480"/>
                    </a:moveTo>
                    <a:cubicBezTo>
                      <a:pt x="432908" y="235196"/>
                      <a:pt x="464632" y="283294"/>
                      <a:pt x="493286" y="246453"/>
                    </a:cubicBezTo>
                    <a:cubicBezTo>
                      <a:pt x="495333" y="243382"/>
                      <a:pt x="493286" y="238266"/>
                      <a:pt x="493286" y="236219"/>
                    </a:cubicBezTo>
                    <a:cubicBezTo>
                      <a:pt x="496356" y="232126"/>
                      <a:pt x="502496" y="234172"/>
                      <a:pt x="505567" y="230079"/>
                    </a:cubicBezTo>
                    <a:cubicBezTo>
                      <a:pt x="505567" y="230079"/>
                      <a:pt x="513754" y="200401"/>
                      <a:pt x="513754" y="199378"/>
                    </a:cubicBezTo>
                    <a:cubicBezTo>
                      <a:pt x="521940" y="184028"/>
                      <a:pt x="545478" y="171747"/>
                      <a:pt x="561852" y="163560"/>
                    </a:cubicBezTo>
                    <a:cubicBezTo>
                      <a:pt x="557758" y="158444"/>
                      <a:pt x="561852" y="150257"/>
                      <a:pt x="556735" y="145140"/>
                    </a:cubicBezTo>
                    <a:cubicBezTo>
                      <a:pt x="552641" y="141046"/>
                      <a:pt x="545478" y="145140"/>
                      <a:pt x="541384" y="141046"/>
                    </a:cubicBezTo>
                    <a:cubicBezTo>
                      <a:pt x="541384" y="141046"/>
                      <a:pt x="532174" y="117509"/>
                      <a:pt x="531151" y="116486"/>
                    </a:cubicBezTo>
                    <a:cubicBezTo>
                      <a:pt x="526034" y="112392"/>
                      <a:pt x="517847" y="116486"/>
                      <a:pt x="511707" y="113416"/>
                    </a:cubicBezTo>
                    <a:cubicBezTo>
                      <a:pt x="506590" y="113416"/>
                      <a:pt x="496356" y="109323"/>
                      <a:pt x="492263" y="106252"/>
                    </a:cubicBezTo>
                    <a:cubicBezTo>
                      <a:pt x="490216" y="106252"/>
                      <a:pt x="490216" y="101135"/>
                      <a:pt x="488170" y="102159"/>
                    </a:cubicBezTo>
                    <a:cubicBezTo>
                      <a:pt x="471796" y="109323"/>
                      <a:pt x="503520" y="110346"/>
                      <a:pt x="475889" y="113416"/>
                    </a:cubicBezTo>
                    <a:cubicBezTo>
                      <a:pt x="473843" y="113416"/>
                      <a:pt x="470772" y="113416"/>
                      <a:pt x="468726" y="110346"/>
                    </a:cubicBezTo>
                    <a:cubicBezTo>
                      <a:pt x="465655" y="107276"/>
                      <a:pt x="466679" y="102159"/>
                      <a:pt x="463609" y="100112"/>
                    </a:cubicBezTo>
                    <a:cubicBezTo>
                      <a:pt x="459516" y="97042"/>
                      <a:pt x="446212" y="96019"/>
                      <a:pt x="450305" y="92949"/>
                    </a:cubicBezTo>
                    <a:cubicBezTo>
                      <a:pt x="462586" y="81692"/>
                      <a:pt x="470772" y="96019"/>
                      <a:pt x="458492" y="72482"/>
                    </a:cubicBezTo>
                    <a:cubicBezTo>
                      <a:pt x="458492" y="72482"/>
                      <a:pt x="456445" y="72482"/>
                      <a:pt x="455422" y="72482"/>
                    </a:cubicBezTo>
                    <a:cubicBezTo>
                      <a:pt x="455422" y="74528"/>
                      <a:pt x="455422" y="78622"/>
                      <a:pt x="453375" y="79645"/>
                    </a:cubicBezTo>
                    <a:cubicBezTo>
                      <a:pt x="449282" y="81692"/>
                      <a:pt x="445188" y="79645"/>
                      <a:pt x="441095" y="79645"/>
                    </a:cubicBezTo>
                    <a:cubicBezTo>
                      <a:pt x="437002" y="79645"/>
                      <a:pt x="432908" y="81692"/>
                      <a:pt x="428815" y="79645"/>
                    </a:cubicBezTo>
                    <a:cubicBezTo>
                      <a:pt x="420628" y="76575"/>
                      <a:pt x="404254" y="62248"/>
                      <a:pt x="389927" y="64294"/>
                    </a:cubicBezTo>
                    <a:cubicBezTo>
                      <a:pt x="383787" y="64294"/>
                      <a:pt x="405277" y="86809"/>
                      <a:pt x="404254" y="87832"/>
                    </a:cubicBezTo>
                    <a:cubicBezTo>
                      <a:pt x="401184" y="93972"/>
                      <a:pt x="391974" y="91925"/>
                      <a:pt x="386857" y="96019"/>
                    </a:cubicBezTo>
                    <a:cubicBezTo>
                      <a:pt x="383787" y="99089"/>
                      <a:pt x="384810" y="105229"/>
                      <a:pt x="380717" y="107276"/>
                    </a:cubicBezTo>
                    <a:cubicBezTo>
                      <a:pt x="366390" y="113416"/>
                      <a:pt x="360250" y="87832"/>
                      <a:pt x="357180" y="83739"/>
                    </a:cubicBezTo>
                    <a:lnTo>
                      <a:pt x="334666" y="70435"/>
                    </a:lnTo>
                    <a:cubicBezTo>
                      <a:pt x="332619" y="58155"/>
                      <a:pt x="369460" y="53038"/>
                      <a:pt x="342852" y="40757"/>
                    </a:cubicBezTo>
                    <a:cubicBezTo>
                      <a:pt x="337736" y="37687"/>
                      <a:pt x="317268" y="48944"/>
                      <a:pt x="317268" y="48944"/>
                    </a:cubicBezTo>
                    <a:cubicBezTo>
                      <a:pt x="314198" y="45874"/>
                      <a:pt x="317268" y="40757"/>
                      <a:pt x="314198" y="38710"/>
                    </a:cubicBezTo>
                    <a:cubicBezTo>
                      <a:pt x="314198" y="36664"/>
                      <a:pt x="310105" y="38710"/>
                      <a:pt x="307035" y="38710"/>
                    </a:cubicBezTo>
                    <a:cubicBezTo>
                      <a:pt x="307035" y="38710"/>
                      <a:pt x="304988" y="41781"/>
                      <a:pt x="302941" y="40757"/>
                    </a:cubicBezTo>
                    <a:cubicBezTo>
                      <a:pt x="300895" y="37687"/>
                      <a:pt x="302941" y="32571"/>
                      <a:pt x="297825" y="30524"/>
                    </a:cubicBezTo>
                    <a:cubicBezTo>
                      <a:pt x="285544" y="22337"/>
                      <a:pt x="273264" y="30524"/>
                      <a:pt x="257914" y="19267"/>
                    </a:cubicBezTo>
                    <a:cubicBezTo>
                      <a:pt x="247680" y="11080"/>
                      <a:pt x="262007" y="3916"/>
                      <a:pt x="244610" y="1870"/>
                    </a:cubicBezTo>
                    <a:cubicBezTo>
                      <a:pt x="218003" y="-3247"/>
                      <a:pt x="248703" y="18243"/>
                      <a:pt x="222096" y="22337"/>
                    </a:cubicBezTo>
                    <a:cubicBezTo>
                      <a:pt x="220049" y="26430"/>
                      <a:pt x="219026" y="29500"/>
                      <a:pt x="215956" y="29500"/>
                    </a:cubicBezTo>
                    <a:cubicBezTo>
                      <a:pt x="203676" y="32571"/>
                      <a:pt x="183209" y="-20644"/>
                      <a:pt x="172975" y="9033"/>
                    </a:cubicBezTo>
                    <a:cubicBezTo>
                      <a:pt x="170928" y="14150"/>
                      <a:pt x="188325" y="17220"/>
                      <a:pt x="184232" y="20290"/>
                    </a:cubicBezTo>
                    <a:cubicBezTo>
                      <a:pt x="172975" y="29500"/>
                      <a:pt x="156601" y="30524"/>
                      <a:pt x="145344" y="37687"/>
                    </a:cubicBezTo>
                    <a:cubicBezTo>
                      <a:pt x="143297" y="37687"/>
                      <a:pt x="145344" y="43827"/>
                      <a:pt x="143297" y="44851"/>
                    </a:cubicBezTo>
                    <a:cubicBezTo>
                      <a:pt x="135111" y="48944"/>
                      <a:pt x="124877" y="42804"/>
                      <a:pt x="119760" y="47921"/>
                    </a:cubicBezTo>
                    <a:cubicBezTo>
                      <a:pt x="114643" y="52014"/>
                      <a:pt x="116690" y="59178"/>
                      <a:pt x="111573" y="63271"/>
                    </a:cubicBezTo>
                    <a:cubicBezTo>
                      <a:pt x="109527" y="65318"/>
                      <a:pt x="107480" y="58155"/>
                      <a:pt x="104410" y="59178"/>
                    </a:cubicBezTo>
                    <a:cubicBezTo>
                      <a:pt x="96223" y="61225"/>
                      <a:pt x="95200" y="72482"/>
                      <a:pt x="89059" y="76575"/>
                    </a:cubicBezTo>
                    <a:cubicBezTo>
                      <a:pt x="85989" y="79645"/>
                      <a:pt x="80872" y="74528"/>
                      <a:pt x="77802" y="76575"/>
                    </a:cubicBezTo>
                    <a:cubicBezTo>
                      <a:pt x="74732" y="78622"/>
                      <a:pt x="77802" y="84762"/>
                      <a:pt x="74732" y="86809"/>
                    </a:cubicBezTo>
                    <a:cubicBezTo>
                      <a:pt x="70639" y="91925"/>
                      <a:pt x="60405" y="82715"/>
                      <a:pt x="57335" y="82715"/>
                    </a:cubicBezTo>
                    <a:cubicBezTo>
                      <a:pt x="33798" y="86809"/>
                      <a:pt x="29704" y="105229"/>
                      <a:pt x="21518" y="120579"/>
                    </a:cubicBezTo>
                    <a:cubicBezTo>
                      <a:pt x="13331" y="135930"/>
                      <a:pt x="19471" y="111369"/>
                      <a:pt x="15378" y="108299"/>
                    </a:cubicBezTo>
                    <a:cubicBezTo>
                      <a:pt x="12307" y="104206"/>
                      <a:pt x="7191" y="103182"/>
                      <a:pt x="2074" y="102159"/>
                    </a:cubicBezTo>
                    <a:cubicBezTo>
                      <a:pt x="-6113" y="100112"/>
                      <a:pt x="11284" y="130813"/>
                      <a:pt x="30728" y="143093"/>
                    </a:cubicBezTo>
                    <a:cubicBezTo>
                      <a:pt x="32775" y="143093"/>
                      <a:pt x="38915" y="145140"/>
                      <a:pt x="39938" y="151280"/>
                    </a:cubicBezTo>
                    <a:cubicBezTo>
                      <a:pt x="43008" y="164584"/>
                      <a:pt x="30728" y="159467"/>
                      <a:pt x="28681" y="170724"/>
                    </a:cubicBezTo>
                    <a:cubicBezTo>
                      <a:pt x="28681" y="173794"/>
                      <a:pt x="49148" y="209612"/>
                      <a:pt x="52218" y="211658"/>
                    </a:cubicBezTo>
                    <a:cubicBezTo>
                      <a:pt x="68592" y="228032"/>
                      <a:pt x="72686" y="216775"/>
                      <a:pt x="82919" y="227009"/>
                    </a:cubicBezTo>
                    <a:cubicBezTo>
                      <a:pt x="90083" y="234172"/>
                      <a:pt x="91106" y="244406"/>
                      <a:pt x="97246" y="250546"/>
                    </a:cubicBezTo>
                    <a:cubicBezTo>
                      <a:pt x="110550" y="259756"/>
                      <a:pt x="144321" y="273060"/>
                      <a:pt x="151484" y="291480"/>
                    </a:cubicBezTo>
                    <a:lnTo>
                      <a:pt x="151484" y="291480"/>
                    </a:lnTo>
                    <a:cubicBezTo>
                      <a:pt x="166835" y="299667"/>
                      <a:pt x="178092" y="319111"/>
                      <a:pt x="198559" y="311948"/>
                    </a:cubicBezTo>
                    <a:cubicBezTo>
                      <a:pt x="202652" y="311948"/>
                      <a:pt x="201629" y="303761"/>
                      <a:pt x="205722" y="303761"/>
                    </a:cubicBezTo>
                    <a:cubicBezTo>
                      <a:pt x="212886" y="303761"/>
                      <a:pt x="219026" y="311948"/>
                      <a:pt x="226189" y="310924"/>
                    </a:cubicBezTo>
                    <a:lnTo>
                      <a:pt x="234377" y="286364"/>
                    </a:lnTo>
                    <a:cubicBezTo>
                      <a:pt x="238470" y="283294"/>
                      <a:pt x="244610" y="290457"/>
                      <a:pt x="246657" y="286364"/>
                    </a:cubicBezTo>
                    <a:cubicBezTo>
                      <a:pt x="248703" y="284317"/>
                      <a:pt x="246657" y="256686"/>
                      <a:pt x="246657" y="254639"/>
                    </a:cubicBezTo>
                    <a:cubicBezTo>
                      <a:pt x="249727" y="251569"/>
                      <a:pt x="254844" y="254639"/>
                      <a:pt x="258937" y="254639"/>
                    </a:cubicBezTo>
                    <a:cubicBezTo>
                      <a:pt x="260984" y="254639"/>
                      <a:pt x="258937" y="260780"/>
                      <a:pt x="260984" y="261803"/>
                    </a:cubicBezTo>
                    <a:cubicBezTo>
                      <a:pt x="266100" y="261803"/>
                      <a:pt x="269171" y="255663"/>
                      <a:pt x="274287" y="255663"/>
                    </a:cubicBezTo>
                    <a:cubicBezTo>
                      <a:pt x="301918" y="255663"/>
                      <a:pt x="324432" y="277153"/>
                      <a:pt x="350016" y="279200"/>
                    </a:cubicBezTo>
                    <a:cubicBezTo>
                      <a:pt x="354109" y="279200"/>
                      <a:pt x="358203" y="281247"/>
                      <a:pt x="362296" y="279200"/>
                    </a:cubicBezTo>
                    <a:cubicBezTo>
                      <a:pt x="368436" y="276130"/>
                      <a:pt x="370483" y="268966"/>
                      <a:pt x="374577" y="266920"/>
                    </a:cubicBezTo>
                    <a:cubicBezTo>
                      <a:pt x="381740" y="264873"/>
                      <a:pt x="390950" y="277153"/>
                      <a:pt x="396067" y="278177"/>
                    </a:cubicBezTo>
                    <a:cubicBezTo>
                      <a:pt x="399137" y="278177"/>
                      <a:pt x="403231" y="272037"/>
                      <a:pt x="405277" y="274083"/>
                    </a:cubicBezTo>
                    <a:cubicBezTo>
                      <a:pt x="410394" y="278177"/>
                      <a:pt x="412441" y="282270"/>
                      <a:pt x="412441" y="285340"/>
                    </a:cubicBezTo>
                    <a:close/>
                  </a:path>
                </a:pathLst>
              </a:custGeom>
              <a:solidFill>
                <a:srgbClr val="717EBD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84" name="Freeform 15">
                <a:extLst>
                  <a:ext uri="{FF2B5EF4-FFF2-40B4-BE49-F238E27FC236}">
                    <a16:creationId xmlns:a16="http://schemas.microsoft.com/office/drawing/2014/main" id="{2526DB39-7DA4-8D56-F7EC-CC624E37B66A}"/>
                  </a:ext>
                </a:extLst>
              </p:cNvPr>
              <p:cNvSpPr/>
              <p:nvPr/>
            </p:nvSpPr>
            <p:spPr>
              <a:xfrm>
                <a:off x="8651931" y="4562726"/>
                <a:ext cx="461780" cy="255210"/>
              </a:xfrm>
              <a:custGeom>
                <a:avLst/>
                <a:gdLst>
                  <a:gd name="csX0" fmla="*/ 461781 w 461780"/>
                  <a:gd name="csY0" fmla="*/ 29873 h 255210"/>
                  <a:gd name="csX1" fmla="*/ 454617 w 461780"/>
                  <a:gd name="csY1" fmla="*/ 62621 h 255210"/>
                  <a:gd name="csX2" fmla="*/ 451547 w 461780"/>
                  <a:gd name="csY2" fmla="*/ 82064 h 255210"/>
                  <a:gd name="csX3" fmla="*/ 439267 w 461780"/>
                  <a:gd name="csY3" fmla="*/ 97415 h 255210"/>
                  <a:gd name="csX4" fmla="*/ 442337 w 461780"/>
                  <a:gd name="csY4" fmla="*/ 118905 h 255210"/>
                  <a:gd name="csX5" fmla="*/ 419823 w 461780"/>
                  <a:gd name="csY5" fmla="*/ 128116 h 255210"/>
                  <a:gd name="csX6" fmla="*/ 409589 w 461780"/>
                  <a:gd name="csY6" fmla="*/ 132209 h 255210"/>
                  <a:gd name="csX7" fmla="*/ 381959 w 461780"/>
                  <a:gd name="csY7" fmla="*/ 107648 h 255210"/>
                  <a:gd name="csX8" fmla="*/ 357398 w 461780"/>
                  <a:gd name="csY8" fmla="*/ 121975 h 255210"/>
                  <a:gd name="csX9" fmla="*/ 305207 w 461780"/>
                  <a:gd name="csY9" fmla="*/ 126069 h 255210"/>
                  <a:gd name="csX10" fmla="*/ 292926 w 461780"/>
                  <a:gd name="csY10" fmla="*/ 164957 h 255210"/>
                  <a:gd name="csX11" fmla="*/ 279623 w 461780"/>
                  <a:gd name="csY11" fmla="*/ 164957 h 255210"/>
                  <a:gd name="csX12" fmla="*/ 262226 w 461780"/>
                  <a:gd name="csY12" fmla="*/ 185424 h 255210"/>
                  <a:gd name="csX13" fmla="*/ 229478 w 461780"/>
                  <a:gd name="csY13" fmla="*/ 178260 h 255210"/>
                  <a:gd name="csX14" fmla="*/ 227431 w 461780"/>
                  <a:gd name="csY14" fmla="*/ 195657 h 255210"/>
                  <a:gd name="csX15" fmla="*/ 173193 w 461780"/>
                  <a:gd name="csY15" fmla="*/ 208961 h 255210"/>
                  <a:gd name="csX16" fmla="*/ 178310 w 461780"/>
                  <a:gd name="csY16" fmla="*/ 235568 h 255210"/>
                  <a:gd name="csX17" fmla="*/ 89278 w 461780"/>
                  <a:gd name="csY17" fmla="*/ 255012 h 255210"/>
                  <a:gd name="csX18" fmla="*/ 40157 w 461780"/>
                  <a:gd name="csY18" fmla="*/ 224311 h 255210"/>
                  <a:gd name="csX19" fmla="*/ 31970 w 461780"/>
                  <a:gd name="csY19" fmla="*/ 224311 h 255210"/>
                  <a:gd name="csX20" fmla="*/ 2292 w 461780"/>
                  <a:gd name="csY20" fmla="*/ 185424 h 255210"/>
                  <a:gd name="csX21" fmla="*/ 10479 w 461780"/>
                  <a:gd name="csY21" fmla="*/ 149606 h 255210"/>
                  <a:gd name="csX22" fmla="*/ 84161 w 461780"/>
                  <a:gd name="csY22" fmla="*/ 104578 h 255210"/>
                  <a:gd name="csX23" fmla="*/ 84161 w 461780"/>
                  <a:gd name="csY23" fmla="*/ 94344 h 255210"/>
                  <a:gd name="csX24" fmla="*/ 96441 w 461780"/>
                  <a:gd name="csY24" fmla="*/ 88205 h 255210"/>
                  <a:gd name="csX25" fmla="*/ 104628 w 461780"/>
                  <a:gd name="csY25" fmla="*/ 57504 h 255210"/>
                  <a:gd name="csX26" fmla="*/ 152726 w 461780"/>
                  <a:gd name="csY26" fmla="*/ 21686 h 255210"/>
                  <a:gd name="csX27" fmla="*/ 163983 w 461780"/>
                  <a:gd name="csY27" fmla="*/ 21686 h 255210"/>
                  <a:gd name="csX28" fmla="*/ 163983 w 461780"/>
                  <a:gd name="csY28" fmla="*/ 33966 h 255210"/>
                  <a:gd name="csX29" fmla="*/ 201847 w 461780"/>
                  <a:gd name="csY29" fmla="*/ 4289 h 255210"/>
                  <a:gd name="csX30" fmla="*/ 212081 w 461780"/>
                  <a:gd name="csY30" fmla="*/ 21686 h 255210"/>
                  <a:gd name="csX31" fmla="*/ 218221 w 461780"/>
                  <a:gd name="csY31" fmla="*/ 21686 h 255210"/>
                  <a:gd name="csX32" fmla="*/ 218221 w 461780"/>
                  <a:gd name="csY32" fmla="*/ 28850 h 255210"/>
                  <a:gd name="csX33" fmla="*/ 231525 w 461780"/>
                  <a:gd name="csY33" fmla="*/ 26803 h 255210"/>
                  <a:gd name="csX34" fmla="*/ 231525 w 461780"/>
                  <a:gd name="csY34" fmla="*/ 50340 h 255210"/>
                  <a:gd name="csX35" fmla="*/ 244828 w 461780"/>
                  <a:gd name="csY35" fmla="*/ 46247 h 255210"/>
                  <a:gd name="csX36" fmla="*/ 256085 w 461780"/>
                  <a:gd name="csY36" fmla="*/ 51364 h 255210"/>
                  <a:gd name="csX37" fmla="*/ 281669 w 461780"/>
                  <a:gd name="csY37" fmla="*/ 17593 h 255210"/>
                  <a:gd name="csX38" fmla="*/ 292926 w 461780"/>
                  <a:gd name="csY38" fmla="*/ 20663 h 255210"/>
                  <a:gd name="csX39" fmla="*/ 302137 w 461780"/>
                  <a:gd name="csY39" fmla="*/ 14523 h 255210"/>
                  <a:gd name="csX40" fmla="*/ 322604 w 461780"/>
                  <a:gd name="csY40" fmla="*/ 25780 h 255210"/>
                  <a:gd name="csX41" fmla="*/ 335908 w 461780"/>
                  <a:gd name="csY41" fmla="*/ 15546 h 255210"/>
                  <a:gd name="csX42" fmla="*/ 330791 w 461780"/>
                  <a:gd name="csY42" fmla="*/ 11453 h 255210"/>
                  <a:gd name="csX43" fmla="*/ 343071 w 461780"/>
                  <a:gd name="csY43" fmla="*/ 9406 h 255210"/>
                  <a:gd name="csX44" fmla="*/ 349211 w 461780"/>
                  <a:gd name="csY44" fmla="*/ 2242 h 255210"/>
                  <a:gd name="csX45" fmla="*/ 408566 w 461780"/>
                  <a:gd name="csY45" fmla="*/ 9406 h 255210"/>
                  <a:gd name="csX46" fmla="*/ 414706 w 461780"/>
                  <a:gd name="csY46" fmla="*/ 20663 h 255210"/>
                  <a:gd name="csX47" fmla="*/ 434150 w 461780"/>
                  <a:gd name="csY47" fmla="*/ 26803 h 255210"/>
                  <a:gd name="csX48" fmla="*/ 459734 w 461780"/>
                  <a:gd name="csY48" fmla="*/ 31920 h 25521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</a:cxnLst>
                <a:rect l="l" t="t" r="r" b="b"/>
                <a:pathLst>
                  <a:path w="461780" h="255210">
                    <a:moveTo>
                      <a:pt x="461781" y="29873"/>
                    </a:moveTo>
                    <a:cubicBezTo>
                      <a:pt x="461781" y="39083"/>
                      <a:pt x="455640" y="53410"/>
                      <a:pt x="454617" y="62621"/>
                    </a:cubicBezTo>
                    <a:cubicBezTo>
                      <a:pt x="454617" y="69784"/>
                      <a:pt x="454617" y="75924"/>
                      <a:pt x="451547" y="82064"/>
                    </a:cubicBezTo>
                    <a:cubicBezTo>
                      <a:pt x="448477" y="89228"/>
                      <a:pt x="440290" y="90251"/>
                      <a:pt x="439267" y="97415"/>
                    </a:cubicBezTo>
                    <a:cubicBezTo>
                      <a:pt x="437220" y="104578"/>
                      <a:pt x="442337" y="110718"/>
                      <a:pt x="442337" y="118905"/>
                    </a:cubicBezTo>
                    <a:cubicBezTo>
                      <a:pt x="442337" y="127092"/>
                      <a:pt x="428010" y="127092"/>
                      <a:pt x="419823" y="128116"/>
                    </a:cubicBezTo>
                    <a:cubicBezTo>
                      <a:pt x="415730" y="128116"/>
                      <a:pt x="411636" y="134256"/>
                      <a:pt x="409589" y="132209"/>
                    </a:cubicBezTo>
                    <a:cubicBezTo>
                      <a:pt x="391169" y="126069"/>
                      <a:pt x="405496" y="108672"/>
                      <a:pt x="381959" y="107648"/>
                    </a:cubicBezTo>
                    <a:cubicBezTo>
                      <a:pt x="372748" y="107648"/>
                      <a:pt x="366608" y="120952"/>
                      <a:pt x="357398" y="121975"/>
                    </a:cubicBezTo>
                    <a:cubicBezTo>
                      <a:pt x="341024" y="125045"/>
                      <a:pt x="319534" y="107648"/>
                      <a:pt x="305207" y="126069"/>
                    </a:cubicBezTo>
                    <a:cubicBezTo>
                      <a:pt x="299067" y="134256"/>
                      <a:pt x="303160" y="159840"/>
                      <a:pt x="292926" y="164957"/>
                    </a:cubicBezTo>
                    <a:cubicBezTo>
                      <a:pt x="288833" y="164957"/>
                      <a:pt x="283716" y="161886"/>
                      <a:pt x="279623" y="164957"/>
                    </a:cubicBezTo>
                    <a:cubicBezTo>
                      <a:pt x="264272" y="174167"/>
                      <a:pt x="286786" y="181330"/>
                      <a:pt x="262226" y="185424"/>
                    </a:cubicBezTo>
                    <a:cubicBezTo>
                      <a:pt x="254039" y="185424"/>
                      <a:pt x="237665" y="164957"/>
                      <a:pt x="229478" y="178260"/>
                    </a:cubicBezTo>
                    <a:cubicBezTo>
                      <a:pt x="226408" y="183377"/>
                      <a:pt x="231525" y="191564"/>
                      <a:pt x="227431" y="195657"/>
                    </a:cubicBezTo>
                    <a:cubicBezTo>
                      <a:pt x="217198" y="205891"/>
                      <a:pt x="187521" y="199751"/>
                      <a:pt x="173193" y="208961"/>
                    </a:cubicBezTo>
                    <a:cubicBezTo>
                      <a:pt x="160913" y="217148"/>
                      <a:pt x="173193" y="230451"/>
                      <a:pt x="178310" y="235568"/>
                    </a:cubicBezTo>
                    <a:cubicBezTo>
                      <a:pt x="182404" y="242732"/>
                      <a:pt x="100535" y="257059"/>
                      <a:pt x="89278" y="255012"/>
                    </a:cubicBezTo>
                    <a:cubicBezTo>
                      <a:pt x="70857" y="250919"/>
                      <a:pt x="57554" y="226358"/>
                      <a:pt x="40157" y="224311"/>
                    </a:cubicBezTo>
                    <a:cubicBezTo>
                      <a:pt x="36063" y="224311"/>
                      <a:pt x="32993" y="224311"/>
                      <a:pt x="31970" y="224311"/>
                    </a:cubicBezTo>
                    <a:cubicBezTo>
                      <a:pt x="20713" y="212031"/>
                      <a:pt x="10479" y="199751"/>
                      <a:pt x="2292" y="185424"/>
                    </a:cubicBezTo>
                    <a:cubicBezTo>
                      <a:pt x="-5895" y="171096"/>
                      <a:pt x="10479" y="161886"/>
                      <a:pt x="10479" y="149606"/>
                    </a:cubicBezTo>
                    <a:cubicBezTo>
                      <a:pt x="23783" y="93321"/>
                      <a:pt x="55507" y="140396"/>
                      <a:pt x="84161" y="104578"/>
                    </a:cubicBezTo>
                    <a:cubicBezTo>
                      <a:pt x="86208" y="101508"/>
                      <a:pt x="84161" y="96391"/>
                      <a:pt x="84161" y="94344"/>
                    </a:cubicBezTo>
                    <a:cubicBezTo>
                      <a:pt x="87231" y="90251"/>
                      <a:pt x="93371" y="92298"/>
                      <a:pt x="96441" y="88205"/>
                    </a:cubicBezTo>
                    <a:cubicBezTo>
                      <a:pt x="96441" y="88205"/>
                      <a:pt x="104628" y="58527"/>
                      <a:pt x="104628" y="57504"/>
                    </a:cubicBezTo>
                    <a:cubicBezTo>
                      <a:pt x="112815" y="42153"/>
                      <a:pt x="136353" y="29873"/>
                      <a:pt x="152726" y="21686"/>
                    </a:cubicBezTo>
                    <a:cubicBezTo>
                      <a:pt x="154773" y="24756"/>
                      <a:pt x="160913" y="19639"/>
                      <a:pt x="163983" y="21686"/>
                    </a:cubicBezTo>
                    <a:cubicBezTo>
                      <a:pt x="167053" y="24756"/>
                      <a:pt x="161937" y="30896"/>
                      <a:pt x="163983" y="33966"/>
                    </a:cubicBezTo>
                    <a:cubicBezTo>
                      <a:pt x="179333" y="46247"/>
                      <a:pt x="191614" y="-2875"/>
                      <a:pt x="201847" y="4289"/>
                    </a:cubicBezTo>
                    <a:cubicBezTo>
                      <a:pt x="207988" y="8382"/>
                      <a:pt x="207988" y="16569"/>
                      <a:pt x="212081" y="21686"/>
                    </a:cubicBezTo>
                    <a:cubicBezTo>
                      <a:pt x="212081" y="21686"/>
                      <a:pt x="217198" y="19639"/>
                      <a:pt x="218221" y="21686"/>
                    </a:cubicBezTo>
                    <a:cubicBezTo>
                      <a:pt x="218221" y="23733"/>
                      <a:pt x="215151" y="27826"/>
                      <a:pt x="218221" y="28850"/>
                    </a:cubicBezTo>
                    <a:cubicBezTo>
                      <a:pt x="223338" y="28850"/>
                      <a:pt x="227431" y="24756"/>
                      <a:pt x="231525" y="26803"/>
                    </a:cubicBezTo>
                    <a:cubicBezTo>
                      <a:pt x="238688" y="29873"/>
                      <a:pt x="231525" y="48293"/>
                      <a:pt x="231525" y="50340"/>
                    </a:cubicBezTo>
                    <a:cubicBezTo>
                      <a:pt x="231525" y="55457"/>
                      <a:pt x="239712" y="47270"/>
                      <a:pt x="244828" y="46247"/>
                    </a:cubicBezTo>
                    <a:cubicBezTo>
                      <a:pt x="248922" y="46247"/>
                      <a:pt x="253015" y="53410"/>
                      <a:pt x="256085" y="51364"/>
                    </a:cubicBezTo>
                    <a:cubicBezTo>
                      <a:pt x="256085" y="51364"/>
                      <a:pt x="268366" y="20663"/>
                      <a:pt x="281669" y="17593"/>
                    </a:cubicBezTo>
                    <a:cubicBezTo>
                      <a:pt x="285763" y="17593"/>
                      <a:pt x="289856" y="20663"/>
                      <a:pt x="292926" y="20663"/>
                    </a:cubicBezTo>
                    <a:cubicBezTo>
                      <a:pt x="297020" y="20663"/>
                      <a:pt x="299067" y="13499"/>
                      <a:pt x="302137" y="14523"/>
                    </a:cubicBezTo>
                    <a:cubicBezTo>
                      <a:pt x="310324" y="14523"/>
                      <a:pt x="314417" y="25780"/>
                      <a:pt x="322604" y="25780"/>
                    </a:cubicBezTo>
                    <a:cubicBezTo>
                      <a:pt x="330791" y="25780"/>
                      <a:pt x="332837" y="19639"/>
                      <a:pt x="335908" y="15546"/>
                    </a:cubicBezTo>
                    <a:cubicBezTo>
                      <a:pt x="335908" y="13499"/>
                      <a:pt x="330791" y="13499"/>
                      <a:pt x="330791" y="11453"/>
                    </a:cubicBezTo>
                    <a:cubicBezTo>
                      <a:pt x="333861" y="-1851"/>
                      <a:pt x="338978" y="11453"/>
                      <a:pt x="343071" y="9406"/>
                    </a:cubicBezTo>
                    <a:cubicBezTo>
                      <a:pt x="346141" y="9406"/>
                      <a:pt x="346141" y="2242"/>
                      <a:pt x="349211" y="2242"/>
                    </a:cubicBezTo>
                    <a:cubicBezTo>
                      <a:pt x="363538" y="-1851"/>
                      <a:pt x="396286" y="-828"/>
                      <a:pt x="408566" y="9406"/>
                    </a:cubicBezTo>
                    <a:cubicBezTo>
                      <a:pt x="411636" y="12476"/>
                      <a:pt x="410613" y="18616"/>
                      <a:pt x="414706" y="20663"/>
                    </a:cubicBezTo>
                    <a:cubicBezTo>
                      <a:pt x="420846" y="24756"/>
                      <a:pt x="426987" y="24756"/>
                      <a:pt x="434150" y="26803"/>
                    </a:cubicBezTo>
                    <a:cubicBezTo>
                      <a:pt x="442337" y="29873"/>
                      <a:pt x="451547" y="30896"/>
                      <a:pt x="459734" y="31920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 16">
                <a:extLst>
                  <a:ext uri="{FF2B5EF4-FFF2-40B4-BE49-F238E27FC236}">
                    <a16:creationId xmlns:a16="http://schemas.microsoft.com/office/drawing/2014/main" id="{56D24488-DAEC-4969-EFC0-13A0FC4F3816}"/>
                  </a:ext>
                </a:extLst>
              </p:cNvPr>
              <p:cNvSpPr/>
              <p:nvPr/>
            </p:nvSpPr>
            <p:spPr>
              <a:xfrm>
                <a:off x="7733998" y="4535225"/>
                <a:ext cx="66542" cy="91144"/>
              </a:xfrm>
              <a:custGeom>
                <a:avLst/>
                <a:gdLst>
                  <a:gd name="csX0" fmla="*/ 48323 w 66542"/>
                  <a:gd name="csY0" fmla="*/ 91144 h 91144"/>
                  <a:gd name="csX1" fmla="*/ 31950 w 66542"/>
                  <a:gd name="csY1" fmla="*/ 86028 h 91144"/>
                  <a:gd name="csX2" fmla="*/ 16599 w 66542"/>
                  <a:gd name="csY2" fmla="*/ 91144 h 91144"/>
                  <a:gd name="csX3" fmla="*/ 16599 w 66542"/>
                  <a:gd name="csY3" fmla="*/ 87051 h 91144"/>
                  <a:gd name="csX4" fmla="*/ 4319 w 66542"/>
                  <a:gd name="csY4" fmla="*/ 80911 h 91144"/>
                  <a:gd name="csX5" fmla="*/ 4319 w 66542"/>
                  <a:gd name="csY5" fmla="*/ 76818 h 91144"/>
                  <a:gd name="csX6" fmla="*/ 226 w 66542"/>
                  <a:gd name="csY6" fmla="*/ 32813 h 91144"/>
                  <a:gd name="csX7" fmla="*/ 33996 w 66542"/>
                  <a:gd name="csY7" fmla="*/ 5182 h 91144"/>
                  <a:gd name="csX8" fmla="*/ 33996 w 66542"/>
                  <a:gd name="csY8" fmla="*/ 22580 h 91144"/>
                  <a:gd name="csX9" fmla="*/ 63674 w 66542"/>
                  <a:gd name="csY9" fmla="*/ 47140 h 91144"/>
                  <a:gd name="csX10" fmla="*/ 49347 w 66542"/>
                  <a:gd name="csY10" fmla="*/ 90121 h 9114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</a:cxnLst>
                <a:rect l="l" t="t" r="r" b="b"/>
                <a:pathLst>
                  <a:path w="66542" h="91144">
                    <a:moveTo>
                      <a:pt x="48323" y="91144"/>
                    </a:moveTo>
                    <a:cubicBezTo>
                      <a:pt x="43207" y="89098"/>
                      <a:pt x="38090" y="86028"/>
                      <a:pt x="31950" y="86028"/>
                    </a:cubicBezTo>
                    <a:cubicBezTo>
                      <a:pt x="25810" y="86028"/>
                      <a:pt x="22739" y="91144"/>
                      <a:pt x="16599" y="91144"/>
                    </a:cubicBezTo>
                    <a:cubicBezTo>
                      <a:pt x="16599" y="91144"/>
                      <a:pt x="16599" y="88075"/>
                      <a:pt x="16599" y="87051"/>
                    </a:cubicBezTo>
                    <a:cubicBezTo>
                      <a:pt x="12506" y="85005"/>
                      <a:pt x="8412" y="82958"/>
                      <a:pt x="4319" y="80911"/>
                    </a:cubicBezTo>
                    <a:lnTo>
                      <a:pt x="4319" y="76818"/>
                    </a:lnTo>
                    <a:cubicBezTo>
                      <a:pt x="26833" y="78864"/>
                      <a:pt x="-2845" y="41000"/>
                      <a:pt x="226" y="32813"/>
                    </a:cubicBezTo>
                    <a:cubicBezTo>
                      <a:pt x="4319" y="22580"/>
                      <a:pt x="23763" y="-13238"/>
                      <a:pt x="33996" y="5182"/>
                    </a:cubicBezTo>
                    <a:cubicBezTo>
                      <a:pt x="33996" y="10299"/>
                      <a:pt x="31950" y="14393"/>
                      <a:pt x="33996" y="22580"/>
                    </a:cubicBezTo>
                    <a:cubicBezTo>
                      <a:pt x="39113" y="43047"/>
                      <a:pt x="61627" y="45093"/>
                      <a:pt x="63674" y="47140"/>
                    </a:cubicBezTo>
                    <a:cubicBezTo>
                      <a:pt x="76977" y="63514"/>
                      <a:pt x="39113" y="70677"/>
                      <a:pt x="49347" y="90121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 17">
                <a:extLst>
                  <a:ext uri="{FF2B5EF4-FFF2-40B4-BE49-F238E27FC236}">
                    <a16:creationId xmlns:a16="http://schemas.microsoft.com/office/drawing/2014/main" id="{A88A7D5E-FB3E-32AF-F358-0C727E846157}"/>
                  </a:ext>
                </a:extLst>
              </p:cNvPr>
              <p:cNvSpPr/>
              <p:nvPr/>
            </p:nvSpPr>
            <p:spPr>
              <a:xfrm>
                <a:off x="6165184" y="5330151"/>
                <a:ext cx="390050" cy="644007"/>
              </a:xfrm>
              <a:custGeom>
                <a:avLst/>
                <a:gdLst>
                  <a:gd name="csX0" fmla="*/ 160897 w 390050"/>
                  <a:gd name="csY0" fmla="*/ 636820 h 644007"/>
                  <a:gd name="csX1" fmla="*/ 184434 w 390050"/>
                  <a:gd name="csY1" fmla="*/ 562115 h 644007"/>
                  <a:gd name="csX2" fmla="*/ 194668 w 390050"/>
                  <a:gd name="csY2" fmla="*/ 543695 h 644007"/>
                  <a:gd name="csX3" fmla="*/ 232532 w 390050"/>
                  <a:gd name="csY3" fmla="*/ 522204 h 644007"/>
                  <a:gd name="csX4" fmla="*/ 215135 w 390050"/>
                  <a:gd name="csY4" fmla="*/ 522204 h 644007"/>
                  <a:gd name="csX5" fmla="*/ 208995 w 390050"/>
                  <a:gd name="csY5" fmla="*/ 504807 h 644007"/>
                  <a:gd name="csX6" fmla="*/ 202855 w 390050"/>
                  <a:gd name="csY6" fmla="*/ 487410 h 644007"/>
                  <a:gd name="csX7" fmla="*/ 195691 w 390050"/>
                  <a:gd name="csY7" fmla="*/ 485363 h 644007"/>
                  <a:gd name="csX8" fmla="*/ 207972 w 390050"/>
                  <a:gd name="csY8" fmla="*/ 466943 h 644007"/>
                  <a:gd name="csX9" fmla="*/ 214112 w 390050"/>
                  <a:gd name="csY9" fmla="*/ 450569 h 644007"/>
                  <a:gd name="csX10" fmla="*/ 249929 w 390050"/>
                  <a:gd name="csY10" fmla="*/ 415775 h 644007"/>
                  <a:gd name="csX11" fmla="*/ 227416 w 390050"/>
                  <a:gd name="csY11" fmla="*/ 393261 h 644007"/>
                  <a:gd name="csX12" fmla="*/ 227416 w 390050"/>
                  <a:gd name="csY12" fmla="*/ 358466 h 644007"/>
                  <a:gd name="csX13" fmla="*/ 211042 w 390050"/>
                  <a:gd name="csY13" fmla="*/ 326742 h 644007"/>
                  <a:gd name="csX14" fmla="*/ 216159 w 390050"/>
                  <a:gd name="csY14" fmla="*/ 326742 h 644007"/>
                  <a:gd name="csX15" fmla="*/ 239696 w 390050"/>
                  <a:gd name="csY15" fmla="*/ 332882 h 644007"/>
                  <a:gd name="csX16" fmla="*/ 278584 w 390050"/>
                  <a:gd name="csY16" fmla="*/ 318556 h 644007"/>
                  <a:gd name="csX17" fmla="*/ 274490 w 390050"/>
                  <a:gd name="csY17" fmla="*/ 280691 h 644007"/>
                  <a:gd name="csX18" fmla="*/ 302121 w 390050"/>
                  <a:gd name="csY18" fmla="*/ 257154 h 644007"/>
                  <a:gd name="csX19" fmla="*/ 298027 w 390050"/>
                  <a:gd name="csY19" fmla="*/ 244873 h 644007"/>
                  <a:gd name="csX20" fmla="*/ 304168 w 390050"/>
                  <a:gd name="csY20" fmla="*/ 239757 h 644007"/>
                  <a:gd name="csX21" fmla="*/ 308261 w 390050"/>
                  <a:gd name="csY21" fmla="*/ 219290 h 644007"/>
                  <a:gd name="csX22" fmla="*/ 314401 w 390050"/>
                  <a:gd name="csY22" fmla="*/ 195752 h 644007"/>
                  <a:gd name="csX23" fmla="*/ 306214 w 390050"/>
                  <a:gd name="csY23" fmla="*/ 172215 h 644007"/>
                  <a:gd name="csX24" fmla="*/ 319518 w 390050"/>
                  <a:gd name="csY24" fmla="*/ 172215 h 644007"/>
                  <a:gd name="csX25" fmla="*/ 339985 w 390050"/>
                  <a:gd name="csY25" fmla="*/ 150724 h 644007"/>
                  <a:gd name="csX26" fmla="*/ 389106 w 390050"/>
                  <a:gd name="csY26" fmla="*/ 121047 h 644007"/>
                  <a:gd name="csX27" fmla="*/ 363522 w 390050"/>
                  <a:gd name="csY27" fmla="*/ 102627 h 644007"/>
                  <a:gd name="csX28" fmla="*/ 363522 w 390050"/>
                  <a:gd name="csY28" fmla="*/ 63739 h 644007"/>
                  <a:gd name="csX29" fmla="*/ 319518 w 390050"/>
                  <a:gd name="csY29" fmla="*/ 54529 h 644007"/>
                  <a:gd name="csX30" fmla="*/ 308261 w 390050"/>
                  <a:gd name="csY30" fmla="*/ 48388 h 644007"/>
                  <a:gd name="csX31" fmla="*/ 308261 w 390050"/>
                  <a:gd name="csY31" fmla="*/ 56575 h 644007"/>
                  <a:gd name="csX32" fmla="*/ 276537 w 390050"/>
                  <a:gd name="csY32" fmla="*/ 53505 h 644007"/>
                  <a:gd name="csX33" fmla="*/ 265280 w 390050"/>
                  <a:gd name="csY33" fmla="*/ 53505 h 644007"/>
                  <a:gd name="csX34" fmla="*/ 269373 w 390050"/>
                  <a:gd name="csY34" fmla="*/ 48388 h 644007"/>
                  <a:gd name="csX35" fmla="*/ 260163 w 390050"/>
                  <a:gd name="csY35" fmla="*/ 43272 h 644007"/>
                  <a:gd name="csX36" fmla="*/ 241743 w 390050"/>
                  <a:gd name="csY36" fmla="*/ 43272 h 644007"/>
                  <a:gd name="csX37" fmla="*/ 241743 w 390050"/>
                  <a:gd name="csY37" fmla="*/ 38155 h 644007"/>
                  <a:gd name="csX38" fmla="*/ 241743 w 390050"/>
                  <a:gd name="csY38" fmla="*/ 34061 h 644007"/>
                  <a:gd name="csX39" fmla="*/ 217182 w 390050"/>
                  <a:gd name="csY39" fmla="*/ 42248 h 644007"/>
                  <a:gd name="csX40" fmla="*/ 227416 w 390050"/>
                  <a:gd name="csY40" fmla="*/ 10524 h 644007"/>
                  <a:gd name="csX41" fmla="*/ 219229 w 390050"/>
                  <a:gd name="csY41" fmla="*/ 8477 h 644007"/>
                  <a:gd name="csX42" fmla="*/ 221275 w 390050"/>
                  <a:gd name="csY42" fmla="*/ 1314 h 644007"/>
                  <a:gd name="csX43" fmla="*/ 166014 w 390050"/>
                  <a:gd name="csY43" fmla="*/ 10524 h 644007"/>
                  <a:gd name="csX44" fmla="*/ 145547 w 390050"/>
                  <a:gd name="csY44" fmla="*/ 34061 h 644007"/>
                  <a:gd name="csX45" fmla="*/ 162944 w 390050"/>
                  <a:gd name="csY45" fmla="*/ 42248 h 644007"/>
                  <a:gd name="csX46" fmla="*/ 149640 w 390050"/>
                  <a:gd name="csY46" fmla="*/ 45318 h 644007"/>
                  <a:gd name="csX47" fmla="*/ 146570 w 390050"/>
                  <a:gd name="csY47" fmla="*/ 105697 h 644007"/>
                  <a:gd name="csX48" fmla="*/ 151687 w 390050"/>
                  <a:gd name="csY48" fmla="*/ 113884 h 644007"/>
                  <a:gd name="csX49" fmla="*/ 137360 w 390050"/>
                  <a:gd name="csY49" fmla="*/ 152771 h 644007"/>
                  <a:gd name="csX50" fmla="*/ 129173 w 390050"/>
                  <a:gd name="csY50" fmla="*/ 170168 h 644007"/>
                  <a:gd name="csX51" fmla="*/ 142477 w 390050"/>
                  <a:gd name="csY51" fmla="*/ 151748 h 644007"/>
                  <a:gd name="csX52" fmla="*/ 148617 w 390050"/>
                  <a:gd name="csY52" fmla="*/ 164028 h 644007"/>
                  <a:gd name="csX53" fmla="*/ 125080 w 390050"/>
                  <a:gd name="csY53" fmla="*/ 175285 h 644007"/>
                  <a:gd name="csX54" fmla="*/ 106659 w 390050"/>
                  <a:gd name="csY54" fmla="*/ 212126 h 644007"/>
                  <a:gd name="csX55" fmla="*/ 98472 w 390050"/>
                  <a:gd name="csY55" fmla="*/ 224406 h 644007"/>
                  <a:gd name="csX56" fmla="*/ 108706 w 390050"/>
                  <a:gd name="csY56" fmla="*/ 235663 h 644007"/>
                  <a:gd name="csX57" fmla="*/ 100519 w 390050"/>
                  <a:gd name="csY57" fmla="*/ 231570 h 644007"/>
                  <a:gd name="csX58" fmla="*/ 90285 w 390050"/>
                  <a:gd name="csY58" fmla="*/ 247943 h 644007"/>
                  <a:gd name="csX59" fmla="*/ 58561 w 390050"/>
                  <a:gd name="csY59" fmla="*/ 296041 h 644007"/>
                  <a:gd name="csX60" fmla="*/ 46281 w 390050"/>
                  <a:gd name="csY60" fmla="*/ 305252 h 644007"/>
                  <a:gd name="csX61" fmla="*/ 49351 w 390050"/>
                  <a:gd name="csY61" fmla="*/ 310368 h 644007"/>
                  <a:gd name="csX62" fmla="*/ 26837 w 390050"/>
                  <a:gd name="csY62" fmla="*/ 310368 h 644007"/>
                  <a:gd name="csX63" fmla="*/ 28884 w 390050"/>
                  <a:gd name="csY63" fmla="*/ 328789 h 644007"/>
                  <a:gd name="csX64" fmla="*/ 230 w 390050"/>
                  <a:gd name="csY64" fmla="*/ 388144 h 644007"/>
                  <a:gd name="csX65" fmla="*/ 10463 w 390050"/>
                  <a:gd name="csY65" fmla="*/ 407588 h 644007"/>
                  <a:gd name="csX66" fmla="*/ 16604 w 390050"/>
                  <a:gd name="csY66" fmla="*/ 431125 h 644007"/>
                  <a:gd name="csX67" fmla="*/ 40141 w 390050"/>
                  <a:gd name="csY67" fmla="*/ 431125 h 644007"/>
                  <a:gd name="csX68" fmla="*/ 49351 w 390050"/>
                  <a:gd name="csY68" fmla="*/ 427031 h 644007"/>
                  <a:gd name="csX69" fmla="*/ 59585 w 390050"/>
                  <a:gd name="csY69" fmla="*/ 434195 h 644007"/>
                  <a:gd name="csX70" fmla="*/ 64701 w 390050"/>
                  <a:gd name="csY70" fmla="*/ 424985 h 644007"/>
                  <a:gd name="csX71" fmla="*/ 64701 w 390050"/>
                  <a:gd name="csY71" fmla="*/ 440335 h 644007"/>
                  <a:gd name="csX72" fmla="*/ 76982 w 390050"/>
                  <a:gd name="csY72" fmla="*/ 448522 h 644007"/>
                  <a:gd name="csX73" fmla="*/ 45258 w 390050"/>
                  <a:gd name="csY73" fmla="*/ 431125 h 644007"/>
                  <a:gd name="csX74" fmla="*/ 53444 w 390050"/>
                  <a:gd name="csY74" fmla="*/ 444429 h 644007"/>
                  <a:gd name="csX75" fmla="*/ 53444 w 390050"/>
                  <a:gd name="csY75" fmla="*/ 463872 h 644007"/>
                  <a:gd name="csX76" fmla="*/ 35024 w 390050"/>
                  <a:gd name="csY76" fmla="*/ 497643 h 644007"/>
                  <a:gd name="csX77" fmla="*/ 41164 w 390050"/>
                  <a:gd name="csY77" fmla="*/ 507877 h 644007"/>
                  <a:gd name="csX78" fmla="*/ 38094 w 390050"/>
                  <a:gd name="csY78" fmla="*/ 529367 h 644007"/>
                  <a:gd name="csX79" fmla="*/ 45258 w 390050"/>
                  <a:gd name="csY79" fmla="*/ 529367 h 644007"/>
                  <a:gd name="csX80" fmla="*/ 36047 w 390050"/>
                  <a:gd name="csY80" fmla="*/ 533461 h 644007"/>
                  <a:gd name="csX81" fmla="*/ 28884 w 390050"/>
                  <a:gd name="csY81" fmla="*/ 564162 h 644007"/>
                  <a:gd name="csX82" fmla="*/ 4323 w 390050"/>
                  <a:gd name="csY82" fmla="*/ 614306 h 644007"/>
                  <a:gd name="csX83" fmla="*/ 15580 w 390050"/>
                  <a:gd name="csY83" fmla="*/ 610213 h 644007"/>
                  <a:gd name="csX84" fmla="*/ 32977 w 390050"/>
                  <a:gd name="csY84" fmla="*/ 610213 h 644007"/>
                  <a:gd name="csX85" fmla="*/ 41164 w 390050"/>
                  <a:gd name="csY85" fmla="*/ 608166 h 644007"/>
                  <a:gd name="csX86" fmla="*/ 112799 w 390050"/>
                  <a:gd name="csY86" fmla="*/ 643984 h 644007"/>
                  <a:gd name="csX87" fmla="*/ 147594 w 390050"/>
                  <a:gd name="csY87" fmla="*/ 628633 h 644007"/>
                  <a:gd name="csX88" fmla="*/ 159874 w 390050"/>
                  <a:gd name="csY88" fmla="*/ 628633 h 6440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</a:cxnLst>
                <a:rect l="l" t="t" r="r" b="b"/>
                <a:pathLst>
                  <a:path w="390050" h="644007">
                    <a:moveTo>
                      <a:pt x="160897" y="636820"/>
                    </a:moveTo>
                    <a:cubicBezTo>
                      <a:pt x="162944" y="596909"/>
                      <a:pt x="152710" y="589746"/>
                      <a:pt x="184434" y="562115"/>
                    </a:cubicBezTo>
                    <a:cubicBezTo>
                      <a:pt x="190575" y="556998"/>
                      <a:pt x="189551" y="546765"/>
                      <a:pt x="194668" y="543695"/>
                    </a:cubicBezTo>
                    <a:cubicBezTo>
                      <a:pt x="196715" y="543695"/>
                      <a:pt x="243789" y="541648"/>
                      <a:pt x="232532" y="522204"/>
                    </a:cubicBezTo>
                    <a:cubicBezTo>
                      <a:pt x="229462" y="517087"/>
                      <a:pt x="220252" y="525274"/>
                      <a:pt x="215135" y="522204"/>
                    </a:cubicBezTo>
                    <a:cubicBezTo>
                      <a:pt x="210018" y="518111"/>
                      <a:pt x="211042" y="510947"/>
                      <a:pt x="208995" y="504807"/>
                    </a:cubicBezTo>
                    <a:cubicBezTo>
                      <a:pt x="206948" y="498667"/>
                      <a:pt x="206948" y="492527"/>
                      <a:pt x="202855" y="487410"/>
                    </a:cubicBezTo>
                    <a:cubicBezTo>
                      <a:pt x="202855" y="485363"/>
                      <a:pt x="195691" y="487410"/>
                      <a:pt x="195691" y="485363"/>
                    </a:cubicBezTo>
                    <a:cubicBezTo>
                      <a:pt x="198761" y="478199"/>
                      <a:pt x="204902" y="474106"/>
                      <a:pt x="207972" y="466943"/>
                    </a:cubicBezTo>
                    <a:cubicBezTo>
                      <a:pt x="214112" y="455686"/>
                      <a:pt x="197738" y="463872"/>
                      <a:pt x="214112" y="450569"/>
                    </a:cubicBezTo>
                    <a:cubicBezTo>
                      <a:pt x="228439" y="439312"/>
                      <a:pt x="247883" y="441359"/>
                      <a:pt x="249929" y="415775"/>
                    </a:cubicBezTo>
                    <a:cubicBezTo>
                      <a:pt x="249929" y="413728"/>
                      <a:pt x="231509" y="401447"/>
                      <a:pt x="227416" y="393261"/>
                    </a:cubicBezTo>
                    <a:cubicBezTo>
                      <a:pt x="221275" y="380980"/>
                      <a:pt x="227416" y="360513"/>
                      <a:pt x="227416" y="358466"/>
                    </a:cubicBezTo>
                    <a:cubicBezTo>
                      <a:pt x="227416" y="358466"/>
                      <a:pt x="211042" y="327766"/>
                      <a:pt x="211042" y="326742"/>
                    </a:cubicBezTo>
                    <a:cubicBezTo>
                      <a:pt x="211042" y="324695"/>
                      <a:pt x="214112" y="326742"/>
                      <a:pt x="216159" y="326742"/>
                    </a:cubicBezTo>
                    <a:cubicBezTo>
                      <a:pt x="224345" y="329812"/>
                      <a:pt x="230486" y="330836"/>
                      <a:pt x="239696" y="332882"/>
                    </a:cubicBezTo>
                    <a:cubicBezTo>
                      <a:pt x="262210" y="339023"/>
                      <a:pt x="266303" y="341069"/>
                      <a:pt x="278584" y="318556"/>
                    </a:cubicBezTo>
                    <a:cubicBezTo>
                      <a:pt x="291887" y="291948"/>
                      <a:pt x="278584" y="301158"/>
                      <a:pt x="274490" y="280691"/>
                    </a:cubicBezTo>
                    <a:cubicBezTo>
                      <a:pt x="271420" y="262271"/>
                      <a:pt x="301097" y="271481"/>
                      <a:pt x="302121" y="257154"/>
                    </a:cubicBezTo>
                    <a:cubicBezTo>
                      <a:pt x="302121" y="247943"/>
                      <a:pt x="292911" y="257154"/>
                      <a:pt x="298027" y="244873"/>
                    </a:cubicBezTo>
                    <a:cubicBezTo>
                      <a:pt x="298027" y="242827"/>
                      <a:pt x="303144" y="242827"/>
                      <a:pt x="304168" y="239757"/>
                    </a:cubicBezTo>
                    <a:cubicBezTo>
                      <a:pt x="307238" y="232593"/>
                      <a:pt x="307238" y="226453"/>
                      <a:pt x="308261" y="219290"/>
                    </a:cubicBezTo>
                    <a:cubicBezTo>
                      <a:pt x="308261" y="211103"/>
                      <a:pt x="315424" y="203939"/>
                      <a:pt x="314401" y="195752"/>
                    </a:cubicBezTo>
                    <a:lnTo>
                      <a:pt x="306214" y="172215"/>
                    </a:lnTo>
                    <a:cubicBezTo>
                      <a:pt x="309284" y="169145"/>
                      <a:pt x="315424" y="175285"/>
                      <a:pt x="319518" y="172215"/>
                    </a:cubicBezTo>
                    <a:lnTo>
                      <a:pt x="339985" y="150724"/>
                    </a:lnTo>
                    <a:cubicBezTo>
                      <a:pt x="354312" y="142538"/>
                      <a:pt x="380919" y="142538"/>
                      <a:pt x="389106" y="121047"/>
                    </a:cubicBezTo>
                    <a:cubicBezTo>
                      <a:pt x="395246" y="101603"/>
                      <a:pt x="369663" y="103650"/>
                      <a:pt x="363522" y="102627"/>
                    </a:cubicBezTo>
                    <a:cubicBezTo>
                      <a:pt x="358406" y="102627"/>
                      <a:pt x="367616" y="64762"/>
                      <a:pt x="363522" y="63739"/>
                    </a:cubicBezTo>
                    <a:cubicBezTo>
                      <a:pt x="345102" y="54529"/>
                      <a:pt x="341008" y="63739"/>
                      <a:pt x="319518" y="54529"/>
                    </a:cubicBezTo>
                    <a:cubicBezTo>
                      <a:pt x="315424" y="52482"/>
                      <a:pt x="316448" y="43272"/>
                      <a:pt x="308261" y="48388"/>
                    </a:cubicBezTo>
                    <a:cubicBezTo>
                      <a:pt x="306214" y="50435"/>
                      <a:pt x="310308" y="55552"/>
                      <a:pt x="308261" y="56575"/>
                    </a:cubicBezTo>
                    <a:cubicBezTo>
                      <a:pt x="294957" y="67832"/>
                      <a:pt x="280630" y="54529"/>
                      <a:pt x="276537" y="53505"/>
                    </a:cubicBezTo>
                    <a:cubicBezTo>
                      <a:pt x="272443" y="51459"/>
                      <a:pt x="268350" y="56575"/>
                      <a:pt x="265280" y="53505"/>
                    </a:cubicBezTo>
                    <a:cubicBezTo>
                      <a:pt x="263233" y="53505"/>
                      <a:pt x="271420" y="50435"/>
                      <a:pt x="269373" y="48388"/>
                    </a:cubicBezTo>
                    <a:cubicBezTo>
                      <a:pt x="269373" y="44295"/>
                      <a:pt x="263233" y="43272"/>
                      <a:pt x="260163" y="43272"/>
                    </a:cubicBezTo>
                    <a:cubicBezTo>
                      <a:pt x="254023" y="43272"/>
                      <a:pt x="247883" y="43272"/>
                      <a:pt x="241743" y="43272"/>
                    </a:cubicBezTo>
                    <a:cubicBezTo>
                      <a:pt x="241743" y="43272"/>
                      <a:pt x="241743" y="40202"/>
                      <a:pt x="241743" y="38155"/>
                    </a:cubicBezTo>
                    <a:cubicBezTo>
                      <a:pt x="241743" y="36108"/>
                      <a:pt x="241743" y="33038"/>
                      <a:pt x="241743" y="34061"/>
                    </a:cubicBezTo>
                    <a:cubicBezTo>
                      <a:pt x="236626" y="34061"/>
                      <a:pt x="225369" y="48388"/>
                      <a:pt x="217182" y="42248"/>
                    </a:cubicBezTo>
                    <a:cubicBezTo>
                      <a:pt x="193645" y="25875"/>
                      <a:pt x="239696" y="21781"/>
                      <a:pt x="227416" y="10524"/>
                    </a:cubicBezTo>
                    <a:cubicBezTo>
                      <a:pt x="225369" y="8477"/>
                      <a:pt x="221275" y="10524"/>
                      <a:pt x="219229" y="8477"/>
                    </a:cubicBezTo>
                    <a:cubicBezTo>
                      <a:pt x="219229" y="6431"/>
                      <a:pt x="223322" y="2337"/>
                      <a:pt x="221275" y="1314"/>
                    </a:cubicBezTo>
                    <a:cubicBezTo>
                      <a:pt x="203878" y="-2780"/>
                      <a:pt x="180341" y="3361"/>
                      <a:pt x="166014" y="10524"/>
                    </a:cubicBezTo>
                    <a:cubicBezTo>
                      <a:pt x="163967" y="19734"/>
                      <a:pt x="140430" y="24851"/>
                      <a:pt x="145547" y="34061"/>
                    </a:cubicBezTo>
                    <a:cubicBezTo>
                      <a:pt x="149640" y="39178"/>
                      <a:pt x="160897" y="37132"/>
                      <a:pt x="162944" y="42248"/>
                    </a:cubicBezTo>
                    <a:cubicBezTo>
                      <a:pt x="164991" y="47365"/>
                      <a:pt x="152710" y="42248"/>
                      <a:pt x="149640" y="45318"/>
                    </a:cubicBezTo>
                    <a:cubicBezTo>
                      <a:pt x="143500" y="53505"/>
                      <a:pt x="144523" y="95463"/>
                      <a:pt x="146570" y="105697"/>
                    </a:cubicBezTo>
                    <a:cubicBezTo>
                      <a:pt x="146570" y="108767"/>
                      <a:pt x="151687" y="109790"/>
                      <a:pt x="151687" y="113884"/>
                    </a:cubicBezTo>
                    <a:cubicBezTo>
                      <a:pt x="151687" y="130257"/>
                      <a:pt x="143500" y="139468"/>
                      <a:pt x="137360" y="152771"/>
                    </a:cubicBezTo>
                    <a:cubicBezTo>
                      <a:pt x="134290" y="158911"/>
                      <a:pt x="122010" y="171191"/>
                      <a:pt x="129173" y="170168"/>
                    </a:cubicBezTo>
                    <a:cubicBezTo>
                      <a:pt x="136337" y="168122"/>
                      <a:pt x="136337" y="153795"/>
                      <a:pt x="142477" y="151748"/>
                    </a:cubicBezTo>
                    <a:cubicBezTo>
                      <a:pt x="147594" y="151748"/>
                      <a:pt x="150664" y="159935"/>
                      <a:pt x="148617" y="164028"/>
                    </a:cubicBezTo>
                    <a:cubicBezTo>
                      <a:pt x="143500" y="171191"/>
                      <a:pt x="130196" y="168122"/>
                      <a:pt x="125080" y="175285"/>
                    </a:cubicBezTo>
                    <a:cubicBezTo>
                      <a:pt x="117916" y="186542"/>
                      <a:pt x="114846" y="199846"/>
                      <a:pt x="106659" y="212126"/>
                    </a:cubicBezTo>
                    <a:cubicBezTo>
                      <a:pt x="103589" y="217243"/>
                      <a:pt x="98472" y="220313"/>
                      <a:pt x="98472" y="224406"/>
                    </a:cubicBezTo>
                    <a:cubicBezTo>
                      <a:pt x="98472" y="229523"/>
                      <a:pt x="106659" y="231570"/>
                      <a:pt x="108706" y="235663"/>
                    </a:cubicBezTo>
                    <a:cubicBezTo>
                      <a:pt x="108706" y="237710"/>
                      <a:pt x="103589" y="229523"/>
                      <a:pt x="100519" y="231570"/>
                    </a:cubicBezTo>
                    <a:cubicBezTo>
                      <a:pt x="95402" y="234640"/>
                      <a:pt x="93355" y="241804"/>
                      <a:pt x="90285" y="247943"/>
                    </a:cubicBezTo>
                    <a:cubicBezTo>
                      <a:pt x="81075" y="263294"/>
                      <a:pt x="69818" y="282738"/>
                      <a:pt x="58561" y="296041"/>
                    </a:cubicBezTo>
                    <a:cubicBezTo>
                      <a:pt x="55491" y="300135"/>
                      <a:pt x="50374" y="301158"/>
                      <a:pt x="46281" y="305252"/>
                    </a:cubicBezTo>
                    <a:cubicBezTo>
                      <a:pt x="46281" y="305252"/>
                      <a:pt x="51398" y="309345"/>
                      <a:pt x="49351" y="310368"/>
                    </a:cubicBezTo>
                    <a:cubicBezTo>
                      <a:pt x="41164" y="312415"/>
                      <a:pt x="31954" y="305252"/>
                      <a:pt x="26837" y="310368"/>
                    </a:cubicBezTo>
                    <a:cubicBezTo>
                      <a:pt x="21720" y="315485"/>
                      <a:pt x="30931" y="322649"/>
                      <a:pt x="28884" y="328789"/>
                    </a:cubicBezTo>
                    <a:cubicBezTo>
                      <a:pt x="25814" y="337999"/>
                      <a:pt x="-2840" y="378934"/>
                      <a:pt x="230" y="388144"/>
                    </a:cubicBezTo>
                    <a:cubicBezTo>
                      <a:pt x="2276" y="395307"/>
                      <a:pt x="7393" y="400424"/>
                      <a:pt x="10463" y="407588"/>
                    </a:cubicBezTo>
                    <a:cubicBezTo>
                      <a:pt x="19674" y="423961"/>
                      <a:pt x="16604" y="431125"/>
                      <a:pt x="16604" y="431125"/>
                    </a:cubicBezTo>
                    <a:cubicBezTo>
                      <a:pt x="24790" y="433172"/>
                      <a:pt x="32977" y="431125"/>
                      <a:pt x="40141" y="431125"/>
                    </a:cubicBezTo>
                    <a:cubicBezTo>
                      <a:pt x="44234" y="431125"/>
                      <a:pt x="46281" y="426008"/>
                      <a:pt x="49351" y="427031"/>
                    </a:cubicBezTo>
                    <a:cubicBezTo>
                      <a:pt x="53444" y="427031"/>
                      <a:pt x="55491" y="433172"/>
                      <a:pt x="59585" y="434195"/>
                    </a:cubicBezTo>
                    <a:cubicBezTo>
                      <a:pt x="62655" y="434195"/>
                      <a:pt x="62655" y="421915"/>
                      <a:pt x="64701" y="424985"/>
                    </a:cubicBezTo>
                    <a:cubicBezTo>
                      <a:pt x="67771" y="430102"/>
                      <a:pt x="62655" y="436242"/>
                      <a:pt x="64701" y="440335"/>
                    </a:cubicBezTo>
                    <a:cubicBezTo>
                      <a:pt x="67771" y="444429"/>
                      <a:pt x="81075" y="446475"/>
                      <a:pt x="76982" y="448522"/>
                    </a:cubicBezTo>
                    <a:cubicBezTo>
                      <a:pt x="51398" y="460802"/>
                      <a:pt x="66748" y="428055"/>
                      <a:pt x="45258" y="431125"/>
                    </a:cubicBezTo>
                    <a:cubicBezTo>
                      <a:pt x="39117" y="431125"/>
                      <a:pt x="52421" y="439312"/>
                      <a:pt x="53444" y="444429"/>
                    </a:cubicBezTo>
                    <a:cubicBezTo>
                      <a:pt x="53444" y="450569"/>
                      <a:pt x="53444" y="456709"/>
                      <a:pt x="53444" y="463872"/>
                    </a:cubicBezTo>
                    <a:cubicBezTo>
                      <a:pt x="51398" y="476153"/>
                      <a:pt x="35024" y="487410"/>
                      <a:pt x="35024" y="497643"/>
                    </a:cubicBezTo>
                    <a:cubicBezTo>
                      <a:pt x="35024" y="507877"/>
                      <a:pt x="41164" y="504807"/>
                      <a:pt x="41164" y="507877"/>
                    </a:cubicBezTo>
                    <a:cubicBezTo>
                      <a:pt x="41164" y="515040"/>
                      <a:pt x="31954" y="527321"/>
                      <a:pt x="38094" y="529367"/>
                    </a:cubicBezTo>
                    <a:cubicBezTo>
                      <a:pt x="40141" y="529367"/>
                      <a:pt x="46281" y="526297"/>
                      <a:pt x="45258" y="529367"/>
                    </a:cubicBezTo>
                    <a:cubicBezTo>
                      <a:pt x="43211" y="532438"/>
                      <a:pt x="37071" y="529367"/>
                      <a:pt x="36047" y="533461"/>
                    </a:cubicBezTo>
                    <a:cubicBezTo>
                      <a:pt x="30931" y="542671"/>
                      <a:pt x="34001" y="554951"/>
                      <a:pt x="28884" y="564162"/>
                    </a:cubicBezTo>
                    <a:cubicBezTo>
                      <a:pt x="24790" y="572349"/>
                      <a:pt x="2276" y="603049"/>
                      <a:pt x="4323" y="614306"/>
                    </a:cubicBezTo>
                    <a:cubicBezTo>
                      <a:pt x="4323" y="618400"/>
                      <a:pt x="12510" y="610213"/>
                      <a:pt x="15580" y="610213"/>
                    </a:cubicBezTo>
                    <a:cubicBezTo>
                      <a:pt x="21720" y="610213"/>
                      <a:pt x="26837" y="610213"/>
                      <a:pt x="32977" y="610213"/>
                    </a:cubicBezTo>
                    <a:cubicBezTo>
                      <a:pt x="36047" y="610213"/>
                      <a:pt x="39117" y="607143"/>
                      <a:pt x="41164" y="608166"/>
                    </a:cubicBezTo>
                    <a:cubicBezTo>
                      <a:pt x="56515" y="612259"/>
                      <a:pt x="106659" y="645007"/>
                      <a:pt x="112799" y="643984"/>
                    </a:cubicBezTo>
                    <a:cubicBezTo>
                      <a:pt x="115869" y="643984"/>
                      <a:pt x="145547" y="629657"/>
                      <a:pt x="147594" y="628633"/>
                    </a:cubicBezTo>
                    <a:lnTo>
                      <a:pt x="159874" y="628633"/>
                    </a:ln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87" name="Freeform 18">
                <a:extLst>
                  <a:ext uri="{FF2B5EF4-FFF2-40B4-BE49-F238E27FC236}">
                    <a16:creationId xmlns:a16="http://schemas.microsoft.com/office/drawing/2014/main" id="{B908DC65-E20F-4F21-099C-38771A64579B}"/>
                  </a:ext>
                </a:extLst>
              </p:cNvPr>
              <p:cNvSpPr/>
              <p:nvPr/>
            </p:nvSpPr>
            <p:spPr>
              <a:xfrm>
                <a:off x="6314958" y="5137385"/>
                <a:ext cx="1211042" cy="1165247"/>
              </a:xfrm>
              <a:custGeom>
                <a:avLst/>
                <a:gdLst>
                  <a:gd name="csX0" fmla="*/ 995595 w 1211042"/>
                  <a:gd name="csY0" fmla="*/ 329163 h 1165247"/>
                  <a:gd name="csX1" fmla="*/ 1015038 w 1211042"/>
                  <a:gd name="csY1" fmla="*/ 337350 h 1165247"/>
                  <a:gd name="csX2" fmla="*/ 1023225 w 1211042"/>
                  <a:gd name="csY2" fmla="*/ 348607 h 1165247"/>
                  <a:gd name="csX3" fmla="*/ 1046763 w 1211042"/>
                  <a:gd name="csY3" fmla="*/ 342467 h 1165247"/>
                  <a:gd name="csX4" fmla="*/ 1082580 w 1211042"/>
                  <a:gd name="csY4" fmla="*/ 358840 h 1165247"/>
                  <a:gd name="csX5" fmla="*/ 1085650 w 1211042"/>
                  <a:gd name="csY5" fmla="*/ 348607 h 1165247"/>
                  <a:gd name="csX6" fmla="*/ 1132725 w 1211042"/>
                  <a:gd name="csY6" fmla="*/ 351677 h 1165247"/>
                  <a:gd name="csX7" fmla="*/ 1136818 w 1211042"/>
                  <a:gd name="csY7" fmla="*/ 351677 h 1165247"/>
                  <a:gd name="csX8" fmla="*/ 1143982 w 1211042"/>
                  <a:gd name="csY8" fmla="*/ 367027 h 1165247"/>
                  <a:gd name="csX9" fmla="*/ 1124538 w 1211042"/>
                  <a:gd name="csY9" fmla="*/ 377261 h 1165247"/>
                  <a:gd name="csX10" fmla="*/ 1126585 w 1211042"/>
                  <a:gd name="csY10" fmla="*/ 419219 h 1165247"/>
                  <a:gd name="csX11" fmla="*/ 1069277 w 1211042"/>
                  <a:gd name="csY11" fmla="*/ 450943 h 1165247"/>
                  <a:gd name="csX12" fmla="*/ 1034482 w 1211042"/>
                  <a:gd name="csY12" fmla="*/ 465270 h 1165247"/>
                  <a:gd name="csX13" fmla="*/ 1010945 w 1211042"/>
                  <a:gd name="csY13" fmla="*/ 485737 h 1165247"/>
                  <a:gd name="csX14" fmla="*/ 894282 w 1211042"/>
                  <a:gd name="csY14" fmla="*/ 509274 h 1165247"/>
                  <a:gd name="csX15" fmla="*/ 875862 w 1211042"/>
                  <a:gd name="csY15" fmla="*/ 528718 h 1165247"/>
                  <a:gd name="csX16" fmla="*/ 892235 w 1211042"/>
                  <a:gd name="csY16" fmla="*/ 540999 h 1165247"/>
                  <a:gd name="csX17" fmla="*/ 860511 w 1211042"/>
                  <a:gd name="csY17" fmla="*/ 551232 h 1165247"/>
                  <a:gd name="csX18" fmla="*/ 835951 w 1211042"/>
                  <a:gd name="csY18" fmla="*/ 586026 h 1165247"/>
                  <a:gd name="csX19" fmla="*/ 756128 w 1211042"/>
                  <a:gd name="csY19" fmla="*/ 676082 h 1165247"/>
                  <a:gd name="csX20" fmla="*/ 767385 w 1211042"/>
                  <a:gd name="csY20" fmla="*/ 748740 h 1165247"/>
                  <a:gd name="csX21" fmla="*/ 797063 w 1211042"/>
                  <a:gd name="csY21" fmla="*/ 778418 h 1165247"/>
                  <a:gd name="csX22" fmla="*/ 767385 w 1211042"/>
                  <a:gd name="csY22" fmla="*/ 790698 h 1165247"/>
                  <a:gd name="csX23" fmla="*/ 763292 w 1211042"/>
                  <a:gd name="csY23" fmla="*/ 798885 h 1165247"/>
                  <a:gd name="csX24" fmla="*/ 756128 w 1211042"/>
                  <a:gd name="csY24" fmla="*/ 798885 h 1165247"/>
                  <a:gd name="csX25" fmla="*/ 732591 w 1211042"/>
                  <a:gd name="csY25" fmla="*/ 807072 h 1165247"/>
                  <a:gd name="csX26" fmla="*/ 727474 w 1211042"/>
                  <a:gd name="csY26" fmla="*/ 819352 h 1165247"/>
                  <a:gd name="csX27" fmla="*/ 718264 w 1211042"/>
                  <a:gd name="csY27" fmla="*/ 819352 h 1165247"/>
                  <a:gd name="csX28" fmla="*/ 714171 w 1211042"/>
                  <a:gd name="csY28" fmla="*/ 835726 h 1165247"/>
                  <a:gd name="csX29" fmla="*/ 699844 w 1211042"/>
                  <a:gd name="csY29" fmla="*/ 840843 h 1165247"/>
                  <a:gd name="csX30" fmla="*/ 699844 w 1211042"/>
                  <a:gd name="csY30" fmla="*/ 861310 h 1165247"/>
                  <a:gd name="csX31" fmla="*/ 674260 w 1211042"/>
                  <a:gd name="csY31" fmla="*/ 888941 h 1165247"/>
                  <a:gd name="csX32" fmla="*/ 687563 w 1211042"/>
                  <a:gd name="csY32" fmla="*/ 906338 h 1165247"/>
                  <a:gd name="csX33" fmla="*/ 666073 w 1211042"/>
                  <a:gd name="csY33" fmla="*/ 911455 h 1165247"/>
                  <a:gd name="csX34" fmla="*/ 651746 w 1211042"/>
                  <a:gd name="csY34" fmla="*/ 905315 h 1165247"/>
                  <a:gd name="csX35" fmla="*/ 590344 w 1211042"/>
                  <a:gd name="csY35" fmla="*/ 920665 h 1165247"/>
                  <a:gd name="csX36" fmla="*/ 529966 w 1211042"/>
                  <a:gd name="csY36" fmla="*/ 992300 h 1165247"/>
                  <a:gd name="csX37" fmla="*/ 485962 w 1211042"/>
                  <a:gd name="csY37" fmla="*/ 974903 h 1165247"/>
                  <a:gd name="csX38" fmla="*/ 470611 w 1211042"/>
                  <a:gd name="csY38" fmla="*/ 986160 h 1165247"/>
                  <a:gd name="csX39" fmla="*/ 432747 w 1211042"/>
                  <a:gd name="csY39" fmla="*/ 971833 h 1165247"/>
                  <a:gd name="csX40" fmla="*/ 395906 w 1211042"/>
                  <a:gd name="csY40" fmla="*/ 973880 h 1165247"/>
                  <a:gd name="csX41" fmla="*/ 378509 w 1211042"/>
                  <a:gd name="csY41" fmla="*/ 964669 h 1165247"/>
                  <a:gd name="csX42" fmla="*/ 298687 w 1211042"/>
                  <a:gd name="csY42" fmla="*/ 953412 h 1165247"/>
                  <a:gd name="csX43" fmla="*/ 271056 w 1211042"/>
                  <a:gd name="csY43" fmla="*/ 975926 h 1165247"/>
                  <a:gd name="csX44" fmla="*/ 215795 w 1211042"/>
                  <a:gd name="csY44" fmla="*/ 975926 h 1165247"/>
                  <a:gd name="csX45" fmla="*/ 192258 w 1211042"/>
                  <a:gd name="csY45" fmla="*/ 1004580 h 1165247"/>
                  <a:gd name="csX46" fmla="*/ 182024 w 1211042"/>
                  <a:gd name="csY46" fmla="*/ 1002534 h 1165247"/>
                  <a:gd name="csX47" fmla="*/ 163603 w 1211042"/>
                  <a:gd name="csY47" fmla="*/ 1017884 h 1165247"/>
                  <a:gd name="csX48" fmla="*/ 157463 w 1211042"/>
                  <a:gd name="csY48" fmla="*/ 1009697 h 1165247"/>
                  <a:gd name="csX49" fmla="*/ 145183 w 1211042"/>
                  <a:gd name="csY49" fmla="*/ 1002534 h 1165247"/>
                  <a:gd name="csX50" fmla="*/ 135973 w 1211042"/>
                  <a:gd name="csY50" fmla="*/ 987183 h 1165247"/>
                  <a:gd name="csX51" fmla="*/ 124716 w 1211042"/>
                  <a:gd name="csY51" fmla="*/ 984113 h 1165247"/>
                  <a:gd name="csX52" fmla="*/ 106295 w 1211042"/>
                  <a:gd name="csY52" fmla="*/ 936015 h 1165247"/>
                  <a:gd name="csX53" fmla="*/ 118576 w 1211042"/>
                  <a:gd name="csY53" fmla="*/ 941132 h 1165247"/>
                  <a:gd name="csX54" fmla="*/ 111412 w 1211042"/>
                  <a:gd name="csY54" fmla="*/ 939085 h 1165247"/>
                  <a:gd name="csX55" fmla="*/ 114482 w 1211042"/>
                  <a:gd name="csY55" fmla="*/ 932945 h 1165247"/>
                  <a:gd name="csX56" fmla="*/ 98108 w 1211042"/>
                  <a:gd name="csY56" fmla="*/ 908385 h 1165247"/>
                  <a:gd name="csX57" fmla="*/ 126763 w 1211042"/>
                  <a:gd name="csY57" fmla="*/ 888941 h 1165247"/>
                  <a:gd name="csX58" fmla="*/ 106295 w 1211042"/>
                  <a:gd name="csY58" fmla="*/ 901221 h 1165247"/>
                  <a:gd name="csX59" fmla="*/ 99132 w 1211042"/>
                  <a:gd name="csY59" fmla="*/ 882801 h 1165247"/>
                  <a:gd name="csX60" fmla="*/ 88898 w 1211042"/>
                  <a:gd name="csY60" fmla="*/ 867450 h 1165247"/>
                  <a:gd name="csX61" fmla="*/ 63314 w 1211042"/>
                  <a:gd name="csY61" fmla="*/ 842890 h 1165247"/>
                  <a:gd name="csX62" fmla="*/ 63314 w 1211042"/>
                  <a:gd name="csY62" fmla="*/ 840843 h 1165247"/>
                  <a:gd name="csX63" fmla="*/ 59221 w 1211042"/>
                  <a:gd name="csY63" fmla="*/ 843913 h 1165247"/>
                  <a:gd name="csX64" fmla="*/ 45917 w 1211042"/>
                  <a:gd name="csY64" fmla="*/ 834703 h 1165247"/>
                  <a:gd name="csX65" fmla="*/ 12146 w 1211042"/>
                  <a:gd name="csY65" fmla="*/ 829586 h 1165247"/>
                  <a:gd name="csX66" fmla="*/ 35684 w 1211042"/>
                  <a:gd name="csY66" fmla="*/ 754881 h 1165247"/>
                  <a:gd name="csX67" fmla="*/ 45917 w 1211042"/>
                  <a:gd name="csY67" fmla="*/ 736460 h 1165247"/>
                  <a:gd name="csX68" fmla="*/ 83781 w 1211042"/>
                  <a:gd name="csY68" fmla="*/ 714970 h 1165247"/>
                  <a:gd name="csX69" fmla="*/ 66384 w 1211042"/>
                  <a:gd name="csY69" fmla="*/ 714970 h 1165247"/>
                  <a:gd name="csX70" fmla="*/ 60244 w 1211042"/>
                  <a:gd name="csY70" fmla="*/ 697572 h 1165247"/>
                  <a:gd name="csX71" fmla="*/ 54104 w 1211042"/>
                  <a:gd name="csY71" fmla="*/ 680176 h 1165247"/>
                  <a:gd name="csX72" fmla="*/ 46940 w 1211042"/>
                  <a:gd name="csY72" fmla="*/ 678129 h 1165247"/>
                  <a:gd name="csX73" fmla="*/ 59221 w 1211042"/>
                  <a:gd name="csY73" fmla="*/ 659708 h 1165247"/>
                  <a:gd name="csX74" fmla="*/ 65361 w 1211042"/>
                  <a:gd name="csY74" fmla="*/ 643335 h 1165247"/>
                  <a:gd name="csX75" fmla="*/ 101179 w 1211042"/>
                  <a:gd name="csY75" fmla="*/ 608540 h 1165247"/>
                  <a:gd name="csX76" fmla="*/ 78665 w 1211042"/>
                  <a:gd name="csY76" fmla="*/ 586026 h 1165247"/>
                  <a:gd name="csX77" fmla="*/ 78665 w 1211042"/>
                  <a:gd name="csY77" fmla="*/ 551232 h 1165247"/>
                  <a:gd name="csX78" fmla="*/ 62291 w 1211042"/>
                  <a:gd name="csY78" fmla="*/ 519508 h 1165247"/>
                  <a:gd name="csX79" fmla="*/ 67408 w 1211042"/>
                  <a:gd name="csY79" fmla="*/ 519508 h 1165247"/>
                  <a:gd name="csX80" fmla="*/ 90945 w 1211042"/>
                  <a:gd name="csY80" fmla="*/ 525648 h 1165247"/>
                  <a:gd name="csX81" fmla="*/ 129833 w 1211042"/>
                  <a:gd name="csY81" fmla="*/ 511321 h 1165247"/>
                  <a:gd name="csX82" fmla="*/ 125739 w 1211042"/>
                  <a:gd name="csY82" fmla="*/ 473457 h 1165247"/>
                  <a:gd name="csX83" fmla="*/ 153370 w 1211042"/>
                  <a:gd name="csY83" fmla="*/ 449920 h 1165247"/>
                  <a:gd name="csX84" fmla="*/ 149276 w 1211042"/>
                  <a:gd name="csY84" fmla="*/ 437639 h 1165247"/>
                  <a:gd name="csX85" fmla="*/ 155417 w 1211042"/>
                  <a:gd name="csY85" fmla="*/ 432522 h 1165247"/>
                  <a:gd name="csX86" fmla="*/ 159510 w 1211042"/>
                  <a:gd name="csY86" fmla="*/ 412055 h 1165247"/>
                  <a:gd name="csX87" fmla="*/ 165650 w 1211042"/>
                  <a:gd name="csY87" fmla="*/ 388518 h 1165247"/>
                  <a:gd name="csX88" fmla="*/ 157463 w 1211042"/>
                  <a:gd name="csY88" fmla="*/ 364981 h 1165247"/>
                  <a:gd name="csX89" fmla="*/ 170767 w 1211042"/>
                  <a:gd name="csY89" fmla="*/ 364981 h 1165247"/>
                  <a:gd name="csX90" fmla="*/ 191234 w 1211042"/>
                  <a:gd name="csY90" fmla="*/ 343490 h 1165247"/>
                  <a:gd name="csX91" fmla="*/ 240355 w 1211042"/>
                  <a:gd name="csY91" fmla="*/ 313813 h 1165247"/>
                  <a:gd name="csX92" fmla="*/ 214771 w 1211042"/>
                  <a:gd name="csY92" fmla="*/ 295392 h 1165247"/>
                  <a:gd name="csX93" fmla="*/ 214771 w 1211042"/>
                  <a:gd name="csY93" fmla="*/ 256504 h 1165247"/>
                  <a:gd name="csX94" fmla="*/ 170767 w 1211042"/>
                  <a:gd name="csY94" fmla="*/ 247294 h 1165247"/>
                  <a:gd name="csX95" fmla="*/ 159510 w 1211042"/>
                  <a:gd name="csY95" fmla="*/ 241154 h 1165247"/>
                  <a:gd name="csX96" fmla="*/ 159510 w 1211042"/>
                  <a:gd name="csY96" fmla="*/ 249341 h 1165247"/>
                  <a:gd name="csX97" fmla="*/ 127786 w 1211042"/>
                  <a:gd name="csY97" fmla="*/ 246271 h 1165247"/>
                  <a:gd name="csX98" fmla="*/ 116529 w 1211042"/>
                  <a:gd name="csY98" fmla="*/ 246271 h 1165247"/>
                  <a:gd name="csX99" fmla="*/ 120622 w 1211042"/>
                  <a:gd name="csY99" fmla="*/ 241154 h 1165247"/>
                  <a:gd name="csX100" fmla="*/ 111412 w 1211042"/>
                  <a:gd name="csY100" fmla="*/ 236037 h 1165247"/>
                  <a:gd name="csX101" fmla="*/ 92992 w 1211042"/>
                  <a:gd name="csY101" fmla="*/ 236037 h 1165247"/>
                  <a:gd name="csX102" fmla="*/ 92992 w 1211042"/>
                  <a:gd name="csY102" fmla="*/ 230920 h 1165247"/>
                  <a:gd name="csX103" fmla="*/ 92992 w 1211042"/>
                  <a:gd name="csY103" fmla="*/ 226827 h 1165247"/>
                  <a:gd name="csX104" fmla="*/ 68431 w 1211042"/>
                  <a:gd name="csY104" fmla="*/ 235014 h 1165247"/>
                  <a:gd name="csX105" fmla="*/ 78665 w 1211042"/>
                  <a:gd name="csY105" fmla="*/ 203290 h 1165247"/>
                  <a:gd name="csX106" fmla="*/ 70478 w 1211042"/>
                  <a:gd name="csY106" fmla="*/ 201243 h 1165247"/>
                  <a:gd name="csX107" fmla="*/ 72524 w 1211042"/>
                  <a:gd name="csY107" fmla="*/ 194080 h 1165247"/>
                  <a:gd name="csX108" fmla="*/ 17263 w 1211042"/>
                  <a:gd name="csY108" fmla="*/ 203290 h 1165247"/>
                  <a:gd name="csX109" fmla="*/ 9076 w 1211042"/>
                  <a:gd name="csY109" fmla="*/ 180776 h 1165247"/>
                  <a:gd name="csX110" fmla="*/ 16240 w 1211042"/>
                  <a:gd name="csY110" fmla="*/ 182823 h 1165247"/>
                  <a:gd name="csX111" fmla="*/ 16240 w 1211042"/>
                  <a:gd name="csY111" fmla="*/ 175659 h 1165247"/>
                  <a:gd name="csX112" fmla="*/ 39777 w 1211042"/>
                  <a:gd name="csY112" fmla="*/ 164402 h 1165247"/>
                  <a:gd name="csX113" fmla="*/ 42847 w 1211042"/>
                  <a:gd name="csY113" fmla="*/ 159285 h 1165247"/>
                  <a:gd name="csX114" fmla="*/ 25450 w 1211042"/>
                  <a:gd name="csY114" fmla="*/ 167472 h 1165247"/>
                  <a:gd name="csX115" fmla="*/ 22380 w 1211042"/>
                  <a:gd name="csY115" fmla="*/ 156215 h 1165247"/>
                  <a:gd name="csX116" fmla="*/ 42847 w 1211042"/>
                  <a:gd name="csY116" fmla="*/ 148029 h 1165247"/>
                  <a:gd name="csX117" fmla="*/ 25450 w 1211042"/>
                  <a:gd name="csY117" fmla="*/ 148029 h 1165247"/>
                  <a:gd name="csX118" fmla="*/ 17263 w 1211042"/>
                  <a:gd name="csY118" fmla="*/ 137795 h 1165247"/>
                  <a:gd name="csX119" fmla="*/ 26473 w 1211042"/>
                  <a:gd name="csY119" fmla="*/ 139842 h 1165247"/>
                  <a:gd name="csX120" fmla="*/ 29543 w 1211042"/>
                  <a:gd name="csY120" fmla="*/ 127561 h 1165247"/>
                  <a:gd name="csX121" fmla="*/ 41824 w 1211042"/>
                  <a:gd name="csY121" fmla="*/ 116304 h 1165247"/>
                  <a:gd name="csX122" fmla="*/ 889 w 1211042"/>
                  <a:gd name="csY122" fmla="*/ 77417 h 1165247"/>
                  <a:gd name="csX123" fmla="*/ 23403 w 1211042"/>
                  <a:gd name="csY123" fmla="*/ 50809 h 1165247"/>
                  <a:gd name="csX124" fmla="*/ 13170 w 1211042"/>
                  <a:gd name="csY124" fmla="*/ 48763 h 1165247"/>
                  <a:gd name="csX125" fmla="*/ 17263 w 1211042"/>
                  <a:gd name="csY125" fmla="*/ 44669 h 1165247"/>
                  <a:gd name="csX126" fmla="*/ 40800 w 1211042"/>
                  <a:gd name="csY126" fmla="*/ 44669 h 1165247"/>
                  <a:gd name="csX127" fmla="*/ 122669 w 1211042"/>
                  <a:gd name="csY127" fmla="*/ 11922 h 1165247"/>
                  <a:gd name="csX128" fmla="*/ 149276 w 1211042"/>
                  <a:gd name="csY128" fmla="*/ 1688 h 1165247"/>
                  <a:gd name="csX129" fmla="*/ 149276 w 1211042"/>
                  <a:gd name="csY129" fmla="*/ 17038 h 1165247"/>
                  <a:gd name="csX130" fmla="*/ 169744 w 1211042"/>
                  <a:gd name="csY130" fmla="*/ 4758 h 1165247"/>
                  <a:gd name="csX131" fmla="*/ 217842 w 1211042"/>
                  <a:gd name="csY131" fmla="*/ 55926 h 1165247"/>
                  <a:gd name="csX132" fmla="*/ 229098 w 1211042"/>
                  <a:gd name="csY132" fmla="*/ 47739 h 1165247"/>
                  <a:gd name="csX133" fmla="*/ 267986 w 1211042"/>
                  <a:gd name="csY133" fmla="*/ 58996 h 1165247"/>
                  <a:gd name="csX134" fmla="*/ 292547 w 1211042"/>
                  <a:gd name="csY134" fmla="*/ 58996 h 1165247"/>
                  <a:gd name="csX135" fmla="*/ 306874 w 1211042"/>
                  <a:gd name="csY135" fmla="*/ 67183 h 1165247"/>
                  <a:gd name="csX136" fmla="*/ 329388 w 1211042"/>
                  <a:gd name="csY136" fmla="*/ 58996 h 1165247"/>
                  <a:gd name="csX137" fmla="*/ 342691 w 1211042"/>
                  <a:gd name="csY137" fmla="*/ 77417 h 1165247"/>
                  <a:gd name="csX138" fmla="*/ 366229 w 1211042"/>
                  <a:gd name="csY138" fmla="*/ 82533 h 1165247"/>
                  <a:gd name="csX139" fmla="*/ 364182 w 1211042"/>
                  <a:gd name="csY139" fmla="*/ 88674 h 1165247"/>
                  <a:gd name="csX140" fmla="*/ 374415 w 1211042"/>
                  <a:gd name="csY140" fmla="*/ 86627 h 1165247"/>
                  <a:gd name="csX141" fmla="*/ 492102 w 1211042"/>
                  <a:gd name="csY141" fmla="*/ 124491 h 1165247"/>
                  <a:gd name="csX142" fmla="*/ 496195 w 1211042"/>
                  <a:gd name="csY142" fmla="*/ 118351 h 1165247"/>
                  <a:gd name="csX143" fmla="*/ 507452 w 1211042"/>
                  <a:gd name="csY143" fmla="*/ 118351 h 1165247"/>
                  <a:gd name="csX144" fmla="*/ 541223 w 1211042"/>
                  <a:gd name="csY144" fmla="*/ 128585 h 1165247"/>
                  <a:gd name="csX145" fmla="*/ 539176 w 1211042"/>
                  <a:gd name="csY145" fmla="*/ 132678 h 1165247"/>
                  <a:gd name="csX146" fmla="*/ 576017 w 1211042"/>
                  <a:gd name="csY146" fmla="*/ 155192 h 1165247"/>
                  <a:gd name="csX147" fmla="*/ 576017 w 1211042"/>
                  <a:gd name="csY147" fmla="*/ 147005 h 1165247"/>
                  <a:gd name="csX148" fmla="*/ 585227 w 1211042"/>
                  <a:gd name="csY148" fmla="*/ 141888 h 1165247"/>
                  <a:gd name="csX149" fmla="*/ 606718 w 1211042"/>
                  <a:gd name="csY149" fmla="*/ 154169 h 1165247"/>
                  <a:gd name="csX150" fmla="*/ 622068 w 1211042"/>
                  <a:gd name="csY150" fmla="*/ 154169 h 1165247"/>
                  <a:gd name="csX151" fmla="*/ 635372 w 1211042"/>
                  <a:gd name="csY151" fmla="*/ 166449 h 1165247"/>
                  <a:gd name="csX152" fmla="*/ 692680 w 1211042"/>
                  <a:gd name="csY152" fmla="*/ 166449 h 1165247"/>
                  <a:gd name="csX153" fmla="*/ 709054 w 1211042"/>
                  <a:gd name="csY153" fmla="*/ 181799 h 1165247"/>
                  <a:gd name="csX154" fmla="*/ 711101 w 1211042"/>
                  <a:gd name="csY154" fmla="*/ 177706 h 1165247"/>
                  <a:gd name="csX155" fmla="*/ 724404 w 1211042"/>
                  <a:gd name="csY155" fmla="*/ 184869 h 1165247"/>
                  <a:gd name="csX156" fmla="*/ 717241 w 1211042"/>
                  <a:gd name="csY156" fmla="*/ 211477 h 1165247"/>
                  <a:gd name="csX157" fmla="*/ 730545 w 1211042"/>
                  <a:gd name="csY157" fmla="*/ 204313 h 1165247"/>
                  <a:gd name="csX158" fmla="*/ 730545 w 1211042"/>
                  <a:gd name="csY158" fmla="*/ 212500 h 1165247"/>
                  <a:gd name="csX159" fmla="*/ 777619 w 1211042"/>
                  <a:gd name="csY159" fmla="*/ 229897 h 1165247"/>
                  <a:gd name="csX160" fmla="*/ 788876 w 1211042"/>
                  <a:gd name="csY160" fmla="*/ 253435 h 1165247"/>
                  <a:gd name="csX161" fmla="*/ 827764 w 1211042"/>
                  <a:gd name="csY161" fmla="*/ 257528 h 1165247"/>
                  <a:gd name="csX162" fmla="*/ 842091 w 1211042"/>
                  <a:gd name="csY162" fmla="*/ 275949 h 1165247"/>
                  <a:gd name="csX163" fmla="*/ 857441 w 1211042"/>
                  <a:gd name="csY163" fmla="*/ 271855 h 1165247"/>
                  <a:gd name="csX164" fmla="*/ 871768 w 1211042"/>
                  <a:gd name="csY164" fmla="*/ 280042 h 1165247"/>
                  <a:gd name="csX165" fmla="*/ 877908 w 1211042"/>
                  <a:gd name="csY165" fmla="*/ 273902 h 1165247"/>
                  <a:gd name="csX166" fmla="*/ 906562 w 1211042"/>
                  <a:gd name="csY166" fmla="*/ 282088 h 1165247"/>
                  <a:gd name="csX167" fmla="*/ 913726 w 1211042"/>
                  <a:gd name="csY167" fmla="*/ 261621 h 1165247"/>
                  <a:gd name="csX168" fmla="*/ 950567 w 1211042"/>
                  <a:gd name="csY168" fmla="*/ 285159 h 1165247"/>
                  <a:gd name="csX169" fmla="*/ 956707 w 1211042"/>
                  <a:gd name="csY169" fmla="*/ 285159 h 1165247"/>
                  <a:gd name="csX170" fmla="*/ 970011 w 1211042"/>
                  <a:gd name="csY170" fmla="*/ 289252 h 1165247"/>
                  <a:gd name="csX171" fmla="*/ 977174 w 1211042"/>
                  <a:gd name="csY171" fmla="*/ 304603 h 1165247"/>
                  <a:gd name="csX172" fmla="*/ 977174 w 1211042"/>
                  <a:gd name="csY172" fmla="*/ 304603 h 1165247"/>
                  <a:gd name="csX173" fmla="*/ 1000711 w 1211042"/>
                  <a:gd name="csY173" fmla="*/ 319953 h 1165247"/>
                  <a:gd name="csX174" fmla="*/ 159510 w 1211042"/>
                  <a:gd name="csY174" fmla="*/ 1039374 h 1165247"/>
                  <a:gd name="csX175" fmla="*/ 166674 w 1211042"/>
                  <a:gd name="csY175" fmla="*/ 1067005 h 1165247"/>
                  <a:gd name="csX176" fmla="*/ 188164 w 1211042"/>
                  <a:gd name="csY176" fmla="*/ 1067005 h 1165247"/>
                  <a:gd name="csX177" fmla="*/ 188164 w 1211042"/>
                  <a:gd name="csY177" fmla="*/ 1058819 h 1165247"/>
                  <a:gd name="csX178" fmla="*/ 188164 w 1211042"/>
                  <a:gd name="csY178" fmla="*/ 1041421 h 1165247"/>
                  <a:gd name="csX179" fmla="*/ 196351 w 1211042"/>
                  <a:gd name="csY179" fmla="*/ 1034258 h 1165247"/>
                  <a:gd name="csX180" fmla="*/ 161557 w 1211042"/>
                  <a:gd name="csY180" fmla="*/ 1038351 h 1165247"/>
                  <a:gd name="csX181" fmla="*/ 161557 w 1211042"/>
                  <a:gd name="csY181" fmla="*/ 1038351 h 1165247"/>
                  <a:gd name="csX182" fmla="*/ 407163 w 1211042"/>
                  <a:gd name="csY182" fmla="*/ 1156038 h 1165247"/>
                  <a:gd name="csX183" fmla="*/ 421490 w 1211042"/>
                  <a:gd name="csY183" fmla="*/ 1165248 h 1165247"/>
                  <a:gd name="csX184" fmla="*/ 421490 w 1211042"/>
                  <a:gd name="csY184" fmla="*/ 1139664 h 1165247"/>
                  <a:gd name="csX185" fmla="*/ 406140 w 1211042"/>
                  <a:gd name="csY185" fmla="*/ 1156038 h 1165247"/>
                  <a:gd name="csX186" fmla="*/ 406140 w 1211042"/>
                  <a:gd name="csY186" fmla="*/ 1156038 h 1165247"/>
                  <a:gd name="csX187" fmla="*/ 424560 w 1211042"/>
                  <a:gd name="csY187" fmla="*/ 1163201 h 1165247"/>
                  <a:gd name="csX188" fmla="*/ 426607 w 1211042"/>
                  <a:gd name="csY188" fmla="*/ 1160131 h 1165247"/>
                  <a:gd name="csX189" fmla="*/ 424560 w 1211042"/>
                  <a:gd name="csY189" fmla="*/ 1162178 h 1165247"/>
                  <a:gd name="csX190" fmla="*/ 424560 w 1211042"/>
                  <a:gd name="csY190" fmla="*/ 1162178 h 1165247"/>
                  <a:gd name="csX191" fmla="*/ 1102024 w 1211042"/>
                  <a:gd name="csY191" fmla="*/ 659708 h 1165247"/>
                  <a:gd name="csX192" fmla="*/ 1128631 w 1211042"/>
                  <a:gd name="csY192" fmla="*/ 694503 h 1165247"/>
                  <a:gd name="csX193" fmla="*/ 1082580 w 1211042"/>
                  <a:gd name="csY193" fmla="*/ 746694 h 1165247"/>
                  <a:gd name="csX194" fmla="*/ 1074393 w 1211042"/>
                  <a:gd name="csY194" fmla="*/ 733390 h 1165247"/>
                  <a:gd name="csX195" fmla="*/ 1053926 w 1211042"/>
                  <a:gd name="csY195" fmla="*/ 725203 h 1165247"/>
                  <a:gd name="csX196" fmla="*/ 1048809 w 1211042"/>
                  <a:gd name="csY196" fmla="*/ 705760 h 1165247"/>
                  <a:gd name="csX197" fmla="*/ 1035506 w 1211042"/>
                  <a:gd name="csY197" fmla="*/ 707806 h 1165247"/>
                  <a:gd name="csX198" fmla="*/ 1016062 w 1211042"/>
                  <a:gd name="csY198" fmla="*/ 699619 h 1165247"/>
                  <a:gd name="csX199" fmla="*/ 1018109 w 1211042"/>
                  <a:gd name="csY199" fmla="*/ 695526 h 1165247"/>
                  <a:gd name="csX200" fmla="*/ 1102024 w 1211042"/>
                  <a:gd name="csY200" fmla="*/ 658685 h 1165247"/>
                  <a:gd name="csX201" fmla="*/ 1102024 w 1211042"/>
                  <a:gd name="csY201" fmla="*/ 658685 h 1165247"/>
                  <a:gd name="csX202" fmla="*/ 1202313 w 1211042"/>
                  <a:gd name="csY202" fmla="*/ 660731 h 1165247"/>
                  <a:gd name="csX203" fmla="*/ 1184916 w 1211042"/>
                  <a:gd name="csY203" fmla="*/ 670965 h 1165247"/>
                  <a:gd name="csX204" fmla="*/ 1165472 w 1211042"/>
                  <a:gd name="csY204" fmla="*/ 670965 h 1165247"/>
                  <a:gd name="csX205" fmla="*/ 1202313 w 1211042"/>
                  <a:gd name="csY205" fmla="*/ 661755 h 1165247"/>
                  <a:gd name="csX206" fmla="*/ 1031412 w 1211042"/>
                  <a:gd name="csY206" fmla="*/ 750787 h 1165247"/>
                  <a:gd name="csX207" fmla="*/ 1017085 w 1211042"/>
                  <a:gd name="csY207" fmla="*/ 761021 h 1165247"/>
                  <a:gd name="csX208" fmla="*/ 1025272 w 1211042"/>
                  <a:gd name="csY208" fmla="*/ 772278 h 1165247"/>
                  <a:gd name="csX209" fmla="*/ 1042669 w 1211042"/>
                  <a:gd name="csY209" fmla="*/ 765114 h 1165247"/>
                  <a:gd name="csX210" fmla="*/ 1042669 w 1211042"/>
                  <a:gd name="csY210" fmla="*/ 753857 h 1165247"/>
                  <a:gd name="csX211" fmla="*/ 1032436 w 1211042"/>
                  <a:gd name="csY211" fmla="*/ 749764 h 1165247"/>
                  <a:gd name="csX212" fmla="*/ 1032436 w 1211042"/>
                  <a:gd name="csY212" fmla="*/ 749764 h 1165247"/>
                  <a:gd name="csX213" fmla="*/ 1008898 w 1211042"/>
                  <a:gd name="csY213" fmla="*/ 722133 h 1165247"/>
                  <a:gd name="csX214" fmla="*/ 995595 w 1211042"/>
                  <a:gd name="csY214" fmla="*/ 733390 h 1165247"/>
                  <a:gd name="csX215" fmla="*/ 995595 w 1211042"/>
                  <a:gd name="csY215" fmla="*/ 751811 h 1165247"/>
                  <a:gd name="csX216" fmla="*/ 1018109 w 1211042"/>
                  <a:gd name="csY216" fmla="*/ 741577 h 1165247"/>
                  <a:gd name="csX217" fmla="*/ 1026295 w 1211042"/>
                  <a:gd name="csY217" fmla="*/ 730320 h 1165247"/>
                  <a:gd name="csX218" fmla="*/ 1019132 w 1211042"/>
                  <a:gd name="csY218" fmla="*/ 722133 h 1165247"/>
                  <a:gd name="csX219" fmla="*/ 1010945 w 1211042"/>
                  <a:gd name="csY219" fmla="*/ 722133 h 116524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  <a:cxn ang="0">
                    <a:pos x="csX118" y="csY118"/>
                  </a:cxn>
                  <a:cxn ang="0">
                    <a:pos x="csX119" y="csY119"/>
                  </a:cxn>
                  <a:cxn ang="0">
                    <a:pos x="csX120" y="csY120"/>
                  </a:cxn>
                  <a:cxn ang="0">
                    <a:pos x="csX121" y="csY121"/>
                  </a:cxn>
                  <a:cxn ang="0">
                    <a:pos x="csX122" y="csY122"/>
                  </a:cxn>
                  <a:cxn ang="0">
                    <a:pos x="csX123" y="csY123"/>
                  </a:cxn>
                  <a:cxn ang="0">
                    <a:pos x="csX124" y="csY124"/>
                  </a:cxn>
                  <a:cxn ang="0">
                    <a:pos x="csX125" y="csY125"/>
                  </a:cxn>
                  <a:cxn ang="0">
                    <a:pos x="csX126" y="csY126"/>
                  </a:cxn>
                  <a:cxn ang="0">
                    <a:pos x="csX127" y="csY127"/>
                  </a:cxn>
                  <a:cxn ang="0">
                    <a:pos x="csX128" y="csY128"/>
                  </a:cxn>
                  <a:cxn ang="0">
                    <a:pos x="csX129" y="csY129"/>
                  </a:cxn>
                  <a:cxn ang="0">
                    <a:pos x="csX130" y="csY130"/>
                  </a:cxn>
                  <a:cxn ang="0">
                    <a:pos x="csX131" y="csY131"/>
                  </a:cxn>
                  <a:cxn ang="0">
                    <a:pos x="csX132" y="csY132"/>
                  </a:cxn>
                  <a:cxn ang="0">
                    <a:pos x="csX133" y="csY133"/>
                  </a:cxn>
                  <a:cxn ang="0">
                    <a:pos x="csX134" y="csY134"/>
                  </a:cxn>
                  <a:cxn ang="0">
                    <a:pos x="csX135" y="csY135"/>
                  </a:cxn>
                  <a:cxn ang="0">
                    <a:pos x="csX136" y="csY136"/>
                  </a:cxn>
                  <a:cxn ang="0">
                    <a:pos x="csX137" y="csY137"/>
                  </a:cxn>
                  <a:cxn ang="0">
                    <a:pos x="csX138" y="csY138"/>
                  </a:cxn>
                  <a:cxn ang="0">
                    <a:pos x="csX139" y="csY139"/>
                  </a:cxn>
                  <a:cxn ang="0">
                    <a:pos x="csX140" y="csY140"/>
                  </a:cxn>
                  <a:cxn ang="0">
                    <a:pos x="csX141" y="csY141"/>
                  </a:cxn>
                  <a:cxn ang="0">
                    <a:pos x="csX142" y="csY142"/>
                  </a:cxn>
                  <a:cxn ang="0">
                    <a:pos x="csX143" y="csY143"/>
                  </a:cxn>
                  <a:cxn ang="0">
                    <a:pos x="csX144" y="csY144"/>
                  </a:cxn>
                  <a:cxn ang="0">
                    <a:pos x="csX145" y="csY145"/>
                  </a:cxn>
                  <a:cxn ang="0">
                    <a:pos x="csX146" y="csY146"/>
                  </a:cxn>
                  <a:cxn ang="0">
                    <a:pos x="csX147" y="csY147"/>
                  </a:cxn>
                  <a:cxn ang="0">
                    <a:pos x="csX148" y="csY148"/>
                  </a:cxn>
                  <a:cxn ang="0">
                    <a:pos x="csX149" y="csY149"/>
                  </a:cxn>
                  <a:cxn ang="0">
                    <a:pos x="csX150" y="csY150"/>
                  </a:cxn>
                  <a:cxn ang="0">
                    <a:pos x="csX151" y="csY151"/>
                  </a:cxn>
                  <a:cxn ang="0">
                    <a:pos x="csX152" y="csY152"/>
                  </a:cxn>
                  <a:cxn ang="0">
                    <a:pos x="csX153" y="csY153"/>
                  </a:cxn>
                  <a:cxn ang="0">
                    <a:pos x="csX154" y="csY154"/>
                  </a:cxn>
                  <a:cxn ang="0">
                    <a:pos x="csX155" y="csY155"/>
                  </a:cxn>
                  <a:cxn ang="0">
                    <a:pos x="csX156" y="csY156"/>
                  </a:cxn>
                  <a:cxn ang="0">
                    <a:pos x="csX157" y="csY157"/>
                  </a:cxn>
                  <a:cxn ang="0">
                    <a:pos x="csX158" y="csY158"/>
                  </a:cxn>
                  <a:cxn ang="0">
                    <a:pos x="csX159" y="csY159"/>
                  </a:cxn>
                  <a:cxn ang="0">
                    <a:pos x="csX160" y="csY160"/>
                  </a:cxn>
                  <a:cxn ang="0">
                    <a:pos x="csX161" y="csY161"/>
                  </a:cxn>
                  <a:cxn ang="0">
                    <a:pos x="csX162" y="csY162"/>
                  </a:cxn>
                  <a:cxn ang="0">
                    <a:pos x="csX163" y="csY163"/>
                  </a:cxn>
                  <a:cxn ang="0">
                    <a:pos x="csX164" y="csY164"/>
                  </a:cxn>
                  <a:cxn ang="0">
                    <a:pos x="csX165" y="csY165"/>
                  </a:cxn>
                  <a:cxn ang="0">
                    <a:pos x="csX166" y="csY166"/>
                  </a:cxn>
                  <a:cxn ang="0">
                    <a:pos x="csX167" y="csY167"/>
                  </a:cxn>
                  <a:cxn ang="0">
                    <a:pos x="csX168" y="csY168"/>
                  </a:cxn>
                  <a:cxn ang="0">
                    <a:pos x="csX169" y="csY169"/>
                  </a:cxn>
                  <a:cxn ang="0">
                    <a:pos x="csX170" y="csY170"/>
                  </a:cxn>
                  <a:cxn ang="0">
                    <a:pos x="csX171" y="csY171"/>
                  </a:cxn>
                  <a:cxn ang="0">
                    <a:pos x="csX172" y="csY172"/>
                  </a:cxn>
                  <a:cxn ang="0">
                    <a:pos x="csX173" y="csY173"/>
                  </a:cxn>
                  <a:cxn ang="0">
                    <a:pos x="csX174" y="csY174"/>
                  </a:cxn>
                  <a:cxn ang="0">
                    <a:pos x="csX175" y="csY175"/>
                  </a:cxn>
                  <a:cxn ang="0">
                    <a:pos x="csX176" y="csY176"/>
                  </a:cxn>
                  <a:cxn ang="0">
                    <a:pos x="csX177" y="csY177"/>
                  </a:cxn>
                  <a:cxn ang="0">
                    <a:pos x="csX178" y="csY178"/>
                  </a:cxn>
                  <a:cxn ang="0">
                    <a:pos x="csX179" y="csY179"/>
                  </a:cxn>
                  <a:cxn ang="0">
                    <a:pos x="csX180" y="csY180"/>
                  </a:cxn>
                  <a:cxn ang="0">
                    <a:pos x="csX181" y="csY181"/>
                  </a:cxn>
                  <a:cxn ang="0">
                    <a:pos x="csX182" y="csY182"/>
                  </a:cxn>
                  <a:cxn ang="0">
                    <a:pos x="csX183" y="csY183"/>
                  </a:cxn>
                  <a:cxn ang="0">
                    <a:pos x="csX184" y="csY184"/>
                  </a:cxn>
                  <a:cxn ang="0">
                    <a:pos x="csX185" y="csY185"/>
                  </a:cxn>
                  <a:cxn ang="0">
                    <a:pos x="csX186" y="csY186"/>
                  </a:cxn>
                  <a:cxn ang="0">
                    <a:pos x="csX187" y="csY187"/>
                  </a:cxn>
                  <a:cxn ang="0">
                    <a:pos x="csX188" y="csY188"/>
                  </a:cxn>
                  <a:cxn ang="0">
                    <a:pos x="csX189" y="csY189"/>
                  </a:cxn>
                  <a:cxn ang="0">
                    <a:pos x="csX190" y="csY190"/>
                  </a:cxn>
                  <a:cxn ang="0">
                    <a:pos x="csX191" y="csY191"/>
                  </a:cxn>
                  <a:cxn ang="0">
                    <a:pos x="csX192" y="csY192"/>
                  </a:cxn>
                  <a:cxn ang="0">
                    <a:pos x="csX193" y="csY193"/>
                  </a:cxn>
                  <a:cxn ang="0">
                    <a:pos x="csX194" y="csY194"/>
                  </a:cxn>
                  <a:cxn ang="0">
                    <a:pos x="csX195" y="csY195"/>
                  </a:cxn>
                  <a:cxn ang="0">
                    <a:pos x="csX196" y="csY196"/>
                  </a:cxn>
                  <a:cxn ang="0">
                    <a:pos x="csX197" y="csY197"/>
                  </a:cxn>
                  <a:cxn ang="0">
                    <a:pos x="csX198" y="csY198"/>
                  </a:cxn>
                  <a:cxn ang="0">
                    <a:pos x="csX199" y="csY199"/>
                  </a:cxn>
                  <a:cxn ang="0">
                    <a:pos x="csX200" y="csY200"/>
                  </a:cxn>
                  <a:cxn ang="0">
                    <a:pos x="csX201" y="csY201"/>
                  </a:cxn>
                  <a:cxn ang="0">
                    <a:pos x="csX202" y="csY202"/>
                  </a:cxn>
                  <a:cxn ang="0">
                    <a:pos x="csX203" y="csY203"/>
                  </a:cxn>
                  <a:cxn ang="0">
                    <a:pos x="csX204" y="csY204"/>
                  </a:cxn>
                  <a:cxn ang="0">
                    <a:pos x="csX205" y="csY205"/>
                  </a:cxn>
                  <a:cxn ang="0">
                    <a:pos x="csX206" y="csY206"/>
                  </a:cxn>
                  <a:cxn ang="0">
                    <a:pos x="csX207" y="csY207"/>
                  </a:cxn>
                  <a:cxn ang="0">
                    <a:pos x="csX208" y="csY208"/>
                  </a:cxn>
                  <a:cxn ang="0">
                    <a:pos x="csX209" y="csY209"/>
                  </a:cxn>
                  <a:cxn ang="0">
                    <a:pos x="csX210" y="csY210"/>
                  </a:cxn>
                  <a:cxn ang="0">
                    <a:pos x="csX211" y="csY211"/>
                  </a:cxn>
                  <a:cxn ang="0">
                    <a:pos x="csX212" y="csY212"/>
                  </a:cxn>
                  <a:cxn ang="0">
                    <a:pos x="csX213" y="csY213"/>
                  </a:cxn>
                  <a:cxn ang="0">
                    <a:pos x="csX214" y="csY214"/>
                  </a:cxn>
                  <a:cxn ang="0">
                    <a:pos x="csX215" y="csY215"/>
                  </a:cxn>
                  <a:cxn ang="0">
                    <a:pos x="csX216" y="csY216"/>
                  </a:cxn>
                  <a:cxn ang="0">
                    <a:pos x="csX217" y="csY217"/>
                  </a:cxn>
                  <a:cxn ang="0">
                    <a:pos x="csX218" y="csY218"/>
                  </a:cxn>
                  <a:cxn ang="0">
                    <a:pos x="csX219" y="csY219"/>
                  </a:cxn>
                </a:cxnLst>
                <a:rect l="l" t="t" r="r" b="b"/>
                <a:pathLst>
                  <a:path w="1211042" h="1165247">
                    <a:moveTo>
                      <a:pt x="995595" y="329163"/>
                    </a:moveTo>
                    <a:cubicBezTo>
                      <a:pt x="1002758" y="332233"/>
                      <a:pt x="1009922" y="334280"/>
                      <a:pt x="1015038" y="337350"/>
                    </a:cubicBezTo>
                    <a:cubicBezTo>
                      <a:pt x="1017085" y="339397"/>
                      <a:pt x="1018109" y="349630"/>
                      <a:pt x="1023225" y="348607"/>
                    </a:cubicBezTo>
                    <a:cubicBezTo>
                      <a:pt x="1031412" y="348607"/>
                      <a:pt x="1037552" y="342467"/>
                      <a:pt x="1046763" y="342467"/>
                    </a:cubicBezTo>
                    <a:cubicBezTo>
                      <a:pt x="1055973" y="342467"/>
                      <a:pt x="1072347" y="361911"/>
                      <a:pt x="1082580" y="358840"/>
                    </a:cubicBezTo>
                    <a:cubicBezTo>
                      <a:pt x="1086674" y="358840"/>
                      <a:pt x="1082580" y="350654"/>
                      <a:pt x="1085650" y="348607"/>
                    </a:cubicBezTo>
                    <a:cubicBezTo>
                      <a:pt x="1099977" y="339397"/>
                      <a:pt x="1117374" y="348607"/>
                      <a:pt x="1132725" y="351677"/>
                    </a:cubicBezTo>
                    <a:lnTo>
                      <a:pt x="1136818" y="351677"/>
                    </a:lnTo>
                    <a:cubicBezTo>
                      <a:pt x="1141935" y="356794"/>
                      <a:pt x="1145005" y="360887"/>
                      <a:pt x="1143982" y="367027"/>
                    </a:cubicBezTo>
                    <a:cubicBezTo>
                      <a:pt x="1141935" y="375214"/>
                      <a:pt x="1129655" y="373168"/>
                      <a:pt x="1124538" y="377261"/>
                    </a:cubicBezTo>
                    <a:cubicBezTo>
                      <a:pt x="1119421" y="381354"/>
                      <a:pt x="1135795" y="402845"/>
                      <a:pt x="1126585" y="419219"/>
                    </a:cubicBezTo>
                    <a:cubicBezTo>
                      <a:pt x="1121468" y="429452"/>
                      <a:pt x="1080534" y="445826"/>
                      <a:pt x="1069277" y="450943"/>
                    </a:cubicBezTo>
                    <a:cubicBezTo>
                      <a:pt x="1059043" y="455036"/>
                      <a:pt x="1042669" y="459130"/>
                      <a:pt x="1034482" y="465270"/>
                    </a:cubicBezTo>
                    <a:cubicBezTo>
                      <a:pt x="1028342" y="469363"/>
                      <a:pt x="1020155" y="483690"/>
                      <a:pt x="1010945" y="485737"/>
                    </a:cubicBezTo>
                    <a:cubicBezTo>
                      <a:pt x="978198" y="494947"/>
                      <a:pt x="919866" y="488807"/>
                      <a:pt x="894282" y="509274"/>
                    </a:cubicBezTo>
                    <a:cubicBezTo>
                      <a:pt x="887119" y="515415"/>
                      <a:pt x="873815" y="519508"/>
                      <a:pt x="875862" y="528718"/>
                    </a:cubicBezTo>
                    <a:cubicBezTo>
                      <a:pt x="878932" y="535882"/>
                      <a:pt x="893259" y="534858"/>
                      <a:pt x="892235" y="540999"/>
                    </a:cubicBezTo>
                    <a:cubicBezTo>
                      <a:pt x="892235" y="544069"/>
                      <a:pt x="862558" y="550209"/>
                      <a:pt x="860511" y="551232"/>
                    </a:cubicBezTo>
                    <a:cubicBezTo>
                      <a:pt x="849254" y="559419"/>
                      <a:pt x="845161" y="575793"/>
                      <a:pt x="835951" y="586026"/>
                    </a:cubicBezTo>
                    <a:cubicBezTo>
                      <a:pt x="809343" y="613657"/>
                      <a:pt x="773526" y="640264"/>
                      <a:pt x="756128" y="676082"/>
                    </a:cubicBezTo>
                    <a:cubicBezTo>
                      <a:pt x="747942" y="690409"/>
                      <a:pt x="759199" y="736460"/>
                      <a:pt x="767385" y="748740"/>
                    </a:cubicBezTo>
                    <a:cubicBezTo>
                      <a:pt x="770456" y="752834"/>
                      <a:pt x="806273" y="772278"/>
                      <a:pt x="797063" y="778418"/>
                    </a:cubicBezTo>
                    <a:cubicBezTo>
                      <a:pt x="789899" y="784558"/>
                      <a:pt x="773526" y="786605"/>
                      <a:pt x="767385" y="790698"/>
                    </a:cubicBezTo>
                    <a:cubicBezTo>
                      <a:pt x="765339" y="792745"/>
                      <a:pt x="765339" y="797862"/>
                      <a:pt x="763292" y="798885"/>
                    </a:cubicBezTo>
                    <a:cubicBezTo>
                      <a:pt x="761245" y="800932"/>
                      <a:pt x="758175" y="798885"/>
                      <a:pt x="756128" y="798885"/>
                    </a:cubicBezTo>
                    <a:cubicBezTo>
                      <a:pt x="747942" y="800932"/>
                      <a:pt x="739755" y="801955"/>
                      <a:pt x="732591" y="807072"/>
                    </a:cubicBezTo>
                    <a:cubicBezTo>
                      <a:pt x="729521" y="810142"/>
                      <a:pt x="732591" y="816282"/>
                      <a:pt x="727474" y="819352"/>
                    </a:cubicBezTo>
                    <a:cubicBezTo>
                      <a:pt x="724404" y="821399"/>
                      <a:pt x="719288" y="817306"/>
                      <a:pt x="718264" y="819352"/>
                    </a:cubicBezTo>
                    <a:cubicBezTo>
                      <a:pt x="714171" y="824469"/>
                      <a:pt x="718264" y="831633"/>
                      <a:pt x="714171" y="835726"/>
                    </a:cubicBezTo>
                    <a:cubicBezTo>
                      <a:pt x="710077" y="839819"/>
                      <a:pt x="702914" y="835726"/>
                      <a:pt x="699844" y="840843"/>
                    </a:cubicBezTo>
                    <a:cubicBezTo>
                      <a:pt x="695750" y="846983"/>
                      <a:pt x="701890" y="855170"/>
                      <a:pt x="699844" y="861310"/>
                    </a:cubicBezTo>
                    <a:cubicBezTo>
                      <a:pt x="691657" y="880754"/>
                      <a:pt x="675283" y="858240"/>
                      <a:pt x="674260" y="888941"/>
                    </a:cubicBezTo>
                    <a:cubicBezTo>
                      <a:pt x="674260" y="897128"/>
                      <a:pt x="689610" y="899174"/>
                      <a:pt x="687563" y="906338"/>
                    </a:cubicBezTo>
                    <a:cubicBezTo>
                      <a:pt x="684493" y="913501"/>
                      <a:pt x="674260" y="912478"/>
                      <a:pt x="666073" y="911455"/>
                    </a:cubicBezTo>
                    <a:cubicBezTo>
                      <a:pt x="660956" y="911455"/>
                      <a:pt x="656863" y="906338"/>
                      <a:pt x="651746" y="905315"/>
                    </a:cubicBezTo>
                    <a:cubicBezTo>
                      <a:pt x="631279" y="899174"/>
                      <a:pt x="607741" y="909408"/>
                      <a:pt x="590344" y="920665"/>
                    </a:cubicBezTo>
                    <a:cubicBezTo>
                      <a:pt x="560667" y="940109"/>
                      <a:pt x="560667" y="976950"/>
                      <a:pt x="529966" y="992300"/>
                    </a:cubicBezTo>
                    <a:cubicBezTo>
                      <a:pt x="518709" y="999464"/>
                      <a:pt x="514616" y="967739"/>
                      <a:pt x="485962" y="974903"/>
                    </a:cubicBezTo>
                    <a:cubicBezTo>
                      <a:pt x="479822" y="976950"/>
                      <a:pt x="477775" y="984113"/>
                      <a:pt x="470611" y="986160"/>
                    </a:cubicBezTo>
                    <a:cubicBezTo>
                      <a:pt x="462424" y="989230"/>
                      <a:pt x="441957" y="972856"/>
                      <a:pt x="432747" y="971833"/>
                    </a:cubicBezTo>
                    <a:cubicBezTo>
                      <a:pt x="421490" y="968763"/>
                      <a:pt x="409210" y="975926"/>
                      <a:pt x="395906" y="973880"/>
                    </a:cubicBezTo>
                    <a:cubicBezTo>
                      <a:pt x="388743" y="971833"/>
                      <a:pt x="385672" y="965693"/>
                      <a:pt x="378509" y="964669"/>
                    </a:cubicBezTo>
                    <a:cubicBezTo>
                      <a:pt x="366229" y="959553"/>
                      <a:pt x="308920" y="951366"/>
                      <a:pt x="298687" y="953412"/>
                    </a:cubicBezTo>
                    <a:cubicBezTo>
                      <a:pt x="287430" y="956483"/>
                      <a:pt x="281290" y="970810"/>
                      <a:pt x="271056" y="975926"/>
                    </a:cubicBezTo>
                    <a:cubicBezTo>
                      <a:pt x="255706" y="982067"/>
                      <a:pt x="236262" y="964669"/>
                      <a:pt x="215795" y="975926"/>
                    </a:cubicBezTo>
                    <a:cubicBezTo>
                      <a:pt x="195328" y="987183"/>
                      <a:pt x="200444" y="992300"/>
                      <a:pt x="192258" y="1004580"/>
                    </a:cubicBezTo>
                    <a:cubicBezTo>
                      <a:pt x="192258" y="1004580"/>
                      <a:pt x="185094" y="999464"/>
                      <a:pt x="182024" y="1002534"/>
                    </a:cubicBezTo>
                    <a:cubicBezTo>
                      <a:pt x="175884" y="1007651"/>
                      <a:pt x="171790" y="1014814"/>
                      <a:pt x="163603" y="1017884"/>
                    </a:cubicBezTo>
                    <a:cubicBezTo>
                      <a:pt x="160533" y="1017884"/>
                      <a:pt x="160533" y="1011744"/>
                      <a:pt x="157463" y="1009697"/>
                    </a:cubicBezTo>
                    <a:cubicBezTo>
                      <a:pt x="153370" y="1006627"/>
                      <a:pt x="148253" y="1005604"/>
                      <a:pt x="145183" y="1002534"/>
                    </a:cubicBezTo>
                    <a:cubicBezTo>
                      <a:pt x="141090" y="997417"/>
                      <a:pt x="140066" y="991277"/>
                      <a:pt x="135973" y="987183"/>
                    </a:cubicBezTo>
                    <a:cubicBezTo>
                      <a:pt x="132903" y="984113"/>
                      <a:pt x="127786" y="987183"/>
                      <a:pt x="124716" y="984113"/>
                    </a:cubicBezTo>
                    <a:cubicBezTo>
                      <a:pt x="117552" y="976950"/>
                      <a:pt x="108342" y="945226"/>
                      <a:pt x="106295" y="936015"/>
                    </a:cubicBezTo>
                    <a:cubicBezTo>
                      <a:pt x="106295" y="936015"/>
                      <a:pt x="120622" y="949319"/>
                      <a:pt x="118576" y="941132"/>
                    </a:cubicBezTo>
                    <a:cubicBezTo>
                      <a:pt x="118576" y="938062"/>
                      <a:pt x="112435" y="941132"/>
                      <a:pt x="111412" y="939085"/>
                    </a:cubicBezTo>
                    <a:cubicBezTo>
                      <a:pt x="111412" y="937039"/>
                      <a:pt x="115506" y="934992"/>
                      <a:pt x="114482" y="932945"/>
                    </a:cubicBezTo>
                    <a:cubicBezTo>
                      <a:pt x="111412" y="916571"/>
                      <a:pt x="97085" y="936015"/>
                      <a:pt x="98108" y="908385"/>
                    </a:cubicBezTo>
                    <a:cubicBezTo>
                      <a:pt x="98108" y="908385"/>
                      <a:pt x="135973" y="890987"/>
                      <a:pt x="126763" y="888941"/>
                    </a:cubicBezTo>
                    <a:cubicBezTo>
                      <a:pt x="118576" y="886894"/>
                      <a:pt x="114482" y="903268"/>
                      <a:pt x="106295" y="901221"/>
                    </a:cubicBezTo>
                    <a:cubicBezTo>
                      <a:pt x="99132" y="901221"/>
                      <a:pt x="102202" y="888941"/>
                      <a:pt x="99132" y="882801"/>
                    </a:cubicBezTo>
                    <a:cubicBezTo>
                      <a:pt x="96062" y="876660"/>
                      <a:pt x="91968" y="872567"/>
                      <a:pt x="88898" y="867450"/>
                    </a:cubicBezTo>
                    <a:lnTo>
                      <a:pt x="63314" y="842890"/>
                    </a:lnTo>
                    <a:lnTo>
                      <a:pt x="63314" y="840843"/>
                    </a:lnTo>
                    <a:cubicBezTo>
                      <a:pt x="63314" y="842890"/>
                      <a:pt x="61268" y="843913"/>
                      <a:pt x="59221" y="843913"/>
                    </a:cubicBezTo>
                    <a:cubicBezTo>
                      <a:pt x="53081" y="843913"/>
                      <a:pt x="51034" y="836749"/>
                      <a:pt x="45917" y="834703"/>
                    </a:cubicBezTo>
                    <a:cubicBezTo>
                      <a:pt x="41824" y="832656"/>
                      <a:pt x="24427" y="829586"/>
                      <a:pt x="12146" y="829586"/>
                    </a:cubicBezTo>
                    <a:cubicBezTo>
                      <a:pt x="14193" y="789675"/>
                      <a:pt x="3959" y="782512"/>
                      <a:pt x="35684" y="754881"/>
                    </a:cubicBezTo>
                    <a:cubicBezTo>
                      <a:pt x="41824" y="749764"/>
                      <a:pt x="40800" y="739530"/>
                      <a:pt x="45917" y="736460"/>
                    </a:cubicBezTo>
                    <a:cubicBezTo>
                      <a:pt x="47964" y="736460"/>
                      <a:pt x="95038" y="734413"/>
                      <a:pt x="83781" y="714970"/>
                    </a:cubicBezTo>
                    <a:cubicBezTo>
                      <a:pt x="80711" y="709853"/>
                      <a:pt x="71501" y="718040"/>
                      <a:pt x="66384" y="714970"/>
                    </a:cubicBezTo>
                    <a:cubicBezTo>
                      <a:pt x="61268" y="710876"/>
                      <a:pt x="62291" y="703713"/>
                      <a:pt x="60244" y="697572"/>
                    </a:cubicBezTo>
                    <a:cubicBezTo>
                      <a:pt x="58197" y="691432"/>
                      <a:pt x="58197" y="685292"/>
                      <a:pt x="54104" y="680176"/>
                    </a:cubicBezTo>
                    <a:cubicBezTo>
                      <a:pt x="54104" y="678129"/>
                      <a:pt x="46940" y="680176"/>
                      <a:pt x="46940" y="678129"/>
                    </a:cubicBezTo>
                    <a:cubicBezTo>
                      <a:pt x="50011" y="670965"/>
                      <a:pt x="56151" y="666872"/>
                      <a:pt x="59221" y="659708"/>
                    </a:cubicBezTo>
                    <a:cubicBezTo>
                      <a:pt x="65361" y="648451"/>
                      <a:pt x="48987" y="656638"/>
                      <a:pt x="65361" y="643335"/>
                    </a:cubicBezTo>
                    <a:cubicBezTo>
                      <a:pt x="79688" y="632078"/>
                      <a:pt x="99132" y="634124"/>
                      <a:pt x="101179" y="608540"/>
                    </a:cubicBezTo>
                    <a:cubicBezTo>
                      <a:pt x="101179" y="606494"/>
                      <a:pt x="82758" y="594213"/>
                      <a:pt x="78665" y="586026"/>
                    </a:cubicBezTo>
                    <a:cubicBezTo>
                      <a:pt x="72524" y="573746"/>
                      <a:pt x="78665" y="553279"/>
                      <a:pt x="78665" y="551232"/>
                    </a:cubicBezTo>
                    <a:cubicBezTo>
                      <a:pt x="78665" y="551232"/>
                      <a:pt x="62291" y="520531"/>
                      <a:pt x="62291" y="519508"/>
                    </a:cubicBezTo>
                    <a:cubicBezTo>
                      <a:pt x="62291" y="517461"/>
                      <a:pt x="65361" y="519508"/>
                      <a:pt x="67408" y="519508"/>
                    </a:cubicBezTo>
                    <a:cubicBezTo>
                      <a:pt x="75595" y="522578"/>
                      <a:pt x="81735" y="523601"/>
                      <a:pt x="90945" y="525648"/>
                    </a:cubicBezTo>
                    <a:cubicBezTo>
                      <a:pt x="113459" y="531788"/>
                      <a:pt x="117552" y="533835"/>
                      <a:pt x="129833" y="511321"/>
                    </a:cubicBezTo>
                    <a:cubicBezTo>
                      <a:pt x="143136" y="484714"/>
                      <a:pt x="129833" y="493924"/>
                      <a:pt x="125739" y="473457"/>
                    </a:cubicBezTo>
                    <a:cubicBezTo>
                      <a:pt x="122669" y="455036"/>
                      <a:pt x="152347" y="464247"/>
                      <a:pt x="153370" y="449920"/>
                    </a:cubicBezTo>
                    <a:cubicBezTo>
                      <a:pt x="153370" y="440709"/>
                      <a:pt x="144160" y="449920"/>
                      <a:pt x="149276" y="437639"/>
                    </a:cubicBezTo>
                    <a:cubicBezTo>
                      <a:pt x="149276" y="435592"/>
                      <a:pt x="154393" y="435592"/>
                      <a:pt x="155417" y="432522"/>
                    </a:cubicBezTo>
                    <a:cubicBezTo>
                      <a:pt x="158487" y="425359"/>
                      <a:pt x="158487" y="419219"/>
                      <a:pt x="159510" y="412055"/>
                    </a:cubicBezTo>
                    <a:cubicBezTo>
                      <a:pt x="159510" y="403868"/>
                      <a:pt x="166674" y="396705"/>
                      <a:pt x="165650" y="388518"/>
                    </a:cubicBezTo>
                    <a:lnTo>
                      <a:pt x="157463" y="364981"/>
                    </a:lnTo>
                    <a:cubicBezTo>
                      <a:pt x="160533" y="361911"/>
                      <a:pt x="166674" y="368051"/>
                      <a:pt x="170767" y="364981"/>
                    </a:cubicBezTo>
                    <a:lnTo>
                      <a:pt x="191234" y="343490"/>
                    </a:lnTo>
                    <a:cubicBezTo>
                      <a:pt x="205561" y="335303"/>
                      <a:pt x="232169" y="335303"/>
                      <a:pt x="240355" y="313813"/>
                    </a:cubicBezTo>
                    <a:cubicBezTo>
                      <a:pt x="246496" y="294369"/>
                      <a:pt x="220912" y="296416"/>
                      <a:pt x="214771" y="295392"/>
                    </a:cubicBezTo>
                    <a:cubicBezTo>
                      <a:pt x="209655" y="295392"/>
                      <a:pt x="218865" y="257528"/>
                      <a:pt x="214771" y="256504"/>
                    </a:cubicBezTo>
                    <a:cubicBezTo>
                      <a:pt x="196351" y="247294"/>
                      <a:pt x="192258" y="256504"/>
                      <a:pt x="170767" y="247294"/>
                    </a:cubicBezTo>
                    <a:cubicBezTo>
                      <a:pt x="166674" y="245248"/>
                      <a:pt x="167697" y="236037"/>
                      <a:pt x="159510" y="241154"/>
                    </a:cubicBezTo>
                    <a:cubicBezTo>
                      <a:pt x="157463" y="243201"/>
                      <a:pt x="161557" y="248318"/>
                      <a:pt x="159510" y="249341"/>
                    </a:cubicBezTo>
                    <a:cubicBezTo>
                      <a:pt x="146206" y="260598"/>
                      <a:pt x="131879" y="247294"/>
                      <a:pt x="127786" y="246271"/>
                    </a:cubicBezTo>
                    <a:cubicBezTo>
                      <a:pt x="123692" y="244224"/>
                      <a:pt x="119599" y="249341"/>
                      <a:pt x="116529" y="246271"/>
                    </a:cubicBezTo>
                    <a:cubicBezTo>
                      <a:pt x="114482" y="246271"/>
                      <a:pt x="122669" y="243201"/>
                      <a:pt x="120622" y="241154"/>
                    </a:cubicBezTo>
                    <a:cubicBezTo>
                      <a:pt x="120622" y="237061"/>
                      <a:pt x="114482" y="236037"/>
                      <a:pt x="111412" y="236037"/>
                    </a:cubicBezTo>
                    <a:cubicBezTo>
                      <a:pt x="105272" y="236037"/>
                      <a:pt x="99132" y="236037"/>
                      <a:pt x="92992" y="236037"/>
                    </a:cubicBezTo>
                    <a:cubicBezTo>
                      <a:pt x="92992" y="236037"/>
                      <a:pt x="92992" y="232967"/>
                      <a:pt x="92992" y="230920"/>
                    </a:cubicBezTo>
                    <a:cubicBezTo>
                      <a:pt x="92992" y="228874"/>
                      <a:pt x="92992" y="225804"/>
                      <a:pt x="92992" y="226827"/>
                    </a:cubicBezTo>
                    <a:cubicBezTo>
                      <a:pt x="87875" y="226827"/>
                      <a:pt x="76618" y="241154"/>
                      <a:pt x="68431" y="235014"/>
                    </a:cubicBezTo>
                    <a:cubicBezTo>
                      <a:pt x="44894" y="218640"/>
                      <a:pt x="90945" y="214547"/>
                      <a:pt x="78665" y="203290"/>
                    </a:cubicBezTo>
                    <a:cubicBezTo>
                      <a:pt x="76618" y="201243"/>
                      <a:pt x="72524" y="203290"/>
                      <a:pt x="70478" y="201243"/>
                    </a:cubicBezTo>
                    <a:cubicBezTo>
                      <a:pt x="70478" y="199197"/>
                      <a:pt x="74571" y="195103"/>
                      <a:pt x="72524" y="194080"/>
                    </a:cubicBezTo>
                    <a:cubicBezTo>
                      <a:pt x="55127" y="189986"/>
                      <a:pt x="31590" y="196126"/>
                      <a:pt x="17263" y="203290"/>
                    </a:cubicBezTo>
                    <a:cubicBezTo>
                      <a:pt x="19310" y="195103"/>
                      <a:pt x="9076" y="188963"/>
                      <a:pt x="9076" y="180776"/>
                    </a:cubicBezTo>
                    <a:cubicBezTo>
                      <a:pt x="9076" y="177706"/>
                      <a:pt x="14193" y="184869"/>
                      <a:pt x="16240" y="182823"/>
                    </a:cubicBezTo>
                    <a:cubicBezTo>
                      <a:pt x="18286" y="182823"/>
                      <a:pt x="14193" y="177706"/>
                      <a:pt x="16240" y="175659"/>
                    </a:cubicBezTo>
                    <a:cubicBezTo>
                      <a:pt x="18286" y="167472"/>
                      <a:pt x="32613" y="169519"/>
                      <a:pt x="39777" y="164402"/>
                    </a:cubicBezTo>
                    <a:cubicBezTo>
                      <a:pt x="41824" y="164402"/>
                      <a:pt x="45917" y="158262"/>
                      <a:pt x="42847" y="159285"/>
                    </a:cubicBezTo>
                    <a:cubicBezTo>
                      <a:pt x="36707" y="159285"/>
                      <a:pt x="31590" y="166449"/>
                      <a:pt x="25450" y="167472"/>
                    </a:cubicBezTo>
                    <a:cubicBezTo>
                      <a:pt x="20333" y="167472"/>
                      <a:pt x="18286" y="159285"/>
                      <a:pt x="22380" y="156215"/>
                    </a:cubicBezTo>
                    <a:cubicBezTo>
                      <a:pt x="28520" y="152122"/>
                      <a:pt x="40800" y="156215"/>
                      <a:pt x="42847" y="148029"/>
                    </a:cubicBezTo>
                    <a:cubicBezTo>
                      <a:pt x="42847" y="141888"/>
                      <a:pt x="30567" y="150075"/>
                      <a:pt x="25450" y="148029"/>
                    </a:cubicBezTo>
                    <a:cubicBezTo>
                      <a:pt x="21356" y="145982"/>
                      <a:pt x="18286" y="140865"/>
                      <a:pt x="17263" y="137795"/>
                    </a:cubicBezTo>
                    <a:cubicBezTo>
                      <a:pt x="17263" y="128585"/>
                      <a:pt x="25450" y="140865"/>
                      <a:pt x="26473" y="139842"/>
                    </a:cubicBezTo>
                    <a:cubicBezTo>
                      <a:pt x="28520" y="135748"/>
                      <a:pt x="26473" y="131655"/>
                      <a:pt x="29543" y="127561"/>
                    </a:cubicBezTo>
                    <a:cubicBezTo>
                      <a:pt x="32613" y="122445"/>
                      <a:pt x="40800" y="121421"/>
                      <a:pt x="41824" y="116304"/>
                    </a:cubicBezTo>
                    <a:cubicBezTo>
                      <a:pt x="46940" y="69230"/>
                      <a:pt x="8053" y="123468"/>
                      <a:pt x="889" y="77417"/>
                    </a:cubicBezTo>
                    <a:cubicBezTo>
                      <a:pt x="-5251" y="45693"/>
                      <a:pt x="22380" y="54903"/>
                      <a:pt x="23403" y="50809"/>
                    </a:cubicBezTo>
                    <a:cubicBezTo>
                      <a:pt x="23403" y="47739"/>
                      <a:pt x="15216" y="50809"/>
                      <a:pt x="13170" y="48763"/>
                    </a:cubicBezTo>
                    <a:cubicBezTo>
                      <a:pt x="13170" y="46716"/>
                      <a:pt x="16240" y="44669"/>
                      <a:pt x="17263" y="44669"/>
                    </a:cubicBezTo>
                    <a:cubicBezTo>
                      <a:pt x="27497" y="42622"/>
                      <a:pt x="33637" y="44669"/>
                      <a:pt x="40800" y="44669"/>
                    </a:cubicBezTo>
                    <a:cubicBezTo>
                      <a:pt x="65361" y="42622"/>
                      <a:pt x="99132" y="21132"/>
                      <a:pt x="122669" y="11922"/>
                    </a:cubicBezTo>
                    <a:cubicBezTo>
                      <a:pt x="130856" y="7828"/>
                      <a:pt x="141090" y="-4452"/>
                      <a:pt x="149276" y="1688"/>
                    </a:cubicBezTo>
                    <a:cubicBezTo>
                      <a:pt x="153370" y="4758"/>
                      <a:pt x="143136" y="16015"/>
                      <a:pt x="149276" y="17038"/>
                    </a:cubicBezTo>
                    <a:cubicBezTo>
                      <a:pt x="157463" y="17038"/>
                      <a:pt x="161557" y="4758"/>
                      <a:pt x="169744" y="4758"/>
                    </a:cubicBezTo>
                    <a:cubicBezTo>
                      <a:pt x="195328" y="4758"/>
                      <a:pt x="193281" y="49786"/>
                      <a:pt x="217842" y="55926"/>
                    </a:cubicBezTo>
                    <a:cubicBezTo>
                      <a:pt x="222958" y="55926"/>
                      <a:pt x="225005" y="46716"/>
                      <a:pt x="229098" y="47739"/>
                    </a:cubicBezTo>
                    <a:cubicBezTo>
                      <a:pt x="255706" y="54903"/>
                      <a:pt x="241379" y="55926"/>
                      <a:pt x="267986" y="58996"/>
                    </a:cubicBezTo>
                    <a:cubicBezTo>
                      <a:pt x="275150" y="58996"/>
                      <a:pt x="287430" y="56949"/>
                      <a:pt x="292547" y="58996"/>
                    </a:cubicBezTo>
                    <a:cubicBezTo>
                      <a:pt x="298687" y="61043"/>
                      <a:pt x="300734" y="67183"/>
                      <a:pt x="306874" y="67183"/>
                    </a:cubicBezTo>
                    <a:cubicBezTo>
                      <a:pt x="313014" y="67183"/>
                      <a:pt x="321201" y="57973"/>
                      <a:pt x="329388" y="58996"/>
                    </a:cubicBezTo>
                    <a:cubicBezTo>
                      <a:pt x="336551" y="61043"/>
                      <a:pt x="337575" y="72300"/>
                      <a:pt x="342691" y="77417"/>
                    </a:cubicBezTo>
                    <a:cubicBezTo>
                      <a:pt x="348831" y="82533"/>
                      <a:pt x="360088" y="77417"/>
                      <a:pt x="366229" y="82533"/>
                    </a:cubicBezTo>
                    <a:cubicBezTo>
                      <a:pt x="372369" y="87650"/>
                      <a:pt x="362135" y="87650"/>
                      <a:pt x="364182" y="88674"/>
                    </a:cubicBezTo>
                    <a:cubicBezTo>
                      <a:pt x="366229" y="91744"/>
                      <a:pt x="372369" y="84580"/>
                      <a:pt x="374415" y="86627"/>
                    </a:cubicBezTo>
                    <a:cubicBezTo>
                      <a:pt x="397953" y="103001"/>
                      <a:pt x="460378" y="133701"/>
                      <a:pt x="492102" y="124491"/>
                    </a:cubicBezTo>
                    <a:cubicBezTo>
                      <a:pt x="494149" y="124491"/>
                      <a:pt x="494149" y="119374"/>
                      <a:pt x="496195" y="118351"/>
                    </a:cubicBezTo>
                    <a:cubicBezTo>
                      <a:pt x="500289" y="118351"/>
                      <a:pt x="504382" y="118351"/>
                      <a:pt x="507452" y="118351"/>
                    </a:cubicBezTo>
                    <a:cubicBezTo>
                      <a:pt x="515639" y="118351"/>
                      <a:pt x="535083" y="118351"/>
                      <a:pt x="541223" y="128585"/>
                    </a:cubicBezTo>
                    <a:cubicBezTo>
                      <a:pt x="541223" y="128585"/>
                      <a:pt x="541223" y="131655"/>
                      <a:pt x="539176" y="132678"/>
                    </a:cubicBezTo>
                    <a:cubicBezTo>
                      <a:pt x="547363" y="134725"/>
                      <a:pt x="567830" y="155192"/>
                      <a:pt x="576017" y="155192"/>
                    </a:cubicBezTo>
                    <a:cubicBezTo>
                      <a:pt x="584204" y="155192"/>
                      <a:pt x="573971" y="148029"/>
                      <a:pt x="576017" y="147005"/>
                    </a:cubicBezTo>
                    <a:cubicBezTo>
                      <a:pt x="578064" y="143935"/>
                      <a:pt x="582157" y="142912"/>
                      <a:pt x="585227" y="141888"/>
                    </a:cubicBezTo>
                    <a:cubicBezTo>
                      <a:pt x="612858" y="137795"/>
                      <a:pt x="594438" y="141888"/>
                      <a:pt x="606718" y="154169"/>
                    </a:cubicBezTo>
                    <a:cubicBezTo>
                      <a:pt x="610811" y="158262"/>
                      <a:pt x="617975" y="152122"/>
                      <a:pt x="622068" y="154169"/>
                    </a:cubicBezTo>
                    <a:cubicBezTo>
                      <a:pt x="628209" y="157239"/>
                      <a:pt x="630255" y="163379"/>
                      <a:pt x="635372" y="166449"/>
                    </a:cubicBezTo>
                    <a:cubicBezTo>
                      <a:pt x="647652" y="173613"/>
                      <a:pt x="674260" y="172589"/>
                      <a:pt x="692680" y="166449"/>
                    </a:cubicBezTo>
                    <a:cubicBezTo>
                      <a:pt x="698820" y="172589"/>
                      <a:pt x="709054" y="181799"/>
                      <a:pt x="709054" y="181799"/>
                    </a:cubicBezTo>
                    <a:cubicBezTo>
                      <a:pt x="711101" y="181799"/>
                      <a:pt x="709054" y="177706"/>
                      <a:pt x="711101" y="177706"/>
                    </a:cubicBezTo>
                    <a:cubicBezTo>
                      <a:pt x="716218" y="177706"/>
                      <a:pt x="721334" y="180776"/>
                      <a:pt x="724404" y="184869"/>
                    </a:cubicBezTo>
                    <a:cubicBezTo>
                      <a:pt x="732591" y="194080"/>
                      <a:pt x="704961" y="206360"/>
                      <a:pt x="717241" y="211477"/>
                    </a:cubicBezTo>
                    <a:cubicBezTo>
                      <a:pt x="723381" y="213524"/>
                      <a:pt x="728498" y="203290"/>
                      <a:pt x="730545" y="204313"/>
                    </a:cubicBezTo>
                    <a:cubicBezTo>
                      <a:pt x="730545" y="206360"/>
                      <a:pt x="728498" y="211477"/>
                      <a:pt x="730545" y="212500"/>
                    </a:cubicBezTo>
                    <a:cubicBezTo>
                      <a:pt x="743848" y="224781"/>
                      <a:pt x="765339" y="220687"/>
                      <a:pt x="777619" y="229897"/>
                    </a:cubicBezTo>
                    <a:cubicBezTo>
                      <a:pt x="777619" y="229897"/>
                      <a:pt x="787853" y="253435"/>
                      <a:pt x="788876" y="253435"/>
                    </a:cubicBezTo>
                    <a:cubicBezTo>
                      <a:pt x="801156" y="262645"/>
                      <a:pt x="813437" y="245248"/>
                      <a:pt x="827764" y="257528"/>
                    </a:cubicBezTo>
                    <a:cubicBezTo>
                      <a:pt x="834927" y="263668"/>
                      <a:pt x="829810" y="275949"/>
                      <a:pt x="842091" y="275949"/>
                    </a:cubicBezTo>
                    <a:cubicBezTo>
                      <a:pt x="848231" y="275949"/>
                      <a:pt x="851301" y="270832"/>
                      <a:pt x="857441" y="271855"/>
                    </a:cubicBezTo>
                    <a:cubicBezTo>
                      <a:pt x="863581" y="272878"/>
                      <a:pt x="865628" y="280042"/>
                      <a:pt x="871768" y="280042"/>
                    </a:cubicBezTo>
                    <a:cubicBezTo>
                      <a:pt x="874838" y="280042"/>
                      <a:pt x="874838" y="273902"/>
                      <a:pt x="877908" y="273902"/>
                    </a:cubicBezTo>
                    <a:cubicBezTo>
                      <a:pt x="887119" y="273902"/>
                      <a:pt x="896329" y="281065"/>
                      <a:pt x="906562" y="282088"/>
                    </a:cubicBezTo>
                    <a:cubicBezTo>
                      <a:pt x="906562" y="282088"/>
                      <a:pt x="901446" y="259575"/>
                      <a:pt x="913726" y="261621"/>
                    </a:cubicBezTo>
                    <a:cubicBezTo>
                      <a:pt x="930100" y="264692"/>
                      <a:pt x="939310" y="275949"/>
                      <a:pt x="950567" y="285159"/>
                    </a:cubicBezTo>
                    <a:cubicBezTo>
                      <a:pt x="950567" y="285159"/>
                      <a:pt x="954660" y="285159"/>
                      <a:pt x="956707" y="285159"/>
                    </a:cubicBezTo>
                    <a:cubicBezTo>
                      <a:pt x="961824" y="285159"/>
                      <a:pt x="966941" y="285159"/>
                      <a:pt x="970011" y="289252"/>
                    </a:cubicBezTo>
                    <a:cubicBezTo>
                      <a:pt x="975127" y="293345"/>
                      <a:pt x="972057" y="301533"/>
                      <a:pt x="977174" y="304603"/>
                    </a:cubicBezTo>
                    <a:lnTo>
                      <a:pt x="977174" y="304603"/>
                    </a:lnTo>
                    <a:cubicBezTo>
                      <a:pt x="972057" y="314836"/>
                      <a:pt x="970011" y="328140"/>
                      <a:pt x="1000711" y="319953"/>
                    </a:cubicBezTo>
                    <a:close/>
                    <a:moveTo>
                      <a:pt x="159510" y="1039374"/>
                    </a:moveTo>
                    <a:lnTo>
                      <a:pt x="166674" y="1067005"/>
                    </a:lnTo>
                    <a:lnTo>
                      <a:pt x="188164" y="1067005"/>
                    </a:lnTo>
                    <a:cubicBezTo>
                      <a:pt x="188164" y="1063935"/>
                      <a:pt x="188164" y="1061889"/>
                      <a:pt x="188164" y="1058819"/>
                    </a:cubicBezTo>
                    <a:cubicBezTo>
                      <a:pt x="188164" y="1052678"/>
                      <a:pt x="185094" y="1047562"/>
                      <a:pt x="188164" y="1041421"/>
                    </a:cubicBezTo>
                    <a:cubicBezTo>
                      <a:pt x="191234" y="1035281"/>
                      <a:pt x="197374" y="1037328"/>
                      <a:pt x="196351" y="1034258"/>
                    </a:cubicBezTo>
                    <a:cubicBezTo>
                      <a:pt x="190211" y="1020954"/>
                      <a:pt x="163603" y="1037328"/>
                      <a:pt x="161557" y="1038351"/>
                    </a:cubicBezTo>
                    <a:lnTo>
                      <a:pt x="161557" y="1038351"/>
                    </a:lnTo>
                    <a:close/>
                    <a:moveTo>
                      <a:pt x="407163" y="1156038"/>
                    </a:moveTo>
                    <a:lnTo>
                      <a:pt x="421490" y="1165248"/>
                    </a:lnTo>
                    <a:cubicBezTo>
                      <a:pt x="421490" y="1157061"/>
                      <a:pt x="423537" y="1146827"/>
                      <a:pt x="421490" y="1139664"/>
                    </a:cubicBezTo>
                    <a:cubicBezTo>
                      <a:pt x="419443" y="1131477"/>
                      <a:pt x="412280" y="1150921"/>
                      <a:pt x="406140" y="1156038"/>
                    </a:cubicBezTo>
                    <a:lnTo>
                      <a:pt x="406140" y="1156038"/>
                    </a:lnTo>
                    <a:close/>
                    <a:moveTo>
                      <a:pt x="424560" y="1163201"/>
                    </a:moveTo>
                    <a:lnTo>
                      <a:pt x="426607" y="1160131"/>
                    </a:lnTo>
                    <a:cubicBezTo>
                      <a:pt x="426607" y="1160131"/>
                      <a:pt x="424560" y="1160131"/>
                      <a:pt x="424560" y="1162178"/>
                    </a:cubicBezTo>
                    <a:lnTo>
                      <a:pt x="424560" y="1162178"/>
                    </a:lnTo>
                    <a:close/>
                    <a:moveTo>
                      <a:pt x="1102024" y="659708"/>
                    </a:moveTo>
                    <a:cubicBezTo>
                      <a:pt x="1087697" y="708829"/>
                      <a:pt x="1105094" y="674035"/>
                      <a:pt x="1128631" y="694503"/>
                    </a:cubicBezTo>
                    <a:cubicBezTo>
                      <a:pt x="1135795" y="700643"/>
                      <a:pt x="1086674" y="747717"/>
                      <a:pt x="1082580" y="746694"/>
                    </a:cubicBezTo>
                    <a:cubicBezTo>
                      <a:pt x="1077463" y="746694"/>
                      <a:pt x="1078487" y="736460"/>
                      <a:pt x="1074393" y="733390"/>
                    </a:cubicBezTo>
                    <a:cubicBezTo>
                      <a:pt x="1060066" y="725203"/>
                      <a:pt x="1059043" y="740554"/>
                      <a:pt x="1053926" y="725203"/>
                    </a:cubicBezTo>
                    <a:cubicBezTo>
                      <a:pt x="1051879" y="718040"/>
                      <a:pt x="1053926" y="709853"/>
                      <a:pt x="1048809" y="705760"/>
                    </a:cubicBezTo>
                    <a:cubicBezTo>
                      <a:pt x="1044716" y="701666"/>
                      <a:pt x="1039599" y="708829"/>
                      <a:pt x="1035506" y="707806"/>
                    </a:cubicBezTo>
                    <a:cubicBezTo>
                      <a:pt x="1028342" y="707806"/>
                      <a:pt x="1022202" y="703713"/>
                      <a:pt x="1016062" y="699619"/>
                    </a:cubicBezTo>
                    <a:cubicBezTo>
                      <a:pt x="1016062" y="699619"/>
                      <a:pt x="1016062" y="696549"/>
                      <a:pt x="1018109" y="695526"/>
                    </a:cubicBezTo>
                    <a:cubicBezTo>
                      <a:pt x="1041646" y="677105"/>
                      <a:pt x="1072347" y="664825"/>
                      <a:pt x="1102024" y="658685"/>
                    </a:cubicBezTo>
                    <a:lnTo>
                      <a:pt x="1102024" y="658685"/>
                    </a:lnTo>
                    <a:close/>
                    <a:moveTo>
                      <a:pt x="1202313" y="660731"/>
                    </a:moveTo>
                    <a:cubicBezTo>
                      <a:pt x="1224827" y="715993"/>
                      <a:pt x="1198220" y="678129"/>
                      <a:pt x="1184916" y="670965"/>
                    </a:cubicBezTo>
                    <a:cubicBezTo>
                      <a:pt x="1178776" y="668919"/>
                      <a:pt x="1171612" y="674035"/>
                      <a:pt x="1165472" y="670965"/>
                    </a:cubicBezTo>
                    <a:cubicBezTo>
                      <a:pt x="1141935" y="654592"/>
                      <a:pt x="1173659" y="647428"/>
                      <a:pt x="1202313" y="661755"/>
                    </a:cubicBezTo>
                    <a:close/>
                    <a:moveTo>
                      <a:pt x="1031412" y="750787"/>
                    </a:moveTo>
                    <a:cubicBezTo>
                      <a:pt x="1025272" y="756928"/>
                      <a:pt x="1017085" y="756928"/>
                      <a:pt x="1017085" y="761021"/>
                    </a:cubicBezTo>
                    <a:cubicBezTo>
                      <a:pt x="1017085" y="765114"/>
                      <a:pt x="1021179" y="772278"/>
                      <a:pt x="1025272" y="772278"/>
                    </a:cubicBezTo>
                    <a:cubicBezTo>
                      <a:pt x="1029366" y="772278"/>
                      <a:pt x="1034482" y="772278"/>
                      <a:pt x="1042669" y="765114"/>
                    </a:cubicBezTo>
                    <a:cubicBezTo>
                      <a:pt x="1050856" y="757951"/>
                      <a:pt x="1042669" y="753857"/>
                      <a:pt x="1042669" y="753857"/>
                    </a:cubicBezTo>
                    <a:lnTo>
                      <a:pt x="1032436" y="749764"/>
                    </a:lnTo>
                    <a:lnTo>
                      <a:pt x="1032436" y="749764"/>
                    </a:lnTo>
                    <a:close/>
                    <a:moveTo>
                      <a:pt x="1008898" y="722133"/>
                    </a:moveTo>
                    <a:cubicBezTo>
                      <a:pt x="1000711" y="724180"/>
                      <a:pt x="999688" y="729297"/>
                      <a:pt x="995595" y="733390"/>
                    </a:cubicBezTo>
                    <a:cubicBezTo>
                      <a:pt x="991501" y="739530"/>
                      <a:pt x="986384" y="747717"/>
                      <a:pt x="995595" y="751811"/>
                    </a:cubicBezTo>
                    <a:cubicBezTo>
                      <a:pt x="1000711" y="754881"/>
                      <a:pt x="1015038" y="746694"/>
                      <a:pt x="1018109" y="741577"/>
                    </a:cubicBezTo>
                    <a:cubicBezTo>
                      <a:pt x="1020155" y="736460"/>
                      <a:pt x="1026295" y="735437"/>
                      <a:pt x="1026295" y="730320"/>
                    </a:cubicBezTo>
                    <a:cubicBezTo>
                      <a:pt x="1026295" y="725203"/>
                      <a:pt x="1019132" y="722133"/>
                      <a:pt x="1019132" y="722133"/>
                    </a:cubicBezTo>
                    <a:lnTo>
                      <a:pt x="1010945" y="722133"/>
                    </a:ln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88" name="Freeform 19">
                <a:extLst>
                  <a:ext uri="{FF2B5EF4-FFF2-40B4-BE49-F238E27FC236}">
                    <a16:creationId xmlns:a16="http://schemas.microsoft.com/office/drawing/2014/main" id="{E23466A9-9888-BCE8-3832-5D63D01EF9AA}"/>
                  </a:ext>
                </a:extLst>
              </p:cNvPr>
              <p:cNvSpPr/>
              <p:nvPr/>
            </p:nvSpPr>
            <p:spPr>
              <a:xfrm>
                <a:off x="7776087" y="4932355"/>
                <a:ext cx="1132961" cy="1291973"/>
              </a:xfrm>
              <a:custGeom>
                <a:avLst/>
                <a:gdLst>
                  <a:gd name="csX0" fmla="*/ 866880 w 1132961"/>
                  <a:gd name="csY0" fmla="*/ 1088854 h 1291973"/>
                  <a:gd name="csX1" fmla="*/ 822876 w 1132961"/>
                  <a:gd name="csY1" fmla="*/ 1208587 h 1291973"/>
                  <a:gd name="csX2" fmla="*/ 840273 w 1132961"/>
                  <a:gd name="csY2" fmla="*/ 1217798 h 1291973"/>
                  <a:gd name="csX3" fmla="*/ 833109 w 1132961"/>
                  <a:gd name="csY3" fmla="*/ 1217798 h 1291973"/>
                  <a:gd name="csX4" fmla="*/ 833109 w 1132961"/>
                  <a:gd name="csY4" fmla="*/ 1224961 h 1291973"/>
                  <a:gd name="csX5" fmla="*/ 849483 w 1132961"/>
                  <a:gd name="csY5" fmla="*/ 1244405 h 1291973"/>
                  <a:gd name="csX6" fmla="*/ 844366 w 1132961"/>
                  <a:gd name="csY6" fmla="*/ 1247475 h 1291973"/>
                  <a:gd name="csX7" fmla="*/ 832086 w 1132961"/>
                  <a:gd name="csY7" fmla="*/ 1257709 h 1291973"/>
                  <a:gd name="csX8" fmla="*/ 826969 w 1132961"/>
                  <a:gd name="csY8" fmla="*/ 1273059 h 1291973"/>
                  <a:gd name="csX9" fmla="*/ 826969 w 1132961"/>
                  <a:gd name="csY9" fmla="*/ 1291479 h 1291973"/>
                  <a:gd name="csX10" fmla="*/ 803432 w 1132961"/>
                  <a:gd name="csY10" fmla="*/ 1283293 h 1291973"/>
                  <a:gd name="csX11" fmla="*/ 764544 w 1132961"/>
                  <a:gd name="csY11" fmla="*/ 1279199 h 1291973"/>
                  <a:gd name="csX12" fmla="*/ 737937 w 1132961"/>
                  <a:gd name="csY12" fmla="*/ 1245428 h 1291973"/>
                  <a:gd name="csX13" fmla="*/ 685745 w 1132961"/>
                  <a:gd name="csY13" fmla="*/ 1237242 h 1291973"/>
                  <a:gd name="csX14" fmla="*/ 677559 w 1132961"/>
                  <a:gd name="csY14" fmla="*/ 1233148 h 1291973"/>
                  <a:gd name="csX15" fmla="*/ 667325 w 1132961"/>
                  <a:gd name="csY15" fmla="*/ 1221891 h 1291973"/>
                  <a:gd name="csX16" fmla="*/ 654022 w 1132961"/>
                  <a:gd name="csY16" fmla="*/ 1219844 h 1291973"/>
                  <a:gd name="csX17" fmla="*/ 599783 w 1132961"/>
                  <a:gd name="csY17" fmla="*/ 1189144 h 1291973"/>
                  <a:gd name="csX18" fmla="*/ 573176 w 1132961"/>
                  <a:gd name="csY18" fmla="*/ 1192214 h 1291973"/>
                  <a:gd name="csX19" fmla="*/ 549639 w 1132961"/>
                  <a:gd name="csY19" fmla="*/ 1162536 h 1291973"/>
                  <a:gd name="csX20" fmla="*/ 555779 w 1132961"/>
                  <a:gd name="csY20" fmla="*/ 1154349 h 1291973"/>
                  <a:gd name="csX21" fmla="*/ 552709 w 1132961"/>
                  <a:gd name="csY21" fmla="*/ 1147186 h 1291973"/>
                  <a:gd name="csX22" fmla="*/ 557826 w 1132961"/>
                  <a:gd name="csY22" fmla="*/ 1134906 h 1291973"/>
                  <a:gd name="csX23" fmla="*/ 570106 w 1132961"/>
                  <a:gd name="csY23" fmla="*/ 1126719 h 1291973"/>
                  <a:gd name="csX24" fmla="*/ 583410 w 1132961"/>
                  <a:gd name="csY24" fmla="*/ 1113415 h 1291973"/>
                  <a:gd name="csX25" fmla="*/ 596713 w 1132961"/>
                  <a:gd name="csY25" fmla="*/ 1134906 h 1291973"/>
                  <a:gd name="csX26" fmla="*/ 637648 w 1132961"/>
                  <a:gd name="csY26" fmla="*/ 1108298 h 1291973"/>
                  <a:gd name="csX27" fmla="*/ 645834 w 1132961"/>
                  <a:gd name="csY27" fmla="*/ 1122625 h 1291973"/>
                  <a:gd name="csX28" fmla="*/ 660161 w 1132961"/>
                  <a:gd name="csY28" fmla="*/ 1122625 h 1291973"/>
                  <a:gd name="csX29" fmla="*/ 664255 w 1132961"/>
                  <a:gd name="csY29" fmla="*/ 1130812 h 1291973"/>
                  <a:gd name="csX30" fmla="*/ 684722 w 1132961"/>
                  <a:gd name="csY30" fmla="*/ 1138999 h 1291973"/>
                  <a:gd name="csX31" fmla="*/ 709283 w 1132961"/>
                  <a:gd name="csY31" fmla="*/ 1127742 h 1291973"/>
                  <a:gd name="csX32" fmla="*/ 745100 w 1132961"/>
                  <a:gd name="csY32" fmla="*/ 1129789 h 1291973"/>
                  <a:gd name="csX33" fmla="*/ 780918 w 1132961"/>
                  <a:gd name="csY33" fmla="*/ 1108298 h 1291973"/>
                  <a:gd name="csX34" fmla="*/ 816736 w 1132961"/>
                  <a:gd name="csY34" fmla="*/ 1112392 h 1291973"/>
                  <a:gd name="csX35" fmla="*/ 830039 w 1132961"/>
                  <a:gd name="csY35" fmla="*/ 1092948 h 1291973"/>
                  <a:gd name="csX36" fmla="*/ 836179 w 1132961"/>
                  <a:gd name="csY36" fmla="*/ 1101135 h 1291973"/>
                  <a:gd name="csX37" fmla="*/ 868927 w 1132961"/>
                  <a:gd name="csY37" fmla="*/ 1092948 h 1291973"/>
                  <a:gd name="csX38" fmla="*/ 232397 w 1132961"/>
                  <a:gd name="csY38" fmla="*/ 734772 h 1291973"/>
                  <a:gd name="csX39" fmla="*/ 271285 w 1132961"/>
                  <a:gd name="csY39" fmla="*/ 766496 h 1291973"/>
                  <a:gd name="csX40" fmla="*/ 255935 w 1132961"/>
                  <a:gd name="csY40" fmla="*/ 776730 h 1291973"/>
                  <a:gd name="csX41" fmla="*/ 276402 w 1132961"/>
                  <a:gd name="csY41" fmla="*/ 786963 h 1291973"/>
                  <a:gd name="csX42" fmla="*/ 271285 w 1132961"/>
                  <a:gd name="csY42" fmla="*/ 793104 h 1291973"/>
                  <a:gd name="csX43" fmla="*/ 287659 w 1132961"/>
                  <a:gd name="csY43" fmla="*/ 824827 h 1291973"/>
                  <a:gd name="csX44" fmla="*/ 266168 w 1132961"/>
                  <a:gd name="csY44" fmla="*/ 860645 h 1291973"/>
                  <a:gd name="csX45" fmla="*/ 277425 w 1132961"/>
                  <a:gd name="csY45" fmla="*/ 884183 h 1291973"/>
                  <a:gd name="csX46" fmla="*/ 272308 w 1132961"/>
                  <a:gd name="csY46" fmla="*/ 896463 h 1291973"/>
                  <a:gd name="csX47" fmla="*/ 254911 w 1132961"/>
                  <a:gd name="csY47" fmla="*/ 1003915 h 1291973"/>
                  <a:gd name="csX48" fmla="*/ 252865 w 1132961"/>
                  <a:gd name="csY48" fmla="*/ 999822 h 1291973"/>
                  <a:gd name="csX49" fmla="*/ 205790 w 1132961"/>
                  <a:gd name="csY49" fmla="*/ 982425 h 1291973"/>
                  <a:gd name="csX50" fmla="*/ 212954 w 1132961"/>
                  <a:gd name="csY50" fmla="*/ 989588 h 1291973"/>
                  <a:gd name="csX51" fmla="*/ 205790 w 1132961"/>
                  <a:gd name="csY51" fmla="*/ 999822 h 1291973"/>
                  <a:gd name="csX52" fmla="*/ 188393 w 1132961"/>
                  <a:gd name="csY52" fmla="*/ 1030523 h 1291973"/>
                  <a:gd name="csX53" fmla="*/ 155645 w 1132961"/>
                  <a:gd name="csY53" fmla="*/ 1004939 h 1291973"/>
                  <a:gd name="csX54" fmla="*/ 140295 w 1132961"/>
                  <a:gd name="csY54" fmla="*/ 1011079 h 1291973"/>
                  <a:gd name="csX55" fmla="*/ 152575 w 1132961"/>
                  <a:gd name="csY55" fmla="*/ 1004939 h 1291973"/>
                  <a:gd name="csX56" fmla="*/ 141318 w 1132961"/>
                  <a:gd name="csY56" fmla="*/ 988565 h 1291973"/>
                  <a:gd name="csX57" fmla="*/ 151552 w 1132961"/>
                  <a:gd name="csY57" fmla="*/ 940467 h 1291973"/>
                  <a:gd name="csX58" fmla="*/ 151552 w 1132961"/>
                  <a:gd name="csY58" fmla="*/ 921024 h 1291973"/>
                  <a:gd name="csX59" fmla="*/ 160762 w 1132961"/>
                  <a:gd name="csY59" fmla="*/ 906696 h 1291973"/>
                  <a:gd name="csX60" fmla="*/ 146435 w 1132961"/>
                  <a:gd name="csY60" fmla="*/ 902603 h 1291973"/>
                  <a:gd name="csX61" fmla="*/ 148482 w 1132961"/>
                  <a:gd name="csY61" fmla="*/ 887252 h 1291973"/>
                  <a:gd name="csX62" fmla="*/ 145412 w 1132961"/>
                  <a:gd name="csY62" fmla="*/ 885206 h 1291973"/>
                  <a:gd name="csX63" fmla="*/ 154622 w 1132961"/>
                  <a:gd name="csY63" fmla="*/ 879066 h 1291973"/>
                  <a:gd name="csX64" fmla="*/ 138248 w 1132961"/>
                  <a:gd name="csY64" fmla="*/ 815617 h 1291973"/>
                  <a:gd name="csX65" fmla="*/ 121874 w 1132961"/>
                  <a:gd name="csY65" fmla="*/ 796174 h 1291973"/>
                  <a:gd name="csX66" fmla="*/ 130061 w 1132961"/>
                  <a:gd name="csY66" fmla="*/ 777753 h 1291973"/>
                  <a:gd name="csX67" fmla="*/ 130061 w 1132961"/>
                  <a:gd name="csY67" fmla="*/ 767520 h 1291973"/>
                  <a:gd name="csX68" fmla="*/ 154622 w 1132961"/>
                  <a:gd name="csY68" fmla="*/ 786963 h 1291973"/>
                  <a:gd name="csX69" fmla="*/ 230351 w 1132961"/>
                  <a:gd name="csY69" fmla="*/ 733749 h 1291973"/>
                  <a:gd name="csX70" fmla="*/ 628438 w 1132961"/>
                  <a:gd name="csY70" fmla="*/ 63448 h 1291973"/>
                  <a:gd name="csX71" fmla="*/ 600807 w 1132961"/>
                  <a:gd name="csY71" fmla="*/ 94149 h 1291973"/>
                  <a:gd name="csX72" fmla="*/ 625367 w 1132961"/>
                  <a:gd name="csY72" fmla="*/ 107453 h 1291973"/>
                  <a:gd name="csX73" fmla="*/ 611040 w 1132961"/>
                  <a:gd name="csY73" fmla="*/ 129966 h 1291973"/>
                  <a:gd name="csX74" fmla="*/ 624344 w 1132961"/>
                  <a:gd name="csY74" fmla="*/ 134060 h 1291973"/>
                  <a:gd name="csX75" fmla="*/ 622297 w 1132961"/>
                  <a:gd name="csY75" fmla="*/ 155550 h 1291973"/>
                  <a:gd name="csX76" fmla="*/ 636624 w 1132961"/>
                  <a:gd name="csY76" fmla="*/ 182158 h 1291973"/>
                  <a:gd name="csX77" fmla="*/ 634577 w 1132961"/>
                  <a:gd name="csY77" fmla="*/ 168854 h 1291973"/>
                  <a:gd name="csX78" fmla="*/ 606947 w 1132961"/>
                  <a:gd name="csY78" fmla="*/ 172948 h 1291973"/>
                  <a:gd name="csX79" fmla="*/ 606947 w 1132961"/>
                  <a:gd name="csY79" fmla="*/ 170901 h 1291973"/>
                  <a:gd name="csX80" fmla="*/ 580340 w 1132961"/>
                  <a:gd name="csY80" fmla="*/ 162714 h 1291973"/>
                  <a:gd name="csX81" fmla="*/ 576246 w 1132961"/>
                  <a:gd name="csY81" fmla="*/ 180111 h 1291973"/>
                  <a:gd name="csX82" fmla="*/ 559872 w 1132961"/>
                  <a:gd name="csY82" fmla="*/ 183181 h 1291973"/>
                  <a:gd name="csX83" fmla="*/ 518938 w 1132961"/>
                  <a:gd name="csY83" fmla="*/ 206718 h 1291973"/>
                  <a:gd name="csX84" fmla="*/ 505634 w 1132961"/>
                  <a:gd name="csY84" fmla="*/ 206718 h 1291973"/>
                  <a:gd name="csX85" fmla="*/ 503588 w 1132961"/>
                  <a:gd name="csY85" fmla="*/ 216952 h 1291973"/>
                  <a:gd name="csX86" fmla="*/ 497447 w 1132961"/>
                  <a:gd name="csY86" fmla="*/ 226162 h 1291973"/>
                  <a:gd name="csX87" fmla="*/ 499494 w 1132961"/>
                  <a:gd name="csY87" fmla="*/ 224116 h 1291973"/>
                  <a:gd name="csX88" fmla="*/ 504611 w 1132961"/>
                  <a:gd name="csY88" fmla="*/ 236396 h 1291973"/>
                  <a:gd name="csX89" fmla="*/ 509728 w 1132961"/>
                  <a:gd name="csY89" fmla="*/ 232302 h 1291973"/>
                  <a:gd name="csX90" fmla="*/ 511774 w 1132961"/>
                  <a:gd name="csY90" fmla="*/ 246629 h 1291973"/>
                  <a:gd name="csX91" fmla="*/ 509728 w 1132961"/>
                  <a:gd name="csY91" fmla="*/ 251746 h 1291973"/>
                  <a:gd name="csX92" fmla="*/ 514845 w 1132961"/>
                  <a:gd name="csY92" fmla="*/ 251746 h 1291973"/>
                  <a:gd name="csX93" fmla="*/ 531218 w 1132961"/>
                  <a:gd name="csY93" fmla="*/ 266073 h 1291973"/>
                  <a:gd name="csX94" fmla="*/ 507681 w 1132961"/>
                  <a:gd name="csY94" fmla="*/ 298821 h 1291973"/>
                  <a:gd name="csX95" fmla="*/ 520985 w 1132961"/>
                  <a:gd name="csY95" fmla="*/ 361246 h 1291973"/>
                  <a:gd name="csX96" fmla="*/ 606947 w 1132961"/>
                  <a:gd name="csY96" fmla="*/ 426741 h 1291973"/>
                  <a:gd name="csX97" fmla="*/ 636624 w 1132961"/>
                  <a:gd name="csY97" fmla="*/ 440045 h 1291973"/>
                  <a:gd name="csX98" fmla="*/ 678582 w 1132961"/>
                  <a:gd name="csY98" fmla="*/ 546474 h 1291973"/>
                  <a:gd name="csX99" fmla="*/ 728727 w 1132961"/>
                  <a:gd name="csY99" fmla="*/ 598665 h 1291973"/>
                  <a:gd name="csX100" fmla="*/ 748170 w 1132961"/>
                  <a:gd name="csY100" fmla="*/ 607875 h 1291973"/>
                  <a:gd name="csX101" fmla="*/ 750217 w 1132961"/>
                  <a:gd name="csY101" fmla="*/ 617086 h 1291973"/>
                  <a:gd name="csX102" fmla="*/ 855623 w 1132961"/>
                  <a:gd name="csY102" fmla="*/ 630389 h 1291973"/>
                  <a:gd name="csX103" fmla="*/ 885300 w 1132961"/>
                  <a:gd name="csY103" fmla="*/ 628343 h 1291973"/>
                  <a:gd name="csX104" fmla="*/ 874044 w 1132961"/>
                  <a:gd name="csY104" fmla="*/ 689744 h 1291973"/>
                  <a:gd name="csX105" fmla="*/ 991730 w 1132961"/>
                  <a:gd name="csY105" fmla="*/ 728632 h 1291973"/>
                  <a:gd name="csX106" fmla="*/ 1023454 w 1132961"/>
                  <a:gd name="csY106" fmla="*/ 751146 h 1291973"/>
                  <a:gd name="csX107" fmla="*/ 1076669 w 1132961"/>
                  <a:gd name="csY107" fmla="*/ 768543 h 1291973"/>
                  <a:gd name="csX108" fmla="*/ 1079739 w 1132961"/>
                  <a:gd name="csY108" fmla="*/ 780823 h 1291973"/>
                  <a:gd name="csX109" fmla="*/ 1131930 w 1132961"/>
                  <a:gd name="csY109" fmla="*/ 827898 h 1291973"/>
                  <a:gd name="csX110" fmla="*/ 1123743 w 1132961"/>
                  <a:gd name="csY110" fmla="*/ 845295 h 1291973"/>
                  <a:gd name="csX111" fmla="*/ 1120673 w 1132961"/>
                  <a:gd name="csY111" fmla="*/ 870879 h 1291973"/>
                  <a:gd name="csX112" fmla="*/ 1104300 w 1132961"/>
                  <a:gd name="csY112" fmla="*/ 867809 h 1291973"/>
                  <a:gd name="csX113" fmla="*/ 1071552 w 1132961"/>
                  <a:gd name="csY113" fmla="*/ 818688 h 1291973"/>
                  <a:gd name="csX114" fmla="*/ 1020384 w 1132961"/>
                  <a:gd name="csY114" fmla="*/ 813571 h 1291973"/>
                  <a:gd name="csX115" fmla="*/ 972286 w 1132961"/>
                  <a:gd name="csY115" fmla="*/ 804360 h 1291973"/>
                  <a:gd name="csX116" fmla="*/ 946702 w 1132961"/>
                  <a:gd name="csY116" fmla="*/ 857575 h 1291973"/>
                  <a:gd name="csX117" fmla="*/ 950796 w 1132961"/>
                  <a:gd name="csY117" fmla="*/ 866785 h 1291973"/>
                  <a:gd name="csX118" fmla="*/ 943632 w 1132961"/>
                  <a:gd name="csY118" fmla="*/ 905673 h 1291973"/>
                  <a:gd name="csX119" fmla="*/ 967169 w 1132961"/>
                  <a:gd name="csY119" fmla="*/ 909766 h 1291973"/>
                  <a:gd name="csX120" fmla="*/ 996847 w 1132961"/>
                  <a:gd name="csY120" fmla="*/ 930234 h 1291973"/>
                  <a:gd name="csX121" fmla="*/ 1008104 w 1132961"/>
                  <a:gd name="csY121" fmla="*/ 934327 h 1291973"/>
                  <a:gd name="csX122" fmla="*/ 1004010 w 1132961"/>
                  <a:gd name="csY122" fmla="*/ 944561 h 1291973"/>
                  <a:gd name="csX123" fmla="*/ 1015267 w 1132961"/>
                  <a:gd name="csY123" fmla="*/ 981402 h 1291973"/>
                  <a:gd name="csX124" fmla="*/ 958982 w 1132961"/>
                  <a:gd name="csY124" fmla="*/ 1014149 h 1291973"/>
                  <a:gd name="csX125" fmla="*/ 958982 w 1132961"/>
                  <a:gd name="csY125" fmla="*/ 1060200 h 1291973"/>
                  <a:gd name="csX126" fmla="*/ 936468 w 1132961"/>
                  <a:gd name="csY126" fmla="*/ 1078621 h 1291973"/>
                  <a:gd name="csX127" fmla="*/ 882231 w 1132961"/>
                  <a:gd name="csY127" fmla="*/ 1131835 h 1291973"/>
                  <a:gd name="csX128" fmla="*/ 867904 w 1132961"/>
                  <a:gd name="csY128" fmla="*/ 1092948 h 1291973"/>
                  <a:gd name="csX129" fmla="*/ 886324 w 1132961"/>
                  <a:gd name="csY129" fmla="*/ 1083738 h 1291973"/>
                  <a:gd name="csX130" fmla="*/ 890417 w 1132961"/>
                  <a:gd name="csY130" fmla="*/ 1069411 h 1291973"/>
                  <a:gd name="csX131" fmla="*/ 894511 w 1132961"/>
                  <a:gd name="csY131" fmla="*/ 1056107 h 1291973"/>
                  <a:gd name="csX132" fmla="*/ 885300 w 1132961"/>
                  <a:gd name="csY132" fmla="*/ 1041780 h 1291973"/>
                  <a:gd name="csX133" fmla="*/ 919072 w 1132961"/>
                  <a:gd name="csY133" fmla="*/ 1024383 h 1291973"/>
                  <a:gd name="csX134" fmla="*/ 908838 w 1132961"/>
                  <a:gd name="csY134" fmla="*/ 991635 h 1291973"/>
                  <a:gd name="csX135" fmla="*/ 899628 w 1132961"/>
                  <a:gd name="csY135" fmla="*/ 951724 h 1291973"/>
                  <a:gd name="csX136" fmla="*/ 888371 w 1132961"/>
                  <a:gd name="csY136" fmla="*/ 931257 h 1291973"/>
                  <a:gd name="csX137" fmla="*/ 881207 w 1132961"/>
                  <a:gd name="csY137" fmla="*/ 927163 h 1291973"/>
                  <a:gd name="csX138" fmla="*/ 870974 w 1132961"/>
                  <a:gd name="csY138" fmla="*/ 888276 h 1291973"/>
                  <a:gd name="csX139" fmla="*/ 818782 w 1132961"/>
                  <a:gd name="csY139" fmla="*/ 871902 h 1291973"/>
                  <a:gd name="csX140" fmla="*/ 818782 w 1132961"/>
                  <a:gd name="csY140" fmla="*/ 866785 h 1291973"/>
                  <a:gd name="csX141" fmla="*/ 804455 w 1132961"/>
                  <a:gd name="csY141" fmla="*/ 855528 h 1291973"/>
                  <a:gd name="csX142" fmla="*/ 782965 w 1132961"/>
                  <a:gd name="csY142" fmla="*/ 848365 h 1291973"/>
                  <a:gd name="csX143" fmla="*/ 790128 w 1132961"/>
                  <a:gd name="csY143" fmla="*/ 826874 h 1291973"/>
                  <a:gd name="csX144" fmla="*/ 779895 w 1132961"/>
                  <a:gd name="csY144" fmla="*/ 806407 h 1291973"/>
                  <a:gd name="csX145" fmla="*/ 725657 w 1132961"/>
                  <a:gd name="csY145" fmla="*/ 809477 h 1291973"/>
                  <a:gd name="csX146" fmla="*/ 733843 w 1132961"/>
                  <a:gd name="csY146" fmla="*/ 785940 h 1291973"/>
                  <a:gd name="csX147" fmla="*/ 694956 w 1132961"/>
                  <a:gd name="csY147" fmla="*/ 781847 h 1291973"/>
                  <a:gd name="csX148" fmla="*/ 694956 w 1132961"/>
                  <a:gd name="csY148" fmla="*/ 773660 h 1291973"/>
                  <a:gd name="csX149" fmla="*/ 661185 w 1132961"/>
                  <a:gd name="csY149" fmla="*/ 727608 h 1291973"/>
                  <a:gd name="csX150" fmla="*/ 646858 w 1132961"/>
                  <a:gd name="csY150" fmla="*/ 734772 h 1291973"/>
                  <a:gd name="csX151" fmla="*/ 621274 w 1132961"/>
                  <a:gd name="csY151" fmla="*/ 723515 h 1291973"/>
                  <a:gd name="csX152" fmla="*/ 597737 w 1132961"/>
                  <a:gd name="csY152" fmla="*/ 734772 h 1291973"/>
                  <a:gd name="csX153" fmla="*/ 584433 w 1132961"/>
                  <a:gd name="csY153" fmla="*/ 714305 h 1291973"/>
                  <a:gd name="csX154" fmla="*/ 554756 w 1132961"/>
                  <a:gd name="csY154" fmla="*/ 706118 h 1291973"/>
                  <a:gd name="csX155" fmla="*/ 540429 w 1132961"/>
                  <a:gd name="csY155" fmla="*/ 685651 h 1291973"/>
                  <a:gd name="csX156" fmla="*/ 516891 w 1132961"/>
                  <a:gd name="csY156" fmla="*/ 672347 h 1291973"/>
                  <a:gd name="csX157" fmla="*/ 505634 w 1132961"/>
                  <a:gd name="csY157" fmla="*/ 647786 h 1291973"/>
                  <a:gd name="csX158" fmla="*/ 486190 w 1132961"/>
                  <a:gd name="csY158" fmla="*/ 635506 h 1291973"/>
                  <a:gd name="csX159" fmla="*/ 478004 w 1132961"/>
                  <a:gd name="csY159" fmla="*/ 635506 h 1291973"/>
                  <a:gd name="csX160" fmla="*/ 456513 w 1132961"/>
                  <a:gd name="csY160" fmla="*/ 601735 h 1291973"/>
                  <a:gd name="csX161" fmla="*/ 407392 w 1132961"/>
                  <a:gd name="csY161" fmla="*/ 590478 h 1291973"/>
                  <a:gd name="csX162" fmla="*/ 414555 w 1132961"/>
                  <a:gd name="csY162" fmla="*/ 584338 h 1291973"/>
                  <a:gd name="csX163" fmla="*/ 406368 w 1132961"/>
                  <a:gd name="csY163" fmla="*/ 560801 h 1291973"/>
                  <a:gd name="csX164" fmla="*/ 398182 w 1132961"/>
                  <a:gd name="csY164" fmla="*/ 558754 h 1291973"/>
                  <a:gd name="csX165" fmla="*/ 391018 w 1132961"/>
                  <a:gd name="csY165" fmla="*/ 546474 h 1291973"/>
                  <a:gd name="csX166" fmla="*/ 372598 w 1132961"/>
                  <a:gd name="csY166" fmla="*/ 539310 h 1291973"/>
                  <a:gd name="csX167" fmla="*/ 372598 w 1132961"/>
                  <a:gd name="csY167" fmla="*/ 524983 h 1291973"/>
                  <a:gd name="csX168" fmla="*/ 349060 w 1132961"/>
                  <a:gd name="csY168" fmla="*/ 522936 h 1291973"/>
                  <a:gd name="csX169" fmla="*/ 352130 w 1132961"/>
                  <a:gd name="csY169" fmla="*/ 506563 h 1291973"/>
                  <a:gd name="csX170" fmla="*/ 341897 w 1132961"/>
                  <a:gd name="csY170" fmla="*/ 464605 h 1291973"/>
                  <a:gd name="csX171" fmla="*/ 312219 w 1132961"/>
                  <a:gd name="csY171" fmla="*/ 387853 h 1291973"/>
                  <a:gd name="csX172" fmla="*/ 304032 w 1132961"/>
                  <a:gd name="csY172" fmla="*/ 382736 h 1291973"/>
                  <a:gd name="csX173" fmla="*/ 300962 w 1132961"/>
                  <a:gd name="csY173" fmla="*/ 384783 h 1291973"/>
                  <a:gd name="csX174" fmla="*/ 288682 w 1132961"/>
                  <a:gd name="csY174" fmla="*/ 376596 h 1291973"/>
                  <a:gd name="csX175" fmla="*/ 288682 w 1132961"/>
                  <a:gd name="csY175" fmla="*/ 384783 h 1291973"/>
                  <a:gd name="csX176" fmla="*/ 268215 w 1132961"/>
                  <a:gd name="csY176" fmla="*/ 372503 h 1291973"/>
                  <a:gd name="csX177" fmla="*/ 233421 w 1132961"/>
                  <a:gd name="csY177" fmla="*/ 345895 h 1291973"/>
                  <a:gd name="csX178" fmla="*/ 233421 w 1132961"/>
                  <a:gd name="csY178" fmla="*/ 352036 h 1291973"/>
                  <a:gd name="csX179" fmla="*/ 227281 w 1132961"/>
                  <a:gd name="csY179" fmla="*/ 349989 h 1291973"/>
                  <a:gd name="csX180" fmla="*/ 192486 w 1132961"/>
                  <a:gd name="csY180" fmla="*/ 334638 h 1291973"/>
                  <a:gd name="csX181" fmla="*/ 161786 w 1132961"/>
                  <a:gd name="csY181" fmla="*/ 353059 h 1291973"/>
                  <a:gd name="csX182" fmla="*/ 159739 w 1132961"/>
                  <a:gd name="csY182" fmla="*/ 365339 h 1291973"/>
                  <a:gd name="csX183" fmla="*/ 146435 w 1132961"/>
                  <a:gd name="csY183" fmla="*/ 371479 h 1291973"/>
                  <a:gd name="csX184" fmla="*/ 126991 w 1132961"/>
                  <a:gd name="csY184" fmla="*/ 400133 h 1291973"/>
                  <a:gd name="csX185" fmla="*/ 77870 w 1132961"/>
                  <a:gd name="csY185" fmla="*/ 413437 h 1291973"/>
                  <a:gd name="csX186" fmla="*/ 91174 w 1132961"/>
                  <a:gd name="csY186" fmla="*/ 363293 h 1291973"/>
                  <a:gd name="csX187" fmla="*/ 73777 w 1132961"/>
                  <a:gd name="csY187" fmla="*/ 365339 h 1291973"/>
                  <a:gd name="csX188" fmla="*/ 55356 w 1132961"/>
                  <a:gd name="csY188" fmla="*/ 365339 h 1291973"/>
                  <a:gd name="csX189" fmla="*/ 20562 w 1132961"/>
                  <a:gd name="csY189" fmla="*/ 330545 h 1291973"/>
                  <a:gd name="csX190" fmla="*/ 25679 w 1132961"/>
                  <a:gd name="csY190" fmla="*/ 326452 h 1291973"/>
                  <a:gd name="csX191" fmla="*/ 17492 w 1132961"/>
                  <a:gd name="csY191" fmla="*/ 315195 h 1291973"/>
                  <a:gd name="csX192" fmla="*/ 28749 w 1132961"/>
                  <a:gd name="csY192" fmla="*/ 303938 h 1291973"/>
                  <a:gd name="csX193" fmla="*/ 28749 w 1132961"/>
                  <a:gd name="csY193" fmla="*/ 298821 h 1291973"/>
                  <a:gd name="csX194" fmla="*/ 38982 w 1132961"/>
                  <a:gd name="csY194" fmla="*/ 298821 h 1291973"/>
                  <a:gd name="csX195" fmla="*/ 34889 w 1132961"/>
                  <a:gd name="csY195" fmla="*/ 277330 h 1291973"/>
                  <a:gd name="csX196" fmla="*/ 95 w 1132961"/>
                  <a:gd name="csY196" fmla="*/ 241513 h 1291973"/>
                  <a:gd name="csX197" fmla="*/ 13398 w 1132961"/>
                  <a:gd name="csY197" fmla="*/ 235373 h 1291973"/>
                  <a:gd name="csX198" fmla="*/ 21585 w 1132961"/>
                  <a:gd name="csY198" fmla="*/ 240489 h 1291973"/>
                  <a:gd name="csX199" fmla="*/ 52286 w 1132961"/>
                  <a:gd name="csY199" fmla="*/ 205695 h 1291973"/>
                  <a:gd name="csX200" fmla="*/ 36936 w 1132961"/>
                  <a:gd name="csY200" fmla="*/ 192391 h 1291973"/>
                  <a:gd name="csX201" fmla="*/ 36936 w 1132961"/>
                  <a:gd name="csY201" fmla="*/ 178064 h 1291973"/>
                  <a:gd name="csX202" fmla="*/ 43076 w 1132961"/>
                  <a:gd name="csY202" fmla="*/ 140200 h 1291973"/>
                  <a:gd name="csX203" fmla="*/ 91174 w 1132961"/>
                  <a:gd name="csY203" fmla="*/ 135083 h 1291973"/>
                  <a:gd name="csX204" fmla="*/ 114711 w 1132961"/>
                  <a:gd name="csY204" fmla="*/ 144293 h 1291973"/>
                  <a:gd name="csX205" fmla="*/ 142342 w 1132961"/>
                  <a:gd name="csY205" fmla="*/ 111546 h 1291973"/>
                  <a:gd name="csX206" fmla="*/ 135178 w 1132961"/>
                  <a:gd name="csY206" fmla="*/ 101313 h 1291973"/>
                  <a:gd name="csX207" fmla="*/ 149505 w 1132961"/>
                  <a:gd name="csY207" fmla="*/ 90056 h 1291973"/>
                  <a:gd name="csX208" fmla="*/ 162809 w 1132961"/>
                  <a:gd name="csY208" fmla="*/ 78798 h 1291973"/>
                  <a:gd name="csX209" fmla="*/ 167926 w 1132961"/>
                  <a:gd name="csY209" fmla="*/ 76752 h 1291973"/>
                  <a:gd name="csX210" fmla="*/ 167926 w 1132961"/>
                  <a:gd name="csY210" fmla="*/ 94149 h 1291973"/>
                  <a:gd name="csX211" fmla="*/ 165879 w 1132961"/>
                  <a:gd name="csY211" fmla="*/ 104382 h 1291973"/>
                  <a:gd name="csX212" fmla="*/ 198626 w 1132961"/>
                  <a:gd name="csY212" fmla="*/ 123826 h 1291973"/>
                  <a:gd name="csX213" fmla="*/ 201697 w 1132961"/>
                  <a:gd name="csY213" fmla="*/ 127920 h 1291973"/>
                  <a:gd name="csX214" fmla="*/ 194533 w 1132961"/>
                  <a:gd name="csY214" fmla="*/ 138154 h 1291973"/>
                  <a:gd name="csX215" fmla="*/ 204767 w 1132961"/>
                  <a:gd name="csY215" fmla="*/ 143270 h 1291973"/>
                  <a:gd name="csX216" fmla="*/ 216024 w 1132961"/>
                  <a:gd name="csY216" fmla="*/ 159644 h 1291973"/>
                  <a:gd name="csX217" fmla="*/ 212954 w 1132961"/>
                  <a:gd name="csY217" fmla="*/ 141223 h 1291973"/>
                  <a:gd name="csX218" fmla="*/ 239561 w 1132961"/>
                  <a:gd name="csY218" fmla="*/ 97219 h 1291973"/>
                  <a:gd name="csX219" fmla="*/ 245701 w 1132961"/>
                  <a:gd name="csY219" fmla="*/ 72658 h 1291973"/>
                  <a:gd name="csX220" fmla="*/ 268215 w 1132961"/>
                  <a:gd name="csY220" fmla="*/ 99266 h 1291973"/>
                  <a:gd name="csX221" fmla="*/ 296869 w 1132961"/>
                  <a:gd name="csY221" fmla="*/ 90056 h 1291973"/>
                  <a:gd name="csX222" fmla="*/ 307103 w 1132961"/>
                  <a:gd name="csY222" fmla="*/ 110523 h 1291973"/>
                  <a:gd name="csX223" fmla="*/ 317336 w 1132961"/>
                  <a:gd name="csY223" fmla="*/ 104382 h 1291973"/>
                  <a:gd name="csX224" fmla="*/ 310173 w 1132961"/>
                  <a:gd name="csY224" fmla="*/ 96196 h 1291973"/>
                  <a:gd name="csX225" fmla="*/ 315290 w 1132961"/>
                  <a:gd name="csY225" fmla="*/ 85962 h 1291973"/>
                  <a:gd name="csX226" fmla="*/ 309149 w 1132961"/>
                  <a:gd name="csY226" fmla="*/ 61402 h 1291973"/>
                  <a:gd name="csX227" fmla="*/ 339850 w 1132961"/>
                  <a:gd name="csY227" fmla="*/ 71635 h 1291973"/>
                  <a:gd name="csX228" fmla="*/ 332687 w 1132961"/>
                  <a:gd name="csY228" fmla="*/ 52191 h 1291973"/>
                  <a:gd name="csX229" fmla="*/ 338827 w 1132961"/>
                  <a:gd name="csY229" fmla="*/ 41957 h 1291973"/>
                  <a:gd name="csX230" fmla="*/ 340873 w 1132961"/>
                  <a:gd name="csY230" fmla="*/ 29677 h 1291973"/>
                  <a:gd name="csX231" fmla="*/ 340873 w 1132961"/>
                  <a:gd name="csY231" fmla="*/ 29677 h 1291973"/>
                  <a:gd name="csX232" fmla="*/ 358271 w 1132961"/>
                  <a:gd name="csY232" fmla="*/ 29677 h 1291973"/>
                  <a:gd name="csX233" fmla="*/ 388971 w 1132961"/>
                  <a:gd name="csY233" fmla="*/ 41957 h 1291973"/>
                  <a:gd name="csX234" fmla="*/ 401252 w 1132961"/>
                  <a:gd name="csY234" fmla="*/ 16374 h 1291973"/>
                  <a:gd name="csX235" fmla="*/ 451396 w 1132961"/>
                  <a:gd name="csY235" fmla="*/ 13304 h 1291973"/>
                  <a:gd name="csX236" fmla="*/ 491307 w 1132961"/>
                  <a:gd name="csY236" fmla="*/ 0 h 1291973"/>
                  <a:gd name="csX237" fmla="*/ 483120 w 1132961"/>
                  <a:gd name="csY237" fmla="*/ 8187 h 1291973"/>
                  <a:gd name="csX238" fmla="*/ 498471 w 1132961"/>
                  <a:gd name="csY238" fmla="*/ 26607 h 1291973"/>
                  <a:gd name="csX239" fmla="*/ 498471 w 1132961"/>
                  <a:gd name="csY239" fmla="*/ 36841 h 1291973"/>
                  <a:gd name="csX240" fmla="*/ 504611 w 1132961"/>
                  <a:gd name="csY240" fmla="*/ 36841 h 1291973"/>
                  <a:gd name="csX241" fmla="*/ 552709 w 1132961"/>
                  <a:gd name="csY241" fmla="*/ 56285 h 1291973"/>
                  <a:gd name="csX242" fmla="*/ 624344 w 1132961"/>
                  <a:gd name="csY242" fmla="*/ 63448 h 1291973"/>
                  <a:gd name="csX243" fmla="*/ 524055 w 1132961"/>
                  <a:gd name="csY243" fmla="*/ 397063 h 1291973"/>
                  <a:gd name="csX244" fmla="*/ 529172 w 1132961"/>
                  <a:gd name="csY244" fmla="*/ 388877 h 1291973"/>
                  <a:gd name="csX245" fmla="*/ 524055 w 1132961"/>
                  <a:gd name="csY245" fmla="*/ 397063 h 129197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  <a:cxn ang="0">
                    <a:pos x="csX118" y="csY118"/>
                  </a:cxn>
                  <a:cxn ang="0">
                    <a:pos x="csX119" y="csY119"/>
                  </a:cxn>
                  <a:cxn ang="0">
                    <a:pos x="csX120" y="csY120"/>
                  </a:cxn>
                  <a:cxn ang="0">
                    <a:pos x="csX121" y="csY121"/>
                  </a:cxn>
                  <a:cxn ang="0">
                    <a:pos x="csX122" y="csY122"/>
                  </a:cxn>
                  <a:cxn ang="0">
                    <a:pos x="csX123" y="csY123"/>
                  </a:cxn>
                  <a:cxn ang="0">
                    <a:pos x="csX124" y="csY124"/>
                  </a:cxn>
                  <a:cxn ang="0">
                    <a:pos x="csX125" y="csY125"/>
                  </a:cxn>
                  <a:cxn ang="0">
                    <a:pos x="csX126" y="csY126"/>
                  </a:cxn>
                  <a:cxn ang="0">
                    <a:pos x="csX127" y="csY127"/>
                  </a:cxn>
                  <a:cxn ang="0">
                    <a:pos x="csX128" y="csY128"/>
                  </a:cxn>
                  <a:cxn ang="0">
                    <a:pos x="csX129" y="csY129"/>
                  </a:cxn>
                  <a:cxn ang="0">
                    <a:pos x="csX130" y="csY130"/>
                  </a:cxn>
                  <a:cxn ang="0">
                    <a:pos x="csX131" y="csY131"/>
                  </a:cxn>
                  <a:cxn ang="0">
                    <a:pos x="csX132" y="csY132"/>
                  </a:cxn>
                  <a:cxn ang="0">
                    <a:pos x="csX133" y="csY133"/>
                  </a:cxn>
                  <a:cxn ang="0">
                    <a:pos x="csX134" y="csY134"/>
                  </a:cxn>
                  <a:cxn ang="0">
                    <a:pos x="csX135" y="csY135"/>
                  </a:cxn>
                  <a:cxn ang="0">
                    <a:pos x="csX136" y="csY136"/>
                  </a:cxn>
                  <a:cxn ang="0">
                    <a:pos x="csX137" y="csY137"/>
                  </a:cxn>
                  <a:cxn ang="0">
                    <a:pos x="csX138" y="csY138"/>
                  </a:cxn>
                  <a:cxn ang="0">
                    <a:pos x="csX139" y="csY139"/>
                  </a:cxn>
                  <a:cxn ang="0">
                    <a:pos x="csX140" y="csY140"/>
                  </a:cxn>
                  <a:cxn ang="0">
                    <a:pos x="csX141" y="csY141"/>
                  </a:cxn>
                  <a:cxn ang="0">
                    <a:pos x="csX142" y="csY142"/>
                  </a:cxn>
                  <a:cxn ang="0">
                    <a:pos x="csX143" y="csY143"/>
                  </a:cxn>
                  <a:cxn ang="0">
                    <a:pos x="csX144" y="csY144"/>
                  </a:cxn>
                  <a:cxn ang="0">
                    <a:pos x="csX145" y="csY145"/>
                  </a:cxn>
                  <a:cxn ang="0">
                    <a:pos x="csX146" y="csY146"/>
                  </a:cxn>
                  <a:cxn ang="0">
                    <a:pos x="csX147" y="csY147"/>
                  </a:cxn>
                  <a:cxn ang="0">
                    <a:pos x="csX148" y="csY148"/>
                  </a:cxn>
                  <a:cxn ang="0">
                    <a:pos x="csX149" y="csY149"/>
                  </a:cxn>
                  <a:cxn ang="0">
                    <a:pos x="csX150" y="csY150"/>
                  </a:cxn>
                  <a:cxn ang="0">
                    <a:pos x="csX151" y="csY151"/>
                  </a:cxn>
                  <a:cxn ang="0">
                    <a:pos x="csX152" y="csY152"/>
                  </a:cxn>
                  <a:cxn ang="0">
                    <a:pos x="csX153" y="csY153"/>
                  </a:cxn>
                  <a:cxn ang="0">
                    <a:pos x="csX154" y="csY154"/>
                  </a:cxn>
                  <a:cxn ang="0">
                    <a:pos x="csX155" y="csY155"/>
                  </a:cxn>
                  <a:cxn ang="0">
                    <a:pos x="csX156" y="csY156"/>
                  </a:cxn>
                  <a:cxn ang="0">
                    <a:pos x="csX157" y="csY157"/>
                  </a:cxn>
                  <a:cxn ang="0">
                    <a:pos x="csX158" y="csY158"/>
                  </a:cxn>
                  <a:cxn ang="0">
                    <a:pos x="csX159" y="csY159"/>
                  </a:cxn>
                  <a:cxn ang="0">
                    <a:pos x="csX160" y="csY160"/>
                  </a:cxn>
                  <a:cxn ang="0">
                    <a:pos x="csX161" y="csY161"/>
                  </a:cxn>
                  <a:cxn ang="0">
                    <a:pos x="csX162" y="csY162"/>
                  </a:cxn>
                  <a:cxn ang="0">
                    <a:pos x="csX163" y="csY163"/>
                  </a:cxn>
                  <a:cxn ang="0">
                    <a:pos x="csX164" y="csY164"/>
                  </a:cxn>
                  <a:cxn ang="0">
                    <a:pos x="csX165" y="csY165"/>
                  </a:cxn>
                  <a:cxn ang="0">
                    <a:pos x="csX166" y="csY166"/>
                  </a:cxn>
                  <a:cxn ang="0">
                    <a:pos x="csX167" y="csY167"/>
                  </a:cxn>
                  <a:cxn ang="0">
                    <a:pos x="csX168" y="csY168"/>
                  </a:cxn>
                  <a:cxn ang="0">
                    <a:pos x="csX169" y="csY169"/>
                  </a:cxn>
                  <a:cxn ang="0">
                    <a:pos x="csX170" y="csY170"/>
                  </a:cxn>
                  <a:cxn ang="0">
                    <a:pos x="csX171" y="csY171"/>
                  </a:cxn>
                  <a:cxn ang="0">
                    <a:pos x="csX172" y="csY172"/>
                  </a:cxn>
                  <a:cxn ang="0">
                    <a:pos x="csX173" y="csY173"/>
                  </a:cxn>
                  <a:cxn ang="0">
                    <a:pos x="csX174" y="csY174"/>
                  </a:cxn>
                  <a:cxn ang="0">
                    <a:pos x="csX175" y="csY175"/>
                  </a:cxn>
                  <a:cxn ang="0">
                    <a:pos x="csX176" y="csY176"/>
                  </a:cxn>
                  <a:cxn ang="0">
                    <a:pos x="csX177" y="csY177"/>
                  </a:cxn>
                  <a:cxn ang="0">
                    <a:pos x="csX178" y="csY178"/>
                  </a:cxn>
                  <a:cxn ang="0">
                    <a:pos x="csX179" y="csY179"/>
                  </a:cxn>
                  <a:cxn ang="0">
                    <a:pos x="csX180" y="csY180"/>
                  </a:cxn>
                  <a:cxn ang="0">
                    <a:pos x="csX181" y="csY181"/>
                  </a:cxn>
                  <a:cxn ang="0">
                    <a:pos x="csX182" y="csY182"/>
                  </a:cxn>
                  <a:cxn ang="0">
                    <a:pos x="csX183" y="csY183"/>
                  </a:cxn>
                  <a:cxn ang="0">
                    <a:pos x="csX184" y="csY184"/>
                  </a:cxn>
                  <a:cxn ang="0">
                    <a:pos x="csX185" y="csY185"/>
                  </a:cxn>
                  <a:cxn ang="0">
                    <a:pos x="csX186" y="csY186"/>
                  </a:cxn>
                  <a:cxn ang="0">
                    <a:pos x="csX187" y="csY187"/>
                  </a:cxn>
                  <a:cxn ang="0">
                    <a:pos x="csX188" y="csY188"/>
                  </a:cxn>
                  <a:cxn ang="0">
                    <a:pos x="csX189" y="csY189"/>
                  </a:cxn>
                  <a:cxn ang="0">
                    <a:pos x="csX190" y="csY190"/>
                  </a:cxn>
                  <a:cxn ang="0">
                    <a:pos x="csX191" y="csY191"/>
                  </a:cxn>
                  <a:cxn ang="0">
                    <a:pos x="csX192" y="csY192"/>
                  </a:cxn>
                  <a:cxn ang="0">
                    <a:pos x="csX193" y="csY193"/>
                  </a:cxn>
                  <a:cxn ang="0">
                    <a:pos x="csX194" y="csY194"/>
                  </a:cxn>
                  <a:cxn ang="0">
                    <a:pos x="csX195" y="csY195"/>
                  </a:cxn>
                  <a:cxn ang="0">
                    <a:pos x="csX196" y="csY196"/>
                  </a:cxn>
                  <a:cxn ang="0">
                    <a:pos x="csX197" y="csY197"/>
                  </a:cxn>
                  <a:cxn ang="0">
                    <a:pos x="csX198" y="csY198"/>
                  </a:cxn>
                  <a:cxn ang="0">
                    <a:pos x="csX199" y="csY199"/>
                  </a:cxn>
                  <a:cxn ang="0">
                    <a:pos x="csX200" y="csY200"/>
                  </a:cxn>
                  <a:cxn ang="0">
                    <a:pos x="csX201" y="csY201"/>
                  </a:cxn>
                  <a:cxn ang="0">
                    <a:pos x="csX202" y="csY202"/>
                  </a:cxn>
                  <a:cxn ang="0">
                    <a:pos x="csX203" y="csY203"/>
                  </a:cxn>
                  <a:cxn ang="0">
                    <a:pos x="csX204" y="csY204"/>
                  </a:cxn>
                  <a:cxn ang="0">
                    <a:pos x="csX205" y="csY205"/>
                  </a:cxn>
                  <a:cxn ang="0">
                    <a:pos x="csX206" y="csY206"/>
                  </a:cxn>
                  <a:cxn ang="0">
                    <a:pos x="csX207" y="csY207"/>
                  </a:cxn>
                  <a:cxn ang="0">
                    <a:pos x="csX208" y="csY208"/>
                  </a:cxn>
                  <a:cxn ang="0">
                    <a:pos x="csX209" y="csY209"/>
                  </a:cxn>
                  <a:cxn ang="0">
                    <a:pos x="csX210" y="csY210"/>
                  </a:cxn>
                  <a:cxn ang="0">
                    <a:pos x="csX211" y="csY211"/>
                  </a:cxn>
                  <a:cxn ang="0">
                    <a:pos x="csX212" y="csY212"/>
                  </a:cxn>
                  <a:cxn ang="0">
                    <a:pos x="csX213" y="csY213"/>
                  </a:cxn>
                  <a:cxn ang="0">
                    <a:pos x="csX214" y="csY214"/>
                  </a:cxn>
                  <a:cxn ang="0">
                    <a:pos x="csX215" y="csY215"/>
                  </a:cxn>
                  <a:cxn ang="0">
                    <a:pos x="csX216" y="csY216"/>
                  </a:cxn>
                  <a:cxn ang="0">
                    <a:pos x="csX217" y="csY217"/>
                  </a:cxn>
                  <a:cxn ang="0">
                    <a:pos x="csX218" y="csY218"/>
                  </a:cxn>
                  <a:cxn ang="0">
                    <a:pos x="csX219" y="csY219"/>
                  </a:cxn>
                  <a:cxn ang="0">
                    <a:pos x="csX220" y="csY220"/>
                  </a:cxn>
                  <a:cxn ang="0">
                    <a:pos x="csX221" y="csY221"/>
                  </a:cxn>
                  <a:cxn ang="0">
                    <a:pos x="csX222" y="csY222"/>
                  </a:cxn>
                  <a:cxn ang="0">
                    <a:pos x="csX223" y="csY223"/>
                  </a:cxn>
                  <a:cxn ang="0">
                    <a:pos x="csX224" y="csY224"/>
                  </a:cxn>
                  <a:cxn ang="0">
                    <a:pos x="csX225" y="csY225"/>
                  </a:cxn>
                  <a:cxn ang="0">
                    <a:pos x="csX226" y="csY226"/>
                  </a:cxn>
                  <a:cxn ang="0">
                    <a:pos x="csX227" y="csY227"/>
                  </a:cxn>
                  <a:cxn ang="0">
                    <a:pos x="csX228" y="csY228"/>
                  </a:cxn>
                  <a:cxn ang="0">
                    <a:pos x="csX229" y="csY229"/>
                  </a:cxn>
                  <a:cxn ang="0">
                    <a:pos x="csX230" y="csY230"/>
                  </a:cxn>
                  <a:cxn ang="0">
                    <a:pos x="csX231" y="csY231"/>
                  </a:cxn>
                  <a:cxn ang="0">
                    <a:pos x="csX232" y="csY232"/>
                  </a:cxn>
                  <a:cxn ang="0">
                    <a:pos x="csX233" y="csY233"/>
                  </a:cxn>
                  <a:cxn ang="0">
                    <a:pos x="csX234" y="csY234"/>
                  </a:cxn>
                  <a:cxn ang="0">
                    <a:pos x="csX235" y="csY235"/>
                  </a:cxn>
                  <a:cxn ang="0">
                    <a:pos x="csX236" y="csY236"/>
                  </a:cxn>
                  <a:cxn ang="0">
                    <a:pos x="csX237" y="csY237"/>
                  </a:cxn>
                  <a:cxn ang="0">
                    <a:pos x="csX238" y="csY238"/>
                  </a:cxn>
                  <a:cxn ang="0">
                    <a:pos x="csX239" y="csY239"/>
                  </a:cxn>
                  <a:cxn ang="0">
                    <a:pos x="csX240" y="csY240"/>
                  </a:cxn>
                  <a:cxn ang="0">
                    <a:pos x="csX241" y="csY241"/>
                  </a:cxn>
                  <a:cxn ang="0">
                    <a:pos x="csX242" y="csY242"/>
                  </a:cxn>
                  <a:cxn ang="0">
                    <a:pos x="csX243" y="csY243"/>
                  </a:cxn>
                  <a:cxn ang="0">
                    <a:pos x="csX244" y="csY244"/>
                  </a:cxn>
                  <a:cxn ang="0">
                    <a:pos x="csX245" y="csY245"/>
                  </a:cxn>
                </a:cxnLst>
                <a:rect l="l" t="t" r="r" b="b"/>
                <a:pathLst>
                  <a:path w="1132961" h="1291973">
                    <a:moveTo>
                      <a:pt x="866880" y="1088854"/>
                    </a:moveTo>
                    <a:cubicBezTo>
                      <a:pt x="854600" y="1096018"/>
                      <a:pt x="812642" y="1195284"/>
                      <a:pt x="822876" y="1208587"/>
                    </a:cubicBezTo>
                    <a:cubicBezTo>
                      <a:pt x="826969" y="1214728"/>
                      <a:pt x="846413" y="1214728"/>
                      <a:pt x="840273" y="1217798"/>
                    </a:cubicBezTo>
                    <a:cubicBezTo>
                      <a:pt x="835156" y="1220868"/>
                      <a:pt x="836179" y="1210634"/>
                      <a:pt x="833109" y="1217798"/>
                    </a:cubicBezTo>
                    <a:cubicBezTo>
                      <a:pt x="833109" y="1219844"/>
                      <a:pt x="831063" y="1221891"/>
                      <a:pt x="833109" y="1224961"/>
                    </a:cubicBezTo>
                    <a:cubicBezTo>
                      <a:pt x="835156" y="1233148"/>
                      <a:pt x="846413" y="1236218"/>
                      <a:pt x="849483" y="1244405"/>
                    </a:cubicBezTo>
                    <a:cubicBezTo>
                      <a:pt x="849483" y="1246452"/>
                      <a:pt x="846413" y="1244405"/>
                      <a:pt x="844366" y="1247475"/>
                    </a:cubicBezTo>
                    <a:cubicBezTo>
                      <a:pt x="839249" y="1250545"/>
                      <a:pt x="835156" y="1253615"/>
                      <a:pt x="832086" y="1257709"/>
                    </a:cubicBezTo>
                    <a:cubicBezTo>
                      <a:pt x="829016" y="1261802"/>
                      <a:pt x="827993" y="1267942"/>
                      <a:pt x="826969" y="1273059"/>
                    </a:cubicBezTo>
                    <a:cubicBezTo>
                      <a:pt x="826969" y="1279199"/>
                      <a:pt x="830039" y="1286363"/>
                      <a:pt x="826969" y="1291479"/>
                    </a:cubicBezTo>
                    <a:cubicBezTo>
                      <a:pt x="824922" y="1294550"/>
                      <a:pt x="821852" y="1282269"/>
                      <a:pt x="803432" y="1283293"/>
                    </a:cubicBezTo>
                    <a:cubicBezTo>
                      <a:pt x="782965" y="1285339"/>
                      <a:pt x="792175" y="1291479"/>
                      <a:pt x="764544" y="1279199"/>
                    </a:cubicBezTo>
                    <a:cubicBezTo>
                      <a:pt x="753287" y="1274083"/>
                      <a:pt x="750217" y="1253615"/>
                      <a:pt x="737937" y="1245428"/>
                    </a:cubicBezTo>
                    <a:cubicBezTo>
                      <a:pt x="720540" y="1235195"/>
                      <a:pt x="705189" y="1245428"/>
                      <a:pt x="685745" y="1237242"/>
                    </a:cubicBezTo>
                    <a:cubicBezTo>
                      <a:pt x="682675" y="1237242"/>
                      <a:pt x="679606" y="1235195"/>
                      <a:pt x="677559" y="1233148"/>
                    </a:cubicBezTo>
                    <a:cubicBezTo>
                      <a:pt x="673465" y="1230078"/>
                      <a:pt x="671418" y="1223938"/>
                      <a:pt x="667325" y="1221891"/>
                    </a:cubicBezTo>
                    <a:cubicBezTo>
                      <a:pt x="663232" y="1218821"/>
                      <a:pt x="659138" y="1221891"/>
                      <a:pt x="654022" y="1219844"/>
                    </a:cubicBezTo>
                    <a:cubicBezTo>
                      <a:pt x="634577" y="1212681"/>
                      <a:pt x="621274" y="1195284"/>
                      <a:pt x="599783" y="1189144"/>
                    </a:cubicBezTo>
                    <a:cubicBezTo>
                      <a:pt x="591597" y="1187097"/>
                      <a:pt x="581363" y="1196307"/>
                      <a:pt x="573176" y="1192214"/>
                    </a:cubicBezTo>
                    <a:cubicBezTo>
                      <a:pt x="571129" y="1192214"/>
                      <a:pt x="548615" y="1166630"/>
                      <a:pt x="549639" y="1162536"/>
                    </a:cubicBezTo>
                    <a:cubicBezTo>
                      <a:pt x="549639" y="1158443"/>
                      <a:pt x="555779" y="1156396"/>
                      <a:pt x="555779" y="1154349"/>
                    </a:cubicBezTo>
                    <a:cubicBezTo>
                      <a:pt x="555779" y="1151279"/>
                      <a:pt x="552709" y="1150256"/>
                      <a:pt x="552709" y="1147186"/>
                    </a:cubicBezTo>
                    <a:cubicBezTo>
                      <a:pt x="552709" y="1144116"/>
                      <a:pt x="554756" y="1138999"/>
                      <a:pt x="557826" y="1134906"/>
                    </a:cubicBezTo>
                    <a:cubicBezTo>
                      <a:pt x="560896" y="1130812"/>
                      <a:pt x="566013" y="1129789"/>
                      <a:pt x="570106" y="1126719"/>
                    </a:cubicBezTo>
                    <a:cubicBezTo>
                      <a:pt x="575223" y="1122625"/>
                      <a:pt x="579316" y="1108298"/>
                      <a:pt x="583410" y="1113415"/>
                    </a:cubicBezTo>
                    <a:cubicBezTo>
                      <a:pt x="585456" y="1116485"/>
                      <a:pt x="588526" y="1135929"/>
                      <a:pt x="596713" y="1134906"/>
                    </a:cubicBezTo>
                    <a:cubicBezTo>
                      <a:pt x="629461" y="1129789"/>
                      <a:pt x="596713" y="1106251"/>
                      <a:pt x="637648" y="1108298"/>
                    </a:cubicBezTo>
                    <a:cubicBezTo>
                      <a:pt x="647881" y="1108298"/>
                      <a:pt x="639694" y="1119555"/>
                      <a:pt x="645834" y="1122625"/>
                    </a:cubicBezTo>
                    <a:cubicBezTo>
                      <a:pt x="649928" y="1124672"/>
                      <a:pt x="655045" y="1119555"/>
                      <a:pt x="660161" y="1122625"/>
                    </a:cubicBezTo>
                    <a:cubicBezTo>
                      <a:pt x="663232" y="1122625"/>
                      <a:pt x="662208" y="1129789"/>
                      <a:pt x="664255" y="1130812"/>
                    </a:cubicBezTo>
                    <a:cubicBezTo>
                      <a:pt x="670395" y="1134906"/>
                      <a:pt x="677559" y="1138999"/>
                      <a:pt x="684722" y="1138999"/>
                    </a:cubicBezTo>
                    <a:cubicBezTo>
                      <a:pt x="691886" y="1138999"/>
                      <a:pt x="709283" y="1127742"/>
                      <a:pt x="709283" y="1127742"/>
                    </a:cubicBezTo>
                    <a:cubicBezTo>
                      <a:pt x="717470" y="1127742"/>
                      <a:pt x="732820" y="1132859"/>
                      <a:pt x="745100" y="1129789"/>
                    </a:cubicBezTo>
                    <a:cubicBezTo>
                      <a:pt x="768638" y="1124672"/>
                      <a:pt x="768638" y="1115462"/>
                      <a:pt x="780918" y="1108298"/>
                    </a:cubicBezTo>
                    <a:cubicBezTo>
                      <a:pt x="809572" y="1092948"/>
                      <a:pt x="789105" y="1114438"/>
                      <a:pt x="816736" y="1112392"/>
                    </a:cubicBezTo>
                    <a:cubicBezTo>
                      <a:pt x="836179" y="1112392"/>
                      <a:pt x="822876" y="1101135"/>
                      <a:pt x="830039" y="1092948"/>
                    </a:cubicBezTo>
                    <a:cubicBezTo>
                      <a:pt x="837203" y="1084761"/>
                      <a:pt x="833109" y="1101135"/>
                      <a:pt x="836179" y="1101135"/>
                    </a:cubicBezTo>
                    <a:cubicBezTo>
                      <a:pt x="853577" y="1097041"/>
                      <a:pt x="853577" y="1081691"/>
                      <a:pt x="868927" y="1092948"/>
                    </a:cubicBezTo>
                    <a:moveTo>
                      <a:pt x="232397" y="734772"/>
                    </a:moveTo>
                    <a:cubicBezTo>
                      <a:pt x="235467" y="748076"/>
                      <a:pt x="277425" y="745006"/>
                      <a:pt x="271285" y="766496"/>
                    </a:cubicBezTo>
                    <a:cubicBezTo>
                      <a:pt x="271285" y="772636"/>
                      <a:pt x="253888" y="770590"/>
                      <a:pt x="255935" y="776730"/>
                    </a:cubicBezTo>
                    <a:cubicBezTo>
                      <a:pt x="257981" y="782870"/>
                      <a:pt x="271285" y="781847"/>
                      <a:pt x="276402" y="786963"/>
                    </a:cubicBezTo>
                    <a:cubicBezTo>
                      <a:pt x="278449" y="789010"/>
                      <a:pt x="271285" y="790033"/>
                      <a:pt x="271285" y="793104"/>
                    </a:cubicBezTo>
                    <a:cubicBezTo>
                      <a:pt x="277425" y="827898"/>
                      <a:pt x="285612" y="778776"/>
                      <a:pt x="287659" y="824827"/>
                    </a:cubicBezTo>
                    <a:cubicBezTo>
                      <a:pt x="287659" y="841201"/>
                      <a:pt x="271285" y="847342"/>
                      <a:pt x="266168" y="860645"/>
                    </a:cubicBezTo>
                    <a:cubicBezTo>
                      <a:pt x="261051" y="872925"/>
                      <a:pt x="275378" y="872925"/>
                      <a:pt x="277425" y="884183"/>
                    </a:cubicBezTo>
                    <a:cubicBezTo>
                      <a:pt x="277425" y="888276"/>
                      <a:pt x="272308" y="892369"/>
                      <a:pt x="272308" y="896463"/>
                    </a:cubicBezTo>
                    <a:cubicBezTo>
                      <a:pt x="269238" y="928187"/>
                      <a:pt x="272308" y="972191"/>
                      <a:pt x="254911" y="1003915"/>
                    </a:cubicBezTo>
                    <a:cubicBezTo>
                      <a:pt x="254911" y="1005962"/>
                      <a:pt x="254911" y="1000845"/>
                      <a:pt x="252865" y="999822"/>
                    </a:cubicBezTo>
                    <a:cubicBezTo>
                      <a:pt x="239561" y="994705"/>
                      <a:pt x="222164" y="981402"/>
                      <a:pt x="205790" y="982425"/>
                    </a:cubicBezTo>
                    <a:cubicBezTo>
                      <a:pt x="202720" y="982425"/>
                      <a:pt x="212954" y="986518"/>
                      <a:pt x="212954" y="989588"/>
                    </a:cubicBezTo>
                    <a:cubicBezTo>
                      <a:pt x="212954" y="993682"/>
                      <a:pt x="206813" y="995729"/>
                      <a:pt x="205790" y="999822"/>
                    </a:cubicBezTo>
                    <a:cubicBezTo>
                      <a:pt x="199650" y="1022336"/>
                      <a:pt x="215000" y="1018243"/>
                      <a:pt x="188393" y="1030523"/>
                    </a:cubicBezTo>
                    <a:cubicBezTo>
                      <a:pt x="150529" y="1047920"/>
                      <a:pt x="174066" y="1012102"/>
                      <a:pt x="155645" y="1004939"/>
                    </a:cubicBezTo>
                    <a:cubicBezTo>
                      <a:pt x="150529" y="1002892"/>
                      <a:pt x="146435" y="1011079"/>
                      <a:pt x="140295" y="1011079"/>
                    </a:cubicBezTo>
                    <a:cubicBezTo>
                      <a:pt x="134155" y="1011079"/>
                      <a:pt x="151552" y="1011079"/>
                      <a:pt x="152575" y="1004939"/>
                    </a:cubicBezTo>
                    <a:cubicBezTo>
                      <a:pt x="152575" y="997775"/>
                      <a:pt x="143365" y="994705"/>
                      <a:pt x="141318" y="988565"/>
                    </a:cubicBezTo>
                    <a:cubicBezTo>
                      <a:pt x="135178" y="969121"/>
                      <a:pt x="149505" y="956841"/>
                      <a:pt x="151552" y="940467"/>
                    </a:cubicBezTo>
                    <a:cubicBezTo>
                      <a:pt x="151552" y="933304"/>
                      <a:pt x="148482" y="928187"/>
                      <a:pt x="151552" y="921024"/>
                    </a:cubicBezTo>
                    <a:cubicBezTo>
                      <a:pt x="151552" y="914883"/>
                      <a:pt x="162809" y="912836"/>
                      <a:pt x="160762" y="906696"/>
                    </a:cubicBezTo>
                    <a:cubicBezTo>
                      <a:pt x="160762" y="901579"/>
                      <a:pt x="149505" y="906696"/>
                      <a:pt x="146435" y="902603"/>
                    </a:cubicBezTo>
                    <a:cubicBezTo>
                      <a:pt x="143365" y="897486"/>
                      <a:pt x="148482" y="892369"/>
                      <a:pt x="148482" y="887252"/>
                    </a:cubicBezTo>
                    <a:cubicBezTo>
                      <a:pt x="148482" y="882136"/>
                      <a:pt x="144388" y="887252"/>
                      <a:pt x="145412" y="885206"/>
                    </a:cubicBezTo>
                    <a:cubicBezTo>
                      <a:pt x="147458" y="882136"/>
                      <a:pt x="153599" y="883159"/>
                      <a:pt x="154622" y="879066"/>
                    </a:cubicBezTo>
                    <a:cubicBezTo>
                      <a:pt x="158715" y="869856"/>
                      <a:pt x="144388" y="822781"/>
                      <a:pt x="138248" y="815617"/>
                    </a:cubicBezTo>
                    <a:cubicBezTo>
                      <a:pt x="126991" y="803337"/>
                      <a:pt x="118804" y="844272"/>
                      <a:pt x="121874" y="796174"/>
                    </a:cubicBezTo>
                    <a:cubicBezTo>
                      <a:pt x="121874" y="789010"/>
                      <a:pt x="130061" y="784917"/>
                      <a:pt x="130061" y="777753"/>
                    </a:cubicBezTo>
                    <a:cubicBezTo>
                      <a:pt x="130061" y="773660"/>
                      <a:pt x="125968" y="769566"/>
                      <a:pt x="130061" y="767520"/>
                    </a:cubicBezTo>
                    <a:cubicBezTo>
                      <a:pt x="130061" y="767520"/>
                      <a:pt x="138248" y="786963"/>
                      <a:pt x="154622" y="786963"/>
                    </a:cubicBezTo>
                    <a:cubicBezTo>
                      <a:pt x="168949" y="786963"/>
                      <a:pt x="222164" y="745006"/>
                      <a:pt x="230351" y="733749"/>
                    </a:cubicBezTo>
                    <a:moveTo>
                      <a:pt x="628438" y="63448"/>
                    </a:moveTo>
                    <a:cubicBezTo>
                      <a:pt x="626391" y="82892"/>
                      <a:pt x="602854" y="78798"/>
                      <a:pt x="600807" y="94149"/>
                    </a:cubicBezTo>
                    <a:cubicBezTo>
                      <a:pt x="598760" y="105406"/>
                      <a:pt x="621274" y="103359"/>
                      <a:pt x="625367" y="107453"/>
                    </a:cubicBezTo>
                    <a:cubicBezTo>
                      <a:pt x="632531" y="113593"/>
                      <a:pt x="614110" y="120756"/>
                      <a:pt x="611040" y="129966"/>
                    </a:cubicBezTo>
                    <a:cubicBezTo>
                      <a:pt x="606947" y="142247"/>
                      <a:pt x="622297" y="129966"/>
                      <a:pt x="624344" y="134060"/>
                    </a:cubicBezTo>
                    <a:cubicBezTo>
                      <a:pt x="626391" y="139177"/>
                      <a:pt x="616157" y="151457"/>
                      <a:pt x="622297" y="155550"/>
                    </a:cubicBezTo>
                    <a:cubicBezTo>
                      <a:pt x="631507" y="161691"/>
                      <a:pt x="670395" y="184205"/>
                      <a:pt x="636624" y="182158"/>
                    </a:cubicBezTo>
                    <a:cubicBezTo>
                      <a:pt x="638671" y="177041"/>
                      <a:pt x="638671" y="173971"/>
                      <a:pt x="634577" y="168854"/>
                    </a:cubicBezTo>
                    <a:cubicBezTo>
                      <a:pt x="616157" y="151457"/>
                      <a:pt x="617181" y="159644"/>
                      <a:pt x="606947" y="172948"/>
                    </a:cubicBezTo>
                    <a:cubicBezTo>
                      <a:pt x="606947" y="172948"/>
                      <a:pt x="606947" y="170901"/>
                      <a:pt x="606947" y="170901"/>
                    </a:cubicBezTo>
                    <a:cubicBezTo>
                      <a:pt x="606947" y="161691"/>
                      <a:pt x="588526" y="159644"/>
                      <a:pt x="580340" y="162714"/>
                    </a:cubicBezTo>
                    <a:cubicBezTo>
                      <a:pt x="575223" y="165784"/>
                      <a:pt x="580340" y="176018"/>
                      <a:pt x="576246" y="180111"/>
                    </a:cubicBezTo>
                    <a:cubicBezTo>
                      <a:pt x="572153" y="184205"/>
                      <a:pt x="566013" y="180111"/>
                      <a:pt x="559872" y="183181"/>
                    </a:cubicBezTo>
                    <a:cubicBezTo>
                      <a:pt x="546569" y="189322"/>
                      <a:pt x="534288" y="204672"/>
                      <a:pt x="518938" y="206718"/>
                    </a:cubicBezTo>
                    <a:cubicBezTo>
                      <a:pt x="513821" y="206718"/>
                      <a:pt x="509728" y="202625"/>
                      <a:pt x="505634" y="206718"/>
                    </a:cubicBezTo>
                    <a:cubicBezTo>
                      <a:pt x="501541" y="206718"/>
                      <a:pt x="505634" y="213882"/>
                      <a:pt x="503588" y="216952"/>
                    </a:cubicBezTo>
                    <a:cubicBezTo>
                      <a:pt x="503588" y="220022"/>
                      <a:pt x="499494" y="224116"/>
                      <a:pt x="497447" y="226162"/>
                    </a:cubicBezTo>
                    <a:cubicBezTo>
                      <a:pt x="497447" y="226162"/>
                      <a:pt x="497447" y="224116"/>
                      <a:pt x="499494" y="224116"/>
                    </a:cubicBezTo>
                    <a:cubicBezTo>
                      <a:pt x="504611" y="224116"/>
                      <a:pt x="499494" y="234349"/>
                      <a:pt x="504611" y="236396"/>
                    </a:cubicBezTo>
                    <a:cubicBezTo>
                      <a:pt x="509728" y="238443"/>
                      <a:pt x="507681" y="230256"/>
                      <a:pt x="509728" y="232302"/>
                    </a:cubicBezTo>
                    <a:cubicBezTo>
                      <a:pt x="511774" y="236396"/>
                      <a:pt x="515868" y="243559"/>
                      <a:pt x="511774" y="246629"/>
                    </a:cubicBezTo>
                    <a:cubicBezTo>
                      <a:pt x="509728" y="246629"/>
                      <a:pt x="508704" y="249700"/>
                      <a:pt x="509728" y="251746"/>
                    </a:cubicBezTo>
                    <a:cubicBezTo>
                      <a:pt x="509728" y="251746"/>
                      <a:pt x="512798" y="251746"/>
                      <a:pt x="514845" y="251746"/>
                    </a:cubicBezTo>
                    <a:cubicBezTo>
                      <a:pt x="520985" y="256863"/>
                      <a:pt x="530195" y="259933"/>
                      <a:pt x="531218" y="266073"/>
                    </a:cubicBezTo>
                    <a:cubicBezTo>
                      <a:pt x="537358" y="292681"/>
                      <a:pt x="513821" y="282447"/>
                      <a:pt x="507681" y="298821"/>
                    </a:cubicBezTo>
                    <a:cubicBezTo>
                      <a:pt x="505634" y="303938"/>
                      <a:pt x="517915" y="355106"/>
                      <a:pt x="520985" y="361246"/>
                    </a:cubicBezTo>
                    <a:cubicBezTo>
                      <a:pt x="527125" y="370456"/>
                      <a:pt x="593643" y="418554"/>
                      <a:pt x="606947" y="426741"/>
                    </a:cubicBezTo>
                    <a:cubicBezTo>
                      <a:pt x="620250" y="434928"/>
                      <a:pt x="624344" y="429811"/>
                      <a:pt x="636624" y="440045"/>
                    </a:cubicBezTo>
                    <a:cubicBezTo>
                      <a:pt x="649928" y="451301"/>
                      <a:pt x="668348" y="527030"/>
                      <a:pt x="678582" y="546474"/>
                    </a:cubicBezTo>
                    <a:cubicBezTo>
                      <a:pt x="688816" y="566941"/>
                      <a:pt x="711329" y="585361"/>
                      <a:pt x="728727" y="598665"/>
                    </a:cubicBezTo>
                    <a:cubicBezTo>
                      <a:pt x="734867" y="602759"/>
                      <a:pt x="743054" y="603782"/>
                      <a:pt x="748170" y="607875"/>
                    </a:cubicBezTo>
                    <a:cubicBezTo>
                      <a:pt x="751241" y="609922"/>
                      <a:pt x="748170" y="616062"/>
                      <a:pt x="750217" y="617086"/>
                    </a:cubicBezTo>
                    <a:cubicBezTo>
                      <a:pt x="775801" y="643693"/>
                      <a:pt x="824922" y="635506"/>
                      <a:pt x="855623" y="630389"/>
                    </a:cubicBezTo>
                    <a:cubicBezTo>
                      <a:pt x="862787" y="630389"/>
                      <a:pt x="877114" y="619132"/>
                      <a:pt x="885300" y="628343"/>
                    </a:cubicBezTo>
                    <a:cubicBezTo>
                      <a:pt x="908838" y="654950"/>
                      <a:pt x="837203" y="665184"/>
                      <a:pt x="874044" y="689744"/>
                    </a:cubicBezTo>
                    <a:cubicBezTo>
                      <a:pt x="908838" y="713281"/>
                      <a:pt x="956936" y="711235"/>
                      <a:pt x="991730" y="728632"/>
                    </a:cubicBezTo>
                    <a:cubicBezTo>
                      <a:pt x="1004010" y="735795"/>
                      <a:pt x="1009127" y="746029"/>
                      <a:pt x="1023454" y="751146"/>
                    </a:cubicBezTo>
                    <a:cubicBezTo>
                      <a:pt x="1034711" y="756263"/>
                      <a:pt x="1066435" y="760356"/>
                      <a:pt x="1076669" y="768543"/>
                    </a:cubicBezTo>
                    <a:cubicBezTo>
                      <a:pt x="1080762" y="771613"/>
                      <a:pt x="1076669" y="777753"/>
                      <a:pt x="1079739" y="780823"/>
                    </a:cubicBezTo>
                    <a:cubicBezTo>
                      <a:pt x="1090996" y="797197"/>
                      <a:pt x="1121697" y="794127"/>
                      <a:pt x="1131930" y="827898"/>
                    </a:cubicBezTo>
                    <a:cubicBezTo>
                      <a:pt x="1136024" y="840178"/>
                      <a:pt x="1126813" y="836084"/>
                      <a:pt x="1123743" y="845295"/>
                    </a:cubicBezTo>
                    <a:cubicBezTo>
                      <a:pt x="1121697" y="850411"/>
                      <a:pt x="1123743" y="868832"/>
                      <a:pt x="1120673" y="870879"/>
                    </a:cubicBezTo>
                    <a:cubicBezTo>
                      <a:pt x="1116580" y="873949"/>
                      <a:pt x="1110440" y="870879"/>
                      <a:pt x="1104300" y="867809"/>
                    </a:cubicBezTo>
                    <a:cubicBezTo>
                      <a:pt x="1074622" y="856552"/>
                      <a:pt x="1086902" y="839155"/>
                      <a:pt x="1071552" y="818688"/>
                    </a:cubicBezTo>
                    <a:cubicBezTo>
                      <a:pt x="1063365" y="807431"/>
                      <a:pt x="1034711" y="818688"/>
                      <a:pt x="1020384" y="813571"/>
                    </a:cubicBezTo>
                    <a:cubicBezTo>
                      <a:pt x="1000940" y="806407"/>
                      <a:pt x="990707" y="784917"/>
                      <a:pt x="972286" y="804360"/>
                    </a:cubicBezTo>
                    <a:cubicBezTo>
                      <a:pt x="970240" y="807431"/>
                      <a:pt x="946702" y="855528"/>
                      <a:pt x="946702" y="857575"/>
                    </a:cubicBezTo>
                    <a:cubicBezTo>
                      <a:pt x="946702" y="860645"/>
                      <a:pt x="951819" y="863715"/>
                      <a:pt x="950796" y="866785"/>
                    </a:cubicBezTo>
                    <a:cubicBezTo>
                      <a:pt x="946702" y="885206"/>
                      <a:pt x="927258" y="884183"/>
                      <a:pt x="943632" y="905673"/>
                    </a:cubicBezTo>
                    <a:cubicBezTo>
                      <a:pt x="952842" y="916930"/>
                      <a:pt x="955913" y="905673"/>
                      <a:pt x="967169" y="909766"/>
                    </a:cubicBezTo>
                    <a:cubicBezTo>
                      <a:pt x="978426" y="913860"/>
                      <a:pt x="986613" y="925117"/>
                      <a:pt x="996847" y="930234"/>
                    </a:cubicBezTo>
                    <a:cubicBezTo>
                      <a:pt x="1000940" y="932280"/>
                      <a:pt x="1006057" y="930234"/>
                      <a:pt x="1008104" y="934327"/>
                    </a:cubicBezTo>
                    <a:cubicBezTo>
                      <a:pt x="1010150" y="937397"/>
                      <a:pt x="1004010" y="941491"/>
                      <a:pt x="1004010" y="944561"/>
                    </a:cubicBezTo>
                    <a:cubicBezTo>
                      <a:pt x="1004010" y="971168"/>
                      <a:pt x="1017314" y="946607"/>
                      <a:pt x="1015267" y="981402"/>
                    </a:cubicBezTo>
                    <a:cubicBezTo>
                      <a:pt x="1015267" y="1001869"/>
                      <a:pt x="976380" y="993682"/>
                      <a:pt x="958982" y="1014149"/>
                    </a:cubicBezTo>
                    <a:cubicBezTo>
                      <a:pt x="946702" y="1028476"/>
                      <a:pt x="963076" y="1042803"/>
                      <a:pt x="958982" y="1060200"/>
                    </a:cubicBezTo>
                    <a:cubicBezTo>
                      <a:pt x="955913" y="1074527"/>
                      <a:pt x="946702" y="1070434"/>
                      <a:pt x="936468" y="1078621"/>
                    </a:cubicBezTo>
                    <a:cubicBezTo>
                      <a:pt x="912931" y="1099088"/>
                      <a:pt x="929305" y="1145139"/>
                      <a:pt x="882231" y="1131835"/>
                    </a:cubicBezTo>
                    <a:cubicBezTo>
                      <a:pt x="873020" y="1128765"/>
                      <a:pt x="861763" y="1104205"/>
                      <a:pt x="867904" y="1092948"/>
                    </a:cubicBezTo>
                    <a:cubicBezTo>
                      <a:pt x="871997" y="1086808"/>
                      <a:pt x="881207" y="1087831"/>
                      <a:pt x="886324" y="1083738"/>
                    </a:cubicBezTo>
                    <a:cubicBezTo>
                      <a:pt x="889394" y="1079644"/>
                      <a:pt x="889394" y="1074527"/>
                      <a:pt x="890417" y="1069411"/>
                    </a:cubicBezTo>
                    <a:cubicBezTo>
                      <a:pt x="890417" y="1064294"/>
                      <a:pt x="895534" y="1061224"/>
                      <a:pt x="894511" y="1056107"/>
                    </a:cubicBezTo>
                    <a:cubicBezTo>
                      <a:pt x="894511" y="1049967"/>
                      <a:pt x="884277" y="1047920"/>
                      <a:pt x="885300" y="1041780"/>
                    </a:cubicBezTo>
                    <a:cubicBezTo>
                      <a:pt x="889394" y="1024383"/>
                      <a:pt x="911908" y="1033593"/>
                      <a:pt x="919072" y="1024383"/>
                    </a:cubicBezTo>
                    <a:cubicBezTo>
                      <a:pt x="935445" y="1004939"/>
                      <a:pt x="916001" y="1001869"/>
                      <a:pt x="908838" y="991635"/>
                    </a:cubicBezTo>
                    <a:cubicBezTo>
                      <a:pt x="900651" y="980378"/>
                      <a:pt x="904745" y="964004"/>
                      <a:pt x="899628" y="951724"/>
                    </a:cubicBezTo>
                    <a:cubicBezTo>
                      <a:pt x="896558" y="943537"/>
                      <a:pt x="892464" y="937397"/>
                      <a:pt x="888371" y="931257"/>
                    </a:cubicBezTo>
                    <a:cubicBezTo>
                      <a:pt x="888371" y="929210"/>
                      <a:pt x="883254" y="929210"/>
                      <a:pt x="881207" y="927163"/>
                    </a:cubicBezTo>
                    <a:cubicBezTo>
                      <a:pt x="863810" y="901579"/>
                      <a:pt x="881207" y="916930"/>
                      <a:pt x="870974" y="888276"/>
                    </a:cubicBezTo>
                    <a:cubicBezTo>
                      <a:pt x="856647" y="851435"/>
                      <a:pt x="847436" y="869856"/>
                      <a:pt x="818782" y="871902"/>
                    </a:cubicBezTo>
                    <a:cubicBezTo>
                      <a:pt x="818782" y="871902"/>
                      <a:pt x="818782" y="868832"/>
                      <a:pt x="818782" y="866785"/>
                    </a:cubicBezTo>
                    <a:cubicBezTo>
                      <a:pt x="814689" y="862692"/>
                      <a:pt x="810595" y="858599"/>
                      <a:pt x="804455" y="855528"/>
                    </a:cubicBezTo>
                    <a:cubicBezTo>
                      <a:pt x="798315" y="852458"/>
                      <a:pt x="787058" y="855528"/>
                      <a:pt x="782965" y="848365"/>
                    </a:cubicBezTo>
                    <a:cubicBezTo>
                      <a:pt x="778871" y="841201"/>
                      <a:pt x="791152" y="835061"/>
                      <a:pt x="790128" y="826874"/>
                    </a:cubicBezTo>
                    <a:cubicBezTo>
                      <a:pt x="789105" y="818688"/>
                      <a:pt x="782965" y="812547"/>
                      <a:pt x="779895" y="806407"/>
                    </a:cubicBezTo>
                    <a:cubicBezTo>
                      <a:pt x="756357" y="774683"/>
                      <a:pt x="753287" y="818688"/>
                      <a:pt x="725657" y="809477"/>
                    </a:cubicBezTo>
                    <a:cubicBezTo>
                      <a:pt x="722586" y="809477"/>
                      <a:pt x="744077" y="793104"/>
                      <a:pt x="733843" y="785940"/>
                    </a:cubicBezTo>
                    <a:cubicBezTo>
                      <a:pt x="699049" y="761379"/>
                      <a:pt x="733843" y="785940"/>
                      <a:pt x="694956" y="781847"/>
                    </a:cubicBezTo>
                    <a:cubicBezTo>
                      <a:pt x="691886" y="781847"/>
                      <a:pt x="694956" y="775706"/>
                      <a:pt x="694956" y="773660"/>
                    </a:cubicBezTo>
                    <a:cubicBezTo>
                      <a:pt x="690862" y="762403"/>
                      <a:pt x="671418" y="731702"/>
                      <a:pt x="661185" y="727608"/>
                    </a:cubicBezTo>
                    <a:cubicBezTo>
                      <a:pt x="635601" y="718398"/>
                      <a:pt x="655045" y="735795"/>
                      <a:pt x="646858" y="734772"/>
                    </a:cubicBezTo>
                    <a:cubicBezTo>
                      <a:pt x="638671" y="732725"/>
                      <a:pt x="630484" y="722492"/>
                      <a:pt x="621274" y="723515"/>
                    </a:cubicBezTo>
                    <a:cubicBezTo>
                      <a:pt x="613087" y="725562"/>
                      <a:pt x="605924" y="736819"/>
                      <a:pt x="597737" y="734772"/>
                    </a:cubicBezTo>
                    <a:cubicBezTo>
                      <a:pt x="589550" y="732725"/>
                      <a:pt x="589550" y="720445"/>
                      <a:pt x="584433" y="714305"/>
                    </a:cubicBezTo>
                    <a:cubicBezTo>
                      <a:pt x="577269" y="708165"/>
                      <a:pt x="560896" y="710211"/>
                      <a:pt x="554756" y="706118"/>
                    </a:cubicBezTo>
                    <a:lnTo>
                      <a:pt x="540429" y="685651"/>
                    </a:lnTo>
                    <a:cubicBezTo>
                      <a:pt x="533265" y="679511"/>
                      <a:pt x="523031" y="678487"/>
                      <a:pt x="516891" y="672347"/>
                    </a:cubicBezTo>
                    <a:cubicBezTo>
                      <a:pt x="505634" y="654950"/>
                      <a:pt x="518938" y="658020"/>
                      <a:pt x="505634" y="647786"/>
                    </a:cubicBezTo>
                    <a:cubicBezTo>
                      <a:pt x="499494" y="642670"/>
                      <a:pt x="493354" y="639600"/>
                      <a:pt x="486190" y="635506"/>
                    </a:cubicBezTo>
                    <a:cubicBezTo>
                      <a:pt x="484144" y="635506"/>
                      <a:pt x="480050" y="637553"/>
                      <a:pt x="478004" y="635506"/>
                    </a:cubicBezTo>
                    <a:cubicBezTo>
                      <a:pt x="467770" y="627319"/>
                      <a:pt x="467770" y="610945"/>
                      <a:pt x="456513" y="601735"/>
                    </a:cubicBezTo>
                    <a:cubicBezTo>
                      <a:pt x="438093" y="586385"/>
                      <a:pt x="426836" y="597642"/>
                      <a:pt x="407392" y="590478"/>
                    </a:cubicBezTo>
                    <a:cubicBezTo>
                      <a:pt x="404322" y="590478"/>
                      <a:pt x="412509" y="586385"/>
                      <a:pt x="414555" y="584338"/>
                    </a:cubicBezTo>
                    <a:cubicBezTo>
                      <a:pt x="420695" y="576151"/>
                      <a:pt x="408415" y="563871"/>
                      <a:pt x="406368" y="560801"/>
                    </a:cubicBezTo>
                    <a:cubicBezTo>
                      <a:pt x="404322" y="558754"/>
                      <a:pt x="400228" y="560801"/>
                      <a:pt x="398182" y="558754"/>
                    </a:cubicBezTo>
                    <a:cubicBezTo>
                      <a:pt x="395111" y="554661"/>
                      <a:pt x="395111" y="549544"/>
                      <a:pt x="391018" y="546474"/>
                    </a:cubicBezTo>
                    <a:cubicBezTo>
                      <a:pt x="385901" y="542381"/>
                      <a:pt x="376691" y="546474"/>
                      <a:pt x="372598" y="539310"/>
                    </a:cubicBezTo>
                    <a:cubicBezTo>
                      <a:pt x="369527" y="535217"/>
                      <a:pt x="378738" y="528053"/>
                      <a:pt x="372598" y="524983"/>
                    </a:cubicBezTo>
                    <a:cubicBezTo>
                      <a:pt x="366457" y="519866"/>
                      <a:pt x="357247" y="524983"/>
                      <a:pt x="349060" y="522936"/>
                    </a:cubicBezTo>
                    <a:cubicBezTo>
                      <a:pt x="343943" y="520890"/>
                      <a:pt x="352130" y="512703"/>
                      <a:pt x="352130" y="506563"/>
                    </a:cubicBezTo>
                    <a:cubicBezTo>
                      <a:pt x="355200" y="487119"/>
                      <a:pt x="352130" y="480979"/>
                      <a:pt x="341897" y="464605"/>
                    </a:cubicBezTo>
                    <a:cubicBezTo>
                      <a:pt x="321430" y="435951"/>
                      <a:pt x="335757" y="410367"/>
                      <a:pt x="312219" y="387853"/>
                    </a:cubicBezTo>
                    <a:cubicBezTo>
                      <a:pt x="310173" y="384783"/>
                      <a:pt x="306079" y="383760"/>
                      <a:pt x="304032" y="382736"/>
                    </a:cubicBezTo>
                    <a:cubicBezTo>
                      <a:pt x="304032" y="382736"/>
                      <a:pt x="301986" y="385806"/>
                      <a:pt x="300962" y="384783"/>
                    </a:cubicBezTo>
                    <a:cubicBezTo>
                      <a:pt x="295846" y="382736"/>
                      <a:pt x="292775" y="376596"/>
                      <a:pt x="288682" y="376596"/>
                    </a:cubicBezTo>
                    <a:cubicBezTo>
                      <a:pt x="284589" y="376596"/>
                      <a:pt x="291752" y="384783"/>
                      <a:pt x="288682" y="384783"/>
                    </a:cubicBezTo>
                    <a:cubicBezTo>
                      <a:pt x="280495" y="382736"/>
                      <a:pt x="275378" y="376596"/>
                      <a:pt x="268215" y="372503"/>
                    </a:cubicBezTo>
                    <a:cubicBezTo>
                      <a:pt x="265145" y="370456"/>
                      <a:pt x="241608" y="345895"/>
                      <a:pt x="233421" y="345895"/>
                    </a:cubicBezTo>
                    <a:cubicBezTo>
                      <a:pt x="225234" y="345895"/>
                      <a:pt x="233421" y="351012"/>
                      <a:pt x="233421" y="352036"/>
                    </a:cubicBezTo>
                    <a:cubicBezTo>
                      <a:pt x="233421" y="353059"/>
                      <a:pt x="228304" y="352036"/>
                      <a:pt x="227281" y="349989"/>
                    </a:cubicBezTo>
                    <a:cubicBezTo>
                      <a:pt x="222164" y="343849"/>
                      <a:pt x="202720" y="334638"/>
                      <a:pt x="192486" y="334638"/>
                    </a:cubicBezTo>
                    <a:cubicBezTo>
                      <a:pt x="182253" y="334638"/>
                      <a:pt x="163832" y="348965"/>
                      <a:pt x="161786" y="353059"/>
                    </a:cubicBezTo>
                    <a:cubicBezTo>
                      <a:pt x="159739" y="357152"/>
                      <a:pt x="161786" y="362269"/>
                      <a:pt x="159739" y="365339"/>
                    </a:cubicBezTo>
                    <a:cubicBezTo>
                      <a:pt x="156669" y="369433"/>
                      <a:pt x="149505" y="368409"/>
                      <a:pt x="146435" y="371479"/>
                    </a:cubicBezTo>
                    <a:cubicBezTo>
                      <a:pt x="139272" y="378643"/>
                      <a:pt x="135178" y="393993"/>
                      <a:pt x="126991" y="400133"/>
                    </a:cubicBezTo>
                    <a:cubicBezTo>
                      <a:pt x="114711" y="412414"/>
                      <a:pt x="92197" y="411390"/>
                      <a:pt x="77870" y="413437"/>
                    </a:cubicBezTo>
                    <a:cubicBezTo>
                      <a:pt x="72753" y="396040"/>
                      <a:pt x="105501" y="374549"/>
                      <a:pt x="91174" y="363293"/>
                    </a:cubicBezTo>
                    <a:cubicBezTo>
                      <a:pt x="86057" y="360222"/>
                      <a:pt x="79917" y="363293"/>
                      <a:pt x="73777" y="365339"/>
                    </a:cubicBezTo>
                    <a:cubicBezTo>
                      <a:pt x="67636" y="365339"/>
                      <a:pt x="61496" y="368409"/>
                      <a:pt x="55356" y="365339"/>
                    </a:cubicBezTo>
                    <a:cubicBezTo>
                      <a:pt x="45123" y="362269"/>
                      <a:pt x="19539" y="343849"/>
                      <a:pt x="20562" y="330545"/>
                    </a:cubicBezTo>
                    <a:cubicBezTo>
                      <a:pt x="20562" y="328498"/>
                      <a:pt x="25679" y="328498"/>
                      <a:pt x="25679" y="326452"/>
                    </a:cubicBezTo>
                    <a:cubicBezTo>
                      <a:pt x="25679" y="323381"/>
                      <a:pt x="15445" y="320311"/>
                      <a:pt x="17492" y="315195"/>
                    </a:cubicBezTo>
                    <a:cubicBezTo>
                      <a:pt x="21585" y="311101"/>
                      <a:pt x="25679" y="308031"/>
                      <a:pt x="28749" y="303938"/>
                    </a:cubicBezTo>
                    <a:cubicBezTo>
                      <a:pt x="28749" y="303938"/>
                      <a:pt x="26702" y="300868"/>
                      <a:pt x="28749" y="298821"/>
                    </a:cubicBezTo>
                    <a:cubicBezTo>
                      <a:pt x="28749" y="295751"/>
                      <a:pt x="37959" y="300868"/>
                      <a:pt x="38982" y="298821"/>
                    </a:cubicBezTo>
                    <a:cubicBezTo>
                      <a:pt x="38982" y="290634"/>
                      <a:pt x="38982" y="283470"/>
                      <a:pt x="34889" y="277330"/>
                    </a:cubicBezTo>
                    <a:cubicBezTo>
                      <a:pt x="29772" y="269143"/>
                      <a:pt x="-1952" y="256863"/>
                      <a:pt x="95" y="241513"/>
                    </a:cubicBezTo>
                    <a:cubicBezTo>
                      <a:pt x="95" y="236396"/>
                      <a:pt x="8282" y="236396"/>
                      <a:pt x="13398" y="235373"/>
                    </a:cubicBezTo>
                    <a:cubicBezTo>
                      <a:pt x="16468" y="235373"/>
                      <a:pt x="18515" y="241513"/>
                      <a:pt x="21585" y="240489"/>
                    </a:cubicBezTo>
                    <a:cubicBezTo>
                      <a:pt x="26702" y="240489"/>
                      <a:pt x="57403" y="214905"/>
                      <a:pt x="52286" y="205695"/>
                    </a:cubicBezTo>
                    <a:cubicBezTo>
                      <a:pt x="49216" y="199555"/>
                      <a:pt x="40006" y="198532"/>
                      <a:pt x="36936" y="192391"/>
                    </a:cubicBezTo>
                    <a:cubicBezTo>
                      <a:pt x="33866" y="188298"/>
                      <a:pt x="36936" y="182158"/>
                      <a:pt x="36936" y="178064"/>
                    </a:cubicBezTo>
                    <a:cubicBezTo>
                      <a:pt x="23632" y="154527"/>
                      <a:pt x="-1952" y="166807"/>
                      <a:pt x="43076" y="140200"/>
                    </a:cubicBezTo>
                    <a:cubicBezTo>
                      <a:pt x="52286" y="157597"/>
                      <a:pt x="78893" y="138154"/>
                      <a:pt x="91174" y="135083"/>
                    </a:cubicBezTo>
                    <a:cubicBezTo>
                      <a:pt x="99361" y="133037"/>
                      <a:pt x="106524" y="144293"/>
                      <a:pt x="114711" y="144293"/>
                    </a:cubicBezTo>
                    <a:cubicBezTo>
                      <a:pt x="122898" y="144293"/>
                      <a:pt x="142342" y="116663"/>
                      <a:pt x="142342" y="111546"/>
                    </a:cubicBezTo>
                    <a:cubicBezTo>
                      <a:pt x="142342" y="106429"/>
                      <a:pt x="134155" y="104382"/>
                      <a:pt x="135178" y="101313"/>
                    </a:cubicBezTo>
                    <a:cubicBezTo>
                      <a:pt x="137225" y="95172"/>
                      <a:pt x="144388" y="93125"/>
                      <a:pt x="149505" y="90056"/>
                    </a:cubicBezTo>
                    <a:cubicBezTo>
                      <a:pt x="154622" y="85962"/>
                      <a:pt x="157692" y="81869"/>
                      <a:pt x="162809" y="78798"/>
                    </a:cubicBezTo>
                    <a:cubicBezTo>
                      <a:pt x="164856" y="78798"/>
                      <a:pt x="166902" y="75729"/>
                      <a:pt x="167926" y="76752"/>
                    </a:cubicBezTo>
                    <a:cubicBezTo>
                      <a:pt x="169972" y="82892"/>
                      <a:pt x="167926" y="88009"/>
                      <a:pt x="167926" y="94149"/>
                    </a:cubicBezTo>
                    <a:cubicBezTo>
                      <a:pt x="167926" y="100289"/>
                      <a:pt x="164856" y="101313"/>
                      <a:pt x="165879" y="104382"/>
                    </a:cubicBezTo>
                    <a:cubicBezTo>
                      <a:pt x="173042" y="116663"/>
                      <a:pt x="188393" y="119733"/>
                      <a:pt x="198626" y="123826"/>
                    </a:cubicBezTo>
                    <a:cubicBezTo>
                      <a:pt x="198626" y="123826"/>
                      <a:pt x="201697" y="125873"/>
                      <a:pt x="201697" y="127920"/>
                    </a:cubicBezTo>
                    <a:cubicBezTo>
                      <a:pt x="201697" y="132013"/>
                      <a:pt x="193510" y="135083"/>
                      <a:pt x="194533" y="138154"/>
                    </a:cubicBezTo>
                    <a:cubicBezTo>
                      <a:pt x="195556" y="141223"/>
                      <a:pt x="202720" y="140200"/>
                      <a:pt x="204767" y="143270"/>
                    </a:cubicBezTo>
                    <a:cubicBezTo>
                      <a:pt x="208860" y="148387"/>
                      <a:pt x="210907" y="164761"/>
                      <a:pt x="216024" y="159644"/>
                    </a:cubicBezTo>
                    <a:cubicBezTo>
                      <a:pt x="232397" y="147364"/>
                      <a:pt x="212954" y="151457"/>
                      <a:pt x="212954" y="141223"/>
                    </a:cubicBezTo>
                    <a:cubicBezTo>
                      <a:pt x="212954" y="119733"/>
                      <a:pt x="236491" y="114616"/>
                      <a:pt x="239561" y="97219"/>
                    </a:cubicBezTo>
                    <a:cubicBezTo>
                      <a:pt x="239561" y="95172"/>
                      <a:pt x="229327" y="69588"/>
                      <a:pt x="245701" y="72658"/>
                    </a:cubicBezTo>
                    <a:cubicBezTo>
                      <a:pt x="257981" y="74705"/>
                      <a:pt x="242631" y="94149"/>
                      <a:pt x="268215" y="99266"/>
                    </a:cubicBezTo>
                    <a:cubicBezTo>
                      <a:pt x="283565" y="104382"/>
                      <a:pt x="271285" y="84939"/>
                      <a:pt x="296869" y="90056"/>
                    </a:cubicBezTo>
                    <a:cubicBezTo>
                      <a:pt x="305056" y="90056"/>
                      <a:pt x="300962" y="106429"/>
                      <a:pt x="307103" y="110523"/>
                    </a:cubicBezTo>
                    <a:cubicBezTo>
                      <a:pt x="311196" y="112570"/>
                      <a:pt x="318359" y="108476"/>
                      <a:pt x="317336" y="104382"/>
                    </a:cubicBezTo>
                    <a:cubicBezTo>
                      <a:pt x="315290" y="101313"/>
                      <a:pt x="311196" y="99266"/>
                      <a:pt x="310173" y="96196"/>
                    </a:cubicBezTo>
                    <a:cubicBezTo>
                      <a:pt x="310173" y="92102"/>
                      <a:pt x="316313" y="89032"/>
                      <a:pt x="315290" y="85962"/>
                    </a:cubicBezTo>
                    <a:cubicBezTo>
                      <a:pt x="313243" y="80845"/>
                      <a:pt x="295846" y="70612"/>
                      <a:pt x="309149" y="61402"/>
                    </a:cubicBezTo>
                    <a:cubicBezTo>
                      <a:pt x="326546" y="49121"/>
                      <a:pt x="319383" y="76752"/>
                      <a:pt x="339850" y="71635"/>
                    </a:cubicBezTo>
                    <a:cubicBezTo>
                      <a:pt x="351107" y="67541"/>
                      <a:pt x="332687" y="54238"/>
                      <a:pt x="332687" y="52191"/>
                    </a:cubicBezTo>
                    <a:cubicBezTo>
                      <a:pt x="334733" y="48098"/>
                      <a:pt x="337803" y="45028"/>
                      <a:pt x="338827" y="41957"/>
                    </a:cubicBezTo>
                    <a:cubicBezTo>
                      <a:pt x="340873" y="37864"/>
                      <a:pt x="338827" y="33771"/>
                      <a:pt x="340873" y="29677"/>
                    </a:cubicBezTo>
                    <a:lnTo>
                      <a:pt x="340873" y="29677"/>
                    </a:lnTo>
                    <a:cubicBezTo>
                      <a:pt x="356224" y="37864"/>
                      <a:pt x="342920" y="27631"/>
                      <a:pt x="358271" y="29677"/>
                    </a:cubicBezTo>
                    <a:cubicBezTo>
                      <a:pt x="366457" y="29677"/>
                      <a:pt x="373621" y="51168"/>
                      <a:pt x="388971" y="41957"/>
                    </a:cubicBezTo>
                    <a:lnTo>
                      <a:pt x="401252" y="16374"/>
                    </a:lnTo>
                    <a:cubicBezTo>
                      <a:pt x="409439" y="10234"/>
                      <a:pt x="442186" y="14327"/>
                      <a:pt x="451396" y="13304"/>
                    </a:cubicBezTo>
                    <a:cubicBezTo>
                      <a:pt x="465723" y="13304"/>
                      <a:pt x="476980" y="0"/>
                      <a:pt x="491307" y="0"/>
                    </a:cubicBezTo>
                    <a:cubicBezTo>
                      <a:pt x="505634" y="0"/>
                      <a:pt x="484144" y="5117"/>
                      <a:pt x="483120" y="8187"/>
                    </a:cubicBezTo>
                    <a:cubicBezTo>
                      <a:pt x="478004" y="28654"/>
                      <a:pt x="491307" y="15350"/>
                      <a:pt x="498471" y="26607"/>
                    </a:cubicBezTo>
                    <a:cubicBezTo>
                      <a:pt x="505634" y="37864"/>
                      <a:pt x="495401" y="33771"/>
                      <a:pt x="498471" y="36841"/>
                    </a:cubicBezTo>
                    <a:cubicBezTo>
                      <a:pt x="498471" y="38888"/>
                      <a:pt x="502564" y="34794"/>
                      <a:pt x="504611" y="36841"/>
                    </a:cubicBezTo>
                    <a:cubicBezTo>
                      <a:pt x="523031" y="50145"/>
                      <a:pt x="528148" y="52191"/>
                      <a:pt x="552709" y="56285"/>
                    </a:cubicBezTo>
                    <a:cubicBezTo>
                      <a:pt x="576246" y="59355"/>
                      <a:pt x="600807" y="61402"/>
                      <a:pt x="624344" y="63448"/>
                    </a:cubicBezTo>
                    <a:close/>
                    <a:moveTo>
                      <a:pt x="524055" y="397063"/>
                    </a:moveTo>
                    <a:cubicBezTo>
                      <a:pt x="526101" y="393993"/>
                      <a:pt x="526101" y="389900"/>
                      <a:pt x="529172" y="388877"/>
                    </a:cubicBezTo>
                    <a:cubicBezTo>
                      <a:pt x="537358" y="380690"/>
                      <a:pt x="535312" y="411390"/>
                      <a:pt x="524055" y="397063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89" name="Freeform 20">
                <a:extLst>
                  <a:ext uri="{FF2B5EF4-FFF2-40B4-BE49-F238E27FC236}">
                    <a16:creationId xmlns:a16="http://schemas.microsoft.com/office/drawing/2014/main" id="{70AEA58D-60CE-7A19-2F85-52BFDB405E7E}"/>
                  </a:ext>
                </a:extLst>
              </p:cNvPr>
              <p:cNvSpPr/>
              <p:nvPr/>
            </p:nvSpPr>
            <p:spPr>
              <a:xfrm>
                <a:off x="8372800" y="3924568"/>
                <a:ext cx="837107" cy="691190"/>
              </a:xfrm>
              <a:custGeom>
                <a:avLst/>
                <a:gdLst>
                  <a:gd name="csX0" fmla="*/ 96196 w 837107"/>
                  <a:gd name="csY0" fmla="*/ 519644 h 691190"/>
                  <a:gd name="csX1" fmla="*/ 118710 w 837107"/>
                  <a:gd name="csY1" fmla="*/ 499177 h 691190"/>
                  <a:gd name="csX2" fmla="*/ 132013 w 837107"/>
                  <a:gd name="csY2" fmla="*/ 516574 h 691190"/>
                  <a:gd name="csX3" fmla="*/ 171924 w 837107"/>
                  <a:gd name="csY3" fmla="*/ 527831 h 691190"/>
                  <a:gd name="csX4" fmla="*/ 177041 w 837107"/>
                  <a:gd name="csY4" fmla="*/ 538064 h 691190"/>
                  <a:gd name="csX5" fmla="*/ 181134 w 837107"/>
                  <a:gd name="csY5" fmla="*/ 536018 h 691190"/>
                  <a:gd name="csX6" fmla="*/ 188298 w 837107"/>
                  <a:gd name="csY6" fmla="*/ 536018 h 691190"/>
                  <a:gd name="csX7" fmla="*/ 191368 w 837107"/>
                  <a:gd name="csY7" fmla="*/ 546251 h 691190"/>
                  <a:gd name="csX8" fmla="*/ 216952 w 837107"/>
                  <a:gd name="csY8" fmla="*/ 538064 h 691190"/>
                  <a:gd name="csX9" fmla="*/ 208765 w 837107"/>
                  <a:gd name="csY9" fmla="*/ 567742 h 691190"/>
                  <a:gd name="csX10" fmla="*/ 231279 w 837107"/>
                  <a:gd name="csY10" fmla="*/ 581046 h 691190"/>
                  <a:gd name="csX11" fmla="*/ 254816 w 837107"/>
                  <a:gd name="csY11" fmla="*/ 604583 h 691190"/>
                  <a:gd name="csX12" fmla="*/ 260957 w 837107"/>
                  <a:gd name="csY12" fmla="*/ 593326 h 691190"/>
                  <a:gd name="csX13" fmla="*/ 278354 w 837107"/>
                  <a:gd name="csY13" fmla="*/ 585139 h 691190"/>
                  <a:gd name="csX14" fmla="*/ 264027 w 837107"/>
                  <a:gd name="csY14" fmla="*/ 561602 h 691190"/>
                  <a:gd name="csX15" fmla="*/ 302914 w 837107"/>
                  <a:gd name="csY15" fmla="*/ 576952 h 691190"/>
                  <a:gd name="csX16" fmla="*/ 315195 w 837107"/>
                  <a:gd name="csY16" fmla="*/ 576952 h 691190"/>
                  <a:gd name="csX17" fmla="*/ 327475 w 837107"/>
                  <a:gd name="csY17" fmla="*/ 576952 h 691190"/>
                  <a:gd name="csX18" fmla="*/ 329522 w 837107"/>
                  <a:gd name="csY18" fmla="*/ 569789 h 691190"/>
                  <a:gd name="csX19" fmla="*/ 332592 w 837107"/>
                  <a:gd name="csY19" fmla="*/ 569789 h 691190"/>
                  <a:gd name="csX20" fmla="*/ 324405 w 837107"/>
                  <a:gd name="csY20" fmla="*/ 590256 h 691190"/>
                  <a:gd name="csX21" fmla="*/ 337709 w 837107"/>
                  <a:gd name="csY21" fmla="*/ 597419 h 691190"/>
                  <a:gd name="csX22" fmla="*/ 342825 w 837107"/>
                  <a:gd name="csY22" fmla="*/ 607653 h 691190"/>
                  <a:gd name="csX23" fmla="*/ 349989 w 837107"/>
                  <a:gd name="csY23" fmla="*/ 610723 h 691190"/>
                  <a:gd name="csX24" fmla="*/ 362269 w 837107"/>
                  <a:gd name="csY24" fmla="*/ 599466 h 691190"/>
                  <a:gd name="csX25" fmla="*/ 366363 w 837107"/>
                  <a:gd name="csY25" fmla="*/ 603560 h 691190"/>
                  <a:gd name="csX26" fmla="*/ 385806 w 837107"/>
                  <a:gd name="csY26" fmla="*/ 610723 h 691190"/>
                  <a:gd name="csX27" fmla="*/ 405250 w 837107"/>
                  <a:gd name="csY27" fmla="*/ 613793 h 691190"/>
                  <a:gd name="csX28" fmla="*/ 415484 w 837107"/>
                  <a:gd name="csY28" fmla="*/ 638354 h 691190"/>
                  <a:gd name="csX29" fmla="*/ 430834 w 837107"/>
                  <a:gd name="csY29" fmla="*/ 642447 h 691190"/>
                  <a:gd name="csX30" fmla="*/ 435951 w 837107"/>
                  <a:gd name="csY30" fmla="*/ 660868 h 691190"/>
                  <a:gd name="csX31" fmla="*/ 447208 w 837107"/>
                  <a:gd name="csY31" fmla="*/ 660868 h 691190"/>
                  <a:gd name="csX32" fmla="*/ 447208 w 837107"/>
                  <a:gd name="csY32" fmla="*/ 673148 h 691190"/>
                  <a:gd name="csX33" fmla="*/ 485072 w 837107"/>
                  <a:gd name="csY33" fmla="*/ 643471 h 691190"/>
                  <a:gd name="csX34" fmla="*/ 495306 w 837107"/>
                  <a:gd name="csY34" fmla="*/ 660868 h 691190"/>
                  <a:gd name="csX35" fmla="*/ 501446 w 837107"/>
                  <a:gd name="csY35" fmla="*/ 660868 h 691190"/>
                  <a:gd name="csX36" fmla="*/ 501446 w 837107"/>
                  <a:gd name="csY36" fmla="*/ 668031 h 691190"/>
                  <a:gd name="csX37" fmla="*/ 514750 w 837107"/>
                  <a:gd name="csY37" fmla="*/ 665984 h 691190"/>
                  <a:gd name="csX38" fmla="*/ 514750 w 837107"/>
                  <a:gd name="csY38" fmla="*/ 689522 h 691190"/>
                  <a:gd name="csX39" fmla="*/ 528054 w 837107"/>
                  <a:gd name="csY39" fmla="*/ 685428 h 691190"/>
                  <a:gd name="csX40" fmla="*/ 539310 w 837107"/>
                  <a:gd name="csY40" fmla="*/ 690545 h 691190"/>
                  <a:gd name="csX41" fmla="*/ 564894 w 837107"/>
                  <a:gd name="csY41" fmla="*/ 656774 h 691190"/>
                  <a:gd name="csX42" fmla="*/ 576151 w 837107"/>
                  <a:gd name="csY42" fmla="*/ 659844 h 691190"/>
                  <a:gd name="csX43" fmla="*/ 585361 w 837107"/>
                  <a:gd name="csY43" fmla="*/ 653704 h 691190"/>
                  <a:gd name="csX44" fmla="*/ 605829 w 837107"/>
                  <a:gd name="csY44" fmla="*/ 664961 h 691190"/>
                  <a:gd name="csX45" fmla="*/ 619132 w 837107"/>
                  <a:gd name="csY45" fmla="*/ 654728 h 691190"/>
                  <a:gd name="csX46" fmla="*/ 614016 w 837107"/>
                  <a:gd name="csY46" fmla="*/ 650634 h 691190"/>
                  <a:gd name="csX47" fmla="*/ 626296 w 837107"/>
                  <a:gd name="csY47" fmla="*/ 648587 h 691190"/>
                  <a:gd name="csX48" fmla="*/ 632436 w 837107"/>
                  <a:gd name="csY48" fmla="*/ 641424 h 691190"/>
                  <a:gd name="csX49" fmla="*/ 691791 w 837107"/>
                  <a:gd name="csY49" fmla="*/ 648587 h 691190"/>
                  <a:gd name="csX50" fmla="*/ 697931 w 837107"/>
                  <a:gd name="csY50" fmla="*/ 659844 h 691190"/>
                  <a:gd name="csX51" fmla="*/ 717375 w 837107"/>
                  <a:gd name="csY51" fmla="*/ 665984 h 691190"/>
                  <a:gd name="csX52" fmla="*/ 753193 w 837107"/>
                  <a:gd name="csY52" fmla="*/ 673148 h 691190"/>
                  <a:gd name="csX53" fmla="*/ 767520 w 837107"/>
                  <a:gd name="csY53" fmla="*/ 673148 h 691190"/>
                  <a:gd name="csX54" fmla="*/ 772636 w 837107"/>
                  <a:gd name="csY54" fmla="*/ 677241 h 691190"/>
                  <a:gd name="csX55" fmla="*/ 754216 w 837107"/>
                  <a:gd name="csY55" fmla="*/ 658821 h 691190"/>
                  <a:gd name="csX56" fmla="*/ 757286 w 837107"/>
                  <a:gd name="csY56" fmla="*/ 643471 h 691190"/>
                  <a:gd name="csX57" fmla="*/ 742959 w 837107"/>
                  <a:gd name="csY57" fmla="*/ 615840 h 691190"/>
                  <a:gd name="csX58" fmla="*/ 806407 w 837107"/>
                  <a:gd name="csY58" fmla="*/ 493037 h 691190"/>
                  <a:gd name="csX59" fmla="*/ 837108 w 837107"/>
                  <a:gd name="csY59" fmla="*/ 465406 h 691190"/>
                  <a:gd name="csX60" fmla="*/ 816641 w 837107"/>
                  <a:gd name="csY60" fmla="*/ 439822 h 691190"/>
                  <a:gd name="csX61" fmla="*/ 830968 w 837107"/>
                  <a:gd name="csY61" fmla="*/ 428565 h 691190"/>
                  <a:gd name="csX62" fmla="*/ 778777 w 837107"/>
                  <a:gd name="csY62" fmla="*/ 380467 h 691190"/>
                  <a:gd name="csX63" fmla="*/ 778777 w 837107"/>
                  <a:gd name="csY63" fmla="*/ 363070 h 691190"/>
                  <a:gd name="csX64" fmla="*/ 764449 w 837107"/>
                  <a:gd name="csY64" fmla="*/ 344650 h 691190"/>
                  <a:gd name="csX65" fmla="*/ 757286 w 837107"/>
                  <a:gd name="csY65" fmla="*/ 279155 h 691190"/>
                  <a:gd name="csX66" fmla="*/ 731702 w 837107"/>
                  <a:gd name="csY66" fmla="*/ 269944 h 691190"/>
                  <a:gd name="csX67" fmla="*/ 725562 w 837107"/>
                  <a:gd name="csY67" fmla="*/ 273014 h 691190"/>
                  <a:gd name="csX68" fmla="*/ 764449 w 837107"/>
                  <a:gd name="csY68" fmla="*/ 204449 h 691190"/>
                  <a:gd name="csX69" fmla="*/ 767520 w 837107"/>
                  <a:gd name="csY69" fmla="*/ 199333 h 691190"/>
                  <a:gd name="csX70" fmla="*/ 705095 w 837107"/>
                  <a:gd name="csY70" fmla="*/ 51969 h 691190"/>
                  <a:gd name="csX71" fmla="*/ 698954 w 837107"/>
                  <a:gd name="csY71" fmla="*/ 29455 h 691190"/>
                  <a:gd name="csX72" fmla="*/ 665184 w 837107"/>
                  <a:gd name="csY72" fmla="*/ 14105 h 691190"/>
                  <a:gd name="csX73" fmla="*/ 647786 w 837107"/>
                  <a:gd name="csY73" fmla="*/ 2848 h 691190"/>
                  <a:gd name="csX74" fmla="*/ 641646 w 837107"/>
                  <a:gd name="csY74" fmla="*/ 11034 h 691190"/>
                  <a:gd name="csX75" fmla="*/ 413437 w 837107"/>
                  <a:gd name="csY75" fmla="*/ 34572 h 691190"/>
                  <a:gd name="csX76" fmla="*/ 346919 w 837107"/>
                  <a:gd name="csY76" fmla="*/ 55039 h 691190"/>
                  <a:gd name="csX77" fmla="*/ 325428 w 837107"/>
                  <a:gd name="csY77" fmla="*/ 17175 h 691190"/>
                  <a:gd name="csX78" fmla="*/ 320311 w 837107"/>
                  <a:gd name="csY78" fmla="*/ 7964 h 691190"/>
                  <a:gd name="csX79" fmla="*/ 328498 w 837107"/>
                  <a:gd name="csY79" fmla="*/ 7964 h 691190"/>
                  <a:gd name="csX80" fmla="*/ 312125 w 837107"/>
                  <a:gd name="csY80" fmla="*/ 801 h 691190"/>
                  <a:gd name="csX81" fmla="*/ 212859 w 837107"/>
                  <a:gd name="csY81" fmla="*/ 40712 h 691190"/>
                  <a:gd name="csX82" fmla="*/ 187275 w 837107"/>
                  <a:gd name="csY82" fmla="*/ 48899 h 691190"/>
                  <a:gd name="csX83" fmla="*/ 162714 w 837107"/>
                  <a:gd name="csY83" fmla="*/ 87786 h 691190"/>
                  <a:gd name="csX84" fmla="*/ 60378 w 837107"/>
                  <a:gd name="csY84" fmla="*/ 125651 h 691190"/>
                  <a:gd name="csX85" fmla="*/ 36841 w 837107"/>
                  <a:gd name="csY85" fmla="*/ 142024 h 691190"/>
                  <a:gd name="csX86" fmla="*/ 22514 w 837107"/>
                  <a:gd name="csY86" fmla="*/ 142024 h 691190"/>
                  <a:gd name="csX87" fmla="*/ 25584 w 837107"/>
                  <a:gd name="csY87" fmla="*/ 169655 h 691190"/>
                  <a:gd name="csX88" fmla="*/ 45028 w 837107"/>
                  <a:gd name="csY88" fmla="*/ 223893 h 691190"/>
                  <a:gd name="csX89" fmla="*/ 23537 w 837107"/>
                  <a:gd name="csY89" fmla="*/ 280178 h 691190"/>
                  <a:gd name="csX90" fmla="*/ 63448 w 837107"/>
                  <a:gd name="csY90" fmla="*/ 310879 h 691190"/>
                  <a:gd name="csX91" fmla="*/ 60378 w 837107"/>
                  <a:gd name="csY91" fmla="*/ 340556 h 691190"/>
                  <a:gd name="csX92" fmla="*/ 71635 w 837107"/>
                  <a:gd name="csY92" fmla="*/ 352837 h 691190"/>
                  <a:gd name="csX93" fmla="*/ 71635 w 837107"/>
                  <a:gd name="csY93" fmla="*/ 369210 h 691190"/>
                  <a:gd name="csX94" fmla="*/ 77775 w 837107"/>
                  <a:gd name="csY94" fmla="*/ 373304 h 691190"/>
                  <a:gd name="csX95" fmla="*/ 68565 w 837107"/>
                  <a:gd name="csY95" fmla="*/ 401958 h 691190"/>
                  <a:gd name="csX96" fmla="*/ 79822 w 837107"/>
                  <a:gd name="csY96" fmla="*/ 424472 h 691190"/>
                  <a:gd name="csX97" fmla="*/ 77775 w 837107"/>
                  <a:gd name="csY97" fmla="*/ 438799 h 691190"/>
                  <a:gd name="csX98" fmla="*/ 94149 w 837107"/>
                  <a:gd name="csY98" fmla="*/ 446985 h 691190"/>
                  <a:gd name="csX99" fmla="*/ 96196 w 837107"/>
                  <a:gd name="csY99" fmla="*/ 524761 h 691190"/>
                  <a:gd name="csX100" fmla="*/ 0 w 837107"/>
                  <a:gd name="csY100" fmla="*/ 158398 h 691190"/>
                  <a:gd name="csX101" fmla="*/ 0 w 837107"/>
                  <a:gd name="csY101" fmla="*/ 158398 h 691190"/>
                  <a:gd name="csX102" fmla="*/ 1023 w 837107"/>
                  <a:gd name="csY102" fmla="*/ 158398 h 691190"/>
                  <a:gd name="csX103" fmla="*/ 4093 w 837107"/>
                  <a:gd name="csY103" fmla="*/ 160445 h 691190"/>
                  <a:gd name="csX104" fmla="*/ 1023 w 837107"/>
                  <a:gd name="csY104" fmla="*/ 158398 h 691190"/>
                  <a:gd name="csX105" fmla="*/ 6140 w 837107"/>
                  <a:gd name="csY105" fmla="*/ 159421 h 691190"/>
                  <a:gd name="csX106" fmla="*/ 6140 w 837107"/>
                  <a:gd name="csY106" fmla="*/ 159421 h 691190"/>
                  <a:gd name="csX107" fmla="*/ 7163 w 837107"/>
                  <a:gd name="csY107" fmla="*/ 160445 h 691190"/>
                  <a:gd name="csX108" fmla="*/ 7163 w 837107"/>
                  <a:gd name="csY108" fmla="*/ 160445 h 691190"/>
                  <a:gd name="csX109" fmla="*/ 7163 w 837107"/>
                  <a:gd name="csY109" fmla="*/ 160445 h 691190"/>
                  <a:gd name="csX110" fmla="*/ 8187 w 837107"/>
                  <a:gd name="csY110" fmla="*/ 160445 h 691190"/>
                  <a:gd name="csX111" fmla="*/ 8187 w 837107"/>
                  <a:gd name="csY111" fmla="*/ 160445 h 691190"/>
                  <a:gd name="csX112" fmla="*/ 8187 w 837107"/>
                  <a:gd name="csY112" fmla="*/ 160445 h 691190"/>
                  <a:gd name="csX113" fmla="*/ 9210 w 837107"/>
                  <a:gd name="csY113" fmla="*/ 161468 h 691190"/>
                  <a:gd name="csX114" fmla="*/ 9210 w 837107"/>
                  <a:gd name="csY114" fmla="*/ 161468 h 691190"/>
                  <a:gd name="csX115" fmla="*/ 10234 w 837107"/>
                  <a:gd name="csY115" fmla="*/ 161468 h 691190"/>
                  <a:gd name="csX116" fmla="*/ 10234 w 837107"/>
                  <a:gd name="csY116" fmla="*/ 161468 h 691190"/>
                  <a:gd name="csX117" fmla="*/ 10234 w 837107"/>
                  <a:gd name="csY117" fmla="*/ 161468 h 691190"/>
                  <a:gd name="csX118" fmla="*/ 11257 w 837107"/>
                  <a:gd name="csY118" fmla="*/ 162492 h 691190"/>
                  <a:gd name="csX119" fmla="*/ 11257 w 837107"/>
                  <a:gd name="csY119" fmla="*/ 162492 h 691190"/>
                  <a:gd name="csX120" fmla="*/ 12280 w 837107"/>
                  <a:gd name="csY120" fmla="*/ 162492 h 691190"/>
                  <a:gd name="csX121" fmla="*/ 12280 w 837107"/>
                  <a:gd name="csY121" fmla="*/ 162492 h 691190"/>
                  <a:gd name="csX122" fmla="*/ 12280 w 837107"/>
                  <a:gd name="csY122" fmla="*/ 162492 h 691190"/>
                  <a:gd name="csX123" fmla="*/ 21491 w 837107"/>
                  <a:gd name="csY123" fmla="*/ 164538 h 691190"/>
                  <a:gd name="csX124" fmla="*/ 21491 w 837107"/>
                  <a:gd name="csY124" fmla="*/ 164538 h 691190"/>
                  <a:gd name="csX125" fmla="*/ 21491 w 837107"/>
                  <a:gd name="csY125" fmla="*/ 164538 h 691190"/>
                  <a:gd name="csX126" fmla="*/ 21491 w 837107"/>
                  <a:gd name="csY126" fmla="*/ 164538 h 691190"/>
                  <a:gd name="csX127" fmla="*/ 21491 w 837107"/>
                  <a:gd name="csY127" fmla="*/ 164538 h 691190"/>
                  <a:gd name="csX128" fmla="*/ 340779 w 837107"/>
                  <a:gd name="csY128" fmla="*/ 10011 h 691190"/>
                  <a:gd name="csX129" fmla="*/ 351012 w 837107"/>
                  <a:gd name="csY129" fmla="*/ 18198 h 691190"/>
                  <a:gd name="csX130" fmla="*/ 351012 w 837107"/>
                  <a:gd name="csY130" fmla="*/ 22291 h 691190"/>
                  <a:gd name="csX131" fmla="*/ 341802 w 837107"/>
                  <a:gd name="csY131" fmla="*/ 11034 h 69119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  <a:cxn ang="0">
                    <a:pos x="csX118" y="csY118"/>
                  </a:cxn>
                  <a:cxn ang="0">
                    <a:pos x="csX119" y="csY119"/>
                  </a:cxn>
                  <a:cxn ang="0">
                    <a:pos x="csX120" y="csY120"/>
                  </a:cxn>
                  <a:cxn ang="0">
                    <a:pos x="csX121" y="csY121"/>
                  </a:cxn>
                  <a:cxn ang="0">
                    <a:pos x="csX122" y="csY122"/>
                  </a:cxn>
                  <a:cxn ang="0">
                    <a:pos x="csX123" y="csY123"/>
                  </a:cxn>
                  <a:cxn ang="0">
                    <a:pos x="csX124" y="csY124"/>
                  </a:cxn>
                  <a:cxn ang="0">
                    <a:pos x="csX125" y="csY125"/>
                  </a:cxn>
                  <a:cxn ang="0">
                    <a:pos x="csX126" y="csY126"/>
                  </a:cxn>
                  <a:cxn ang="0">
                    <a:pos x="csX127" y="csY127"/>
                  </a:cxn>
                  <a:cxn ang="0">
                    <a:pos x="csX128" y="csY128"/>
                  </a:cxn>
                  <a:cxn ang="0">
                    <a:pos x="csX129" y="csY129"/>
                  </a:cxn>
                  <a:cxn ang="0">
                    <a:pos x="csX130" y="csY130"/>
                  </a:cxn>
                  <a:cxn ang="0">
                    <a:pos x="csX131" y="csY131"/>
                  </a:cxn>
                </a:cxnLst>
                <a:rect l="l" t="t" r="r" b="b"/>
                <a:pathLst>
                  <a:path w="837107" h="691190">
                    <a:moveTo>
                      <a:pt x="96196" y="519644"/>
                    </a:moveTo>
                    <a:cubicBezTo>
                      <a:pt x="121780" y="515551"/>
                      <a:pt x="91079" y="495084"/>
                      <a:pt x="118710" y="499177"/>
                    </a:cubicBezTo>
                    <a:cubicBezTo>
                      <a:pt x="136107" y="501224"/>
                      <a:pt x="121780" y="508387"/>
                      <a:pt x="132013" y="516574"/>
                    </a:cubicBezTo>
                    <a:cubicBezTo>
                      <a:pt x="147364" y="528854"/>
                      <a:pt x="159644" y="520667"/>
                      <a:pt x="171924" y="527831"/>
                    </a:cubicBezTo>
                    <a:cubicBezTo>
                      <a:pt x="176018" y="530901"/>
                      <a:pt x="174995" y="536018"/>
                      <a:pt x="177041" y="538064"/>
                    </a:cubicBezTo>
                    <a:cubicBezTo>
                      <a:pt x="179088" y="538064"/>
                      <a:pt x="180111" y="536018"/>
                      <a:pt x="181134" y="536018"/>
                    </a:cubicBezTo>
                    <a:cubicBezTo>
                      <a:pt x="184205" y="536018"/>
                      <a:pt x="187275" y="532948"/>
                      <a:pt x="188298" y="536018"/>
                    </a:cubicBezTo>
                    <a:cubicBezTo>
                      <a:pt x="191368" y="539088"/>
                      <a:pt x="188298" y="544205"/>
                      <a:pt x="191368" y="546251"/>
                    </a:cubicBezTo>
                    <a:cubicBezTo>
                      <a:pt x="191368" y="546251"/>
                      <a:pt x="212859" y="534994"/>
                      <a:pt x="216952" y="538064"/>
                    </a:cubicBezTo>
                    <a:cubicBezTo>
                      <a:pt x="242536" y="550345"/>
                      <a:pt x="206718" y="555462"/>
                      <a:pt x="208765" y="567742"/>
                    </a:cubicBezTo>
                    <a:lnTo>
                      <a:pt x="231279" y="581046"/>
                    </a:lnTo>
                    <a:cubicBezTo>
                      <a:pt x="234349" y="585139"/>
                      <a:pt x="239466" y="609700"/>
                      <a:pt x="254816" y="604583"/>
                    </a:cubicBezTo>
                    <a:cubicBezTo>
                      <a:pt x="258910" y="602536"/>
                      <a:pt x="257886" y="596396"/>
                      <a:pt x="260957" y="593326"/>
                    </a:cubicBezTo>
                    <a:cubicBezTo>
                      <a:pt x="266073" y="589232"/>
                      <a:pt x="275284" y="591279"/>
                      <a:pt x="278354" y="585139"/>
                    </a:cubicBezTo>
                    <a:cubicBezTo>
                      <a:pt x="281424" y="578999"/>
                      <a:pt x="257886" y="561602"/>
                      <a:pt x="264027" y="561602"/>
                    </a:cubicBezTo>
                    <a:cubicBezTo>
                      <a:pt x="278354" y="559555"/>
                      <a:pt x="294727" y="573882"/>
                      <a:pt x="302914" y="576952"/>
                    </a:cubicBezTo>
                    <a:cubicBezTo>
                      <a:pt x="307008" y="576952"/>
                      <a:pt x="311101" y="576952"/>
                      <a:pt x="315195" y="576952"/>
                    </a:cubicBezTo>
                    <a:cubicBezTo>
                      <a:pt x="319288" y="576952"/>
                      <a:pt x="323382" y="578999"/>
                      <a:pt x="327475" y="576952"/>
                    </a:cubicBezTo>
                    <a:cubicBezTo>
                      <a:pt x="329522" y="576952"/>
                      <a:pt x="327475" y="571835"/>
                      <a:pt x="329522" y="569789"/>
                    </a:cubicBezTo>
                    <a:cubicBezTo>
                      <a:pt x="329522" y="569789"/>
                      <a:pt x="332592" y="569789"/>
                      <a:pt x="332592" y="569789"/>
                    </a:cubicBezTo>
                    <a:cubicBezTo>
                      <a:pt x="343849" y="593326"/>
                      <a:pt x="336685" y="577976"/>
                      <a:pt x="324405" y="590256"/>
                    </a:cubicBezTo>
                    <a:cubicBezTo>
                      <a:pt x="320311" y="593326"/>
                      <a:pt x="333615" y="594349"/>
                      <a:pt x="337709" y="597419"/>
                    </a:cubicBezTo>
                    <a:cubicBezTo>
                      <a:pt x="340779" y="600489"/>
                      <a:pt x="339755" y="605606"/>
                      <a:pt x="342825" y="607653"/>
                    </a:cubicBezTo>
                    <a:cubicBezTo>
                      <a:pt x="344872" y="609700"/>
                      <a:pt x="347942" y="610723"/>
                      <a:pt x="349989" y="610723"/>
                    </a:cubicBezTo>
                    <a:cubicBezTo>
                      <a:pt x="377620" y="607653"/>
                      <a:pt x="345895" y="605606"/>
                      <a:pt x="362269" y="599466"/>
                    </a:cubicBezTo>
                    <a:cubicBezTo>
                      <a:pt x="364316" y="599466"/>
                      <a:pt x="364316" y="602536"/>
                      <a:pt x="366363" y="603560"/>
                    </a:cubicBezTo>
                    <a:cubicBezTo>
                      <a:pt x="370456" y="606630"/>
                      <a:pt x="380690" y="609700"/>
                      <a:pt x="385806" y="610723"/>
                    </a:cubicBezTo>
                    <a:cubicBezTo>
                      <a:pt x="391947" y="612770"/>
                      <a:pt x="400134" y="610723"/>
                      <a:pt x="405250" y="613793"/>
                    </a:cubicBezTo>
                    <a:cubicBezTo>
                      <a:pt x="405250" y="613793"/>
                      <a:pt x="414461" y="637330"/>
                      <a:pt x="415484" y="638354"/>
                    </a:cubicBezTo>
                    <a:cubicBezTo>
                      <a:pt x="419577" y="641424"/>
                      <a:pt x="426741" y="638354"/>
                      <a:pt x="430834" y="642447"/>
                    </a:cubicBezTo>
                    <a:cubicBezTo>
                      <a:pt x="434928" y="647564"/>
                      <a:pt x="430834" y="655751"/>
                      <a:pt x="435951" y="660868"/>
                    </a:cubicBezTo>
                    <a:cubicBezTo>
                      <a:pt x="437998" y="663938"/>
                      <a:pt x="444138" y="658821"/>
                      <a:pt x="447208" y="660868"/>
                    </a:cubicBezTo>
                    <a:cubicBezTo>
                      <a:pt x="450278" y="663938"/>
                      <a:pt x="445161" y="670078"/>
                      <a:pt x="447208" y="673148"/>
                    </a:cubicBezTo>
                    <a:cubicBezTo>
                      <a:pt x="462558" y="685428"/>
                      <a:pt x="474839" y="636307"/>
                      <a:pt x="485072" y="643471"/>
                    </a:cubicBezTo>
                    <a:cubicBezTo>
                      <a:pt x="491213" y="647564"/>
                      <a:pt x="491213" y="655751"/>
                      <a:pt x="495306" y="660868"/>
                    </a:cubicBezTo>
                    <a:cubicBezTo>
                      <a:pt x="495306" y="660868"/>
                      <a:pt x="500423" y="658821"/>
                      <a:pt x="501446" y="660868"/>
                    </a:cubicBezTo>
                    <a:cubicBezTo>
                      <a:pt x="501446" y="662914"/>
                      <a:pt x="498376" y="667008"/>
                      <a:pt x="501446" y="668031"/>
                    </a:cubicBezTo>
                    <a:cubicBezTo>
                      <a:pt x="506563" y="668031"/>
                      <a:pt x="510656" y="663938"/>
                      <a:pt x="514750" y="665984"/>
                    </a:cubicBezTo>
                    <a:cubicBezTo>
                      <a:pt x="521913" y="669055"/>
                      <a:pt x="514750" y="687475"/>
                      <a:pt x="514750" y="689522"/>
                    </a:cubicBezTo>
                    <a:cubicBezTo>
                      <a:pt x="514750" y="694639"/>
                      <a:pt x="522937" y="686452"/>
                      <a:pt x="528054" y="685428"/>
                    </a:cubicBezTo>
                    <a:cubicBezTo>
                      <a:pt x="532147" y="685428"/>
                      <a:pt x="536240" y="692592"/>
                      <a:pt x="539310" y="690545"/>
                    </a:cubicBezTo>
                    <a:cubicBezTo>
                      <a:pt x="539310" y="690545"/>
                      <a:pt x="551591" y="659844"/>
                      <a:pt x="564894" y="656774"/>
                    </a:cubicBezTo>
                    <a:cubicBezTo>
                      <a:pt x="568988" y="656774"/>
                      <a:pt x="573081" y="659844"/>
                      <a:pt x="576151" y="659844"/>
                    </a:cubicBezTo>
                    <a:cubicBezTo>
                      <a:pt x="580245" y="659844"/>
                      <a:pt x="582291" y="652681"/>
                      <a:pt x="585361" y="653704"/>
                    </a:cubicBezTo>
                    <a:cubicBezTo>
                      <a:pt x="593548" y="653704"/>
                      <a:pt x="597642" y="664961"/>
                      <a:pt x="605829" y="664961"/>
                    </a:cubicBezTo>
                    <a:cubicBezTo>
                      <a:pt x="614016" y="664961"/>
                      <a:pt x="616062" y="658821"/>
                      <a:pt x="619132" y="654728"/>
                    </a:cubicBezTo>
                    <a:cubicBezTo>
                      <a:pt x="619132" y="652681"/>
                      <a:pt x="614016" y="652681"/>
                      <a:pt x="614016" y="650634"/>
                    </a:cubicBezTo>
                    <a:cubicBezTo>
                      <a:pt x="617086" y="637330"/>
                      <a:pt x="622202" y="650634"/>
                      <a:pt x="626296" y="648587"/>
                    </a:cubicBezTo>
                    <a:cubicBezTo>
                      <a:pt x="629366" y="648587"/>
                      <a:pt x="629366" y="641424"/>
                      <a:pt x="632436" y="641424"/>
                    </a:cubicBezTo>
                    <a:cubicBezTo>
                      <a:pt x="646763" y="637330"/>
                      <a:pt x="679511" y="638354"/>
                      <a:pt x="691791" y="648587"/>
                    </a:cubicBezTo>
                    <a:cubicBezTo>
                      <a:pt x="694861" y="651657"/>
                      <a:pt x="693838" y="657798"/>
                      <a:pt x="697931" y="659844"/>
                    </a:cubicBezTo>
                    <a:cubicBezTo>
                      <a:pt x="704071" y="663938"/>
                      <a:pt x="710211" y="663938"/>
                      <a:pt x="717375" y="665984"/>
                    </a:cubicBezTo>
                    <a:cubicBezTo>
                      <a:pt x="729655" y="670078"/>
                      <a:pt x="740912" y="671101"/>
                      <a:pt x="753193" y="673148"/>
                    </a:cubicBezTo>
                    <a:cubicBezTo>
                      <a:pt x="758309" y="673148"/>
                      <a:pt x="762403" y="671101"/>
                      <a:pt x="767520" y="673148"/>
                    </a:cubicBezTo>
                    <a:cubicBezTo>
                      <a:pt x="769566" y="673148"/>
                      <a:pt x="773660" y="679288"/>
                      <a:pt x="772636" y="677241"/>
                    </a:cubicBezTo>
                    <a:cubicBezTo>
                      <a:pt x="761379" y="640400"/>
                      <a:pt x="770589" y="679288"/>
                      <a:pt x="754216" y="658821"/>
                    </a:cubicBezTo>
                    <a:cubicBezTo>
                      <a:pt x="750122" y="654728"/>
                      <a:pt x="758309" y="648587"/>
                      <a:pt x="757286" y="643471"/>
                    </a:cubicBezTo>
                    <a:cubicBezTo>
                      <a:pt x="754216" y="634260"/>
                      <a:pt x="745006" y="626073"/>
                      <a:pt x="742959" y="615840"/>
                    </a:cubicBezTo>
                    <a:cubicBezTo>
                      <a:pt x="739889" y="607653"/>
                      <a:pt x="798220" y="500200"/>
                      <a:pt x="806407" y="493037"/>
                    </a:cubicBezTo>
                    <a:cubicBezTo>
                      <a:pt x="823804" y="478710"/>
                      <a:pt x="834038" y="500200"/>
                      <a:pt x="837108" y="465406"/>
                    </a:cubicBezTo>
                    <a:cubicBezTo>
                      <a:pt x="837108" y="457219"/>
                      <a:pt x="817664" y="440845"/>
                      <a:pt x="816641" y="439822"/>
                    </a:cubicBezTo>
                    <a:cubicBezTo>
                      <a:pt x="811524" y="430612"/>
                      <a:pt x="834038" y="431635"/>
                      <a:pt x="830968" y="428565"/>
                    </a:cubicBezTo>
                    <a:cubicBezTo>
                      <a:pt x="815617" y="417308"/>
                      <a:pt x="787987" y="398888"/>
                      <a:pt x="778777" y="380467"/>
                    </a:cubicBezTo>
                    <a:cubicBezTo>
                      <a:pt x="776730" y="375350"/>
                      <a:pt x="780823" y="369210"/>
                      <a:pt x="778777" y="363070"/>
                    </a:cubicBezTo>
                    <a:cubicBezTo>
                      <a:pt x="775706" y="355907"/>
                      <a:pt x="767520" y="351813"/>
                      <a:pt x="764449" y="344650"/>
                    </a:cubicBezTo>
                    <a:cubicBezTo>
                      <a:pt x="756263" y="327253"/>
                      <a:pt x="776730" y="294505"/>
                      <a:pt x="757286" y="279155"/>
                    </a:cubicBezTo>
                    <a:cubicBezTo>
                      <a:pt x="749099" y="273014"/>
                      <a:pt x="739889" y="270968"/>
                      <a:pt x="731702" y="269944"/>
                    </a:cubicBezTo>
                    <a:cubicBezTo>
                      <a:pt x="729655" y="269944"/>
                      <a:pt x="727609" y="274038"/>
                      <a:pt x="725562" y="273014"/>
                    </a:cubicBezTo>
                    <a:cubicBezTo>
                      <a:pt x="697931" y="262781"/>
                      <a:pt x="758309" y="211613"/>
                      <a:pt x="764449" y="204449"/>
                    </a:cubicBezTo>
                    <a:cubicBezTo>
                      <a:pt x="770589" y="197286"/>
                      <a:pt x="767520" y="201379"/>
                      <a:pt x="767520" y="199333"/>
                    </a:cubicBezTo>
                    <a:cubicBezTo>
                      <a:pt x="764449" y="146118"/>
                      <a:pt x="722492" y="101090"/>
                      <a:pt x="705095" y="51969"/>
                    </a:cubicBezTo>
                    <a:cubicBezTo>
                      <a:pt x="698954" y="47875"/>
                      <a:pt x="705095" y="37642"/>
                      <a:pt x="698954" y="29455"/>
                    </a:cubicBezTo>
                    <a:cubicBezTo>
                      <a:pt x="681557" y="4894"/>
                      <a:pt x="691791" y="25362"/>
                      <a:pt x="665184" y="14105"/>
                    </a:cubicBezTo>
                    <a:cubicBezTo>
                      <a:pt x="655973" y="10011"/>
                      <a:pt x="662113" y="-2269"/>
                      <a:pt x="647786" y="2848"/>
                    </a:cubicBezTo>
                    <a:cubicBezTo>
                      <a:pt x="633459" y="7964"/>
                      <a:pt x="644716" y="8988"/>
                      <a:pt x="641646" y="11034"/>
                    </a:cubicBezTo>
                    <a:cubicBezTo>
                      <a:pt x="597642" y="36618"/>
                      <a:pt x="467675" y="41735"/>
                      <a:pt x="413437" y="34572"/>
                    </a:cubicBezTo>
                    <a:cubicBezTo>
                      <a:pt x="396040" y="52992"/>
                      <a:pt x="369433" y="63226"/>
                      <a:pt x="346919" y="55039"/>
                    </a:cubicBezTo>
                    <a:cubicBezTo>
                      <a:pt x="327475" y="46852"/>
                      <a:pt x="331568" y="29455"/>
                      <a:pt x="325428" y="17175"/>
                    </a:cubicBezTo>
                    <a:cubicBezTo>
                      <a:pt x="323382" y="14105"/>
                      <a:pt x="317241" y="6941"/>
                      <a:pt x="320311" y="7964"/>
                    </a:cubicBezTo>
                    <a:cubicBezTo>
                      <a:pt x="323382" y="7964"/>
                      <a:pt x="326452" y="7964"/>
                      <a:pt x="328498" y="7964"/>
                    </a:cubicBezTo>
                    <a:cubicBezTo>
                      <a:pt x="323382" y="4894"/>
                      <a:pt x="318265" y="1824"/>
                      <a:pt x="312125" y="801"/>
                    </a:cubicBezTo>
                    <a:cubicBezTo>
                      <a:pt x="277330" y="-5339"/>
                      <a:pt x="239466" y="25362"/>
                      <a:pt x="212859" y="40712"/>
                    </a:cubicBezTo>
                    <a:cubicBezTo>
                      <a:pt x="204672" y="45829"/>
                      <a:pt x="193415" y="43782"/>
                      <a:pt x="187275" y="48899"/>
                    </a:cubicBezTo>
                    <a:cubicBezTo>
                      <a:pt x="170901" y="63226"/>
                      <a:pt x="166807" y="86763"/>
                      <a:pt x="162714" y="87786"/>
                    </a:cubicBezTo>
                    <a:cubicBezTo>
                      <a:pt x="126897" y="95973"/>
                      <a:pt x="93126" y="111324"/>
                      <a:pt x="60378" y="125651"/>
                    </a:cubicBezTo>
                    <a:cubicBezTo>
                      <a:pt x="52191" y="129744"/>
                      <a:pt x="46051" y="139978"/>
                      <a:pt x="36841" y="142024"/>
                    </a:cubicBezTo>
                    <a:cubicBezTo>
                      <a:pt x="31724" y="144071"/>
                      <a:pt x="27631" y="138954"/>
                      <a:pt x="22514" y="142024"/>
                    </a:cubicBezTo>
                    <a:cubicBezTo>
                      <a:pt x="14327" y="147141"/>
                      <a:pt x="33771" y="167608"/>
                      <a:pt x="25584" y="169655"/>
                    </a:cubicBezTo>
                    <a:cubicBezTo>
                      <a:pt x="27631" y="185005"/>
                      <a:pt x="42981" y="214683"/>
                      <a:pt x="45028" y="223893"/>
                    </a:cubicBezTo>
                    <a:cubicBezTo>
                      <a:pt x="48098" y="247430"/>
                      <a:pt x="17397" y="262781"/>
                      <a:pt x="23537" y="280178"/>
                    </a:cubicBezTo>
                    <a:cubicBezTo>
                      <a:pt x="27631" y="291435"/>
                      <a:pt x="63448" y="296552"/>
                      <a:pt x="63448" y="310879"/>
                    </a:cubicBezTo>
                    <a:cubicBezTo>
                      <a:pt x="63448" y="325206"/>
                      <a:pt x="52191" y="330323"/>
                      <a:pt x="60378" y="340556"/>
                    </a:cubicBezTo>
                    <a:cubicBezTo>
                      <a:pt x="63448" y="345673"/>
                      <a:pt x="69588" y="347720"/>
                      <a:pt x="71635" y="352837"/>
                    </a:cubicBezTo>
                    <a:cubicBezTo>
                      <a:pt x="74705" y="357953"/>
                      <a:pt x="71635" y="364093"/>
                      <a:pt x="71635" y="369210"/>
                    </a:cubicBezTo>
                    <a:cubicBezTo>
                      <a:pt x="71635" y="372280"/>
                      <a:pt x="76752" y="371257"/>
                      <a:pt x="77775" y="373304"/>
                    </a:cubicBezTo>
                    <a:cubicBezTo>
                      <a:pt x="82892" y="380467"/>
                      <a:pt x="70612" y="396841"/>
                      <a:pt x="68565" y="401958"/>
                    </a:cubicBezTo>
                    <a:cubicBezTo>
                      <a:pt x="62425" y="410144"/>
                      <a:pt x="76752" y="415261"/>
                      <a:pt x="79822" y="424472"/>
                    </a:cubicBezTo>
                    <a:cubicBezTo>
                      <a:pt x="81869" y="429589"/>
                      <a:pt x="74705" y="434705"/>
                      <a:pt x="77775" y="438799"/>
                    </a:cubicBezTo>
                    <a:cubicBezTo>
                      <a:pt x="81869" y="444939"/>
                      <a:pt x="90056" y="442892"/>
                      <a:pt x="94149" y="446985"/>
                    </a:cubicBezTo>
                    <a:cubicBezTo>
                      <a:pt x="105406" y="457219"/>
                      <a:pt x="103359" y="506341"/>
                      <a:pt x="96196" y="524761"/>
                    </a:cubicBezTo>
                    <a:close/>
                    <a:moveTo>
                      <a:pt x="0" y="158398"/>
                    </a:moveTo>
                    <a:lnTo>
                      <a:pt x="0" y="158398"/>
                    </a:lnTo>
                    <a:moveTo>
                      <a:pt x="1023" y="158398"/>
                    </a:moveTo>
                    <a:cubicBezTo>
                      <a:pt x="1023" y="158398"/>
                      <a:pt x="3070" y="158398"/>
                      <a:pt x="4093" y="160445"/>
                    </a:cubicBezTo>
                    <a:cubicBezTo>
                      <a:pt x="4093" y="160445"/>
                      <a:pt x="2047" y="160445"/>
                      <a:pt x="1023" y="158398"/>
                    </a:cubicBezTo>
                    <a:close/>
                    <a:moveTo>
                      <a:pt x="6140" y="159421"/>
                    </a:moveTo>
                    <a:lnTo>
                      <a:pt x="6140" y="159421"/>
                    </a:lnTo>
                    <a:moveTo>
                      <a:pt x="7163" y="160445"/>
                    </a:moveTo>
                    <a:lnTo>
                      <a:pt x="7163" y="160445"/>
                    </a:lnTo>
                    <a:lnTo>
                      <a:pt x="7163" y="160445"/>
                    </a:lnTo>
                    <a:close/>
                    <a:moveTo>
                      <a:pt x="8187" y="160445"/>
                    </a:moveTo>
                    <a:cubicBezTo>
                      <a:pt x="8187" y="160445"/>
                      <a:pt x="8187" y="160445"/>
                      <a:pt x="8187" y="160445"/>
                    </a:cubicBezTo>
                    <a:cubicBezTo>
                      <a:pt x="8187" y="160445"/>
                      <a:pt x="8187" y="160445"/>
                      <a:pt x="8187" y="160445"/>
                    </a:cubicBezTo>
                    <a:close/>
                    <a:moveTo>
                      <a:pt x="9210" y="161468"/>
                    </a:moveTo>
                    <a:lnTo>
                      <a:pt x="9210" y="161468"/>
                    </a:lnTo>
                    <a:moveTo>
                      <a:pt x="10234" y="161468"/>
                    </a:moveTo>
                    <a:cubicBezTo>
                      <a:pt x="10234" y="161468"/>
                      <a:pt x="10234" y="161468"/>
                      <a:pt x="10234" y="161468"/>
                    </a:cubicBezTo>
                    <a:cubicBezTo>
                      <a:pt x="10234" y="161468"/>
                      <a:pt x="10234" y="161468"/>
                      <a:pt x="10234" y="161468"/>
                    </a:cubicBezTo>
                    <a:close/>
                    <a:moveTo>
                      <a:pt x="11257" y="162492"/>
                    </a:moveTo>
                    <a:lnTo>
                      <a:pt x="11257" y="162492"/>
                    </a:lnTo>
                    <a:moveTo>
                      <a:pt x="12280" y="162492"/>
                    </a:moveTo>
                    <a:lnTo>
                      <a:pt x="12280" y="162492"/>
                    </a:lnTo>
                    <a:lnTo>
                      <a:pt x="12280" y="162492"/>
                    </a:lnTo>
                    <a:close/>
                    <a:moveTo>
                      <a:pt x="21491" y="164538"/>
                    </a:moveTo>
                    <a:lnTo>
                      <a:pt x="21491" y="164538"/>
                    </a:lnTo>
                    <a:close/>
                    <a:moveTo>
                      <a:pt x="21491" y="164538"/>
                    </a:moveTo>
                    <a:lnTo>
                      <a:pt x="21491" y="164538"/>
                    </a:lnTo>
                    <a:lnTo>
                      <a:pt x="21491" y="164538"/>
                    </a:lnTo>
                    <a:close/>
                    <a:moveTo>
                      <a:pt x="340779" y="10011"/>
                    </a:moveTo>
                    <a:cubicBezTo>
                      <a:pt x="344872" y="12058"/>
                      <a:pt x="348966" y="14105"/>
                      <a:pt x="351012" y="18198"/>
                    </a:cubicBezTo>
                    <a:cubicBezTo>
                      <a:pt x="351012" y="18198"/>
                      <a:pt x="351012" y="23315"/>
                      <a:pt x="351012" y="22291"/>
                    </a:cubicBezTo>
                    <a:cubicBezTo>
                      <a:pt x="343849" y="17175"/>
                      <a:pt x="342825" y="14105"/>
                      <a:pt x="341802" y="11034"/>
                    </a:cubicBezTo>
                    <a:close/>
                  </a:path>
                </a:pathLst>
              </a:custGeom>
              <a:solidFill>
                <a:srgbClr val="717EBD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90" name="Freeform 21">
                <a:extLst>
                  <a:ext uri="{FF2B5EF4-FFF2-40B4-BE49-F238E27FC236}">
                    <a16:creationId xmlns:a16="http://schemas.microsoft.com/office/drawing/2014/main" id="{45C66A64-9852-CC99-4194-69D6107182BC}"/>
                  </a:ext>
                </a:extLst>
              </p:cNvPr>
              <p:cNvSpPr/>
              <p:nvPr/>
            </p:nvSpPr>
            <p:spPr>
              <a:xfrm>
                <a:off x="9061521" y="5434824"/>
                <a:ext cx="711376" cy="870314"/>
              </a:xfrm>
              <a:custGeom>
                <a:avLst/>
                <a:gdLst>
                  <a:gd name="csX0" fmla="*/ 710211 w 711376"/>
                  <a:gd name="csY0" fmla="*/ 786964 h 870314"/>
                  <a:gd name="csX1" fmla="*/ 708165 w 711376"/>
                  <a:gd name="csY1" fmla="*/ 823804 h 870314"/>
                  <a:gd name="csX2" fmla="*/ 622203 w 711376"/>
                  <a:gd name="csY2" fmla="*/ 847342 h 870314"/>
                  <a:gd name="csX3" fmla="*/ 556707 w 711376"/>
                  <a:gd name="csY3" fmla="*/ 869856 h 870314"/>
                  <a:gd name="csX4" fmla="*/ 515773 w 711376"/>
                  <a:gd name="csY4" fmla="*/ 846318 h 870314"/>
                  <a:gd name="csX5" fmla="*/ 482002 w 711376"/>
                  <a:gd name="csY5" fmla="*/ 853482 h 870314"/>
                  <a:gd name="csX6" fmla="*/ 474839 w 711376"/>
                  <a:gd name="csY6" fmla="*/ 848365 h 870314"/>
                  <a:gd name="csX7" fmla="*/ 455395 w 711376"/>
                  <a:gd name="csY7" fmla="*/ 848365 h 870314"/>
                  <a:gd name="csX8" fmla="*/ 433904 w 711376"/>
                  <a:gd name="csY8" fmla="*/ 855529 h 870314"/>
                  <a:gd name="csX9" fmla="*/ 425718 w 711376"/>
                  <a:gd name="csY9" fmla="*/ 831991 h 870314"/>
                  <a:gd name="csX10" fmla="*/ 425718 w 711376"/>
                  <a:gd name="csY10" fmla="*/ 808454 h 870314"/>
                  <a:gd name="csX11" fmla="*/ 452325 w 711376"/>
                  <a:gd name="csY11" fmla="*/ 815618 h 870314"/>
                  <a:gd name="csX12" fmla="*/ 473816 w 711376"/>
                  <a:gd name="csY12" fmla="*/ 811524 h 870314"/>
                  <a:gd name="csX13" fmla="*/ 485072 w 711376"/>
                  <a:gd name="csY13" fmla="*/ 801291 h 870314"/>
                  <a:gd name="csX14" fmla="*/ 475862 w 711376"/>
                  <a:gd name="csY14" fmla="*/ 813571 h 870314"/>
                  <a:gd name="csX15" fmla="*/ 490189 w 711376"/>
                  <a:gd name="csY15" fmla="*/ 817664 h 870314"/>
                  <a:gd name="csX16" fmla="*/ 504516 w 711376"/>
                  <a:gd name="csY16" fmla="*/ 826875 h 870314"/>
                  <a:gd name="csX17" fmla="*/ 517820 w 711376"/>
                  <a:gd name="csY17" fmla="*/ 821758 h 870314"/>
                  <a:gd name="csX18" fmla="*/ 542380 w 711376"/>
                  <a:gd name="csY18" fmla="*/ 808454 h 870314"/>
                  <a:gd name="csX19" fmla="*/ 574105 w 711376"/>
                  <a:gd name="csY19" fmla="*/ 804361 h 870314"/>
                  <a:gd name="csX20" fmla="*/ 581268 w 711376"/>
                  <a:gd name="csY20" fmla="*/ 811524 h 870314"/>
                  <a:gd name="csX21" fmla="*/ 614016 w 711376"/>
                  <a:gd name="csY21" fmla="*/ 806407 h 870314"/>
                  <a:gd name="csX22" fmla="*/ 622203 w 711376"/>
                  <a:gd name="csY22" fmla="*/ 811524 h 870314"/>
                  <a:gd name="csX23" fmla="*/ 652903 w 711376"/>
                  <a:gd name="csY23" fmla="*/ 798220 h 870314"/>
                  <a:gd name="csX24" fmla="*/ 661090 w 711376"/>
                  <a:gd name="csY24" fmla="*/ 825851 h 870314"/>
                  <a:gd name="csX25" fmla="*/ 669277 w 711376"/>
                  <a:gd name="csY25" fmla="*/ 814594 h 870314"/>
                  <a:gd name="csX26" fmla="*/ 708165 w 711376"/>
                  <a:gd name="csY26" fmla="*/ 789010 h 870314"/>
                  <a:gd name="csX27" fmla="*/ 511680 w 711376"/>
                  <a:gd name="csY27" fmla="*/ 60378 h 870314"/>
                  <a:gd name="csX28" fmla="*/ 511680 w 711376"/>
                  <a:gd name="csY28" fmla="*/ 60378 h 870314"/>
                  <a:gd name="csX29" fmla="*/ 511680 w 711376"/>
                  <a:gd name="csY29" fmla="*/ 60378 h 870314"/>
                  <a:gd name="csX30" fmla="*/ 511680 w 711376"/>
                  <a:gd name="csY30" fmla="*/ 60378 h 870314"/>
                  <a:gd name="csX31" fmla="*/ 542380 w 711376"/>
                  <a:gd name="csY31" fmla="*/ 51168 h 870314"/>
                  <a:gd name="csX32" fmla="*/ 540334 w 711376"/>
                  <a:gd name="csY32" fmla="*/ 0 h 870314"/>
                  <a:gd name="csX33" fmla="*/ 546474 w 711376"/>
                  <a:gd name="csY33" fmla="*/ 0 h 870314"/>
                  <a:gd name="csX34" fmla="*/ 551591 w 711376"/>
                  <a:gd name="csY34" fmla="*/ 0 h 870314"/>
                  <a:gd name="csX35" fmla="*/ 553637 w 711376"/>
                  <a:gd name="csY35" fmla="*/ 0 h 870314"/>
                  <a:gd name="csX36" fmla="*/ 589455 w 711376"/>
                  <a:gd name="csY36" fmla="*/ 41958 h 870314"/>
                  <a:gd name="csX37" fmla="*/ 564895 w 711376"/>
                  <a:gd name="csY37" fmla="*/ 66518 h 870314"/>
                  <a:gd name="csX38" fmla="*/ 573081 w 711376"/>
                  <a:gd name="csY38" fmla="*/ 94149 h 870314"/>
                  <a:gd name="csX39" fmla="*/ 551591 w 711376"/>
                  <a:gd name="csY39" fmla="*/ 126897 h 870314"/>
                  <a:gd name="csX40" fmla="*/ 551591 w 711376"/>
                  <a:gd name="csY40" fmla="*/ 137130 h 870314"/>
                  <a:gd name="csX41" fmla="*/ 549544 w 711376"/>
                  <a:gd name="csY41" fmla="*/ 113593 h 870314"/>
                  <a:gd name="csX42" fmla="*/ 501446 w 711376"/>
                  <a:gd name="csY42" fmla="*/ 120757 h 870314"/>
                  <a:gd name="csX43" fmla="*/ 447208 w 711376"/>
                  <a:gd name="csY43" fmla="*/ 123827 h 870314"/>
                  <a:gd name="csX44" fmla="*/ 431858 w 711376"/>
                  <a:gd name="csY44" fmla="*/ 138154 h 870314"/>
                  <a:gd name="csX45" fmla="*/ 392970 w 711376"/>
                  <a:gd name="csY45" fmla="*/ 135084 h 870314"/>
                  <a:gd name="csX46" fmla="*/ 369433 w 711376"/>
                  <a:gd name="csY46" fmla="*/ 167831 h 870314"/>
                  <a:gd name="csX47" fmla="*/ 331568 w 711376"/>
                  <a:gd name="csY47" fmla="*/ 174995 h 870314"/>
                  <a:gd name="csX48" fmla="*/ 339755 w 711376"/>
                  <a:gd name="csY48" fmla="*/ 184205 h 870314"/>
                  <a:gd name="csX49" fmla="*/ 355106 w 711376"/>
                  <a:gd name="csY49" fmla="*/ 210812 h 870314"/>
                  <a:gd name="csX50" fmla="*/ 364316 w 711376"/>
                  <a:gd name="csY50" fmla="*/ 210812 h 870314"/>
                  <a:gd name="csX51" fmla="*/ 367386 w 711376"/>
                  <a:gd name="csY51" fmla="*/ 207742 h 870314"/>
                  <a:gd name="csX52" fmla="*/ 367386 w 711376"/>
                  <a:gd name="csY52" fmla="*/ 201602 h 870314"/>
                  <a:gd name="csX53" fmla="*/ 375573 w 711376"/>
                  <a:gd name="csY53" fmla="*/ 209789 h 870314"/>
                  <a:gd name="csX54" fmla="*/ 412414 w 711376"/>
                  <a:gd name="csY54" fmla="*/ 231279 h 870314"/>
                  <a:gd name="csX55" fmla="*/ 387853 w 711376"/>
                  <a:gd name="csY55" fmla="*/ 218999 h 870314"/>
                  <a:gd name="csX56" fmla="*/ 343849 w 711376"/>
                  <a:gd name="csY56" fmla="*/ 227186 h 870314"/>
                  <a:gd name="csX57" fmla="*/ 373526 w 711376"/>
                  <a:gd name="csY57" fmla="*/ 242536 h 870314"/>
                  <a:gd name="csX58" fmla="*/ 371480 w 711376"/>
                  <a:gd name="csY58" fmla="*/ 265050 h 870314"/>
                  <a:gd name="csX59" fmla="*/ 339755 w 711376"/>
                  <a:gd name="csY59" fmla="*/ 234350 h 870314"/>
                  <a:gd name="csX60" fmla="*/ 328498 w 711376"/>
                  <a:gd name="csY60" fmla="*/ 234350 h 870314"/>
                  <a:gd name="csX61" fmla="*/ 315195 w 711376"/>
                  <a:gd name="csY61" fmla="*/ 234350 h 870314"/>
                  <a:gd name="csX62" fmla="*/ 353059 w 711376"/>
                  <a:gd name="csY62" fmla="*/ 273237 h 870314"/>
                  <a:gd name="csX63" fmla="*/ 318265 w 711376"/>
                  <a:gd name="csY63" fmla="*/ 273237 h 870314"/>
                  <a:gd name="csX64" fmla="*/ 309055 w 711376"/>
                  <a:gd name="csY64" fmla="*/ 241513 h 870314"/>
                  <a:gd name="csX65" fmla="*/ 264027 w 711376"/>
                  <a:gd name="csY65" fmla="*/ 230256 h 870314"/>
                  <a:gd name="csX66" fmla="*/ 264027 w 711376"/>
                  <a:gd name="csY66" fmla="*/ 198532 h 870314"/>
                  <a:gd name="csX67" fmla="*/ 247653 w 711376"/>
                  <a:gd name="csY67" fmla="*/ 209789 h 870314"/>
                  <a:gd name="csX68" fmla="*/ 234349 w 711376"/>
                  <a:gd name="csY68" fmla="*/ 225139 h 870314"/>
                  <a:gd name="csX69" fmla="*/ 243560 w 711376"/>
                  <a:gd name="csY69" fmla="*/ 235373 h 870314"/>
                  <a:gd name="csX70" fmla="*/ 236396 w 711376"/>
                  <a:gd name="csY70" fmla="*/ 264027 h 870314"/>
                  <a:gd name="csX71" fmla="*/ 272214 w 711376"/>
                  <a:gd name="csY71" fmla="*/ 302914 h 870314"/>
                  <a:gd name="csX72" fmla="*/ 284494 w 711376"/>
                  <a:gd name="csY72" fmla="*/ 327475 h 870314"/>
                  <a:gd name="csX73" fmla="*/ 332592 w 711376"/>
                  <a:gd name="csY73" fmla="*/ 369433 h 870314"/>
                  <a:gd name="csX74" fmla="*/ 290634 w 711376"/>
                  <a:gd name="csY74" fmla="*/ 354082 h 870314"/>
                  <a:gd name="csX75" fmla="*/ 290634 w 711376"/>
                  <a:gd name="csY75" fmla="*/ 362270 h 870314"/>
                  <a:gd name="csX76" fmla="*/ 284494 w 711376"/>
                  <a:gd name="csY76" fmla="*/ 382737 h 870314"/>
                  <a:gd name="csX77" fmla="*/ 287564 w 711376"/>
                  <a:gd name="csY77" fmla="*/ 377620 h 870314"/>
                  <a:gd name="csX78" fmla="*/ 292681 w 711376"/>
                  <a:gd name="csY78" fmla="*/ 385807 h 870314"/>
                  <a:gd name="csX79" fmla="*/ 303938 w 711376"/>
                  <a:gd name="csY79" fmla="*/ 405250 h 870314"/>
                  <a:gd name="csX80" fmla="*/ 258910 w 711376"/>
                  <a:gd name="csY80" fmla="*/ 425718 h 870314"/>
                  <a:gd name="csX81" fmla="*/ 267097 w 711376"/>
                  <a:gd name="csY81" fmla="*/ 428788 h 870314"/>
                  <a:gd name="csX82" fmla="*/ 275284 w 711376"/>
                  <a:gd name="csY82" fmla="*/ 422648 h 870314"/>
                  <a:gd name="csX83" fmla="*/ 282447 w 711376"/>
                  <a:gd name="csY83" fmla="*/ 430834 h 870314"/>
                  <a:gd name="csX84" fmla="*/ 288587 w 711376"/>
                  <a:gd name="csY84" fmla="*/ 428788 h 870314"/>
                  <a:gd name="csX85" fmla="*/ 311101 w 711376"/>
                  <a:gd name="csY85" fmla="*/ 428788 h 870314"/>
                  <a:gd name="csX86" fmla="*/ 321335 w 711376"/>
                  <a:gd name="csY86" fmla="*/ 441068 h 870314"/>
                  <a:gd name="csX87" fmla="*/ 340779 w 711376"/>
                  <a:gd name="csY87" fmla="*/ 434928 h 870314"/>
                  <a:gd name="csX88" fmla="*/ 345896 w 711376"/>
                  <a:gd name="csY88" fmla="*/ 453348 h 870314"/>
                  <a:gd name="csX89" fmla="*/ 369433 w 711376"/>
                  <a:gd name="csY89" fmla="*/ 449255 h 870314"/>
                  <a:gd name="csX90" fmla="*/ 384783 w 711376"/>
                  <a:gd name="csY90" fmla="*/ 467675 h 870314"/>
                  <a:gd name="csX91" fmla="*/ 423671 w 711376"/>
                  <a:gd name="csY91" fmla="*/ 476886 h 870314"/>
                  <a:gd name="csX92" fmla="*/ 417531 w 711376"/>
                  <a:gd name="csY92" fmla="*/ 490189 h 870314"/>
                  <a:gd name="csX93" fmla="*/ 424694 w 711376"/>
                  <a:gd name="csY93" fmla="*/ 501446 h 870314"/>
                  <a:gd name="csX94" fmla="*/ 424694 w 711376"/>
                  <a:gd name="csY94" fmla="*/ 515773 h 870314"/>
                  <a:gd name="csX95" fmla="*/ 431858 w 711376"/>
                  <a:gd name="csY95" fmla="*/ 544427 h 870314"/>
                  <a:gd name="csX96" fmla="*/ 423671 w 711376"/>
                  <a:gd name="csY96" fmla="*/ 544427 h 870314"/>
                  <a:gd name="csX97" fmla="*/ 423671 w 711376"/>
                  <a:gd name="csY97" fmla="*/ 537264 h 870314"/>
                  <a:gd name="csX98" fmla="*/ 410367 w 711376"/>
                  <a:gd name="csY98" fmla="*/ 528054 h 870314"/>
                  <a:gd name="csX99" fmla="*/ 405250 w 711376"/>
                  <a:gd name="csY99" fmla="*/ 531124 h 870314"/>
                  <a:gd name="csX100" fmla="*/ 378643 w 711376"/>
                  <a:gd name="csY100" fmla="*/ 504516 h 870314"/>
                  <a:gd name="csX101" fmla="*/ 366363 w 711376"/>
                  <a:gd name="csY101" fmla="*/ 516797 h 870314"/>
                  <a:gd name="csX102" fmla="*/ 325428 w 711376"/>
                  <a:gd name="csY102" fmla="*/ 535217 h 870314"/>
                  <a:gd name="csX103" fmla="*/ 346919 w 711376"/>
                  <a:gd name="csY103" fmla="*/ 542381 h 870314"/>
                  <a:gd name="csX104" fmla="*/ 340779 w 711376"/>
                  <a:gd name="csY104" fmla="*/ 548521 h 870314"/>
                  <a:gd name="csX105" fmla="*/ 346919 w 711376"/>
                  <a:gd name="csY105" fmla="*/ 553638 h 870314"/>
                  <a:gd name="csX106" fmla="*/ 348966 w 711376"/>
                  <a:gd name="csY106" fmla="*/ 565918 h 870314"/>
                  <a:gd name="csX107" fmla="*/ 387853 w 711376"/>
                  <a:gd name="csY107" fmla="*/ 582292 h 870314"/>
                  <a:gd name="csX108" fmla="*/ 364316 w 711376"/>
                  <a:gd name="csY108" fmla="*/ 590479 h 870314"/>
                  <a:gd name="csX109" fmla="*/ 336685 w 711376"/>
                  <a:gd name="csY109" fmla="*/ 590479 h 870314"/>
                  <a:gd name="csX110" fmla="*/ 333615 w 711376"/>
                  <a:gd name="csY110" fmla="*/ 582292 h 870314"/>
                  <a:gd name="csX111" fmla="*/ 328498 w 711376"/>
                  <a:gd name="csY111" fmla="*/ 582292 h 870314"/>
                  <a:gd name="csX112" fmla="*/ 304961 w 711376"/>
                  <a:gd name="csY112" fmla="*/ 582292 h 870314"/>
                  <a:gd name="csX113" fmla="*/ 332592 w 711376"/>
                  <a:gd name="csY113" fmla="*/ 623226 h 870314"/>
                  <a:gd name="csX114" fmla="*/ 332592 w 711376"/>
                  <a:gd name="csY114" fmla="*/ 633460 h 870314"/>
                  <a:gd name="csX115" fmla="*/ 341802 w 711376"/>
                  <a:gd name="csY115" fmla="*/ 636530 h 870314"/>
                  <a:gd name="csX116" fmla="*/ 361246 w 711376"/>
                  <a:gd name="csY116" fmla="*/ 673371 h 870314"/>
                  <a:gd name="csX117" fmla="*/ 353059 w 711376"/>
                  <a:gd name="csY117" fmla="*/ 679511 h 870314"/>
                  <a:gd name="csX118" fmla="*/ 358176 w 711376"/>
                  <a:gd name="csY118" fmla="*/ 685651 h 870314"/>
                  <a:gd name="csX119" fmla="*/ 355106 w 711376"/>
                  <a:gd name="csY119" fmla="*/ 692814 h 870314"/>
                  <a:gd name="csX120" fmla="*/ 376596 w 711376"/>
                  <a:gd name="csY120" fmla="*/ 715329 h 870314"/>
                  <a:gd name="csX121" fmla="*/ 364316 w 711376"/>
                  <a:gd name="csY121" fmla="*/ 717375 h 870314"/>
                  <a:gd name="csX122" fmla="*/ 359199 w 711376"/>
                  <a:gd name="csY122" fmla="*/ 708165 h 870314"/>
                  <a:gd name="csX123" fmla="*/ 351012 w 711376"/>
                  <a:gd name="csY123" fmla="*/ 708165 h 870314"/>
                  <a:gd name="csX124" fmla="*/ 303938 w 711376"/>
                  <a:gd name="csY124" fmla="*/ 690768 h 870314"/>
                  <a:gd name="csX125" fmla="*/ 307008 w 711376"/>
                  <a:gd name="csY125" fmla="*/ 724539 h 870314"/>
                  <a:gd name="csX126" fmla="*/ 304961 w 711376"/>
                  <a:gd name="csY126" fmla="*/ 732725 h 870314"/>
                  <a:gd name="csX127" fmla="*/ 288587 w 711376"/>
                  <a:gd name="csY127" fmla="*/ 694861 h 870314"/>
                  <a:gd name="csX128" fmla="*/ 283471 w 711376"/>
                  <a:gd name="csY128" fmla="*/ 694861 h 870314"/>
                  <a:gd name="csX129" fmla="*/ 270167 w 711376"/>
                  <a:gd name="csY129" fmla="*/ 675417 h 870314"/>
                  <a:gd name="csX130" fmla="*/ 259933 w 711376"/>
                  <a:gd name="csY130" fmla="*/ 661090 h 870314"/>
                  <a:gd name="csX131" fmla="*/ 238443 w 711376"/>
                  <a:gd name="csY131" fmla="*/ 702025 h 870314"/>
                  <a:gd name="csX132" fmla="*/ 216952 w 711376"/>
                  <a:gd name="csY132" fmla="*/ 676441 h 870314"/>
                  <a:gd name="csX133" fmla="*/ 212859 w 711376"/>
                  <a:gd name="csY133" fmla="*/ 674394 h 870314"/>
                  <a:gd name="csX134" fmla="*/ 197509 w 711376"/>
                  <a:gd name="csY134" fmla="*/ 652904 h 870314"/>
                  <a:gd name="csX135" fmla="*/ 208765 w 711376"/>
                  <a:gd name="csY135" fmla="*/ 632436 h 870314"/>
                  <a:gd name="csX136" fmla="*/ 171925 w 711376"/>
                  <a:gd name="csY136" fmla="*/ 593548 h 870314"/>
                  <a:gd name="csX137" fmla="*/ 163738 w 711376"/>
                  <a:gd name="csY137" fmla="*/ 596619 h 870314"/>
                  <a:gd name="csX138" fmla="*/ 158621 w 711376"/>
                  <a:gd name="csY138" fmla="*/ 578198 h 870314"/>
                  <a:gd name="csX139" fmla="*/ 140200 w 711376"/>
                  <a:gd name="csY139" fmla="*/ 561825 h 870314"/>
                  <a:gd name="csX140" fmla="*/ 146341 w 711376"/>
                  <a:gd name="csY140" fmla="*/ 561825 h 870314"/>
                  <a:gd name="csX141" fmla="*/ 158621 w 711376"/>
                  <a:gd name="csY141" fmla="*/ 523960 h 870314"/>
                  <a:gd name="csX142" fmla="*/ 162714 w 711376"/>
                  <a:gd name="csY142" fmla="*/ 528054 h 870314"/>
                  <a:gd name="csX143" fmla="*/ 162714 w 711376"/>
                  <a:gd name="csY143" fmla="*/ 523960 h 870314"/>
                  <a:gd name="csX144" fmla="*/ 189321 w 711376"/>
                  <a:gd name="csY144" fmla="*/ 526007 h 870314"/>
                  <a:gd name="csX145" fmla="*/ 204672 w 711376"/>
                  <a:gd name="csY145" fmla="*/ 502470 h 870314"/>
                  <a:gd name="csX146" fmla="*/ 238443 w 711376"/>
                  <a:gd name="csY146" fmla="*/ 511680 h 870314"/>
                  <a:gd name="csX147" fmla="*/ 288587 w 711376"/>
                  <a:gd name="csY147" fmla="*/ 519867 h 870314"/>
                  <a:gd name="csX148" fmla="*/ 313148 w 711376"/>
                  <a:gd name="csY148" fmla="*/ 534194 h 870314"/>
                  <a:gd name="csX149" fmla="*/ 323382 w 711376"/>
                  <a:gd name="csY149" fmla="*/ 526007 h 870314"/>
                  <a:gd name="csX150" fmla="*/ 309055 w 711376"/>
                  <a:gd name="csY150" fmla="*/ 521913 h 870314"/>
                  <a:gd name="csX151" fmla="*/ 344872 w 711376"/>
                  <a:gd name="csY151" fmla="*/ 500423 h 870314"/>
                  <a:gd name="csX152" fmla="*/ 334639 w 711376"/>
                  <a:gd name="csY152" fmla="*/ 500423 h 870314"/>
                  <a:gd name="csX153" fmla="*/ 332592 w 711376"/>
                  <a:gd name="csY153" fmla="*/ 494283 h 870314"/>
                  <a:gd name="csX154" fmla="*/ 324405 w 711376"/>
                  <a:gd name="csY154" fmla="*/ 500423 h 870314"/>
                  <a:gd name="csX155" fmla="*/ 298821 w 711376"/>
                  <a:gd name="csY155" fmla="*/ 498376 h 870314"/>
                  <a:gd name="csX156" fmla="*/ 282447 w 711376"/>
                  <a:gd name="csY156" fmla="*/ 482002 h 870314"/>
                  <a:gd name="csX157" fmla="*/ 274261 w 711376"/>
                  <a:gd name="csY157" fmla="*/ 496329 h 870314"/>
                  <a:gd name="csX158" fmla="*/ 255840 w 711376"/>
                  <a:gd name="csY158" fmla="*/ 477909 h 870314"/>
                  <a:gd name="csX159" fmla="*/ 255840 w 711376"/>
                  <a:gd name="csY159" fmla="*/ 492236 h 870314"/>
                  <a:gd name="csX160" fmla="*/ 211836 w 711376"/>
                  <a:gd name="csY160" fmla="*/ 489166 h 870314"/>
                  <a:gd name="csX161" fmla="*/ 171925 w 711376"/>
                  <a:gd name="csY161" fmla="*/ 510657 h 870314"/>
                  <a:gd name="csX162" fmla="*/ 152480 w 711376"/>
                  <a:gd name="csY162" fmla="*/ 494283 h 870314"/>
                  <a:gd name="csX163" fmla="*/ 152480 w 711376"/>
                  <a:gd name="csY163" fmla="*/ 502470 h 870314"/>
                  <a:gd name="csX164" fmla="*/ 136107 w 711376"/>
                  <a:gd name="csY164" fmla="*/ 515773 h 870314"/>
                  <a:gd name="csX165" fmla="*/ 134060 w 711376"/>
                  <a:gd name="csY165" fmla="*/ 511680 h 870314"/>
                  <a:gd name="csX166" fmla="*/ 126897 w 711376"/>
                  <a:gd name="csY166" fmla="*/ 488143 h 870314"/>
                  <a:gd name="csX167" fmla="*/ 112570 w 711376"/>
                  <a:gd name="csY167" fmla="*/ 472792 h 870314"/>
                  <a:gd name="csX168" fmla="*/ 106429 w 711376"/>
                  <a:gd name="csY168" fmla="*/ 472792 h 870314"/>
                  <a:gd name="csX169" fmla="*/ 98243 w 711376"/>
                  <a:gd name="csY169" fmla="*/ 457442 h 870314"/>
                  <a:gd name="csX170" fmla="*/ 85962 w 711376"/>
                  <a:gd name="csY170" fmla="*/ 441068 h 870314"/>
                  <a:gd name="csX171" fmla="*/ 78799 w 711376"/>
                  <a:gd name="csY171" fmla="*/ 436975 h 870314"/>
                  <a:gd name="csX172" fmla="*/ 75729 w 711376"/>
                  <a:gd name="csY172" fmla="*/ 426741 h 870314"/>
                  <a:gd name="csX173" fmla="*/ 26607 w 711376"/>
                  <a:gd name="csY173" fmla="*/ 390923 h 870314"/>
                  <a:gd name="csX174" fmla="*/ 26607 w 711376"/>
                  <a:gd name="csY174" fmla="*/ 376596 h 870314"/>
                  <a:gd name="csX175" fmla="*/ 0 w 711376"/>
                  <a:gd name="csY175" fmla="*/ 361246 h 870314"/>
                  <a:gd name="csX176" fmla="*/ 2047 w 711376"/>
                  <a:gd name="csY176" fmla="*/ 359199 h 870314"/>
                  <a:gd name="csX177" fmla="*/ 2047 w 711376"/>
                  <a:gd name="csY177" fmla="*/ 357153 h 870314"/>
                  <a:gd name="csX178" fmla="*/ 27631 w 711376"/>
                  <a:gd name="csY178" fmla="*/ 342825 h 870314"/>
                  <a:gd name="csX179" fmla="*/ 37864 w 711376"/>
                  <a:gd name="csY179" fmla="*/ 336686 h 870314"/>
                  <a:gd name="csX180" fmla="*/ 25584 w 711376"/>
                  <a:gd name="csY180" fmla="*/ 317241 h 870314"/>
                  <a:gd name="csX181" fmla="*/ 58332 w 711376"/>
                  <a:gd name="csY181" fmla="*/ 297798 h 870314"/>
                  <a:gd name="csX182" fmla="*/ 64472 w 711376"/>
                  <a:gd name="csY182" fmla="*/ 258910 h 870314"/>
                  <a:gd name="csX183" fmla="*/ 86986 w 711376"/>
                  <a:gd name="csY183" fmla="*/ 228209 h 870314"/>
                  <a:gd name="csX184" fmla="*/ 76752 w 711376"/>
                  <a:gd name="csY184" fmla="*/ 200579 h 870314"/>
                  <a:gd name="csX185" fmla="*/ 151457 w 711376"/>
                  <a:gd name="csY185" fmla="*/ 178065 h 870314"/>
                  <a:gd name="csX186" fmla="*/ 173971 w 711376"/>
                  <a:gd name="csY186" fmla="*/ 144294 h 870314"/>
                  <a:gd name="csX187" fmla="*/ 224116 w 711376"/>
                  <a:gd name="csY187" fmla="*/ 142247 h 870314"/>
                  <a:gd name="csX188" fmla="*/ 229232 w 711376"/>
                  <a:gd name="csY188" fmla="*/ 133037 h 870314"/>
                  <a:gd name="csX189" fmla="*/ 236396 w 711376"/>
                  <a:gd name="csY189" fmla="*/ 136107 h 870314"/>
                  <a:gd name="csX190" fmla="*/ 252770 w 711376"/>
                  <a:gd name="csY190" fmla="*/ 107453 h 870314"/>
                  <a:gd name="csX191" fmla="*/ 252770 w 711376"/>
                  <a:gd name="csY191" fmla="*/ 107453 h 870314"/>
                  <a:gd name="csX192" fmla="*/ 252770 w 711376"/>
                  <a:gd name="csY192" fmla="*/ 110523 h 870314"/>
                  <a:gd name="csX193" fmla="*/ 252770 w 711376"/>
                  <a:gd name="csY193" fmla="*/ 95173 h 870314"/>
                  <a:gd name="csX194" fmla="*/ 252770 w 711376"/>
                  <a:gd name="csY194" fmla="*/ 107453 h 870314"/>
                  <a:gd name="csX195" fmla="*/ 252770 w 711376"/>
                  <a:gd name="csY195" fmla="*/ 107453 h 870314"/>
                  <a:gd name="csX196" fmla="*/ 265050 w 711376"/>
                  <a:gd name="csY196" fmla="*/ 107453 h 870314"/>
                  <a:gd name="csX197" fmla="*/ 276307 w 711376"/>
                  <a:gd name="csY197" fmla="*/ 107453 h 870314"/>
                  <a:gd name="csX198" fmla="*/ 284494 w 711376"/>
                  <a:gd name="csY198" fmla="*/ 96196 h 870314"/>
                  <a:gd name="csX199" fmla="*/ 321335 w 711376"/>
                  <a:gd name="csY199" fmla="*/ 89032 h 870314"/>
                  <a:gd name="csX200" fmla="*/ 372503 w 711376"/>
                  <a:gd name="csY200" fmla="*/ 57308 h 870314"/>
                  <a:gd name="csX201" fmla="*/ 383760 w 711376"/>
                  <a:gd name="csY201" fmla="*/ 61402 h 870314"/>
                  <a:gd name="csX202" fmla="*/ 398087 w 711376"/>
                  <a:gd name="csY202" fmla="*/ 53215 h 870314"/>
                  <a:gd name="csX203" fmla="*/ 414461 w 711376"/>
                  <a:gd name="csY203" fmla="*/ 68565 h 870314"/>
                  <a:gd name="csX204" fmla="*/ 420601 w 711376"/>
                  <a:gd name="csY204" fmla="*/ 68565 h 870314"/>
                  <a:gd name="csX205" fmla="*/ 428788 w 711376"/>
                  <a:gd name="csY205" fmla="*/ 75729 h 870314"/>
                  <a:gd name="csX206" fmla="*/ 436975 w 711376"/>
                  <a:gd name="csY206" fmla="*/ 66518 h 870314"/>
                  <a:gd name="csX207" fmla="*/ 469722 w 711376"/>
                  <a:gd name="csY207" fmla="*/ 74705 h 870314"/>
                  <a:gd name="csX208" fmla="*/ 472792 w 711376"/>
                  <a:gd name="csY208" fmla="*/ 80846 h 870314"/>
                  <a:gd name="csX209" fmla="*/ 520890 w 711376"/>
                  <a:gd name="csY209" fmla="*/ 60378 h 870314"/>
                  <a:gd name="csX210" fmla="*/ 520890 w 711376"/>
                  <a:gd name="csY210" fmla="*/ 60378 h 870314"/>
                  <a:gd name="csX211" fmla="*/ 121780 w 711376"/>
                  <a:gd name="csY211" fmla="*/ 431858 h 870314"/>
                  <a:gd name="csX212" fmla="*/ 103359 w 711376"/>
                  <a:gd name="csY212" fmla="*/ 431858 h 870314"/>
                  <a:gd name="csX213" fmla="*/ 84939 w 711376"/>
                  <a:gd name="csY213" fmla="*/ 420601 h 870314"/>
                  <a:gd name="csX214" fmla="*/ 89032 w 711376"/>
                  <a:gd name="csY214" fmla="*/ 441068 h 870314"/>
                  <a:gd name="csX215" fmla="*/ 121780 w 711376"/>
                  <a:gd name="csY215" fmla="*/ 431858 h 870314"/>
                  <a:gd name="csX216" fmla="*/ 105406 w 711376"/>
                  <a:gd name="csY216" fmla="*/ 546474 h 870314"/>
                  <a:gd name="csX217" fmla="*/ 88009 w 711376"/>
                  <a:gd name="csY217" fmla="*/ 542381 h 870314"/>
                  <a:gd name="csX218" fmla="*/ 76752 w 711376"/>
                  <a:gd name="csY218" fmla="*/ 546474 h 870314"/>
                  <a:gd name="csX219" fmla="*/ 67542 w 711376"/>
                  <a:gd name="csY219" fmla="*/ 527030 h 870314"/>
                  <a:gd name="csX220" fmla="*/ 67542 w 711376"/>
                  <a:gd name="csY220" fmla="*/ 539311 h 870314"/>
                  <a:gd name="csX221" fmla="*/ 75729 w 711376"/>
                  <a:gd name="csY221" fmla="*/ 500423 h 870314"/>
                  <a:gd name="csX222" fmla="*/ 83916 w 711376"/>
                  <a:gd name="csY222" fmla="*/ 515773 h 870314"/>
                  <a:gd name="csX223" fmla="*/ 85962 w 711376"/>
                  <a:gd name="csY223" fmla="*/ 526007 h 870314"/>
                  <a:gd name="csX224" fmla="*/ 105406 w 711376"/>
                  <a:gd name="csY224" fmla="*/ 546474 h 870314"/>
                  <a:gd name="csX225" fmla="*/ 433904 w 711376"/>
                  <a:gd name="csY225" fmla="*/ 464605 h 870314"/>
                  <a:gd name="csX226" fmla="*/ 414461 w 711376"/>
                  <a:gd name="csY226" fmla="*/ 451302 h 870314"/>
                  <a:gd name="csX227" fmla="*/ 374550 w 711376"/>
                  <a:gd name="csY227" fmla="*/ 453348 h 870314"/>
                  <a:gd name="csX228" fmla="*/ 376596 w 711376"/>
                  <a:gd name="csY228" fmla="*/ 444138 h 870314"/>
                  <a:gd name="csX229" fmla="*/ 307008 w 711376"/>
                  <a:gd name="csY229" fmla="*/ 410367 h 870314"/>
                  <a:gd name="csX230" fmla="*/ 293704 w 711376"/>
                  <a:gd name="csY230" fmla="*/ 421624 h 870314"/>
                  <a:gd name="csX231" fmla="*/ 297798 w 711376"/>
                  <a:gd name="csY231" fmla="*/ 413437 h 870314"/>
                  <a:gd name="csX232" fmla="*/ 307008 w 711376"/>
                  <a:gd name="csY232" fmla="*/ 405250 h 870314"/>
                  <a:gd name="csX233" fmla="*/ 317241 w 711376"/>
                  <a:gd name="csY233" fmla="*/ 396040 h 870314"/>
                  <a:gd name="csX234" fmla="*/ 334639 w 711376"/>
                  <a:gd name="csY234" fmla="*/ 386830 h 870314"/>
                  <a:gd name="csX235" fmla="*/ 365339 w 711376"/>
                  <a:gd name="csY235" fmla="*/ 412414 h 870314"/>
                  <a:gd name="csX236" fmla="*/ 375573 w 711376"/>
                  <a:gd name="csY236" fmla="*/ 415484 h 870314"/>
                  <a:gd name="csX237" fmla="*/ 380690 w 711376"/>
                  <a:gd name="csY237" fmla="*/ 412414 h 870314"/>
                  <a:gd name="csX238" fmla="*/ 395017 w 711376"/>
                  <a:gd name="csY238" fmla="*/ 421624 h 870314"/>
                  <a:gd name="csX239" fmla="*/ 424694 w 711376"/>
                  <a:gd name="csY239" fmla="*/ 417531 h 870314"/>
                  <a:gd name="csX240" fmla="*/ 424694 w 711376"/>
                  <a:gd name="csY240" fmla="*/ 420601 h 870314"/>
                  <a:gd name="csX241" fmla="*/ 424694 w 711376"/>
                  <a:gd name="csY241" fmla="*/ 424694 h 870314"/>
                  <a:gd name="csX242" fmla="*/ 437998 w 711376"/>
                  <a:gd name="csY242" fmla="*/ 432881 h 870314"/>
                  <a:gd name="csX243" fmla="*/ 446185 w 711376"/>
                  <a:gd name="csY243" fmla="*/ 469722 h 870314"/>
                  <a:gd name="csX244" fmla="*/ 483026 w 711376"/>
                  <a:gd name="csY244" fmla="*/ 492236 h 870314"/>
                  <a:gd name="csX245" fmla="*/ 442091 w 711376"/>
                  <a:gd name="csY245" fmla="*/ 482002 h 870314"/>
                  <a:gd name="csX246" fmla="*/ 445161 w 711376"/>
                  <a:gd name="csY246" fmla="*/ 476886 h 870314"/>
                  <a:gd name="csX247" fmla="*/ 437998 w 711376"/>
                  <a:gd name="csY247" fmla="*/ 468699 h 870314"/>
                  <a:gd name="csX248" fmla="*/ 432881 w 711376"/>
                  <a:gd name="csY248" fmla="*/ 471769 h 870314"/>
                  <a:gd name="csX249" fmla="*/ 436975 w 711376"/>
                  <a:gd name="csY249" fmla="*/ 464605 h 87031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  <a:cxn ang="0">
                    <a:pos x="csX118" y="csY118"/>
                  </a:cxn>
                  <a:cxn ang="0">
                    <a:pos x="csX119" y="csY119"/>
                  </a:cxn>
                  <a:cxn ang="0">
                    <a:pos x="csX120" y="csY120"/>
                  </a:cxn>
                  <a:cxn ang="0">
                    <a:pos x="csX121" y="csY121"/>
                  </a:cxn>
                  <a:cxn ang="0">
                    <a:pos x="csX122" y="csY122"/>
                  </a:cxn>
                  <a:cxn ang="0">
                    <a:pos x="csX123" y="csY123"/>
                  </a:cxn>
                  <a:cxn ang="0">
                    <a:pos x="csX124" y="csY124"/>
                  </a:cxn>
                  <a:cxn ang="0">
                    <a:pos x="csX125" y="csY125"/>
                  </a:cxn>
                  <a:cxn ang="0">
                    <a:pos x="csX126" y="csY126"/>
                  </a:cxn>
                  <a:cxn ang="0">
                    <a:pos x="csX127" y="csY127"/>
                  </a:cxn>
                  <a:cxn ang="0">
                    <a:pos x="csX128" y="csY128"/>
                  </a:cxn>
                  <a:cxn ang="0">
                    <a:pos x="csX129" y="csY129"/>
                  </a:cxn>
                  <a:cxn ang="0">
                    <a:pos x="csX130" y="csY130"/>
                  </a:cxn>
                  <a:cxn ang="0">
                    <a:pos x="csX131" y="csY131"/>
                  </a:cxn>
                  <a:cxn ang="0">
                    <a:pos x="csX132" y="csY132"/>
                  </a:cxn>
                  <a:cxn ang="0">
                    <a:pos x="csX133" y="csY133"/>
                  </a:cxn>
                  <a:cxn ang="0">
                    <a:pos x="csX134" y="csY134"/>
                  </a:cxn>
                  <a:cxn ang="0">
                    <a:pos x="csX135" y="csY135"/>
                  </a:cxn>
                  <a:cxn ang="0">
                    <a:pos x="csX136" y="csY136"/>
                  </a:cxn>
                  <a:cxn ang="0">
                    <a:pos x="csX137" y="csY137"/>
                  </a:cxn>
                  <a:cxn ang="0">
                    <a:pos x="csX138" y="csY138"/>
                  </a:cxn>
                  <a:cxn ang="0">
                    <a:pos x="csX139" y="csY139"/>
                  </a:cxn>
                  <a:cxn ang="0">
                    <a:pos x="csX140" y="csY140"/>
                  </a:cxn>
                  <a:cxn ang="0">
                    <a:pos x="csX141" y="csY141"/>
                  </a:cxn>
                  <a:cxn ang="0">
                    <a:pos x="csX142" y="csY142"/>
                  </a:cxn>
                  <a:cxn ang="0">
                    <a:pos x="csX143" y="csY143"/>
                  </a:cxn>
                  <a:cxn ang="0">
                    <a:pos x="csX144" y="csY144"/>
                  </a:cxn>
                  <a:cxn ang="0">
                    <a:pos x="csX145" y="csY145"/>
                  </a:cxn>
                  <a:cxn ang="0">
                    <a:pos x="csX146" y="csY146"/>
                  </a:cxn>
                  <a:cxn ang="0">
                    <a:pos x="csX147" y="csY147"/>
                  </a:cxn>
                  <a:cxn ang="0">
                    <a:pos x="csX148" y="csY148"/>
                  </a:cxn>
                  <a:cxn ang="0">
                    <a:pos x="csX149" y="csY149"/>
                  </a:cxn>
                  <a:cxn ang="0">
                    <a:pos x="csX150" y="csY150"/>
                  </a:cxn>
                  <a:cxn ang="0">
                    <a:pos x="csX151" y="csY151"/>
                  </a:cxn>
                  <a:cxn ang="0">
                    <a:pos x="csX152" y="csY152"/>
                  </a:cxn>
                  <a:cxn ang="0">
                    <a:pos x="csX153" y="csY153"/>
                  </a:cxn>
                  <a:cxn ang="0">
                    <a:pos x="csX154" y="csY154"/>
                  </a:cxn>
                  <a:cxn ang="0">
                    <a:pos x="csX155" y="csY155"/>
                  </a:cxn>
                  <a:cxn ang="0">
                    <a:pos x="csX156" y="csY156"/>
                  </a:cxn>
                  <a:cxn ang="0">
                    <a:pos x="csX157" y="csY157"/>
                  </a:cxn>
                  <a:cxn ang="0">
                    <a:pos x="csX158" y="csY158"/>
                  </a:cxn>
                  <a:cxn ang="0">
                    <a:pos x="csX159" y="csY159"/>
                  </a:cxn>
                  <a:cxn ang="0">
                    <a:pos x="csX160" y="csY160"/>
                  </a:cxn>
                  <a:cxn ang="0">
                    <a:pos x="csX161" y="csY161"/>
                  </a:cxn>
                  <a:cxn ang="0">
                    <a:pos x="csX162" y="csY162"/>
                  </a:cxn>
                  <a:cxn ang="0">
                    <a:pos x="csX163" y="csY163"/>
                  </a:cxn>
                  <a:cxn ang="0">
                    <a:pos x="csX164" y="csY164"/>
                  </a:cxn>
                  <a:cxn ang="0">
                    <a:pos x="csX165" y="csY165"/>
                  </a:cxn>
                  <a:cxn ang="0">
                    <a:pos x="csX166" y="csY166"/>
                  </a:cxn>
                  <a:cxn ang="0">
                    <a:pos x="csX167" y="csY167"/>
                  </a:cxn>
                  <a:cxn ang="0">
                    <a:pos x="csX168" y="csY168"/>
                  </a:cxn>
                  <a:cxn ang="0">
                    <a:pos x="csX169" y="csY169"/>
                  </a:cxn>
                  <a:cxn ang="0">
                    <a:pos x="csX170" y="csY170"/>
                  </a:cxn>
                  <a:cxn ang="0">
                    <a:pos x="csX171" y="csY171"/>
                  </a:cxn>
                  <a:cxn ang="0">
                    <a:pos x="csX172" y="csY172"/>
                  </a:cxn>
                  <a:cxn ang="0">
                    <a:pos x="csX173" y="csY173"/>
                  </a:cxn>
                  <a:cxn ang="0">
                    <a:pos x="csX174" y="csY174"/>
                  </a:cxn>
                  <a:cxn ang="0">
                    <a:pos x="csX175" y="csY175"/>
                  </a:cxn>
                  <a:cxn ang="0">
                    <a:pos x="csX176" y="csY176"/>
                  </a:cxn>
                  <a:cxn ang="0">
                    <a:pos x="csX177" y="csY177"/>
                  </a:cxn>
                  <a:cxn ang="0">
                    <a:pos x="csX178" y="csY178"/>
                  </a:cxn>
                  <a:cxn ang="0">
                    <a:pos x="csX179" y="csY179"/>
                  </a:cxn>
                  <a:cxn ang="0">
                    <a:pos x="csX180" y="csY180"/>
                  </a:cxn>
                  <a:cxn ang="0">
                    <a:pos x="csX181" y="csY181"/>
                  </a:cxn>
                  <a:cxn ang="0">
                    <a:pos x="csX182" y="csY182"/>
                  </a:cxn>
                  <a:cxn ang="0">
                    <a:pos x="csX183" y="csY183"/>
                  </a:cxn>
                  <a:cxn ang="0">
                    <a:pos x="csX184" y="csY184"/>
                  </a:cxn>
                  <a:cxn ang="0">
                    <a:pos x="csX185" y="csY185"/>
                  </a:cxn>
                  <a:cxn ang="0">
                    <a:pos x="csX186" y="csY186"/>
                  </a:cxn>
                  <a:cxn ang="0">
                    <a:pos x="csX187" y="csY187"/>
                  </a:cxn>
                  <a:cxn ang="0">
                    <a:pos x="csX188" y="csY188"/>
                  </a:cxn>
                  <a:cxn ang="0">
                    <a:pos x="csX189" y="csY189"/>
                  </a:cxn>
                  <a:cxn ang="0">
                    <a:pos x="csX190" y="csY190"/>
                  </a:cxn>
                  <a:cxn ang="0">
                    <a:pos x="csX191" y="csY191"/>
                  </a:cxn>
                  <a:cxn ang="0">
                    <a:pos x="csX192" y="csY192"/>
                  </a:cxn>
                  <a:cxn ang="0">
                    <a:pos x="csX193" y="csY193"/>
                  </a:cxn>
                  <a:cxn ang="0">
                    <a:pos x="csX194" y="csY194"/>
                  </a:cxn>
                  <a:cxn ang="0">
                    <a:pos x="csX195" y="csY195"/>
                  </a:cxn>
                  <a:cxn ang="0">
                    <a:pos x="csX196" y="csY196"/>
                  </a:cxn>
                  <a:cxn ang="0">
                    <a:pos x="csX197" y="csY197"/>
                  </a:cxn>
                  <a:cxn ang="0">
                    <a:pos x="csX198" y="csY198"/>
                  </a:cxn>
                  <a:cxn ang="0">
                    <a:pos x="csX199" y="csY199"/>
                  </a:cxn>
                  <a:cxn ang="0">
                    <a:pos x="csX200" y="csY200"/>
                  </a:cxn>
                  <a:cxn ang="0">
                    <a:pos x="csX201" y="csY201"/>
                  </a:cxn>
                  <a:cxn ang="0">
                    <a:pos x="csX202" y="csY202"/>
                  </a:cxn>
                  <a:cxn ang="0">
                    <a:pos x="csX203" y="csY203"/>
                  </a:cxn>
                  <a:cxn ang="0">
                    <a:pos x="csX204" y="csY204"/>
                  </a:cxn>
                  <a:cxn ang="0">
                    <a:pos x="csX205" y="csY205"/>
                  </a:cxn>
                  <a:cxn ang="0">
                    <a:pos x="csX206" y="csY206"/>
                  </a:cxn>
                  <a:cxn ang="0">
                    <a:pos x="csX207" y="csY207"/>
                  </a:cxn>
                  <a:cxn ang="0">
                    <a:pos x="csX208" y="csY208"/>
                  </a:cxn>
                  <a:cxn ang="0">
                    <a:pos x="csX209" y="csY209"/>
                  </a:cxn>
                  <a:cxn ang="0">
                    <a:pos x="csX210" y="csY210"/>
                  </a:cxn>
                  <a:cxn ang="0">
                    <a:pos x="csX211" y="csY211"/>
                  </a:cxn>
                  <a:cxn ang="0">
                    <a:pos x="csX212" y="csY212"/>
                  </a:cxn>
                  <a:cxn ang="0">
                    <a:pos x="csX213" y="csY213"/>
                  </a:cxn>
                  <a:cxn ang="0">
                    <a:pos x="csX214" y="csY214"/>
                  </a:cxn>
                  <a:cxn ang="0">
                    <a:pos x="csX215" y="csY215"/>
                  </a:cxn>
                  <a:cxn ang="0">
                    <a:pos x="csX216" y="csY216"/>
                  </a:cxn>
                  <a:cxn ang="0">
                    <a:pos x="csX217" y="csY217"/>
                  </a:cxn>
                  <a:cxn ang="0">
                    <a:pos x="csX218" y="csY218"/>
                  </a:cxn>
                  <a:cxn ang="0">
                    <a:pos x="csX219" y="csY219"/>
                  </a:cxn>
                  <a:cxn ang="0">
                    <a:pos x="csX220" y="csY220"/>
                  </a:cxn>
                  <a:cxn ang="0">
                    <a:pos x="csX221" y="csY221"/>
                  </a:cxn>
                  <a:cxn ang="0">
                    <a:pos x="csX222" y="csY222"/>
                  </a:cxn>
                  <a:cxn ang="0">
                    <a:pos x="csX223" y="csY223"/>
                  </a:cxn>
                  <a:cxn ang="0">
                    <a:pos x="csX224" y="csY224"/>
                  </a:cxn>
                  <a:cxn ang="0">
                    <a:pos x="csX225" y="csY225"/>
                  </a:cxn>
                  <a:cxn ang="0">
                    <a:pos x="csX226" y="csY226"/>
                  </a:cxn>
                  <a:cxn ang="0">
                    <a:pos x="csX227" y="csY227"/>
                  </a:cxn>
                  <a:cxn ang="0">
                    <a:pos x="csX228" y="csY228"/>
                  </a:cxn>
                  <a:cxn ang="0">
                    <a:pos x="csX229" y="csY229"/>
                  </a:cxn>
                  <a:cxn ang="0">
                    <a:pos x="csX230" y="csY230"/>
                  </a:cxn>
                  <a:cxn ang="0">
                    <a:pos x="csX231" y="csY231"/>
                  </a:cxn>
                  <a:cxn ang="0">
                    <a:pos x="csX232" y="csY232"/>
                  </a:cxn>
                  <a:cxn ang="0">
                    <a:pos x="csX233" y="csY233"/>
                  </a:cxn>
                  <a:cxn ang="0">
                    <a:pos x="csX234" y="csY234"/>
                  </a:cxn>
                  <a:cxn ang="0">
                    <a:pos x="csX235" y="csY235"/>
                  </a:cxn>
                  <a:cxn ang="0">
                    <a:pos x="csX236" y="csY236"/>
                  </a:cxn>
                  <a:cxn ang="0">
                    <a:pos x="csX237" y="csY237"/>
                  </a:cxn>
                  <a:cxn ang="0">
                    <a:pos x="csX238" y="csY238"/>
                  </a:cxn>
                  <a:cxn ang="0">
                    <a:pos x="csX239" y="csY239"/>
                  </a:cxn>
                  <a:cxn ang="0">
                    <a:pos x="csX240" y="csY240"/>
                  </a:cxn>
                  <a:cxn ang="0">
                    <a:pos x="csX241" y="csY241"/>
                  </a:cxn>
                  <a:cxn ang="0">
                    <a:pos x="csX242" y="csY242"/>
                  </a:cxn>
                  <a:cxn ang="0">
                    <a:pos x="csX243" y="csY243"/>
                  </a:cxn>
                  <a:cxn ang="0">
                    <a:pos x="csX244" y="csY244"/>
                  </a:cxn>
                  <a:cxn ang="0">
                    <a:pos x="csX245" y="csY245"/>
                  </a:cxn>
                  <a:cxn ang="0">
                    <a:pos x="csX246" y="csY246"/>
                  </a:cxn>
                  <a:cxn ang="0">
                    <a:pos x="csX247" y="csY247"/>
                  </a:cxn>
                  <a:cxn ang="0">
                    <a:pos x="csX248" y="csY248"/>
                  </a:cxn>
                  <a:cxn ang="0">
                    <a:pos x="csX249" y="csY249"/>
                  </a:cxn>
                </a:cxnLst>
                <a:rect l="l" t="t" r="r" b="b"/>
                <a:pathLst>
                  <a:path w="711376" h="870314">
                    <a:moveTo>
                      <a:pt x="710211" y="786964"/>
                    </a:moveTo>
                    <a:cubicBezTo>
                      <a:pt x="699978" y="807431"/>
                      <a:pt x="718398" y="794127"/>
                      <a:pt x="708165" y="823804"/>
                    </a:cubicBezTo>
                    <a:cubicBezTo>
                      <a:pt x="708165" y="826875"/>
                      <a:pt x="629366" y="844272"/>
                      <a:pt x="622203" y="847342"/>
                    </a:cubicBezTo>
                    <a:cubicBezTo>
                      <a:pt x="616062" y="849388"/>
                      <a:pt x="562848" y="873949"/>
                      <a:pt x="556707" y="869856"/>
                    </a:cubicBezTo>
                    <a:cubicBezTo>
                      <a:pt x="539311" y="850412"/>
                      <a:pt x="570011" y="852459"/>
                      <a:pt x="515773" y="846318"/>
                    </a:cubicBezTo>
                    <a:cubicBezTo>
                      <a:pt x="460512" y="839155"/>
                      <a:pt x="529077" y="853482"/>
                      <a:pt x="482002" y="853482"/>
                    </a:cubicBezTo>
                    <a:cubicBezTo>
                      <a:pt x="434928" y="853482"/>
                      <a:pt x="477909" y="848365"/>
                      <a:pt x="474839" y="848365"/>
                    </a:cubicBezTo>
                    <a:cubicBezTo>
                      <a:pt x="468699" y="848365"/>
                      <a:pt x="462559" y="848365"/>
                      <a:pt x="455395" y="848365"/>
                    </a:cubicBezTo>
                    <a:cubicBezTo>
                      <a:pt x="448232" y="850412"/>
                      <a:pt x="441068" y="854505"/>
                      <a:pt x="433904" y="855529"/>
                    </a:cubicBezTo>
                    <a:cubicBezTo>
                      <a:pt x="419577" y="855529"/>
                      <a:pt x="425718" y="837108"/>
                      <a:pt x="425718" y="831991"/>
                    </a:cubicBezTo>
                    <a:cubicBezTo>
                      <a:pt x="425718" y="823804"/>
                      <a:pt x="422648" y="815618"/>
                      <a:pt x="425718" y="808454"/>
                    </a:cubicBezTo>
                    <a:cubicBezTo>
                      <a:pt x="435951" y="778777"/>
                      <a:pt x="446185" y="812548"/>
                      <a:pt x="452325" y="815618"/>
                    </a:cubicBezTo>
                    <a:cubicBezTo>
                      <a:pt x="458465" y="818688"/>
                      <a:pt x="466652" y="815618"/>
                      <a:pt x="473816" y="811524"/>
                    </a:cubicBezTo>
                    <a:cubicBezTo>
                      <a:pt x="478932" y="809477"/>
                      <a:pt x="482002" y="797197"/>
                      <a:pt x="485072" y="801291"/>
                    </a:cubicBezTo>
                    <a:cubicBezTo>
                      <a:pt x="490189" y="805384"/>
                      <a:pt x="473816" y="809477"/>
                      <a:pt x="475862" y="813571"/>
                    </a:cubicBezTo>
                    <a:cubicBezTo>
                      <a:pt x="475862" y="818688"/>
                      <a:pt x="485072" y="815618"/>
                      <a:pt x="490189" y="817664"/>
                    </a:cubicBezTo>
                    <a:cubicBezTo>
                      <a:pt x="495306" y="819711"/>
                      <a:pt x="498376" y="825851"/>
                      <a:pt x="504516" y="826875"/>
                    </a:cubicBezTo>
                    <a:cubicBezTo>
                      <a:pt x="509633" y="826875"/>
                      <a:pt x="512703" y="823804"/>
                      <a:pt x="517820" y="821758"/>
                    </a:cubicBezTo>
                    <a:cubicBezTo>
                      <a:pt x="527030" y="818688"/>
                      <a:pt x="534194" y="811524"/>
                      <a:pt x="542380" y="808454"/>
                    </a:cubicBezTo>
                    <a:cubicBezTo>
                      <a:pt x="552614" y="805384"/>
                      <a:pt x="563871" y="806407"/>
                      <a:pt x="574105" y="804361"/>
                    </a:cubicBezTo>
                    <a:cubicBezTo>
                      <a:pt x="581268" y="802314"/>
                      <a:pt x="574105" y="810501"/>
                      <a:pt x="581268" y="811524"/>
                    </a:cubicBezTo>
                    <a:cubicBezTo>
                      <a:pt x="591502" y="814594"/>
                      <a:pt x="602759" y="805384"/>
                      <a:pt x="614016" y="806407"/>
                    </a:cubicBezTo>
                    <a:cubicBezTo>
                      <a:pt x="617086" y="806407"/>
                      <a:pt x="619132" y="812548"/>
                      <a:pt x="622203" y="811524"/>
                    </a:cubicBezTo>
                    <a:cubicBezTo>
                      <a:pt x="627319" y="811524"/>
                      <a:pt x="644716" y="796174"/>
                      <a:pt x="652903" y="798220"/>
                    </a:cubicBezTo>
                    <a:cubicBezTo>
                      <a:pt x="654950" y="798220"/>
                      <a:pt x="638576" y="819711"/>
                      <a:pt x="661090" y="825851"/>
                    </a:cubicBezTo>
                    <a:cubicBezTo>
                      <a:pt x="666207" y="827898"/>
                      <a:pt x="666207" y="817664"/>
                      <a:pt x="669277" y="814594"/>
                    </a:cubicBezTo>
                    <a:cubicBezTo>
                      <a:pt x="689744" y="794127"/>
                      <a:pt x="686674" y="820734"/>
                      <a:pt x="708165" y="789010"/>
                    </a:cubicBezTo>
                    <a:moveTo>
                      <a:pt x="511680" y="60378"/>
                    </a:moveTo>
                    <a:lnTo>
                      <a:pt x="511680" y="60378"/>
                    </a:lnTo>
                    <a:cubicBezTo>
                      <a:pt x="511680" y="60378"/>
                      <a:pt x="511680" y="60378"/>
                      <a:pt x="511680" y="60378"/>
                    </a:cubicBezTo>
                    <a:lnTo>
                      <a:pt x="511680" y="60378"/>
                    </a:lnTo>
                    <a:cubicBezTo>
                      <a:pt x="511680" y="60378"/>
                      <a:pt x="542380" y="51168"/>
                      <a:pt x="542380" y="51168"/>
                    </a:cubicBezTo>
                    <a:cubicBezTo>
                      <a:pt x="563871" y="34794"/>
                      <a:pt x="503493" y="8187"/>
                      <a:pt x="540334" y="0"/>
                    </a:cubicBezTo>
                    <a:lnTo>
                      <a:pt x="546474" y="0"/>
                    </a:lnTo>
                    <a:cubicBezTo>
                      <a:pt x="548521" y="0"/>
                      <a:pt x="550568" y="0"/>
                      <a:pt x="551591" y="0"/>
                    </a:cubicBezTo>
                    <a:lnTo>
                      <a:pt x="553637" y="0"/>
                    </a:lnTo>
                    <a:cubicBezTo>
                      <a:pt x="575128" y="5117"/>
                      <a:pt x="603782" y="24561"/>
                      <a:pt x="589455" y="41958"/>
                    </a:cubicBezTo>
                    <a:cubicBezTo>
                      <a:pt x="579221" y="53215"/>
                      <a:pt x="567964" y="48098"/>
                      <a:pt x="564895" y="66518"/>
                    </a:cubicBezTo>
                    <a:lnTo>
                      <a:pt x="573081" y="94149"/>
                    </a:lnTo>
                    <a:cubicBezTo>
                      <a:pt x="573081" y="101313"/>
                      <a:pt x="558754" y="122803"/>
                      <a:pt x="551591" y="126897"/>
                    </a:cubicBezTo>
                    <a:lnTo>
                      <a:pt x="551591" y="137130"/>
                    </a:lnTo>
                    <a:cubicBezTo>
                      <a:pt x="534194" y="128943"/>
                      <a:pt x="564895" y="127920"/>
                      <a:pt x="549544" y="113593"/>
                    </a:cubicBezTo>
                    <a:cubicBezTo>
                      <a:pt x="541357" y="107453"/>
                      <a:pt x="510656" y="121780"/>
                      <a:pt x="501446" y="120757"/>
                    </a:cubicBezTo>
                    <a:cubicBezTo>
                      <a:pt x="470745" y="118710"/>
                      <a:pt x="466652" y="98243"/>
                      <a:pt x="447208" y="123827"/>
                    </a:cubicBezTo>
                    <a:cubicBezTo>
                      <a:pt x="442091" y="129967"/>
                      <a:pt x="437998" y="134060"/>
                      <a:pt x="431858" y="138154"/>
                    </a:cubicBezTo>
                    <a:cubicBezTo>
                      <a:pt x="405250" y="152481"/>
                      <a:pt x="419577" y="118710"/>
                      <a:pt x="392970" y="135084"/>
                    </a:cubicBezTo>
                    <a:cubicBezTo>
                      <a:pt x="382736" y="142247"/>
                      <a:pt x="389900" y="158621"/>
                      <a:pt x="369433" y="167831"/>
                    </a:cubicBezTo>
                    <a:cubicBezTo>
                      <a:pt x="351012" y="176018"/>
                      <a:pt x="348966" y="152481"/>
                      <a:pt x="331568" y="174995"/>
                    </a:cubicBezTo>
                    <a:cubicBezTo>
                      <a:pt x="324405" y="183182"/>
                      <a:pt x="336685" y="183182"/>
                      <a:pt x="339755" y="184205"/>
                    </a:cubicBezTo>
                    <a:cubicBezTo>
                      <a:pt x="347942" y="189322"/>
                      <a:pt x="347942" y="203649"/>
                      <a:pt x="355106" y="210812"/>
                    </a:cubicBezTo>
                    <a:cubicBezTo>
                      <a:pt x="357152" y="212859"/>
                      <a:pt x="361246" y="210812"/>
                      <a:pt x="364316" y="210812"/>
                    </a:cubicBezTo>
                    <a:cubicBezTo>
                      <a:pt x="364316" y="210812"/>
                      <a:pt x="366363" y="210812"/>
                      <a:pt x="367386" y="207742"/>
                    </a:cubicBezTo>
                    <a:cubicBezTo>
                      <a:pt x="367386" y="205695"/>
                      <a:pt x="363293" y="201602"/>
                      <a:pt x="367386" y="201602"/>
                    </a:cubicBezTo>
                    <a:cubicBezTo>
                      <a:pt x="371480" y="201602"/>
                      <a:pt x="371480" y="209789"/>
                      <a:pt x="375573" y="209789"/>
                    </a:cubicBezTo>
                    <a:cubicBezTo>
                      <a:pt x="385807" y="212859"/>
                      <a:pt x="408320" y="216952"/>
                      <a:pt x="412414" y="231279"/>
                    </a:cubicBezTo>
                    <a:cubicBezTo>
                      <a:pt x="420601" y="258910"/>
                      <a:pt x="387853" y="218999"/>
                      <a:pt x="387853" y="218999"/>
                    </a:cubicBezTo>
                    <a:cubicBezTo>
                      <a:pt x="377620" y="212859"/>
                      <a:pt x="346919" y="209789"/>
                      <a:pt x="343849" y="227186"/>
                    </a:cubicBezTo>
                    <a:cubicBezTo>
                      <a:pt x="340779" y="238443"/>
                      <a:pt x="366363" y="235373"/>
                      <a:pt x="373526" y="242536"/>
                    </a:cubicBezTo>
                    <a:cubicBezTo>
                      <a:pt x="379666" y="248677"/>
                      <a:pt x="378643" y="267097"/>
                      <a:pt x="371480" y="265050"/>
                    </a:cubicBezTo>
                    <a:cubicBezTo>
                      <a:pt x="356129" y="258910"/>
                      <a:pt x="355106" y="241513"/>
                      <a:pt x="339755" y="234350"/>
                    </a:cubicBezTo>
                    <a:cubicBezTo>
                      <a:pt x="335662" y="234350"/>
                      <a:pt x="331568" y="234350"/>
                      <a:pt x="328498" y="234350"/>
                    </a:cubicBezTo>
                    <a:cubicBezTo>
                      <a:pt x="323382" y="234350"/>
                      <a:pt x="318265" y="229233"/>
                      <a:pt x="315195" y="234350"/>
                    </a:cubicBezTo>
                    <a:cubicBezTo>
                      <a:pt x="292681" y="257887"/>
                      <a:pt x="357152" y="265050"/>
                      <a:pt x="353059" y="273237"/>
                    </a:cubicBezTo>
                    <a:cubicBezTo>
                      <a:pt x="351012" y="276307"/>
                      <a:pt x="326452" y="275284"/>
                      <a:pt x="318265" y="273237"/>
                    </a:cubicBezTo>
                    <a:cubicBezTo>
                      <a:pt x="315195" y="273237"/>
                      <a:pt x="309055" y="241513"/>
                      <a:pt x="309055" y="241513"/>
                    </a:cubicBezTo>
                    <a:cubicBezTo>
                      <a:pt x="300868" y="232303"/>
                      <a:pt x="274261" y="237420"/>
                      <a:pt x="264027" y="230256"/>
                    </a:cubicBezTo>
                    <a:cubicBezTo>
                      <a:pt x="243560" y="214905"/>
                      <a:pt x="264027" y="217976"/>
                      <a:pt x="264027" y="198532"/>
                    </a:cubicBezTo>
                    <a:cubicBezTo>
                      <a:pt x="264027" y="179088"/>
                      <a:pt x="253793" y="205695"/>
                      <a:pt x="247653" y="209789"/>
                    </a:cubicBezTo>
                    <a:cubicBezTo>
                      <a:pt x="242536" y="214905"/>
                      <a:pt x="235373" y="217976"/>
                      <a:pt x="234349" y="225139"/>
                    </a:cubicBezTo>
                    <a:cubicBezTo>
                      <a:pt x="234349" y="230256"/>
                      <a:pt x="242536" y="231279"/>
                      <a:pt x="243560" y="235373"/>
                    </a:cubicBezTo>
                    <a:lnTo>
                      <a:pt x="236396" y="264027"/>
                    </a:lnTo>
                    <a:cubicBezTo>
                      <a:pt x="239466" y="282447"/>
                      <a:pt x="260957" y="290634"/>
                      <a:pt x="272214" y="302914"/>
                    </a:cubicBezTo>
                    <a:lnTo>
                      <a:pt x="284494" y="327475"/>
                    </a:lnTo>
                    <a:cubicBezTo>
                      <a:pt x="291657" y="334639"/>
                      <a:pt x="339755" y="358176"/>
                      <a:pt x="332592" y="369433"/>
                    </a:cubicBezTo>
                    <a:cubicBezTo>
                      <a:pt x="325428" y="380690"/>
                      <a:pt x="293704" y="353059"/>
                      <a:pt x="290634" y="354082"/>
                    </a:cubicBezTo>
                    <a:cubicBezTo>
                      <a:pt x="287564" y="354082"/>
                      <a:pt x="290634" y="360223"/>
                      <a:pt x="290634" y="362270"/>
                    </a:cubicBezTo>
                    <a:cubicBezTo>
                      <a:pt x="288587" y="369433"/>
                      <a:pt x="278354" y="383760"/>
                      <a:pt x="284494" y="382737"/>
                    </a:cubicBezTo>
                    <a:cubicBezTo>
                      <a:pt x="286541" y="382737"/>
                      <a:pt x="284494" y="376596"/>
                      <a:pt x="287564" y="377620"/>
                    </a:cubicBezTo>
                    <a:cubicBezTo>
                      <a:pt x="290634" y="377620"/>
                      <a:pt x="289611" y="383760"/>
                      <a:pt x="292681" y="385807"/>
                    </a:cubicBezTo>
                    <a:cubicBezTo>
                      <a:pt x="299844" y="390923"/>
                      <a:pt x="320312" y="390923"/>
                      <a:pt x="303938" y="405250"/>
                    </a:cubicBezTo>
                    <a:cubicBezTo>
                      <a:pt x="290634" y="416507"/>
                      <a:pt x="277330" y="417531"/>
                      <a:pt x="258910" y="425718"/>
                    </a:cubicBezTo>
                    <a:cubicBezTo>
                      <a:pt x="255840" y="425718"/>
                      <a:pt x="265050" y="429811"/>
                      <a:pt x="267097" y="428788"/>
                    </a:cubicBezTo>
                    <a:cubicBezTo>
                      <a:pt x="270167" y="428788"/>
                      <a:pt x="272214" y="422648"/>
                      <a:pt x="275284" y="422648"/>
                    </a:cubicBezTo>
                    <a:cubicBezTo>
                      <a:pt x="278354" y="422648"/>
                      <a:pt x="279377" y="428788"/>
                      <a:pt x="282447" y="430834"/>
                    </a:cubicBezTo>
                    <a:cubicBezTo>
                      <a:pt x="284494" y="430834"/>
                      <a:pt x="286541" y="430834"/>
                      <a:pt x="288587" y="428788"/>
                    </a:cubicBezTo>
                    <a:cubicBezTo>
                      <a:pt x="296774" y="428788"/>
                      <a:pt x="303938" y="426741"/>
                      <a:pt x="311101" y="428788"/>
                    </a:cubicBezTo>
                    <a:cubicBezTo>
                      <a:pt x="317241" y="430834"/>
                      <a:pt x="316218" y="440045"/>
                      <a:pt x="321335" y="441068"/>
                    </a:cubicBezTo>
                    <a:cubicBezTo>
                      <a:pt x="328498" y="443115"/>
                      <a:pt x="334639" y="432881"/>
                      <a:pt x="340779" y="434928"/>
                    </a:cubicBezTo>
                    <a:cubicBezTo>
                      <a:pt x="346919" y="437998"/>
                      <a:pt x="340779" y="450278"/>
                      <a:pt x="345896" y="453348"/>
                    </a:cubicBezTo>
                    <a:cubicBezTo>
                      <a:pt x="354082" y="458465"/>
                      <a:pt x="363293" y="445161"/>
                      <a:pt x="369433" y="449255"/>
                    </a:cubicBezTo>
                    <a:cubicBezTo>
                      <a:pt x="373526" y="451302"/>
                      <a:pt x="369433" y="466652"/>
                      <a:pt x="384783" y="467675"/>
                    </a:cubicBezTo>
                    <a:cubicBezTo>
                      <a:pt x="404227" y="467675"/>
                      <a:pt x="409344" y="461535"/>
                      <a:pt x="423671" y="476886"/>
                    </a:cubicBezTo>
                    <a:cubicBezTo>
                      <a:pt x="433904" y="488143"/>
                      <a:pt x="417531" y="484049"/>
                      <a:pt x="417531" y="490189"/>
                    </a:cubicBezTo>
                    <a:cubicBezTo>
                      <a:pt x="417531" y="496329"/>
                      <a:pt x="423671" y="498376"/>
                      <a:pt x="424694" y="501446"/>
                    </a:cubicBezTo>
                    <a:cubicBezTo>
                      <a:pt x="426741" y="506563"/>
                      <a:pt x="424694" y="511680"/>
                      <a:pt x="424694" y="515773"/>
                    </a:cubicBezTo>
                    <a:cubicBezTo>
                      <a:pt x="429811" y="523960"/>
                      <a:pt x="442091" y="528054"/>
                      <a:pt x="431858" y="544427"/>
                    </a:cubicBezTo>
                    <a:cubicBezTo>
                      <a:pt x="429811" y="547497"/>
                      <a:pt x="425718" y="544427"/>
                      <a:pt x="423671" y="544427"/>
                    </a:cubicBezTo>
                    <a:cubicBezTo>
                      <a:pt x="421624" y="542381"/>
                      <a:pt x="423671" y="539311"/>
                      <a:pt x="423671" y="537264"/>
                    </a:cubicBezTo>
                    <a:cubicBezTo>
                      <a:pt x="423671" y="535217"/>
                      <a:pt x="411391" y="528054"/>
                      <a:pt x="410367" y="528054"/>
                    </a:cubicBezTo>
                    <a:cubicBezTo>
                      <a:pt x="408320" y="528054"/>
                      <a:pt x="407297" y="532147"/>
                      <a:pt x="405250" y="531124"/>
                    </a:cubicBezTo>
                    <a:cubicBezTo>
                      <a:pt x="398087" y="526007"/>
                      <a:pt x="387853" y="507586"/>
                      <a:pt x="378643" y="504516"/>
                    </a:cubicBezTo>
                    <a:cubicBezTo>
                      <a:pt x="366363" y="500423"/>
                      <a:pt x="372503" y="514750"/>
                      <a:pt x="366363" y="516797"/>
                    </a:cubicBezTo>
                    <a:cubicBezTo>
                      <a:pt x="355106" y="520890"/>
                      <a:pt x="322358" y="530100"/>
                      <a:pt x="325428" y="535217"/>
                    </a:cubicBezTo>
                    <a:cubicBezTo>
                      <a:pt x="328498" y="542381"/>
                      <a:pt x="339755" y="539311"/>
                      <a:pt x="346919" y="542381"/>
                    </a:cubicBezTo>
                    <a:cubicBezTo>
                      <a:pt x="349989" y="542381"/>
                      <a:pt x="340779" y="545451"/>
                      <a:pt x="340779" y="548521"/>
                    </a:cubicBezTo>
                    <a:cubicBezTo>
                      <a:pt x="340779" y="551591"/>
                      <a:pt x="345896" y="551591"/>
                      <a:pt x="346919" y="553638"/>
                    </a:cubicBezTo>
                    <a:cubicBezTo>
                      <a:pt x="348966" y="557731"/>
                      <a:pt x="346919" y="562848"/>
                      <a:pt x="348966" y="565918"/>
                    </a:cubicBezTo>
                    <a:cubicBezTo>
                      <a:pt x="359199" y="576152"/>
                      <a:pt x="377620" y="571035"/>
                      <a:pt x="387853" y="582292"/>
                    </a:cubicBezTo>
                    <a:cubicBezTo>
                      <a:pt x="393993" y="589455"/>
                      <a:pt x="372503" y="590479"/>
                      <a:pt x="364316" y="590479"/>
                    </a:cubicBezTo>
                    <a:cubicBezTo>
                      <a:pt x="351012" y="590479"/>
                      <a:pt x="340779" y="590479"/>
                      <a:pt x="336685" y="590479"/>
                    </a:cubicBezTo>
                    <a:cubicBezTo>
                      <a:pt x="333615" y="590479"/>
                      <a:pt x="336685" y="584338"/>
                      <a:pt x="333615" y="582292"/>
                    </a:cubicBezTo>
                    <a:cubicBezTo>
                      <a:pt x="333615" y="582292"/>
                      <a:pt x="329522" y="582292"/>
                      <a:pt x="328498" y="582292"/>
                    </a:cubicBezTo>
                    <a:cubicBezTo>
                      <a:pt x="320312" y="582292"/>
                      <a:pt x="310078" y="576152"/>
                      <a:pt x="304961" y="582292"/>
                    </a:cubicBezTo>
                    <a:cubicBezTo>
                      <a:pt x="296774" y="592525"/>
                      <a:pt x="328498" y="617086"/>
                      <a:pt x="332592" y="623226"/>
                    </a:cubicBezTo>
                    <a:cubicBezTo>
                      <a:pt x="332592" y="627320"/>
                      <a:pt x="330545" y="631413"/>
                      <a:pt x="332592" y="633460"/>
                    </a:cubicBezTo>
                    <a:cubicBezTo>
                      <a:pt x="334639" y="636530"/>
                      <a:pt x="340779" y="633460"/>
                      <a:pt x="341802" y="636530"/>
                    </a:cubicBezTo>
                    <a:cubicBezTo>
                      <a:pt x="345896" y="643693"/>
                      <a:pt x="357152" y="664161"/>
                      <a:pt x="361246" y="673371"/>
                    </a:cubicBezTo>
                    <a:cubicBezTo>
                      <a:pt x="365339" y="681557"/>
                      <a:pt x="353059" y="676441"/>
                      <a:pt x="353059" y="679511"/>
                    </a:cubicBezTo>
                    <a:cubicBezTo>
                      <a:pt x="353059" y="682581"/>
                      <a:pt x="357152" y="683604"/>
                      <a:pt x="358176" y="685651"/>
                    </a:cubicBezTo>
                    <a:cubicBezTo>
                      <a:pt x="358176" y="687698"/>
                      <a:pt x="354082" y="690768"/>
                      <a:pt x="355106" y="692814"/>
                    </a:cubicBezTo>
                    <a:cubicBezTo>
                      <a:pt x="356129" y="694861"/>
                      <a:pt x="378643" y="707141"/>
                      <a:pt x="376596" y="715329"/>
                    </a:cubicBezTo>
                    <a:cubicBezTo>
                      <a:pt x="374550" y="718398"/>
                      <a:pt x="368409" y="718398"/>
                      <a:pt x="364316" y="717375"/>
                    </a:cubicBezTo>
                    <a:cubicBezTo>
                      <a:pt x="361246" y="715329"/>
                      <a:pt x="362269" y="709188"/>
                      <a:pt x="359199" y="708165"/>
                    </a:cubicBezTo>
                    <a:cubicBezTo>
                      <a:pt x="357152" y="706118"/>
                      <a:pt x="353059" y="711235"/>
                      <a:pt x="351012" y="708165"/>
                    </a:cubicBezTo>
                    <a:cubicBezTo>
                      <a:pt x="334639" y="695884"/>
                      <a:pt x="327475" y="656997"/>
                      <a:pt x="303938" y="690768"/>
                    </a:cubicBezTo>
                    <a:cubicBezTo>
                      <a:pt x="303938" y="692814"/>
                      <a:pt x="303938" y="713282"/>
                      <a:pt x="307008" y="724539"/>
                    </a:cubicBezTo>
                    <a:cubicBezTo>
                      <a:pt x="307008" y="727609"/>
                      <a:pt x="307008" y="733749"/>
                      <a:pt x="304961" y="732725"/>
                    </a:cubicBezTo>
                    <a:cubicBezTo>
                      <a:pt x="281424" y="729655"/>
                      <a:pt x="296774" y="706118"/>
                      <a:pt x="288587" y="694861"/>
                    </a:cubicBezTo>
                    <a:cubicBezTo>
                      <a:pt x="288587" y="694861"/>
                      <a:pt x="284494" y="694861"/>
                      <a:pt x="283471" y="694861"/>
                    </a:cubicBezTo>
                    <a:cubicBezTo>
                      <a:pt x="277330" y="688721"/>
                      <a:pt x="275284" y="682581"/>
                      <a:pt x="270167" y="675417"/>
                    </a:cubicBezTo>
                    <a:cubicBezTo>
                      <a:pt x="267097" y="670300"/>
                      <a:pt x="265050" y="662114"/>
                      <a:pt x="259933" y="661090"/>
                    </a:cubicBezTo>
                    <a:cubicBezTo>
                      <a:pt x="213882" y="650857"/>
                      <a:pt x="254816" y="694861"/>
                      <a:pt x="238443" y="702025"/>
                    </a:cubicBezTo>
                    <a:cubicBezTo>
                      <a:pt x="210812" y="714305"/>
                      <a:pt x="217976" y="682581"/>
                      <a:pt x="216952" y="676441"/>
                    </a:cubicBezTo>
                    <a:cubicBezTo>
                      <a:pt x="216952" y="674394"/>
                      <a:pt x="213882" y="674394"/>
                      <a:pt x="212859" y="674394"/>
                    </a:cubicBezTo>
                    <a:cubicBezTo>
                      <a:pt x="204672" y="674394"/>
                      <a:pt x="199555" y="664161"/>
                      <a:pt x="197509" y="652904"/>
                    </a:cubicBezTo>
                    <a:cubicBezTo>
                      <a:pt x="195462" y="638577"/>
                      <a:pt x="206719" y="654950"/>
                      <a:pt x="208765" y="632436"/>
                    </a:cubicBezTo>
                    <a:cubicBezTo>
                      <a:pt x="208765" y="617086"/>
                      <a:pt x="185228" y="597642"/>
                      <a:pt x="171925" y="593548"/>
                    </a:cubicBezTo>
                    <a:cubicBezTo>
                      <a:pt x="168854" y="593548"/>
                      <a:pt x="165784" y="599689"/>
                      <a:pt x="163738" y="596619"/>
                    </a:cubicBezTo>
                    <a:cubicBezTo>
                      <a:pt x="159644" y="591502"/>
                      <a:pt x="163738" y="583315"/>
                      <a:pt x="158621" y="578198"/>
                    </a:cubicBezTo>
                    <a:cubicBezTo>
                      <a:pt x="153504" y="573081"/>
                      <a:pt x="126897" y="580245"/>
                      <a:pt x="140200" y="561825"/>
                    </a:cubicBezTo>
                    <a:cubicBezTo>
                      <a:pt x="140200" y="561825"/>
                      <a:pt x="145317" y="561825"/>
                      <a:pt x="146341" y="561825"/>
                    </a:cubicBezTo>
                    <a:cubicBezTo>
                      <a:pt x="161691" y="551591"/>
                      <a:pt x="154527" y="542381"/>
                      <a:pt x="158621" y="523960"/>
                    </a:cubicBezTo>
                    <a:cubicBezTo>
                      <a:pt x="158621" y="521913"/>
                      <a:pt x="160668" y="528054"/>
                      <a:pt x="162714" y="528054"/>
                    </a:cubicBezTo>
                    <a:cubicBezTo>
                      <a:pt x="164761" y="528054"/>
                      <a:pt x="160668" y="523960"/>
                      <a:pt x="162714" y="523960"/>
                    </a:cubicBezTo>
                    <a:cubicBezTo>
                      <a:pt x="171925" y="523960"/>
                      <a:pt x="182158" y="533170"/>
                      <a:pt x="189321" y="526007"/>
                    </a:cubicBezTo>
                    <a:cubicBezTo>
                      <a:pt x="196485" y="518843"/>
                      <a:pt x="185228" y="514750"/>
                      <a:pt x="204672" y="502470"/>
                    </a:cubicBezTo>
                    <a:cubicBezTo>
                      <a:pt x="217976" y="494283"/>
                      <a:pt x="228209" y="508610"/>
                      <a:pt x="238443" y="511680"/>
                    </a:cubicBezTo>
                    <a:cubicBezTo>
                      <a:pt x="253793" y="517820"/>
                      <a:pt x="272214" y="515773"/>
                      <a:pt x="288587" y="519867"/>
                    </a:cubicBezTo>
                    <a:cubicBezTo>
                      <a:pt x="297798" y="521913"/>
                      <a:pt x="303938" y="533170"/>
                      <a:pt x="313148" y="534194"/>
                    </a:cubicBezTo>
                    <a:cubicBezTo>
                      <a:pt x="317241" y="534194"/>
                      <a:pt x="324405" y="530100"/>
                      <a:pt x="323382" y="526007"/>
                    </a:cubicBezTo>
                    <a:cubicBezTo>
                      <a:pt x="321335" y="521913"/>
                      <a:pt x="311101" y="526007"/>
                      <a:pt x="309055" y="521913"/>
                    </a:cubicBezTo>
                    <a:cubicBezTo>
                      <a:pt x="299844" y="499400"/>
                      <a:pt x="332592" y="532147"/>
                      <a:pt x="344872" y="500423"/>
                    </a:cubicBezTo>
                    <a:cubicBezTo>
                      <a:pt x="344872" y="497353"/>
                      <a:pt x="337709" y="502470"/>
                      <a:pt x="334639" y="500423"/>
                    </a:cubicBezTo>
                    <a:cubicBezTo>
                      <a:pt x="332592" y="500423"/>
                      <a:pt x="334639" y="494283"/>
                      <a:pt x="332592" y="494283"/>
                    </a:cubicBezTo>
                    <a:cubicBezTo>
                      <a:pt x="330545" y="494283"/>
                      <a:pt x="329522" y="505540"/>
                      <a:pt x="324405" y="500423"/>
                    </a:cubicBezTo>
                    <a:cubicBezTo>
                      <a:pt x="316218" y="491213"/>
                      <a:pt x="311101" y="504516"/>
                      <a:pt x="298821" y="498376"/>
                    </a:cubicBezTo>
                    <a:cubicBezTo>
                      <a:pt x="291657" y="494283"/>
                      <a:pt x="290634" y="483026"/>
                      <a:pt x="282447" y="482002"/>
                    </a:cubicBezTo>
                    <a:cubicBezTo>
                      <a:pt x="277330" y="482002"/>
                      <a:pt x="280400" y="496329"/>
                      <a:pt x="274261" y="496329"/>
                    </a:cubicBezTo>
                    <a:cubicBezTo>
                      <a:pt x="256863" y="496329"/>
                      <a:pt x="268120" y="456418"/>
                      <a:pt x="255840" y="477909"/>
                    </a:cubicBezTo>
                    <a:cubicBezTo>
                      <a:pt x="253793" y="482002"/>
                      <a:pt x="260957" y="489166"/>
                      <a:pt x="255840" y="492236"/>
                    </a:cubicBezTo>
                    <a:cubicBezTo>
                      <a:pt x="248677" y="499400"/>
                      <a:pt x="217976" y="486096"/>
                      <a:pt x="211836" y="489166"/>
                    </a:cubicBezTo>
                    <a:cubicBezTo>
                      <a:pt x="199555" y="494283"/>
                      <a:pt x="189321" y="505540"/>
                      <a:pt x="171925" y="510657"/>
                    </a:cubicBezTo>
                    <a:cubicBezTo>
                      <a:pt x="161691" y="513727"/>
                      <a:pt x="158621" y="497353"/>
                      <a:pt x="152480" y="494283"/>
                    </a:cubicBezTo>
                    <a:cubicBezTo>
                      <a:pt x="149411" y="494283"/>
                      <a:pt x="152480" y="501446"/>
                      <a:pt x="152480" y="502470"/>
                    </a:cubicBezTo>
                    <a:cubicBezTo>
                      <a:pt x="148387" y="508610"/>
                      <a:pt x="142247" y="512703"/>
                      <a:pt x="136107" y="515773"/>
                    </a:cubicBezTo>
                    <a:cubicBezTo>
                      <a:pt x="129967" y="518843"/>
                      <a:pt x="136107" y="511680"/>
                      <a:pt x="134060" y="511680"/>
                    </a:cubicBezTo>
                    <a:cubicBezTo>
                      <a:pt x="123827" y="506563"/>
                      <a:pt x="134060" y="498376"/>
                      <a:pt x="126897" y="488143"/>
                    </a:cubicBezTo>
                    <a:cubicBezTo>
                      <a:pt x="122803" y="482002"/>
                      <a:pt x="118710" y="476886"/>
                      <a:pt x="112570" y="472792"/>
                    </a:cubicBezTo>
                    <a:cubicBezTo>
                      <a:pt x="110523" y="472792"/>
                      <a:pt x="107453" y="475862"/>
                      <a:pt x="106429" y="472792"/>
                    </a:cubicBezTo>
                    <a:cubicBezTo>
                      <a:pt x="101313" y="468699"/>
                      <a:pt x="103359" y="460512"/>
                      <a:pt x="98243" y="457442"/>
                    </a:cubicBezTo>
                    <a:cubicBezTo>
                      <a:pt x="89032" y="450278"/>
                      <a:pt x="71635" y="476886"/>
                      <a:pt x="85962" y="441068"/>
                    </a:cubicBezTo>
                    <a:cubicBezTo>
                      <a:pt x="83916" y="441068"/>
                      <a:pt x="81869" y="439021"/>
                      <a:pt x="78799" y="436975"/>
                    </a:cubicBezTo>
                    <a:cubicBezTo>
                      <a:pt x="75729" y="433905"/>
                      <a:pt x="78799" y="428788"/>
                      <a:pt x="75729" y="426741"/>
                    </a:cubicBezTo>
                    <a:cubicBezTo>
                      <a:pt x="65495" y="413437"/>
                      <a:pt x="37864" y="401157"/>
                      <a:pt x="26607" y="390923"/>
                    </a:cubicBezTo>
                    <a:cubicBezTo>
                      <a:pt x="22514" y="388877"/>
                      <a:pt x="28654" y="379666"/>
                      <a:pt x="26607" y="376596"/>
                    </a:cubicBezTo>
                    <a:cubicBezTo>
                      <a:pt x="24561" y="373526"/>
                      <a:pt x="9210" y="384783"/>
                      <a:pt x="0" y="361246"/>
                    </a:cubicBezTo>
                    <a:lnTo>
                      <a:pt x="2047" y="359199"/>
                    </a:lnTo>
                    <a:cubicBezTo>
                      <a:pt x="2047" y="359199"/>
                      <a:pt x="2047" y="357153"/>
                      <a:pt x="2047" y="357153"/>
                    </a:cubicBezTo>
                    <a:cubicBezTo>
                      <a:pt x="18421" y="354082"/>
                      <a:pt x="28654" y="367386"/>
                      <a:pt x="27631" y="342825"/>
                    </a:cubicBezTo>
                    <a:cubicBezTo>
                      <a:pt x="27631" y="336686"/>
                      <a:pt x="40934" y="345896"/>
                      <a:pt x="37864" y="336686"/>
                    </a:cubicBezTo>
                    <a:lnTo>
                      <a:pt x="25584" y="317241"/>
                    </a:lnTo>
                    <a:cubicBezTo>
                      <a:pt x="25584" y="310078"/>
                      <a:pt x="56285" y="300868"/>
                      <a:pt x="58332" y="297798"/>
                    </a:cubicBezTo>
                    <a:cubicBezTo>
                      <a:pt x="58332" y="297798"/>
                      <a:pt x="64472" y="258910"/>
                      <a:pt x="64472" y="258910"/>
                    </a:cubicBezTo>
                    <a:cubicBezTo>
                      <a:pt x="71635" y="233326"/>
                      <a:pt x="76752" y="265050"/>
                      <a:pt x="86986" y="228209"/>
                    </a:cubicBezTo>
                    <a:cubicBezTo>
                      <a:pt x="90056" y="216952"/>
                      <a:pt x="76752" y="212859"/>
                      <a:pt x="76752" y="200579"/>
                    </a:cubicBezTo>
                    <a:cubicBezTo>
                      <a:pt x="83916" y="200579"/>
                      <a:pt x="147364" y="181135"/>
                      <a:pt x="151457" y="178065"/>
                    </a:cubicBezTo>
                    <a:cubicBezTo>
                      <a:pt x="161691" y="166808"/>
                      <a:pt x="154527" y="151457"/>
                      <a:pt x="173971" y="144294"/>
                    </a:cubicBezTo>
                    <a:cubicBezTo>
                      <a:pt x="181135" y="141224"/>
                      <a:pt x="217976" y="146341"/>
                      <a:pt x="224116" y="142247"/>
                    </a:cubicBezTo>
                    <a:cubicBezTo>
                      <a:pt x="227186" y="140200"/>
                      <a:pt x="226162" y="134060"/>
                      <a:pt x="229232" y="133037"/>
                    </a:cubicBezTo>
                    <a:cubicBezTo>
                      <a:pt x="231279" y="133037"/>
                      <a:pt x="234349" y="138154"/>
                      <a:pt x="236396" y="136107"/>
                    </a:cubicBezTo>
                    <a:cubicBezTo>
                      <a:pt x="247653" y="127920"/>
                      <a:pt x="222069" y="112570"/>
                      <a:pt x="252770" y="107453"/>
                    </a:cubicBezTo>
                    <a:lnTo>
                      <a:pt x="252770" y="107453"/>
                    </a:lnTo>
                    <a:cubicBezTo>
                      <a:pt x="252770" y="107453"/>
                      <a:pt x="252770" y="110523"/>
                      <a:pt x="252770" y="110523"/>
                    </a:cubicBezTo>
                    <a:cubicBezTo>
                      <a:pt x="252770" y="108476"/>
                      <a:pt x="252770" y="102336"/>
                      <a:pt x="252770" y="95173"/>
                    </a:cubicBezTo>
                    <a:lnTo>
                      <a:pt x="252770" y="107453"/>
                    </a:lnTo>
                    <a:lnTo>
                      <a:pt x="252770" y="107453"/>
                    </a:lnTo>
                    <a:lnTo>
                      <a:pt x="265050" y="107453"/>
                    </a:lnTo>
                    <a:cubicBezTo>
                      <a:pt x="269144" y="107453"/>
                      <a:pt x="273237" y="110523"/>
                      <a:pt x="276307" y="107453"/>
                    </a:cubicBezTo>
                    <a:cubicBezTo>
                      <a:pt x="280400" y="105406"/>
                      <a:pt x="280400" y="98243"/>
                      <a:pt x="284494" y="96196"/>
                    </a:cubicBezTo>
                    <a:cubicBezTo>
                      <a:pt x="294728" y="89032"/>
                      <a:pt x="309055" y="93126"/>
                      <a:pt x="321335" y="89032"/>
                    </a:cubicBezTo>
                    <a:cubicBezTo>
                      <a:pt x="347942" y="79822"/>
                      <a:pt x="355106" y="67542"/>
                      <a:pt x="372503" y="57308"/>
                    </a:cubicBezTo>
                    <a:cubicBezTo>
                      <a:pt x="375573" y="55262"/>
                      <a:pt x="380690" y="63448"/>
                      <a:pt x="383760" y="61402"/>
                    </a:cubicBezTo>
                    <a:cubicBezTo>
                      <a:pt x="389900" y="61402"/>
                      <a:pt x="391947" y="51168"/>
                      <a:pt x="398087" y="53215"/>
                    </a:cubicBezTo>
                    <a:cubicBezTo>
                      <a:pt x="406274" y="53215"/>
                      <a:pt x="407297" y="64472"/>
                      <a:pt x="414461" y="68565"/>
                    </a:cubicBezTo>
                    <a:cubicBezTo>
                      <a:pt x="414461" y="70612"/>
                      <a:pt x="418554" y="66518"/>
                      <a:pt x="420601" y="68565"/>
                    </a:cubicBezTo>
                    <a:cubicBezTo>
                      <a:pt x="423671" y="68565"/>
                      <a:pt x="425718" y="76752"/>
                      <a:pt x="428788" y="75729"/>
                    </a:cubicBezTo>
                    <a:cubicBezTo>
                      <a:pt x="432881" y="75729"/>
                      <a:pt x="432881" y="67542"/>
                      <a:pt x="436975" y="66518"/>
                    </a:cubicBezTo>
                    <a:cubicBezTo>
                      <a:pt x="447208" y="63448"/>
                      <a:pt x="460512" y="69589"/>
                      <a:pt x="469722" y="74705"/>
                    </a:cubicBezTo>
                    <a:cubicBezTo>
                      <a:pt x="478932" y="79822"/>
                      <a:pt x="469722" y="80846"/>
                      <a:pt x="472792" y="80846"/>
                    </a:cubicBezTo>
                    <a:cubicBezTo>
                      <a:pt x="486096" y="80846"/>
                      <a:pt x="507586" y="65495"/>
                      <a:pt x="520890" y="60378"/>
                    </a:cubicBezTo>
                    <a:lnTo>
                      <a:pt x="520890" y="60378"/>
                    </a:lnTo>
                    <a:close/>
                    <a:moveTo>
                      <a:pt x="121780" y="431858"/>
                    </a:moveTo>
                    <a:cubicBezTo>
                      <a:pt x="133037" y="410367"/>
                      <a:pt x="104383" y="433905"/>
                      <a:pt x="103359" y="431858"/>
                    </a:cubicBezTo>
                    <a:cubicBezTo>
                      <a:pt x="96196" y="428788"/>
                      <a:pt x="91079" y="416507"/>
                      <a:pt x="84939" y="420601"/>
                    </a:cubicBezTo>
                    <a:cubicBezTo>
                      <a:pt x="82892" y="420601"/>
                      <a:pt x="90056" y="434928"/>
                      <a:pt x="89032" y="441068"/>
                    </a:cubicBezTo>
                    <a:cubicBezTo>
                      <a:pt x="98243" y="441068"/>
                      <a:pt x="115640" y="441068"/>
                      <a:pt x="121780" y="431858"/>
                    </a:cubicBezTo>
                    <a:close/>
                    <a:moveTo>
                      <a:pt x="105406" y="546474"/>
                    </a:moveTo>
                    <a:cubicBezTo>
                      <a:pt x="97219" y="553638"/>
                      <a:pt x="95173" y="543404"/>
                      <a:pt x="88009" y="542381"/>
                    </a:cubicBezTo>
                    <a:cubicBezTo>
                      <a:pt x="83916" y="542381"/>
                      <a:pt x="79822" y="547497"/>
                      <a:pt x="76752" y="546474"/>
                    </a:cubicBezTo>
                    <a:cubicBezTo>
                      <a:pt x="69589" y="544427"/>
                      <a:pt x="72659" y="522937"/>
                      <a:pt x="67542" y="527030"/>
                    </a:cubicBezTo>
                    <a:cubicBezTo>
                      <a:pt x="64472" y="529077"/>
                      <a:pt x="69589" y="535217"/>
                      <a:pt x="67542" y="539311"/>
                    </a:cubicBezTo>
                    <a:cubicBezTo>
                      <a:pt x="59355" y="555684"/>
                      <a:pt x="55261" y="528054"/>
                      <a:pt x="75729" y="500423"/>
                    </a:cubicBezTo>
                    <a:cubicBezTo>
                      <a:pt x="78799" y="505540"/>
                      <a:pt x="82892" y="509633"/>
                      <a:pt x="83916" y="515773"/>
                    </a:cubicBezTo>
                    <a:cubicBezTo>
                      <a:pt x="83916" y="515773"/>
                      <a:pt x="80845" y="524984"/>
                      <a:pt x="85962" y="526007"/>
                    </a:cubicBezTo>
                    <a:cubicBezTo>
                      <a:pt x="91079" y="527030"/>
                      <a:pt x="115640" y="537264"/>
                      <a:pt x="105406" y="546474"/>
                    </a:cubicBezTo>
                    <a:close/>
                    <a:moveTo>
                      <a:pt x="433904" y="464605"/>
                    </a:moveTo>
                    <a:cubicBezTo>
                      <a:pt x="428788" y="458465"/>
                      <a:pt x="422648" y="454372"/>
                      <a:pt x="414461" y="451302"/>
                    </a:cubicBezTo>
                    <a:cubicBezTo>
                      <a:pt x="403204" y="447208"/>
                      <a:pt x="386830" y="465629"/>
                      <a:pt x="374550" y="453348"/>
                    </a:cubicBezTo>
                    <a:cubicBezTo>
                      <a:pt x="372503" y="450278"/>
                      <a:pt x="378643" y="446185"/>
                      <a:pt x="376596" y="444138"/>
                    </a:cubicBezTo>
                    <a:cubicBezTo>
                      <a:pt x="373526" y="435951"/>
                      <a:pt x="317241" y="408321"/>
                      <a:pt x="307008" y="410367"/>
                    </a:cubicBezTo>
                    <a:cubicBezTo>
                      <a:pt x="300868" y="412414"/>
                      <a:pt x="298821" y="418554"/>
                      <a:pt x="293704" y="421624"/>
                    </a:cubicBezTo>
                    <a:cubicBezTo>
                      <a:pt x="290634" y="421624"/>
                      <a:pt x="295751" y="415484"/>
                      <a:pt x="297798" y="413437"/>
                    </a:cubicBezTo>
                    <a:cubicBezTo>
                      <a:pt x="300868" y="410367"/>
                      <a:pt x="304961" y="407297"/>
                      <a:pt x="307008" y="405250"/>
                    </a:cubicBezTo>
                    <a:cubicBezTo>
                      <a:pt x="311101" y="401157"/>
                      <a:pt x="314171" y="398087"/>
                      <a:pt x="317241" y="396040"/>
                    </a:cubicBezTo>
                    <a:cubicBezTo>
                      <a:pt x="323382" y="391947"/>
                      <a:pt x="328498" y="388877"/>
                      <a:pt x="334639" y="386830"/>
                    </a:cubicBezTo>
                    <a:cubicBezTo>
                      <a:pt x="351012" y="395017"/>
                      <a:pt x="348966" y="404227"/>
                      <a:pt x="365339" y="412414"/>
                    </a:cubicBezTo>
                    <a:cubicBezTo>
                      <a:pt x="368409" y="414461"/>
                      <a:pt x="372503" y="415484"/>
                      <a:pt x="375573" y="415484"/>
                    </a:cubicBezTo>
                    <a:cubicBezTo>
                      <a:pt x="378643" y="415484"/>
                      <a:pt x="378643" y="411391"/>
                      <a:pt x="380690" y="412414"/>
                    </a:cubicBezTo>
                    <a:cubicBezTo>
                      <a:pt x="385807" y="414461"/>
                      <a:pt x="388877" y="420601"/>
                      <a:pt x="395017" y="421624"/>
                    </a:cubicBezTo>
                    <a:cubicBezTo>
                      <a:pt x="401157" y="421624"/>
                      <a:pt x="420601" y="411391"/>
                      <a:pt x="424694" y="417531"/>
                    </a:cubicBezTo>
                    <a:cubicBezTo>
                      <a:pt x="424694" y="417531"/>
                      <a:pt x="424694" y="419577"/>
                      <a:pt x="424694" y="420601"/>
                    </a:cubicBezTo>
                    <a:cubicBezTo>
                      <a:pt x="424694" y="420601"/>
                      <a:pt x="422648" y="423671"/>
                      <a:pt x="424694" y="424694"/>
                    </a:cubicBezTo>
                    <a:cubicBezTo>
                      <a:pt x="428788" y="428788"/>
                      <a:pt x="434928" y="428788"/>
                      <a:pt x="437998" y="432881"/>
                    </a:cubicBezTo>
                    <a:cubicBezTo>
                      <a:pt x="437998" y="432881"/>
                      <a:pt x="435951" y="462559"/>
                      <a:pt x="446185" y="469722"/>
                    </a:cubicBezTo>
                    <a:cubicBezTo>
                      <a:pt x="456418" y="477909"/>
                      <a:pt x="500423" y="462559"/>
                      <a:pt x="483026" y="492236"/>
                    </a:cubicBezTo>
                    <a:cubicBezTo>
                      <a:pt x="473816" y="507586"/>
                      <a:pt x="447208" y="488143"/>
                      <a:pt x="442091" y="482002"/>
                    </a:cubicBezTo>
                    <a:cubicBezTo>
                      <a:pt x="442091" y="479956"/>
                      <a:pt x="445161" y="478932"/>
                      <a:pt x="445161" y="476886"/>
                    </a:cubicBezTo>
                    <a:cubicBezTo>
                      <a:pt x="445161" y="473816"/>
                      <a:pt x="441068" y="470745"/>
                      <a:pt x="437998" y="468699"/>
                    </a:cubicBezTo>
                    <a:cubicBezTo>
                      <a:pt x="435951" y="468699"/>
                      <a:pt x="433904" y="473816"/>
                      <a:pt x="432881" y="471769"/>
                    </a:cubicBezTo>
                    <a:cubicBezTo>
                      <a:pt x="432881" y="469722"/>
                      <a:pt x="439021" y="466652"/>
                      <a:pt x="436975" y="464605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91" name="Freeform 22">
                <a:extLst>
                  <a:ext uri="{FF2B5EF4-FFF2-40B4-BE49-F238E27FC236}">
                    <a16:creationId xmlns:a16="http://schemas.microsoft.com/office/drawing/2014/main" id="{6DE33352-F983-68D5-1D43-AF21A8EC5B11}"/>
                  </a:ext>
                </a:extLst>
              </p:cNvPr>
              <p:cNvSpPr/>
              <p:nvPr/>
            </p:nvSpPr>
            <p:spPr>
              <a:xfrm>
                <a:off x="8572355" y="1938013"/>
                <a:ext cx="729612" cy="1324340"/>
              </a:xfrm>
              <a:custGeom>
                <a:avLst/>
                <a:gdLst>
                  <a:gd name="csX0" fmla="*/ 599689 w 729612"/>
                  <a:gd name="csY0" fmla="*/ 1162536 h 1324340"/>
                  <a:gd name="csX1" fmla="*/ 635506 w 729612"/>
                  <a:gd name="csY1" fmla="*/ 1098065 h 1324340"/>
                  <a:gd name="csX2" fmla="*/ 704071 w 729612"/>
                  <a:gd name="csY2" fmla="*/ 928187 h 1324340"/>
                  <a:gd name="csX3" fmla="*/ 726585 w 729612"/>
                  <a:gd name="csY3" fmla="*/ 831991 h 1324340"/>
                  <a:gd name="csX4" fmla="*/ 728632 w 729612"/>
                  <a:gd name="csY4" fmla="*/ 810501 h 1324340"/>
                  <a:gd name="csX5" fmla="*/ 612992 w 729612"/>
                  <a:gd name="csY5" fmla="*/ 740912 h 1324340"/>
                  <a:gd name="csX6" fmla="*/ 621179 w 729612"/>
                  <a:gd name="csY6" fmla="*/ 668254 h 1324340"/>
                  <a:gd name="csX7" fmla="*/ 588432 w 729612"/>
                  <a:gd name="csY7" fmla="*/ 659044 h 1324340"/>
                  <a:gd name="csX8" fmla="*/ 586385 w 729612"/>
                  <a:gd name="csY8" fmla="*/ 623226 h 1324340"/>
                  <a:gd name="csX9" fmla="*/ 547497 w 729612"/>
                  <a:gd name="csY9" fmla="*/ 601735 h 1324340"/>
                  <a:gd name="csX10" fmla="*/ 550567 w 729612"/>
                  <a:gd name="csY10" fmla="*/ 573081 h 1324340"/>
                  <a:gd name="csX11" fmla="*/ 531123 w 729612"/>
                  <a:gd name="csY11" fmla="*/ 560801 h 1324340"/>
                  <a:gd name="csX12" fmla="*/ 531123 w 729612"/>
                  <a:gd name="csY12" fmla="*/ 518843 h 1324340"/>
                  <a:gd name="csX13" fmla="*/ 540334 w 729612"/>
                  <a:gd name="csY13" fmla="*/ 505540 h 1324340"/>
                  <a:gd name="csX14" fmla="*/ 516796 w 729612"/>
                  <a:gd name="csY14" fmla="*/ 461535 h 1324340"/>
                  <a:gd name="csX15" fmla="*/ 462558 w 729612"/>
                  <a:gd name="csY15" fmla="*/ 393993 h 1324340"/>
                  <a:gd name="csX16" fmla="*/ 441068 w 729612"/>
                  <a:gd name="csY16" fmla="*/ 373526 h 1324340"/>
                  <a:gd name="csX17" fmla="*/ 454372 w 729612"/>
                  <a:gd name="csY17" fmla="*/ 261980 h 1324340"/>
                  <a:gd name="csX18" fmla="*/ 434928 w 729612"/>
                  <a:gd name="csY18" fmla="*/ 252770 h 1324340"/>
                  <a:gd name="csX19" fmla="*/ 409344 w 729612"/>
                  <a:gd name="csY19" fmla="*/ 225139 h 1324340"/>
                  <a:gd name="csX20" fmla="*/ 374550 w 729612"/>
                  <a:gd name="csY20" fmla="*/ 220022 h 1324340"/>
                  <a:gd name="csX21" fmla="*/ 363293 w 729612"/>
                  <a:gd name="csY21" fmla="*/ 200578 h 1324340"/>
                  <a:gd name="csX22" fmla="*/ 356129 w 729612"/>
                  <a:gd name="csY22" fmla="*/ 144294 h 1324340"/>
                  <a:gd name="csX23" fmla="*/ 336685 w 729612"/>
                  <a:gd name="csY23" fmla="*/ 136107 h 1324340"/>
                  <a:gd name="csX24" fmla="*/ 354082 w 729612"/>
                  <a:gd name="csY24" fmla="*/ 113593 h 1324340"/>
                  <a:gd name="csX25" fmla="*/ 351012 w 729612"/>
                  <a:gd name="csY25" fmla="*/ 55261 h 1324340"/>
                  <a:gd name="csX26" fmla="*/ 277330 w 729612"/>
                  <a:gd name="csY26" fmla="*/ 7163 h 1324340"/>
                  <a:gd name="csX27" fmla="*/ 277330 w 729612"/>
                  <a:gd name="csY27" fmla="*/ 2047 h 1324340"/>
                  <a:gd name="csX28" fmla="*/ 273237 w 729612"/>
                  <a:gd name="csY28" fmla="*/ 2047 h 1324340"/>
                  <a:gd name="csX29" fmla="*/ 273237 w 729612"/>
                  <a:gd name="csY29" fmla="*/ 0 h 1324340"/>
                  <a:gd name="csX30" fmla="*/ 273237 w 729612"/>
                  <a:gd name="csY30" fmla="*/ 2047 h 1324340"/>
                  <a:gd name="csX31" fmla="*/ 241513 w 729612"/>
                  <a:gd name="csY31" fmla="*/ 32747 h 1324340"/>
                  <a:gd name="csX32" fmla="*/ 216952 w 729612"/>
                  <a:gd name="csY32" fmla="*/ 34794 h 1324340"/>
                  <a:gd name="csX33" fmla="*/ 216952 w 729612"/>
                  <a:gd name="csY33" fmla="*/ 46051 h 1324340"/>
                  <a:gd name="csX34" fmla="*/ 205695 w 729612"/>
                  <a:gd name="csY34" fmla="*/ 68565 h 1324340"/>
                  <a:gd name="csX35" fmla="*/ 209789 w 729612"/>
                  <a:gd name="csY35" fmla="*/ 107453 h 1324340"/>
                  <a:gd name="csX36" fmla="*/ 207742 w 729612"/>
                  <a:gd name="csY36" fmla="*/ 115640 h 1324340"/>
                  <a:gd name="csX37" fmla="*/ 209789 w 729612"/>
                  <a:gd name="csY37" fmla="*/ 132013 h 1324340"/>
                  <a:gd name="csX38" fmla="*/ 220022 w 729612"/>
                  <a:gd name="csY38" fmla="*/ 153504 h 1324340"/>
                  <a:gd name="csX39" fmla="*/ 204672 w 729612"/>
                  <a:gd name="csY39" fmla="*/ 174994 h 1324340"/>
                  <a:gd name="csX40" fmla="*/ 199555 w 729612"/>
                  <a:gd name="csY40" fmla="*/ 208765 h 1324340"/>
                  <a:gd name="csX41" fmla="*/ 193415 w 729612"/>
                  <a:gd name="csY41" fmla="*/ 217976 h 1324340"/>
                  <a:gd name="csX42" fmla="*/ 179088 w 729612"/>
                  <a:gd name="csY42" fmla="*/ 206719 h 1324340"/>
                  <a:gd name="csX43" fmla="*/ 138154 w 729612"/>
                  <a:gd name="csY43" fmla="*/ 196485 h 1324340"/>
                  <a:gd name="csX44" fmla="*/ 134060 w 729612"/>
                  <a:gd name="csY44" fmla="*/ 211835 h 1324340"/>
                  <a:gd name="csX45" fmla="*/ 91079 w 729612"/>
                  <a:gd name="csY45" fmla="*/ 222069 h 1324340"/>
                  <a:gd name="csX46" fmla="*/ 77775 w 729612"/>
                  <a:gd name="csY46" fmla="*/ 224116 h 1324340"/>
                  <a:gd name="csX47" fmla="*/ 73682 w 729612"/>
                  <a:gd name="csY47" fmla="*/ 221046 h 1324340"/>
                  <a:gd name="csX48" fmla="*/ 69588 w 729612"/>
                  <a:gd name="csY48" fmla="*/ 207742 h 1324340"/>
                  <a:gd name="csX49" fmla="*/ 29677 w 729612"/>
                  <a:gd name="csY49" fmla="*/ 159644 h 1324340"/>
                  <a:gd name="csX50" fmla="*/ 6140 w 729612"/>
                  <a:gd name="csY50" fmla="*/ 181135 h 1324340"/>
                  <a:gd name="csX51" fmla="*/ 0 w 729612"/>
                  <a:gd name="csY51" fmla="*/ 201602 h 1324340"/>
                  <a:gd name="csX52" fmla="*/ 0 w 729612"/>
                  <a:gd name="csY52" fmla="*/ 201602 h 1324340"/>
                  <a:gd name="csX53" fmla="*/ 0 w 729612"/>
                  <a:gd name="csY53" fmla="*/ 201602 h 1324340"/>
                  <a:gd name="csX54" fmla="*/ 4093 w 729612"/>
                  <a:gd name="csY54" fmla="*/ 207742 h 1324340"/>
                  <a:gd name="csX55" fmla="*/ 4093 w 729612"/>
                  <a:gd name="csY55" fmla="*/ 213882 h 1324340"/>
                  <a:gd name="csX56" fmla="*/ 65495 w 729612"/>
                  <a:gd name="csY56" fmla="*/ 256863 h 1324340"/>
                  <a:gd name="csX57" fmla="*/ 119733 w 729612"/>
                  <a:gd name="csY57" fmla="*/ 276307 h 1324340"/>
                  <a:gd name="csX58" fmla="*/ 124850 w 729612"/>
                  <a:gd name="csY58" fmla="*/ 289611 h 1324340"/>
                  <a:gd name="csX59" fmla="*/ 132013 w 729612"/>
                  <a:gd name="csY59" fmla="*/ 286541 h 1324340"/>
                  <a:gd name="csX60" fmla="*/ 148387 w 729612"/>
                  <a:gd name="csY60" fmla="*/ 304961 h 1324340"/>
                  <a:gd name="csX61" fmla="*/ 155550 w 729612"/>
                  <a:gd name="csY61" fmla="*/ 310078 h 1324340"/>
                  <a:gd name="csX62" fmla="*/ 159644 w 729612"/>
                  <a:gd name="csY62" fmla="*/ 354082 h 1324340"/>
                  <a:gd name="csX63" fmla="*/ 156574 w 729612"/>
                  <a:gd name="csY63" fmla="*/ 365339 h 1324340"/>
                  <a:gd name="csX64" fmla="*/ 156574 w 729612"/>
                  <a:gd name="csY64" fmla="*/ 365339 h 1324340"/>
                  <a:gd name="csX65" fmla="*/ 174995 w 729612"/>
                  <a:gd name="csY65" fmla="*/ 372503 h 1324340"/>
                  <a:gd name="csX66" fmla="*/ 172948 w 729612"/>
                  <a:gd name="csY66" fmla="*/ 405250 h 1324340"/>
                  <a:gd name="csX67" fmla="*/ 203648 w 729612"/>
                  <a:gd name="csY67" fmla="*/ 446185 h 1324340"/>
                  <a:gd name="csX68" fmla="*/ 196485 w 729612"/>
                  <a:gd name="csY68" fmla="*/ 499399 h 1324340"/>
                  <a:gd name="csX69" fmla="*/ 237419 w 729612"/>
                  <a:gd name="csY69" fmla="*/ 565918 h 1324340"/>
                  <a:gd name="csX70" fmla="*/ 259933 w 729612"/>
                  <a:gd name="csY70" fmla="*/ 560801 h 1324340"/>
                  <a:gd name="csX71" fmla="*/ 269143 w 729612"/>
                  <a:gd name="csY71" fmla="*/ 582292 h 1324340"/>
                  <a:gd name="csX72" fmla="*/ 289611 w 729612"/>
                  <a:gd name="csY72" fmla="*/ 580245 h 1324340"/>
                  <a:gd name="csX73" fmla="*/ 294727 w 729612"/>
                  <a:gd name="csY73" fmla="*/ 588432 h 1324340"/>
                  <a:gd name="csX74" fmla="*/ 305984 w 729612"/>
                  <a:gd name="csY74" fmla="*/ 588432 h 1324340"/>
                  <a:gd name="csX75" fmla="*/ 313148 w 729612"/>
                  <a:gd name="csY75" fmla="*/ 639600 h 1324340"/>
                  <a:gd name="csX76" fmla="*/ 330545 w 729612"/>
                  <a:gd name="csY76" fmla="*/ 656997 h 1324340"/>
                  <a:gd name="csX77" fmla="*/ 312125 w 729612"/>
                  <a:gd name="csY77" fmla="*/ 665184 h 1324340"/>
                  <a:gd name="csX78" fmla="*/ 295751 w 729612"/>
                  <a:gd name="csY78" fmla="*/ 677464 h 1324340"/>
                  <a:gd name="csX79" fmla="*/ 295751 w 729612"/>
                  <a:gd name="csY79" fmla="*/ 685651 h 1324340"/>
                  <a:gd name="csX80" fmla="*/ 287564 w 729612"/>
                  <a:gd name="csY80" fmla="*/ 685651 h 1324340"/>
                  <a:gd name="csX81" fmla="*/ 283470 w 729612"/>
                  <a:gd name="csY81" fmla="*/ 709188 h 1324340"/>
                  <a:gd name="csX82" fmla="*/ 283470 w 729612"/>
                  <a:gd name="csY82" fmla="*/ 723515 h 1324340"/>
                  <a:gd name="csX83" fmla="*/ 269143 w 729612"/>
                  <a:gd name="csY83" fmla="*/ 743982 h 1324340"/>
                  <a:gd name="csX84" fmla="*/ 269143 w 729612"/>
                  <a:gd name="csY84" fmla="*/ 761379 h 1324340"/>
                  <a:gd name="csX85" fmla="*/ 252770 w 729612"/>
                  <a:gd name="csY85" fmla="*/ 784917 h 1324340"/>
                  <a:gd name="csX86" fmla="*/ 257886 w 729612"/>
                  <a:gd name="csY86" fmla="*/ 794127 h 1324340"/>
                  <a:gd name="csX87" fmla="*/ 228209 w 729612"/>
                  <a:gd name="csY87" fmla="*/ 825851 h 1324340"/>
                  <a:gd name="csX88" fmla="*/ 221046 w 729612"/>
                  <a:gd name="csY88" fmla="*/ 850412 h 1324340"/>
                  <a:gd name="csX89" fmla="*/ 208765 w 729612"/>
                  <a:gd name="csY89" fmla="*/ 843248 h 1324340"/>
                  <a:gd name="csX90" fmla="*/ 204672 w 729612"/>
                  <a:gd name="csY90" fmla="*/ 875996 h 1324340"/>
                  <a:gd name="csX91" fmla="*/ 196485 w 729612"/>
                  <a:gd name="csY91" fmla="*/ 868832 h 1324340"/>
                  <a:gd name="csX92" fmla="*/ 204672 w 729612"/>
                  <a:gd name="csY92" fmla="*/ 880089 h 1324340"/>
                  <a:gd name="csX93" fmla="*/ 188298 w 729612"/>
                  <a:gd name="csY93" fmla="*/ 905673 h 1324340"/>
                  <a:gd name="csX94" fmla="*/ 188298 w 729612"/>
                  <a:gd name="csY94" fmla="*/ 918977 h 1324340"/>
                  <a:gd name="csX95" fmla="*/ 180111 w 729612"/>
                  <a:gd name="csY95" fmla="*/ 905673 h 1324340"/>
                  <a:gd name="csX96" fmla="*/ 158621 w 729612"/>
                  <a:gd name="csY96" fmla="*/ 913860 h 1324340"/>
                  <a:gd name="csX97" fmla="*/ 173971 w 729612"/>
                  <a:gd name="csY97" fmla="*/ 937397 h 1324340"/>
                  <a:gd name="csX98" fmla="*/ 146340 w 729612"/>
                  <a:gd name="csY98" fmla="*/ 974238 h 1324340"/>
                  <a:gd name="csX99" fmla="*/ 156574 w 729612"/>
                  <a:gd name="csY99" fmla="*/ 996752 h 1324340"/>
                  <a:gd name="csX100" fmla="*/ 156574 w 729612"/>
                  <a:gd name="csY100" fmla="*/ 1020289 h 1324340"/>
                  <a:gd name="csX101" fmla="*/ 160667 w 729612"/>
                  <a:gd name="csY101" fmla="*/ 1017219 h 1324340"/>
                  <a:gd name="csX102" fmla="*/ 163738 w 729612"/>
                  <a:gd name="csY102" fmla="*/ 1027453 h 1324340"/>
                  <a:gd name="csX103" fmla="*/ 163738 w 729612"/>
                  <a:gd name="csY103" fmla="*/ 1019266 h 1324340"/>
                  <a:gd name="csX104" fmla="*/ 168854 w 729612"/>
                  <a:gd name="csY104" fmla="*/ 1025406 h 1324340"/>
                  <a:gd name="csX105" fmla="*/ 170901 w 729612"/>
                  <a:gd name="csY105" fmla="*/ 1071457 h 1324340"/>
                  <a:gd name="csX106" fmla="*/ 181134 w 729612"/>
                  <a:gd name="csY106" fmla="*/ 1076574 h 1324340"/>
                  <a:gd name="csX107" fmla="*/ 189321 w 729612"/>
                  <a:gd name="csY107" fmla="*/ 1091925 h 1324340"/>
                  <a:gd name="csX108" fmla="*/ 189321 w 729612"/>
                  <a:gd name="csY108" fmla="*/ 1099088 h 1324340"/>
                  <a:gd name="csX109" fmla="*/ 197508 w 729612"/>
                  <a:gd name="csY109" fmla="*/ 1104205 h 1324340"/>
                  <a:gd name="csX110" fmla="*/ 193415 w 729612"/>
                  <a:gd name="csY110" fmla="*/ 1104205 h 1324340"/>
                  <a:gd name="csX111" fmla="*/ 195462 w 729612"/>
                  <a:gd name="csY111" fmla="*/ 1110345 h 1324340"/>
                  <a:gd name="csX112" fmla="*/ 209789 w 729612"/>
                  <a:gd name="csY112" fmla="*/ 1125695 h 1324340"/>
                  <a:gd name="csX113" fmla="*/ 192391 w 729612"/>
                  <a:gd name="csY113" fmla="*/ 1132859 h 1324340"/>
                  <a:gd name="csX114" fmla="*/ 203648 w 729612"/>
                  <a:gd name="csY114" fmla="*/ 1152303 h 1324340"/>
                  <a:gd name="csX115" fmla="*/ 200579 w 729612"/>
                  <a:gd name="csY115" fmla="*/ 1161513 h 1324340"/>
                  <a:gd name="csX116" fmla="*/ 207742 w 729612"/>
                  <a:gd name="csY116" fmla="*/ 1166630 h 1324340"/>
                  <a:gd name="csX117" fmla="*/ 200579 w 729612"/>
                  <a:gd name="csY117" fmla="*/ 1175840 h 1324340"/>
                  <a:gd name="csX118" fmla="*/ 205695 w 729612"/>
                  <a:gd name="csY118" fmla="*/ 1185050 h 1324340"/>
                  <a:gd name="csX119" fmla="*/ 194438 w 729612"/>
                  <a:gd name="csY119" fmla="*/ 1187097 h 1324340"/>
                  <a:gd name="csX120" fmla="*/ 211835 w 729612"/>
                  <a:gd name="csY120" fmla="*/ 1225985 h 1324340"/>
                  <a:gd name="csX121" fmla="*/ 205695 w 729612"/>
                  <a:gd name="csY121" fmla="*/ 1233148 h 1324340"/>
                  <a:gd name="csX122" fmla="*/ 211835 w 729612"/>
                  <a:gd name="csY122" fmla="*/ 1245429 h 1324340"/>
                  <a:gd name="csX123" fmla="*/ 236396 w 729612"/>
                  <a:gd name="csY123" fmla="*/ 1240312 h 1324340"/>
                  <a:gd name="csX124" fmla="*/ 236396 w 729612"/>
                  <a:gd name="csY124" fmla="*/ 1253615 h 1324340"/>
                  <a:gd name="csX125" fmla="*/ 255840 w 729612"/>
                  <a:gd name="csY125" fmla="*/ 1251569 h 1324340"/>
                  <a:gd name="csX126" fmla="*/ 269143 w 729612"/>
                  <a:gd name="csY126" fmla="*/ 1261802 h 1324340"/>
                  <a:gd name="csX127" fmla="*/ 279377 w 729612"/>
                  <a:gd name="csY127" fmla="*/ 1255662 h 1324340"/>
                  <a:gd name="csX128" fmla="*/ 279377 w 729612"/>
                  <a:gd name="csY128" fmla="*/ 1259755 h 1324340"/>
                  <a:gd name="csX129" fmla="*/ 287564 w 729612"/>
                  <a:gd name="csY129" fmla="*/ 1259755 h 1324340"/>
                  <a:gd name="csX130" fmla="*/ 289611 w 729612"/>
                  <a:gd name="csY130" fmla="*/ 1254639 h 1324340"/>
                  <a:gd name="csX131" fmla="*/ 287564 w 729612"/>
                  <a:gd name="csY131" fmla="*/ 1280223 h 1324340"/>
                  <a:gd name="csX132" fmla="*/ 314171 w 729612"/>
                  <a:gd name="csY132" fmla="*/ 1261802 h 1324340"/>
                  <a:gd name="csX133" fmla="*/ 318265 w 729612"/>
                  <a:gd name="csY133" fmla="*/ 1254639 h 1324340"/>
                  <a:gd name="csX134" fmla="*/ 318265 w 729612"/>
                  <a:gd name="csY134" fmla="*/ 1254639 h 1324340"/>
                  <a:gd name="csX135" fmla="*/ 324405 w 729612"/>
                  <a:gd name="csY135" fmla="*/ 1293526 h 1324340"/>
                  <a:gd name="csX136" fmla="*/ 337709 w 729612"/>
                  <a:gd name="csY136" fmla="*/ 1290456 h 1324340"/>
                  <a:gd name="csX137" fmla="*/ 329522 w 729612"/>
                  <a:gd name="csY137" fmla="*/ 1306830 h 1324340"/>
                  <a:gd name="csX138" fmla="*/ 339755 w 729612"/>
                  <a:gd name="csY138" fmla="*/ 1292503 h 1324340"/>
                  <a:gd name="csX139" fmla="*/ 339755 w 729612"/>
                  <a:gd name="csY139" fmla="*/ 1305807 h 1324340"/>
                  <a:gd name="csX140" fmla="*/ 326452 w 729612"/>
                  <a:gd name="csY140" fmla="*/ 1316040 h 1324340"/>
                  <a:gd name="csX141" fmla="*/ 319288 w 729612"/>
                  <a:gd name="csY141" fmla="*/ 1324227 h 1324340"/>
                  <a:gd name="csX142" fmla="*/ 353059 w 729612"/>
                  <a:gd name="csY142" fmla="*/ 1284316 h 1324340"/>
                  <a:gd name="csX143" fmla="*/ 349989 w 729612"/>
                  <a:gd name="csY143" fmla="*/ 1299666 h 1324340"/>
                  <a:gd name="csX144" fmla="*/ 372503 w 729612"/>
                  <a:gd name="csY144" fmla="*/ 1294550 h 1324340"/>
                  <a:gd name="csX145" fmla="*/ 382736 w 729612"/>
                  <a:gd name="csY145" fmla="*/ 1282269 h 1324340"/>
                  <a:gd name="csX146" fmla="*/ 417531 w 729612"/>
                  <a:gd name="csY146" fmla="*/ 1271013 h 1324340"/>
                  <a:gd name="csX147" fmla="*/ 413437 w 729612"/>
                  <a:gd name="csY147" fmla="*/ 1260779 h 1324340"/>
                  <a:gd name="csX148" fmla="*/ 432881 w 729612"/>
                  <a:gd name="csY148" fmla="*/ 1258732 h 1324340"/>
                  <a:gd name="csX149" fmla="*/ 440045 w 729612"/>
                  <a:gd name="csY149" fmla="*/ 1258732 h 1324340"/>
                  <a:gd name="csX150" fmla="*/ 440045 w 729612"/>
                  <a:gd name="csY150" fmla="*/ 1250545 h 1324340"/>
                  <a:gd name="csX151" fmla="*/ 443114 w 729612"/>
                  <a:gd name="csY151" fmla="*/ 1256685 h 1324340"/>
                  <a:gd name="csX152" fmla="*/ 470745 w 729612"/>
                  <a:gd name="csY152" fmla="*/ 1239288 h 1324340"/>
                  <a:gd name="csX153" fmla="*/ 476886 w 729612"/>
                  <a:gd name="csY153" fmla="*/ 1220868 h 1324340"/>
                  <a:gd name="csX154" fmla="*/ 505539 w 729612"/>
                  <a:gd name="csY154" fmla="*/ 1217798 h 1324340"/>
                  <a:gd name="csX155" fmla="*/ 489166 w 729612"/>
                  <a:gd name="csY155" fmla="*/ 1202447 h 1324340"/>
                  <a:gd name="csX156" fmla="*/ 510656 w 729612"/>
                  <a:gd name="csY156" fmla="*/ 1202447 h 1324340"/>
                  <a:gd name="csX157" fmla="*/ 518843 w 729612"/>
                  <a:gd name="csY157" fmla="*/ 1211658 h 1324340"/>
                  <a:gd name="csX158" fmla="*/ 526007 w 729612"/>
                  <a:gd name="csY158" fmla="*/ 1178910 h 1324340"/>
                  <a:gd name="csX159" fmla="*/ 539310 w 729612"/>
                  <a:gd name="csY159" fmla="*/ 1200401 h 1324340"/>
                  <a:gd name="csX160" fmla="*/ 555684 w 729612"/>
                  <a:gd name="csY160" fmla="*/ 1179933 h 1324340"/>
                  <a:gd name="csX161" fmla="*/ 559777 w 729612"/>
                  <a:gd name="csY161" fmla="*/ 1181980 h 1324340"/>
                  <a:gd name="csX162" fmla="*/ 565918 w 729612"/>
                  <a:gd name="csY162" fmla="*/ 1179933 h 1324340"/>
                  <a:gd name="csX163" fmla="*/ 565918 w 729612"/>
                  <a:gd name="csY163" fmla="*/ 1171747 h 1324340"/>
                  <a:gd name="csX164" fmla="*/ 587408 w 729612"/>
                  <a:gd name="csY164" fmla="*/ 1183004 h 1324340"/>
                  <a:gd name="csX165" fmla="*/ 602759 w 729612"/>
                  <a:gd name="csY165" fmla="*/ 1170723 h 1324340"/>
                  <a:gd name="csX166" fmla="*/ 602759 w 729612"/>
                  <a:gd name="csY166" fmla="*/ 1168677 h 1324340"/>
                  <a:gd name="csX167" fmla="*/ 600712 w 729612"/>
                  <a:gd name="csY167" fmla="*/ 1166630 h 13243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  <a:cxn ang="0">
                    <a:pos x="csX118" y="csY118"/>
                  </a:cxn>
                  <a:cxn ang="0">
                    <a:pos x="csX119" y="csY119"/>
                  </a:cxn>
                  <a:cxn ang="0">
                    <a:pos x="csX120" y="csY120"/>
                  </a:cxn>
                  <a:cxn ang="0">
                    <a:pos x="csX121" y="csY121"/>
                  </a:cxn>
                  <a:cxn ang="0">
                    <a:pos x="csX122" y="csY122"/>
                  </a:cxn>
                  <a:cxn ang="0">
                    <a:pos x="csX123" y="csY123"/>
                  </a:cxn>
                  <a:cxn ang="0">
                    <a:pos x="csX124" y="csY124"/>
                  </a:cxn>
                  <a:cxn ang="0">
                    <a:pos x="csX125" y="csY125"/>
                  </a:cxn>
                  <a:cxn ang="0">
                    <a:pos x="csX126" y="csY126"/>
                  </a:cxn>
                  <a:cxn ang="0">
                    <a:pos x="csX127" y="csY127"/>
                  </a:cxn>
                  <a:cxn ang="0">
                    <a:pos x="csX128" y="csY128"/>
                  </a:cxn>
                  <a:cxn ang="0">
                    <a:pos x="csX129" y="csY129"/>
                  </a:cxn>
                  <a:cxn ang="0">
                    <a:pos x="csX130" y="csY130"/>
                  </a:cxn>
                  <a:cxn ang="0">
                    <a:pos x="csX131" y="csY131"/>
                  </a:cxn>
                  <a:cxn ang="0">
                    <a:pos x="csX132" y="csY132"/>
                  </a:cxn>
                  <a:cxn ang="0">
                    <a:pos x="csX133" y="csY133"/>
                  </a:cxn>
                  <a:cxn ang="0">
                    <a:pos x="csX134" y="csY134"/>
                  </a:cxn>
                  <a:cxn ang="0">
                    <a:pos x="csX135" y="csY135"/>
                  </a:cxn>
                  <a:cxn ang="0">
                    <a:pos x="csX136" y="csY136"/>
                  </a:cxn>
                  <a:cxn ang="0">
                    <a:pos x="csX137" y="csY137"/>
                  </a:cxn>
                  <a:cxn ang="0">
                    <a:pos x="csX138" y="csY138"/>
                  </a:cxn>
                  <a:cxn ang="0">
                    <a:pos x="csX139" y="csY139"/>
                  </a:cxn>
                  <a:cxn ang="0">
                    <a:pos x="csX140" y="csY140"/>
                  </a:cxn>
                  <a:cxn ang="0">
                    <a:pos x="csX141" y="csY141"/>
                  </a:cxn>
                  <a:cxn ang="0">
                    <a:pos x="csX142" y="csY142"/>
                  </a:cxn>
                  <a:cxn ang="0">
                    <a:pos x="csX143" y="csY143"/>
                  </a:cxn>
                  <a:cxn ang="0">
                    <a:pos x="csX144" y="csY144"/>
                  </a:cxn>
                  <a:cxn ang="0">
                    <a:pos x="csX145" y="csY145"/>
                  </a:cxn>
                  <a:cxn ang="0">
                    <a:pos x="csX146" y="csY146"/>
                  </a:cxn>
                  <a:cxn ang="0">
                    <a:pos x="csX147" y="csY147"/>
                  </a:cxn>
                  <a:cxn ang="0">
                    <a:pos x="csX148" y="csY148"/>
                  </a:cxn>
                  <a:cxn ang="0">
                    <a:pos x="csX149" y="csY149"/>
                  </a:cxn>
                  <a:cxn ang="0">
                    <a:pos x="csX150" y="csY150"/>
                  </a:cxn>
                  <a:cxn ang="0">
                    <a:pos x="csX151" y="csY151"/>
                  </a:cxn>
                  <a:cxn ang="0">
                    <a:pos x="csX152" y="csY152"/>
                  </a:cxn>
                  <a:cxn ang="0">
                    <a:pos x="csX153" y="csY153"/>
                  </a:cxn>
                  <a:cxn ang="0">
                    <a:pos x="csX154" y="csY154"/>
                  </a:cxn>
                  <a:cxn ang="0">
                    <a:pos x="csX155" y="csY155"/>
                  </a:cxn>
                  <a:cxn ang="0">
                    <a:pos x="csX156" y="csY156"/>
                  </a:cxn>
                  <a:cxn ang="0">
                    <a:pos x="csX157" y="csY157"/>
                  </a:cxn>
                  <a:cxn ang="0">
                    <a:pos x="csX158" y="csY158"/>
                  </a:cxn>
                  <a:cxn ang="0">
                    <a:pos x="csX159" y="csY159"/>
                  </a:cxn>
                  <a:cxn ang="0">
                    <a:pos x="csX160" y="csY160"/>
                  </a:cxn>
                  <a:cxn ang="0">
                    <a:pos x="csX161" y="csY161"/>
                  </a:cxn>
                  <a:cxn ang="0">
                    <a:pos x="csX162" y="csY162"/>
                  </a:cxn>
                  <a:cxn ang="0">
                    <a:pos x="csX163" y="csY163"/>
                  </a:cxn>
                  <a:cxn ang="0">
                    <a:pos x="csX164" y="csY164"/>
                  </a:cxn>
                  <a:cxn ang="0">
                    <a:pos x="csX165" y="csY165"/>
                  </a:cxn>
                  <a:cxn ang="0">
                    <a:pos x="csX166" y="csY166"/>
                  </a:cxn>
                  <a:cxn ang="0">
                    <a:pos x="csX167" y="csY167"/>
                  </a:cxn>
                </a:cxnLst>
                <a:rect l="l" t="t" r="r" b="b"/>
                <a:pathLst>
                  <a:path w="729612" h="1324340">
                    <a:moveTo>
                      <a:pt x="599689" y="1162536"/>
                    </a:moveTo>
                    <a:cubicBezTo>
                      <a:pt x="605829" y="1140022"/>
                      <a:pt x="623226" y="1117509"/>
                      <a:pt x="635506" y="1098065"/>
                    </a:cubicBezTo>
                    <a:cubicBezTo>
                      <a:pt x="665184" y="1044850"/>
                      <a:pt x="683604" y="984472"/>
                      <a:pt x="704071" y="928187"/>
                    </a:cubicBezTo>
                    <a:cubicBezTo>
                      <a:pt x="719422" y="887253"/>
                      <a:pt x="724538" y="875996"/>
                      <a:pt x="726585" y="831991"/>
                    </a:cubicBezTo>
                    <a:cubicBezTo>
                      <a:pt x="726585" y="824828"/>
                      <a:pt x="731702" y="817664"/>
                      <a:pt x="728632" y="810501"/>
                    </a:cubicBezTo>
                    <a:cubicBezTo>
                      <a:pt x="720445" y="787987"/>
                      <a:pt x="635506" y="756263"/>
                      <a:pt x="612992" y="740912"/>
                    </a:cubicBezTo>
                    <a:cubicBezTo>
                      <a:pt x="609922" y="738866"/>
                      <a:pt x="644716" y="686674"/>
                      <a:pt x="621179" y="668254"/>
                    </a:cubicBezTo>
                    <a:cubicBezTo>
                      <a:pt x="612992" y="661090"/>
                      <a:pt x="594572" y="668254"/>
                      <a:pt x="588432" y="659044"/>
                    </a:cubicBezTo>
                    <a:cubicBezTo>
                      <a:pt x="563871" y="616062"/>
                      <a:pt x="594572" y="635506"/>
                      <a:pt x="586385" y="623226"/>
                    </a:cubicBezTo>
                    <a:cubicBezTo>
                      <a:pt x="575128" y="605829"/>
                      <a:pt x="562848" y="619132"/>
                      <a:pt x="547497" y="601735"/>
                    </a:cubicBezTo>
                    <a:cubicBezTo>
                      <a:pt x="535217" y="587408"/>
                      <a:pt x="543404" y="586385"/>
                      <a:pt x="550567" y="573081"/>
                    </a:cubicBezTo>
                    <a:cubicBezTo>
                      <a:pt x="554661" y="564894"/>
                      <a:pt x="531123" y="564894"/>
                      <a:pt x="531123" y="560801"/>
                    </a:cubicBezTo>
                    <a:cubicBezTo>
                      <a:pt x="531123" y="553637"/>
                      <a:pt x="531123" y="519867"/>
                      <a:pt x="531123" y="518843"/>
                    </a:cubicBezTo>
                    <a:cubicBezTo>
                      <a:pt x="510656" y="501446"/>
                      <a:pt x="535217" y="511680"/>
                      <a:pt x="540334" y="505540"/>
                    </a:cubicBezTo>
                    <a:cubicBezTo>
                      <a:pt x="544427" y="499399"/>
                      <a:pt x="519866" y="465629"/>
                      <a:pt x="516796" y="461535"/>
                    </a:cubicBezTo>
                    <a:cubicBezTo>
                      <a:pt x="500423" y="439021"/>
                      <a:pt x="482002" y="413437"/>
                      <a:pt x="462558" y="393993"/>
                    </a:cubicBezTo>
                    <a:cubicBezTo>
                      <a:pt x="459488" y="390923"/>
                      <a:pt x="444138" y="379666"/>
                      <a:pt x="441068" y="373526"/>
                    </a:cubicBezTo>
                    <a:cubicBezTo>
                      <a:pt x="426741" y="346919"/>
                      <a:pt x="472792" y="278354"/>
                      <a:pt x="454372" y="261980"/>
                    </a:cubicBezTo>
                    <a:cubicBezTo>
                      <a:pt x="449255" y="255840"/>
                      <a:pt x="441068" y="255840"/>
                      <a:pt x="434928" y="252770"/>
                    </a:cubicBezTo>
                    <a:cubicBezTo>
                      <a:pt x="424694" y="244583"/>
                      <a:pt x="419577" y="231279"/>
                      <a:pt x="409344" y="225139"/>
                    </a:cubicBezTo>
                    <a:cubicBezTo>
                      <a:pt x="409344" y="225139"/>
                      <a:pt x="375573" y="220022"/>
                      <a:pt x="374550" y="220022"/>
                    </a:cubicBezTo>
                    <a:cubicBezTo>
                      <a:pt x="368409" y="214905"/>
                      <a:pt x="366363" y="207742"/>
                      <a:pt x="363293" y="200578"/>
                    </a:cubicBezTo>
                    <a:cubicBezTo>
                      <a:pt x="341802" y="165784"/>
                      <a:pt x="367386" y="168854"/>
                      <a:pt x="356129" y="144294"/>
                    </a:cubicBezTo>
                    <a:cubicBezTo>
                      <a:pt x="351012" y="133037"/>
                      <a:pt x="332592" y="144294"/>
                      <a:pt x="336685" y="136107"/>
                    </a:cubicBezTo>
                    <a:cubicBezTo>
                      <a:pt x="341802" y="127920"/>
                      <a:pt x="347942" y="121780"/>
                      <a:pt x="354082" y="113593"/>
                    </a:cubicBezTo>
                    <a:cubicBezTo>
                      <a:pt x="323382" y="99266"/>
                      <a:pt x="363293" y="75729"/>
                      <a:pt x="351012" y="55261"/>
                    </a:cubicBezTo>
                    <a:cubicBezTo>
                      <a:pt x="331568" y="21491"/>
                      <a:pt x="301891" y="33771"/>
                      <a:pt x="277330" y="7163"/>
                    </a:cubicBezTo>
                    <a:lnTo>
                      <a:pt x="277330" y="2047"/>
                    </a:lnTo>
                    <a:cubicBezTo>
                      <a:pt x="275284" y="2047"/>
                      <a:pt x="274260" y="2047"/>
                      <a:pt x="273237" y="2047"/>
                    </a:cubicBezTo>
                    <a:cubicBezTo>
                      <a:pt x="273237" y="2047"/>
                      <a:pt x="273237" y="2047"/>
                      <a:pt x="273237" y="0"/>
                    </a:cubicBezTo>
                    <a:lnTo>
                      <a:pt x="273237" y="2047"/>
                    </a:lnTo>
                    <a:cubicBezTo>
                      <a:pt x="253793" y="6140"/>
                      <a:pt x="257886" y="27631"/>
                      <a:pt x="241513" y="32747"/>
                    </a:cubicBezTo>
                    <a:cubicBezTo>
                      <a:pt x="227186" y="36841"/>
                      <a:pt x="233326" y="16374"/>
                      <a:pt x="216952" y="34794"/>
                    </a:cubicBezTo>
                    <a:cubicBezTo>
                      <a:pt x="214905" y="37864"/>
                      <a:pt x="216952" y="42981"/>
                      <a:pt x="216952" y="46051"/>
                    </a:cubicBezTo>
                    <a:cubicBezTo>
                      <a:pt x="216952" y="46051"/>
                      <a:pt x="205695" y="67542"/>
                      <a:pt x="205695" y="68565"/>
                    </a:cubicBezTo>
                    <a:cubicBezTo>
                      <a:pt x="202625" y="76752"/>
                      <a:pt x="208765" y="101313"/>
                      <a:pt x="209789" y="107453"/>
                    </a:cubicBezTo>
                    <a:cubicBezTo>
                      <a:pt x="209789" y="110523"/>
                      <a:pt x="207742" y="112570"/>
                      <a:pt x="207742" y="115640"/>
                    </a:cubicBezTo>
                    <a:cubicBezTo>
                      <a:pt x="207742" y="121780"/>
                      <a:pt x="207742" y="125873"/>
                      <a:pt x="209789" y="132013"/>
                    </a:cubicBezTo>
                    <a:cubicBezTo>
                      <a:pt x="212859" y="140200"/>
                      <a:pt x="218999" y="145317"/>
                      <a:pt x="220022" y="153504"/>
                    </a:cubicBezTo>
                    <a:cubicBezTo>
                      <a:pt x="225139" y="187275"/>
                      <a:pt x="215929" y="163738"/>
                      <a:pt x="204672" y="174994"/>
                    </a:cubicBezTo>
                    <a:cubicBezTo>
                      <a:pt x="191368" y="188298"/>
                      <a:pt x="204672" y="192392"/>
                      <a:pt x="199555" y="208765"/>
                    </a:cubicBezTo>
                    <a:cubicBezTo>
                      <a:pt x="199555" y="212859"/>
                      <a:pt x="194438" y="214905"/>
                      <a:pt x="193415" y="217976"/>
                    </a:cubicBezTo>
                    <a:cubicBezTo>
                      <a:pt x="193415" y="217976"/>
                      <a:pt x="181134" y="207742"/>
                      <a:pt x="179088" y="206719"/>
                    </a:cubicBezTo>
                    <a:cubicBezTo>
                      <a:pt x="176018" y="204672"/>
                      <a:pt x="140200" y="192392"/>
                      <a:pt x="138154" y="196485"/>
                    </a:cubicBezTo>
                    <a:cubicBezTo>
                      <a:pt x="134060" y="200578"/>
                      <a:pt x="138154" y="207742"/>
                      <a:pt x="134060" y="211835"/>
                    </a:cubicBezTo>
                    <a:cubicBezTo>
                      <a:pt x="122803" y="232303"/>
                      <a:pt x="107453" y="220022"/>
                      <a:pt x="91079" y="222069"/>
                    </a:cubicBezTo>
                    <a:cubicBezTo>
                      <a:pt x="85962" y="222069"/>
                      <a:pt x="81869" y="225139"/>
                      <a:pt x="77775" y="224116"/>
                    </a:cubicBezTo>
                    <a:lnTo>
                      <a:pt x="73682" y="221046"/>
                    </a:lnTo>
                    <a:cubicBezTo>
                      <a:pt x="71635" y="216952"/>
                      <a:pt x="71635" y="211835"/>
                      <a:pt x="69588" y="207742"/>
                    </a:cubicBezTo>
                    <a:cubicBezTo>
                      <a:pt x="62425" y="196485"/>
                      <a:pt x="40934" y="166808"/>
                      <a:pt x="29677" y="159644"/>
                    </a:cubicBezTo>
                    <a:cubicBezTo>
                      <a:pt x="5117" y="145317"/>
                      <a:pt x="4093" y="165784"/>
                      <a:pt x="6140" y="181135"/>
                    </a:cubicBezTo>
                    <a:lnTo>
                      <a:pt x="0" y="201602"/>
                    </a:lnTo>
                    <a:lnTo>
                      <a:pt x="0" y="201602"/>
                    </a:lnTo>
                    <a:lnTo>
                      <a:pt x="0" y="201602"/>
                    </a:lnTo>
                    <a:cubicBezTo>
                      <a:pt x="0" y="201602"/>
                      <a:pt x="4093" y="207742"/>
                      <a:pt x="4093" y="207742"/>
                    </a:cubicBezTo>
                    <a:cubicBezTo>
                      <a:pt x="4093" y="209789"/>
                      <a:pt x="-1023" y="210812"/>
                      <a:pt x="4093" y="213882"/>
                    </a:cubicBezTo>
                    <a:cubicBezTo>
                      <a:pt x="20467" y="226162"/>
                      <a:pt x="48098" y="249700"/>
                      <a:pt x="65495" y="256863"/>
                    </a:cubicBezTo>
                    <a:cubicBezTo>
                      <a:pt x="85962" y="265050"/>
                      <a:pt x="102336" y="256863"/>
                      <a:pt x="119733" y="276307"/>
                    </a:cubicBezTo>
                    <a:cubicBezTo>
                      <a:pt x="123827" y="279377"/>
                      <a:pt x="119733" y="287564"/>
                      <a:pt x="124850" y="289611"/>
                    </a:cubicBezTo>
                    <a:cubicBezTo>
                      <a:pt x="127920" y="289611"/>
                      <a:pt x="129966" y="285517"/>
                      <a:pt x="132013" y="286541"/>
                    </a:cubicBezTo>
                    <a:cubicBezTo>
                      <a:pt x="140200" y="289611"/>
                      <a:pt x="142247" y="298821"/>
                      <a:pt x="148387" y="304961"/>
                    </a:cubicBezTo>
                    <a:cubicBezTo>
                      <a:pt x="154527" y="311101"/>
                      <a:pt x="156574" y="307008"/>
                      <a:pt x="155550" y="310078"/>
                    </a:cubicBezTo>
                    <a:cubicBezTo>
                      <a:pt x="145317" y="330545"/>
                      <a:pt x="155550" y="331568"/>
                      <a:pt x="159644" y="354082"/>
                    </a:cubicBezTo>
                    <a:cubicBezTo>
                      <a:pt x="159644" y="358176"/>
                      <a:pt x="156574" y="362269"/>
                      <a:pt x="156574" y="365339"/>
                    </a:cubicBezTo>
                    <a:lnTo>
                      <a:pt x="156574" y="365339"/>
                    </a:lnTo>
                    <a:cubicBezTo>
                      <a:pt x="156574" y="375573"/>
                      <a:pt x="170901" y="368409"/>
                      <a:pt x="174995" y="372503"/>
                    </a:cubicBezTo>
                    <a:cubicBezTo>
                      <a:pt x="187275" y="381713"/>
                      <a:pt x="166807" y="396040"/>
                      <a:pt x="172948" y="405250"/>
                    </a:cubicBezTo>
                    <a:cubicBezTo>
                      <a:pt x="179088" y="418554"/>
                      <a:pt x="201602" y="430834"/>
                      <a:pt x="203648" y="446185"/>
                    </a:cubicBezTo>
                    <a:cubicBezTo>
                      <a:pt x="203648" y="457442"/>
                      <a:pt x="195462" y="494283"/>
                      <a:pt x="196485" y="499399"/>
                    </a:cubicBezTo>
                    <a:cubicBezTo>
                      <a:pt x="204672" y="530100"/>
                      <a:pt x="226162" y="540334"/>
                      <a:pt x="237419" y="565918"/>
                    </a:cubicBezTo>
                    <a:cubicBezTo>
                      <a:pt x="241513" y="558754"/>
                      <a:pt x="245606" y="553637"/>
                      <a:pt x="259933" y="560801"/>
                    </a:cubicBezTo>
                    <a:cubicBezTo>
                      <a:pt x="267097" y="564894"/>
                      <a:pt x="263003" y="578198"/>
                      <a:pt x="269143" y="582292"/>
                    </a:cubicBezTo>
                    <a:cubicBezTo>
                      <a:pt x="275284" y="586385"/>
                      <a:pt x="282447" y="578198"/>
                      <a:pt x="289611" y="580245"/>
                    </a:cubicBezTo>
                    <a:cubicBezTo>
                      <a:pt x="292681" y="580245"/>
                      <a:pt x="292681" y="586385"/>
                      <a:pt x="294727" y="588432"/>
                    </a:cubicBezTo>
                    <a:cubicBezTo>
                      <a:pt x="300868" y="591502"/>
                      <a:pt x="300868" y="580245"/>
                      <a:pt x="305984" y="588432"/>
                    </a:cubicBezTo>
                    <a:cubicBezTo>
                      <a:pt x="316218" y="610946"/>
                      <a:pt x="309054" y="629366"/>
                      <a:pt x="313148" y="639600"/>
                    </a:cubicBezTo>
                    <a:cubicBezTo>
                      <a:pt x="316218" y="647786"/>
                      <a:pt x="341802" y="629366"/>
                      <a:pt x="330545" y="656997"/>
                    </a:cubicBezTo>
                    <a:cubicBezTo>
                      <a:pt x="327475" y="664160"/>
                      <a:pt x="318265" y="662114"/>
                      <a:pt x="312125" y="665184"/>
                    </a:cubicBezTo>
                    <a:cubicBezTo>
                      <a:pt x="305984" y="669277"/>
                      <a:pt x="299844" y="672347"/>
                      <a:pt x="295751" y="677464"/>
                    </a:cubicBezTo>
                    <a:cubicBezTo>
                      <a:pt x="293704" y="679511"/>
                      <a:pt x="295751" y="684628"/>
                      <a:pt x="295751" y="685651"/>
                    </a:cubicBezTo>
                    <a:cubicBezTo>
                      <a:pt x="293704" y="687698"/>
                      <a:pt x="288587" y="682581"/>
                      <a:pt x="287564" y="685651"/>
                    </a:cubicBezTo>
                    <a:cubicBezTo>
                      <a:pt x="284494" y="692814"/>
                      <a:pt x="283470" y="701001"/>
                      <a:pt x="283470" y="709188"/>
                    </a:cubicBezTo>
                    <a:cubicBezTo>
                      <a:pt x="283470" y="717375"/>
                      <a:pt x="286541" y="718398"/>
                      <a:pt x="283470" y="723515"/>
                    </a:cubicBezTo>
                    <a:cubicBezTo>
                      <a:pt x="283470" y="731702"/>
                      <a:pt x="271190" y="735795"/>
                      <a:pt x="269143" y="743982"/>
                    </a:cubicBezTo>
                    <a:cubicBezTo>
                      <a:pt x="267097" y="750122"/>
                      <a:pt x="272214" y="756263"/>
                      <a:pt x="269143" y="761379"/>
                    </a:cubicBezTo>
                    <a:cubicBezTo>
                      <a:pt x="264027" y="771613"/>
                      <a:pt x="253793" y="769566"/>
                      <a:pt x="252770" y="784917"/>
                    </a:cubicBezTo>
                    <a:cubicBezTo>
                      <a:pt x="252770" y="787987"/>
                      <a:pt x="257886" y="791057"/>
                      <a:pt x="257886" y="794127"/>
                    </a:cubicBezTo>
                    <a:cubicBezTo>
                      <a:pt x="254816" y="812547"/>
                      <a:pt x="229232" y="809477"/>
                      <a:pt x="228209" y="825851"/>
                    </a:cubicBezTo>
                    <a:cubicBezTo>
                      <a:pt x="228209" y="833015"/>
                      <a:pt x="222069" y="849388"/>
                      <a:pt x="221046" y="850412"/>
                    </a:cubicBezTo>
                    <a:cubicBezTo>
                      <a:pt x="216952" y="850412"/>
                      <a:pt x="212859" y="841202"/>
                      <a:pt x="208765" y="843248"/>
                    </a:cubicBezTo>
                    <a:cubicBezTo>
                      <a:pt x="200579" y="851435"/>
                      <a:pt x="213882" y="869855"/>
                      <a:pt x="204672" y="875996"/>
                    </a:cubicBezTo>
                    <a:cubicBezTo>
                      <a:pt x="201602" y="878042"/>
                      <a:pt x="196485" y="865762"/>
                      <a:pt x="196485" y="868832"/>
                    </a:cubicBezTo>
                    <a:cubicBezTo>
                      <a:pt x="196485" y="873949"/>
                      <a:pt x="203648" y="875996"/>
                      <a:pt x="204672" y="880089"/>
                    </a:cubicBezTo>
                    <a:cubicBezTo>
                      <a:pt x="212859" y="911813"/>
                      <a:pt x="201602" y="890323"/>
                      <a:pt x="188298" y="905673"/>
                    </a:cubicBezTo>
                    <a:cubicBezTo>
                      <a:pt x="185228" y="909767"/>
                      <a:pt x="191368" y="918977"/>
                      <a:pt x="188298" y="918977"/>
                    </a:cubicBezTo>
                    <a:cubicBezTo>
                      <a:pt x="182158" y="918977"/>
                      <a:pt x="185228" y="906696"/>
                      <a:pt x="180111" y="905673"/>
                    </a:cubicBezTo>
                    <a:cubicBezTo>
                      <a:pt x="171924" y="903626"/>
                      <a:pt x="162714" y="905673"/>
                      <a:pt x="158621" y="913860"/>
                    </a:cubicBezTo>
                    <a:cubicBezTo>
                      <a:pt x="143270" y="939444"/>
                      <a:pt x="176018" y="922047"/>
                      <a:pt x="173971" y="937397"/>
                    </a:cubicBezTo>
                    <a:cubicBezTo>
                      <a:pt x="171924" y="946607"/>
                      <a:pt x="147364" y="962981"/>
                      <a:pt x="146340" y="974238"/>
                    </a:cubicBezTo>
                    <a:cubicBezTo>
                      <a:pt x="141223" y="1037687"/>
                      <a:pt x="146340" y="972191"/>
                      <a:pt x="156574" y="996752"/>
                    </a:cubicBezTo>
                    <a:cubicBezTo>
                      <a:pt x="156574" y="996752"/>
                      <a:pt x="148387" y="1015173"/>
                      <a:pt x="156574" y="1020289"/>
                    </a:cubicBezTo>
                    <a:cubicBezTo>
                      <a:pt x="156574" y="1020289"/>
                      <a:pt x="159644" y="1016196"/>
                      <a:pt x="160667" y="1017219"/>
                    </a:cubicBezTo>
                    <a:cubicBezTo>
                      <a:pt x="162714" y="1020289"/>
                      <a:pt x="160667" y="1026429"/>
                      <a:pt x="163738" y="1027453"/>
                    </a:cubicBezTo>
                    <a:cubicBezTo>
                      <a:pt x="165784" y="1027453"/>
                      <a:pt x="161691" y="1019266"/>
                      <a:pt x="163738" y="1019266"/>
                    </a:cubicBezTo>
                    <a:cubicBezTo>
                      <a:pt x="166807" y="1019266"/>
                      <a:pt x="167831" y="1022336"/>
                      <a:pt x="168854" y="1025406"/>
                    </a:cubicBezTo>
                    <a:cubicBezTo>
                      <a:pt x="174995" y="1040757"/>
                      <a:pt x="168854" y="1065317"/>
                      <a:pt x="170901" y="1071457"/>
                    </a:cubicBezTo>
                    <a:cubicBezTo>
                      <a:pt x="172948" y="1077597"/>
                      <a:pt x="179088" y="1073504"/>
                      <a:pt x="181134" y="1076574"/>
                    </a:cubicBezTo>
                    <a:cubicBezTo>
                      <a:pt x="185228" y="1081691"/>
                      <a:pt x="187275" y="1086808"/>
                      <a:pt x="189321" y="1091925"/>
                    </a:cubicBezTo>
                    <a:cubicBezTo>
                      <a:pt x="189321" y="1093971"/>
                      <a:pt x="189321" y="1097041"/>
                      <a:pt x="189321" y="1099088"/>
                    </a:cubicBezTo>
                    <a:cubicBezTo>
                      <a:pt x="191368" y="1102158"/>
                      <a:pt x="195462" y="1102158"/>
                      <a:pt x="197508" y="1104205"/>
                    </a:cubicBezTo>
                    <a:cubicBezTo>
                      <a:pt x="197508" y="1104205"/>
                      <a:pt x="193415" y="1104205"/>
                      <a:pt x="193415" y="1104205"/>
                    </a:cubicBezTo>
                    <a:cubicBezTo>
                      <a:pt x="193415" y="1106252"/>
                      <a:pt x="193415" y="1108298"/>
                      <a:pt x="195462" y="1110345"/>
                    </a:cubicBezTo>
                    <a:cubicBezTo>
                      <a:pt x="200579" y="1116485"/>
                      <a:pt x="210812" y="1118532"/>
                      <a:pt x="209789" y="1125695"/>
                    </a:cubicBezTo>
                    <a:cubicBezTo>
                      <a:pt x="209789" y="1131836"/>
                      <a:pt x="193415" y="1125695"/>
                      <a:pt x="192391" y="1132859"/>
                    </a:cubicBezTo>
                    <a:cubicBezTo>
                      <a:pt x="190345" y="1141046"/>
                      <a:pt x="201602" y="1145139"/>
                      <a:pt x="203648" y="1152303"/>
                    </a:cubicBezTo>
                    <a:cubicBezTo>
                      <a:pt x="203648" y="1155373"/>
                      <a:pt x="199555" y="1158443"/>
                      <a:pt x="200579" y="1161513"/>
                    </a:cubicBezTo>
                    <a:cubicBezTo>
                      <a:pt x="200579" y="1163560"/>
                      <a:pt x="207742" y="1163560"/>
                      <a:pt x="207742" y="1166630"/>
                    </a:cubicBezTo>
                    <a:cubicBezTo>
                      <a:pt x="207742" y="1178910"/>
                      <a:pt x="197508" y="1166630"/>
                      <a:pt x="200579" y="1175840"/>
                    </a:cubicBezTo>
                    <a:cubicBezTo>
                      <a:pt x="200579" y="1179933"/>
                      <a:pt x="206718" y="1183004"/>
                      <a:pt x="205695" y="1185050"/>
                    </a:cubicBezTo>
                    <a:cubicBezTo>
                      <a:pt x="205695" y="1189144"/>
                      <a:pt x="195462" y="1185050"/>
                      <a:pt x="194438" y="1187097"/>
                    </a:cubicBezTo>
                    <a:cubicBezTo>
                      <a:pt x="194438" y="1211658"/>
                      <a:pt x="203648" y="1214728"/>
                      <a:pt x="211835" y="1225985"/>
                    </a:cubicBezTo>
                    <a:cubicBezTo>
                      <a:pt x="213882" y="1228031"/>
                      <a:pt x="203648" y="1230078"/>
                      <a:pt x="205695" y="1233148"/>
                    </a:cubicBezTo>
                    <a:cubicBezTo>
                      <a:pt x="205695" y="1238265"/>
                      <a:pt x="208765" y="1241335"/>
                      <a:pt x="211835" y="1245429"/>
                    </a:cubicBezTo>
                    <a:cubicBezTo>
                      <a:pt x="233326" y="1273059"/>
                      <a:pt x="216952" y="1245429"/>
                      <a:pt x="236396" y="1240312"/>
                    </a:cubicBezTo>
                    <a:cubicBezTo>
                      <a:pt x="240489" y="1240312"/>
                      <a:pt x="232302" y="1250545"/>
                      <a:pt x="236396" y="1253615"/>
                    </a:cubicBezTo>
                    <a:cubicBezTo>
                      <a:pt x="242536" y="1256685"/>
                      <a:pt x="248676" y="1251569"/>
                      <a:pt x="255840" y="1251569"/>
                    </a:cubicBezTo>
                    <a:cubicBezTo>
                      <a:pt x="261980" y="1251569"/>
                      <a:pt x="264027" y="1261802"/>
                      <a:pt x="269143" y="1261802"/>
                    </a:cubicBezTo>
                    <a:cubicBezTo>
                      <a:pt x="274260" y="1261802"/>
                      <a:pt x="276307" y="1255662"/>
                      <a:pt x="279377" y="1255662"/>
                    </a:cubicBezTo>
                    <a:cubicBezTo>
                      <a:pt x="281424" y="1255662"/>
                      <a:pt x="279377" y="1258732"/>
                      <a:pt x="279377" y="1259755"/>
                    </a:cubicBezTo>
                    <a:cubicBezTo>
                      <a:pt x="282447" y="1259755"/>
                      <a:pt x="284494" y="1259755"/>
                      <a:pt x="287564" y="1259755"/>
                    </a:cubicBezTo>
                    <a:cubicBezTo>
                      <a:pt x="287564" y="1259755"/>
                      <a:pt x="287564" y="1252592"/>
                      <a:pt x="289611" y="1254639"/>
                    </a:cubicBezTo>
                    <a:cubicBezTo>
                      <a:pt x="298821" y="1276129"/>
                      <a:pt x="283470" y="1279199"/>
                      <a:pt x="287564" y="1280223"/>
                    </a:cubicBezTo>
                    <a:cubicBezTo>
                      <a:pt x="289611" y="1280223"/>
                      <a:pt x="311101" y="1263849"/>
                      <a:pt x="314171" y="1261802"/>
                    </a:cubicBezTo>
                    <a:cubicBezTo>
                      <a:pt x="314171" y="1261802"/>
                      <a:pt x="317241" y="1255662"/>
                      <a:pt x="318265" y="1254639"/>
                    </a:cubicBezTo>
                    <a:lnTo>
                      <a:pt x="318265" y="1254639"/>
                    </a:lnTo>
                    <a:cubicBezTo>
                      <a:pt x="313148" y="1268966"/>
                      <a:pt x="300868" y="1285339"/>
                      <a:pt x="324405" y="1293526"/>
                    </a:cubicBezTo>
                    <a:cubicBezTo>
                      <a:pt x="328498" y="1295573"/>
                      <a:pt x="335662" y="1286363"/>
                      <a:pt x="337709" y="1290456"/>
                    </a:cubicBezTo>
                    <a:cubicBezTo>
                      <a:pt x="339755" y="1296596"/>
                      <a:pt x="324405" y="1304783"/>
                      <a:pt x="329522" y="1306830"/>
                    </a:cubicBezTo>
                    <a:cubicBezTo>
                      <a:pt x="335662" y="1309900"/>
                      <a:pt x="334638" y="1293526"/>
                      <a:pt x="339755" y="1292503"/>
                    </a:cubicBezTo>
                    <a:cubicBezTo>
                      <a:pt x="344872" y="1292503"/>
                      <a:pt x="339755" y="1301713"/>
                      <a:pt x="339755" y="1305807"/>
                    </a:cubicBezTo>
                    <a:cubicBezTo>
                      <a:pt x="336685" y="1310923"/>
                      <a:pt x="331568" y="1312970"/>
                      <a:pt x="326452" y="1316040"/>
                    </a:cubicBezTo>
                    <a:cubicBezTo>
                      <a:pt x="324405" y="1319110"/>
                      <a:pt x="317241" y="1325250"/>
                      <a:pt x="319288" y="1324227"/>
                    </a:cubicBezTo>
                    <a:cubicBezTo>
                      <a:pt x="348966" y="1312970"/>
                      <a:pt x="337709" y="1293526"/>
                      <a:pt x="353059" y="1284316"/>
                    </a:cubicBezTo>
                    <a:cubicBezTo>
                      <a:pt x="358176" y="1281246"/>
                      <a:pt x="344872" y="1296596"/>
                      <a:pt x="349989" y="1299666"/>
                    </a:cubicBezTo>
                    <a:cubicBezTo>
                      <a:pt x="357152" y="1303760"/>
                      <a:pt x="365339" y="1299666"/>
                      <a:pt x="372503" y="1294550"/>
                    </a:cubicBezTo>
                    <a:cubicBezTo>
                      <a:pt x="377620" y="1292503"/>
                      <a:pt x="379666" y="1285339"/>
                      <a:pt x="382736" y="1282269"/>
                    </a:cubicBezTo>
                    <a:cubicBezTo>
                      <a:pt x="388877" y="1277153"/>
                      <a:pt x="414461" y="1274082"/>
                      <a:pt x="417531" y="1271013"/>
                    </a:cubicBezTo>
                    <a:cubicBezTo>
                      <a:pt x="420601" y="1267942"/>
                      <a:pt x="410367" y="1262826"/>
                      <a:pt x="413437" y="1260779"/>
                    </a:cubicBezTo>
                    <a:cubicBezTo>
                      <a:pt x="418554" y="1256685"/>
                      <a:pt x="425718" y="1260779"/>
                      <a:pt x="432881" y="1258732"/>
                    </a:cubicBezTo>
                    <a:cubicBezTo>
                      <a:pt x="434928" y="1258732"/>
                      <a:pt x="439021" y="1258732"/>
                      <a:pt x="440045" y="1258732"/>
                    </a:cubicBezTo>
                    <a:cubicBezTo>
                      <a:pt x="442091" y="1255662"/>
                      <a:pt x="437998" y="1251569"/>
                      <a:pt x="440045" y="1250545"/>
                    </a:cubicBezTo>
                    <a:cubicBezTo>
                      <a:pt x="440045" y="1248498"/>
                      <a:pt x="440045" y="1255662"/>
                      <a:pt x="443114" y="1256685"/>
                    </a:cubicBezTo>
                    <a:cubicBezTo>
                      <a:pt x="443114" y="1256685"/>
                      <a:pt x="468698" y="1242358"/>
                      <a:pt x="470745" y="1239288"/>
                    </a:cubicBezTo>
                    <a:cubicBezTo>
                      <a:pt x="470745" y="1239288"/>
                      <a:pt x="466652" y="1218821"/>
                      <a:pt x="476886" y="1220868"/>
                    </a:cubicBezTo>
                    <a:cubicBezTo>
                      <a:pt x="478932" y="1220868"/>
                      <a:pt x="514750" y="1253615"/>
                      <a:pt x="505539" y="1217798"/>
                    </a:cubicBezTo>
                    <a:cubicBezTo>
                      <a:pt x="503493" y="1210634"/>
                      <a:pt x="486096" y="1209611"/>
                      <a:pt x="489166" y="1202447"/>
                    </a:cubicBezTo>
                    <a:cubicBezTo>
                      <a:pt x="491213" y="1195284"/>
                      <a:pt x="503493" y="1199377"/>
                      <a:pt x="510656" y="1202447"/>
                    </a:cubicBezTo>
                    <a:cubicBezTo>
                      <a:pt x="514750" y="1202447"/>
                      <a:pt x="514750" y="1213704"/>
                      <a:pt x="518843" y="1211658"/>
                    </a:cubicBezTo>
                    <a:cubicBezTo>
                      <a:pt x="528054" y="1204494"/>
                      <a:pt x="513726" y="1172770"/>
                      <a:pt x="526007" y="1178910"/>
                    </a:cubicBezTo>
                    <a:cubicBezTo>
                      <a:pt x="535217" y="1186074"/>
                      <a:pt x="509633" y="1209611"/>
                      <a:pt x="539310" y="1200401"/>
                    </a:cubicBezTo>
                    <a:cubicBezTo>
                      <a:pt x="585361" y="1185050"/>
                      <a:pt x="546474" y="1194261"/>
                      <a:pt x="555684" y="1179933"/>
                    </a:cubicBezTo>
                    <a:cubicBezTo>
                      <a:pt x="555684" y="1179933"/>
                      <a:pt x="557731" y="1181980"/>
                      <a:pt x="559777" y="1181980"/>
                    </a:cubicBezTo>
                    <a:cubicBezTo>
                      <a:pt x="561824" y="1181980"/>
                      <a:pt x="564894" y="1181980"/>
                      <a:pt x="565918" y="1179933"/>
                    </a:cubicBezTo>
                    <a:cubicBezTo>
                      <a:pt x="566941" y="1177887"/>
                      <a:pt x="562848" y="1171747"/>
                      <a:pt x="565918" y="1171747"/>
                    </a:cubicBezTo>
                    <a:cubicBezTo>
                      <a:pt x="568988" y="1171747"/>
                      <a:pt x="582291" y="1185050"/>
                      <a:pt x="587408" y="1183004"/>
                    </a:cubicBezTo>
                    <a:cubicBezTo>
                      <a:pt x="594572" y="1180957"/>
                      <a:pt x="598665" y="1174817"/>
                      <a:pt x="602759" y="1170723"/>
                    </a:cubicBezTo>
                    <a:cubicBezTo>
                      <a:pt x="602759" y="1170723"/>
                      <a:pt x="602759" y="1170723"/>
                      <a:pt x="602759" y="1168677"/>
                    </a:cubicBezTo>
                    <a:lnTo>
                      <a:pt x="600712" y="1166630"/>
                    </a:lnTo>
                    <a:close/>
                  </a:path>
                </a:pathLst>
              </a:custGeom>
              <a:solidFill>
                <a:srgbClr val="717EBD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92" name="Freeform 23">
                <a:extLst>
                  <a:ext uri="{FF2B5EF4-FFF2-40B4-BE49-F238E27FC236}">
                    <a16:creationId xmlns:a16="http://schemas.microsoft.com/office/drawing/2014/main" id="{60418C5D-623D-0D8A-8E77-AC06C6DA750E}"/>
                  </a:ext>
                </a:extLst>
              </p:cNvPr>
              <p:cNvSpPr/>
              <p:nvPr/>
            </p:nvSpPr>
            <p:spPr>
              <a:xfrm>
                <a:off x="7744981" y="3948906"/>
                <a:ext cx="728795" cy="962029"/>
              </a:xfrm>
              <a:custGeom>
                <a:avLst/>
                <a:gdLst>
                  <a:gd name="csX0" fmla="*/ 652380 w 728795"/>
                  <a:gd name="csY0" fmla="*/ 140200 h 962029"/>
                  <a:gd name="csX1" fmla="*/ 671823 w 728795"/>
                  <a:gd name="csY1" fmla="*/ 194438 h 962029"/>
                  <a:gd name="csX2" fmla="*/ 650333 w 728795"/>
                  <a:gd name="csY2" fmla="*/ 250723 h 962029"/>
                  <a:gd name="csX3" fmla="*/ 690244 w 728795"/>
                  <a:gd name="csY3" fmla="*/ 281424 h 962029"/>
                  <a:gd name="csX4" fmla="*/ 687174 w 728795"/>
                  <a:gd name="csY4" fmla="*/ 311101 h 962029"/>
                  <a:gd name="csX5" fmla="*/ 698431 w 728795"/>
                  <a:gd name="csY5" fmla="*/ 323382 h 962029"/>
                  <a:gd name="csX6" fmla="*/ 698431 w 728795"/>
                  <a:gd name="csY6" fmla="*/ 339755 h 962029"/>
                  <a:gd name="csX7" fmla="*/ 704571 w 728795"/>
                  <a:gd name="csY7" fmla="*/ 343849 h 962029"/>
                  <a:gd name="csX8" fmla="*/ 695361 w 728795"/>
                  <a:gd name="csY8" fmla="*/ 372503 h 962029"/>
                  <a:gd name="csX9" fmla="*/ 706618 w 728795"/>
                  <a:gd name="csY9" fmla="*/ 395017 h 962029"/>
                  <a:gd name="csX10" fmla="*/ 704571 w 728795"/>
                  <a:gd name="csY10" fmla="*/ 409344 h 962029"/>
                  <a:gd name="csX11" fmla="*/ 720945 w 728795"/>
                  <a:gd name="csY11" fmla="*/ 417531 h 962029"/>
                  <a:gd name="csX12" fmla="*/ 716851 w 728795"/>
                  <a:gd name="csY12" fmla="*/ 502470 h 962029"/>
                  <a:gd name="csX13" fmla="*/ 673870 w 728795"/>
                  <a:gd name="csY13" fmla="*/ 482002 h 962029"/>
                  <a:gd name="csX14" fmla="*/ 685127 w 728795"/>
                  <a:gd name="csY14" fmla="*/ 493259 h 962029"/>
                  <a:gd name="csX15" fmla="*/ 646239 w 728795"/>
                  <a:gd name="csY15" fmla="*/ 510656 h 962029"/>
                  <a:gd name="csX16" fmla="*/ 644193 w 728795"/>
                  <a:gd name="csY16" fmla="*/ 517820 h 962029"/>
                  <a:gd name="csX17" fmla="*/ 620655 w 728795"/>
                  <a:gd name="csY17" fmla="*/ 520890 h 962029"/>
                  <a:gd name="csX18" fmla="*/ 612469 w 728795"/>
                  <a:gd name="csY18" fmla="*/ 536240 h 962029"/>
                  <a:gd name="csX19" fmla="*/ 605305 w 728795"/>
                  <a:gd name="csY19" fmla="*/ 532147 h 962029"/>
                  <a:gd name="csX20" fmla="*/ 589955 w 728795"/>
                  <a:gd name="csY20" fmla="*/ 549544 h 962029"/>
                  <a:gd name="csX21" fmla="*/ 578698 w 728795"/>
                  <a:gd name="csY21" fmla="*/ 549544 h 962029"/>
                  <a:gd name="csX22" fmla="*/ 575628 w 728795"/>
                  <a:gd name="csY22" fmla="*/ 559777 h 962029"/>
                  <a:gd name="csX23" fmla="*/ 558231 w 728795"/>
                  <a:gd name="csY23" fmla="*/ 555684 h 962029"/>
                  <a:gd name="csX24" fmla="*/ 522413 w 728795"/>
                  <a:gd name="csY24" fmla="*/ 593548 h 962029"/>
                  <a:gd name="csX25" fmla="*/ 516273 w 728795"/>
                  <a:gd name="csY25" fmla="*/ 581268 h 962029"/>
                  <a:gd name="csX26" fmla="*/ 502969 w 728795"/>
                  <a:gd name="csY26" fmla="*/ 575128 h 962029"/>
                  <a:gd name="csX27" fmla="*/ 531623 w 728795"/>
                  <a:gd name="csY27" fmla="*/ 616062 h 962029"/>
                  <a:gd name="csX28" fmla="*/ 540834 w 728795"/>
                  <a:gd name="csY28" fmla="*/ 624249 h 962029"/>
                  <a:gd name="csX29" fmla="*/ 529577 w 728795"/>
                  <a:gd name="csY29" fmla="*/ 643693 h 962029"/>
                  <a:gd name="csX30" fmla="*/ 553114 w 728795"/>
                  <a:gd name="csY30" fmla="*/ 684627 h 962029"/>
                  <a:gd name="csX31" fmla="*/ 583815 w 728795"/>
                  <a:gd name="csY31" fmla="*/ 699978 h 962029"/>
                  <a:gd name="csX32" fmla="*/ 598142 w 728795"/>
                  <a:gd name="csY32" fmla="*/ 723515 h 962029"/>
                  <a:gd name="csX33" fmla="*/ 653403 w 728795"/>
                  <a:gd name="csY33" fmla="*/ 773660 h 962029"/>
                  <a:gd name="csX34" fmla="*/ 626796 w 728795"/>
                  <a:gd name="csY34" fmla="*/ 789010 h 962029"/>
                  <a:gd name="csX35" fmla="*/ 621679 w 728795"/>
                  <a:gd name="csY35" fmla="*/ 792080 h 962029"/>
                  <a:gd name="csX36" fmla="*/ 615539 w 728795"/>
                  <a:gd name="csY36" fmla="*/ 819711 h 962029"/>
                  <a:gd name="csX37" fmla="*/ 565394 w 728795"/>
                  <a:gd name="csY37" fmla="*/ 851435 h 962029"/>
                  <a:gd name="csX38" fmla="*/ 588931 w 728795"/>
                  <a:gd name="csY38" fmla="*/ 884183 h 962029"/>
                  <a:gd name="csX39" fmla="*/ 580745 w 728795"/>
                  <a:gd name="csY39" fmla="*/ 900556 h 962029"/>
                  <a:gd name="csX40" fmla="*/ 593025 w 728795"/>
                  <a:gd name="csY40" fmla="*/ 927164 h 962029"/>
                  <a:gd name="csX41" fmla="*/ 588931 w 728795"/>
                  <a:gd name="csY41" fmla="*/ 932281 h 962029"/>
                  <a:gd name="csX42" fmla="*/ 567441 w 728795"/>
                  <a:gd name="csY42" fmla="*/ 907720 h 962029"/>
                  <a:gd name="csX43" fmla="*/ 544927 w 728795"/>
                  <a:gd name="csY43" fmla="*/ 913860 h 962029"/>
                  <a:gd name="csX44" fmla="*/ 538787 w 728795"/>
                  <a:gd name="csY44" fmla="*/ 905673 h 962029"/>
                  <a:gd name="csX45" fmla="*/ 522413 w 728795"/>
                  <a:gd name="csY45" fmla="*/ 905673 h 962029"/>
                  <a:gd name="csX46" fmla="*/ 522413 w 728795"/>
                  <a:gd name="csY46" fmla="*/ 898509 h 962029"/>
                  <a:gd name="csX47" fmla="*/ 518320 w 728795"/>
                  <a:gd name="csY47" fmla="*/ 915907 h 962029"/>
                  <a:gd name="csX48" fmla="*/ 470222 w 728795"/>
                  <a:gd name="csY48" fmla="*/ 918977 h 962029"/>
                  <a:gd name="csX49" fmla="*/ 464082 w 728795"/>
                  <a:gd name="csY49" fmla="*/ 929210 h 962029"/>
                  <a:gd name="csX50" fmla="*/ 451801 w 728795"/>
                  <a:gd name="csY50" fmla="*/ 929210 h 962029"/>
                  <a:gd name="csX51" fmla="*/ 451801 w 728795"/>
                  <a:gd name="csY51" fmla="*/ 937397 h 962029"/>
                  <a:gd name="csX52" fmla="*/ 413937 w 728795"/>
                  <a:gd name="csY52" fmla="*/ 945584 h 962029"/>
                  <a:gd name="csX53" fmla="*/ 411890 w 728795"/>
                  <a:gd name="csY53" fmla="*/ 937397 h 962029"/>
                  <a:gd name="csX54" fmla="*/ 404727 w 728795"/>
                  <a:gd name="csY54" fmla="*/ 933304 h 962029"/>
                  <a:gd name="csX55" fmla="*/ 408820 w 728795"/>
                  <a:gd name="csY55" fmla="*/ 930234 h 962029"/>
                  <a:gd name="csX56" fmla="*/ 369932 w 728795"/>
                  <a:gd name="csY56" fmla="*/ 924093 h 962029"/>
                  <a:gd name="csX57" fmla="*/ 371979 w 728795"/>
                  <a:gd name="csY57" fmla="*/ 922047 h 962029"/>
                  <a:gd name="csX58" fmla="*/ 369932 w 728795"/>
                  <a:gd name="csY58" fmla="*/ 941491 h 962029"/>
                  <a:gd name="csX59" fmla="*/ 345372 w 728795"/>
                  <a:gd name="csY59" fmla="*/ 960934 h 962029"/>
                  <a:gd name="csX60" fmla="*/ 349465 w 728795"/>
                  <a:gd name="csY60" fmla="*/ 947631 h 962029"/>
                  <a:gd name="csX61" fmla="*/ 343325 w 728795"/>
                  <a:gd name="csY61" fmla="*/ 950701 h 962029"/>
                  <a:gd name="csX62" fmla="*/ 337185 w 728795"/>
                  <a:gd name="csY62" fmla="*/ 947631 h 962029"/>
                  <a:gd name="csX63" fmla="*/ 337185 w 728795"/>
                  <a:gd name="csY63" fmla="*/ 937397 h 962029"/>
                  <a:gd name="csX64" fmla="*/ 327975 w 728795"/>
                  <a:gd name="csY64" fmla="*/ 928187 h 962029"/>
                  <a:gd name="csX65" fmla="*/ 317741 w 728795"/>
                  <a:gd name="csY65" fmla="*/ 930234 h 962029"/>
                  <a:gd name="csX66" fmla="*/ 315694 w 728795"/>
                  <a:gd name="csY66" fmla="*/ 922047 h 962029"/>
                  <a:gd name="csX67" fmla="*/ 296251 w 728795"/>
                  <a:gd name="csY67" fmla="*/ 930234 h 962029"/>
                  <a:gd name="csX68" fmla="*/ 268620 w 728795"/>
                  <a:gd name="csY68" fmla="*/ 912836 h 962029"/>
                  <a:gd name="csX69" fmla="*/ 235872 w 728795"/>
                  <a:gd name="csY69" fmla="*/ 914883 h 962029"/>
                  <a:gd name="csX70" fmla="*/ 227686 w 728795"/>
                  <a:gd name="csY70" fmla="*/ 904650 h 962029"/>
                  <a:gd name="csX71" fmla="*/ 227686 w 728795"/>
                  <a:gd name="csY71" fmla="*/ 910790 h 962029"/>
                  <a:gd name="csX72" fmla="*/ 220522 w 728795"/>
                  <a:gd name="csY72" fmla="*/ 908743 h 962029"/>
                  <a:gd name="csX73" fmla="*/ 222569 w 728795"/>
                  <a:gd name="csY73" fmla="*/ 900556 h 962029"/>
                  <a:gd name="csX74" fmla="*/ 194938 w 728795"/>
                  <a:gd name="csY74" fmla="*/ 912836 h 962029"/>
                  <a:gd name="csX75" fmla="*/ 212335 w 728795"/>
                  <a:gd name="csY75" fmla="*/ 912836 h 962029"/>
                  <a:gd name="csX76" fmla="*/ 203125 w 728795"/>
                  <a:gd name="csY76" fmla="*/ 916930 h 962029"/>
                  <a:gd name="csX77" fmla="*/ 203125 w 728795"/>
                  <a:gd name="csY77" fmla="*/ 924093 h 962029"/>
                  <a:gd name="csX78" fmla="*/ 177541 w 728795"/>
                  <a:gd name="csY78" fmla="*/ 918977 h 962029"/>
                  <a:gd name="csX79" fmla="*/ 127396 w 728795"/>
                  <a:gd name="csY79" fmla="*/ 924093 h 962029"/>
                  <a:gd name="csX80" fmla="*/ 132513 w 728795"/>
                  <a:gd name="csY80" fmla="*/ 920000 h 962029"/>
                  <a:gd name="csX81" fmla="*/ 120233 w 728795"/>
                  <a:gd name="csY81" fmla="*/ 908743 h 962029"/>
                  <a:gd name="csX82" fmla="*/ 129443 w 728795"/>
                  <a:gd name="csY82" fmla="*/ 869856 h 962029"/>
                  <a:gd name="csX83" fmla="*/ 125350 w 728795"/>
                  <a:gd name="csY83" fmla="*/ 864739 h 962029"/>
                  <a:gd name="csX84" fmla="*/ 128420 w 728795"/>
                  <a:gd name="csY84" fmla="*/ 850412 h 962029"/>
                  <a:gd name="csX85" fmla="*/ 141723 w 728795"/>
                  <a:gd name="csY85" fmla="*/ 827898 h 962029"/>
                  <a:gd name="csX86" fmla="*/ 146840 w 728795"/>
                  <a:gd name="csY86" fmla="*/ 794127 h 962029"/>
                  <a:gd name="csX87" fmla="*/ 184704 w 728795"/>
                  <a:gd name="csY87" fmla="*/ 749099 h 962029"/>
                  <a:gd name="csX88" fmla="*/ 127396 w 728795"/>
                  <a:gd name="csY88" fmla="*/ 732725 h 962029"/>
                  <a:gd name="csX89" fmla="*/ 123303 w 728795"/>
                  <a:gd name="csY89" fmla="*/ 721468 h 962029"/>
                  <a:gd name="csX90" fmla="*/ 85439 w 728795"/>
                  <a:gd name="csY90" fmla="*/ 727609 h 962029"/>
                  <a:gd name="csX91" fmla="*/ 85439 w 728795"/>
                  <a:gd name="csY91" fmla="*/ 719422 h 962029"/>
                  <a:gd name="csX92" fmla="*/ 63948 w 728795"/>
                  <a:gd name="csY92" fmla="*/ 719422 h 962029"/>
                  <a:gd name="csX93" fmla="*/ 41434 w 728795"/>
                  <a:gd name="csY93" fmla="*/ 682581 h 962029"/>
                  <a:gd name="csX94" fmla="*/ 31201 w 728795"/>
                  <a:gd name="csY94" fmla="*/ 679511 h 962029"/>
                  <a:gd name="csX95" fmla="*/ 45528 w 728795"/>
                  <a:gd name="csY95" fmla="*/ 636529 h 962029"/>
                  <a:gd name="csX96" fmla="*/ 15850 w 728795"/>
                  <a:gd name="csY96" fmla="*/ 611969 h 962029"/>
                  <a:gd name="csX97" fmla="*/ 38364 w 728795"/>
                  <a:gd name="csY97" fmla="*/ 556707 h 962029"/>
                  <a:gd name="csX98" fmla="*/ 25060 w 728795"/>
                  <a:gd name="csY98" fmla="*/ 547497 h 962029"/>
                  <a:gd name="csX99" fmla="*/ 31201 w 728795"/>
                  <a:gd name="csY99" fmla="*/ 536240 h 962029"/>
                  <a:gd name="csX100" fmla="*/ 23014 w 728795"/>
                  <a:gd name="csY100" fmla="*/ 536240 h 962029"/>
                  <a:gd name="csX101" fmla="*/ 9710 w 728795"/>
                  <a:gd name="csY101" fmla="*/ 512703 h 962029"/>
                  <a:gd name="csX102" fmla="*/ 17897 w 728795"/>
                  <a:gd name="csY102" fmla="*/ 504516 h 962029"/>
                  <a:gd name="csX103" fmla="*/ 1523 w 728795"/>
                  <a:gd name="csY103" fmla="*/ 480979 h 962029"/>
                  <a:gd name="csX104" fmla="*/ 8687 w 728795"/>
                  <a:gd name="csY104" fmla="*/ 484049 h 962029"/>
                  <a:gd name="csX105" fmla="*/ 27107 w 728795"/>
                  <a:gd name="csY105" fmla="*/ 467675 h 962029"/>
                  <a:gd name="csX106" fmla="*/ 18920 w 728795"/>
                  <a:gd name="csY106" fmla="*/ 460512 h 962029"/>
                  <a:gd name="csX107" fmla="*/ 31201 w 728795"/>
                  <a:gd name="csY107" fmla="*/ 442091 h 962029"/>
                  <a:gd name="csX108" fmla="*/ 12780 w 728795"/>
                  <a:gd name="csY108" fmla="*/ 395017 h 962029"/>
                  <a:gd name="csX109" fmla="*/ 14827 w 728795"/>
                  <a:gd name="csY109" fmla="*/ 387853 h 962029"/>
                  <a:gd name="csX110" fmla="*/ 14827 w 728795"/>
                  <a:gd name="csY110" fmla="*/ 381713 h 962029"/>
                  <a:gd name="csX111" fmla="*/ 31201 w 728795"/>
                  <a:gd name="csY111" fmla="*/ 379666 h 962029"/>
                  <a:gd name="csX112" fmla="*/ 31201 w 728795"/>
                  <a:gd name="csY112" fmla="*/ 373526 h 962029"/>
                  <a:gd name="csX113" fmla="*/ 47574 w 728795"/>
                  <a:gd name="csY113" fmla="*/ 381713 h 962029"/>
                  <a:gd name="csX114" fmla="*/ 83392 w 728795"/>
                  <a:gd name="csY114" fmla="*/ 367386 h 962029"/>
                  <a:gd name="csX115" fmla="*/ 74182 w 728795"/>
                  <a:gd name="csY115" fmla="*/ 354082 h 962029"/>
                  <a:gd name="csX116" fmla="*/ 103859 w 728795"/>
                  <a:gd name="csY116" fmla="*/ 315195 h 962029"/>
                  <a:gd name="csX117" fmla="*/ 76228 w 728795"/>
                  <a:gd name="csY117" fmla="*/ 292681 h 962029"/>
                  <a:gd name="csX118" fmla="*/ 82369 w 728795"/>
                  <a:gd name="csY118" fmla="*/ 290634 h 962029"/>
                  <a:gd name="csX119" fmla="*/ 79298 w 728795"/>
                  <a:gd name="csY119" fmla="*/ 282447 h 962029"/>
                  <a:gd name="csX120" fmla="*/ 84415 w 728795"/>
                  <a:gd name="csY120" fmla="*/ 280400 h 962029"/>
                  <a:gd name="csX121" fmla="*/ 103859 w 728795"/>
                  <a:gd name="csY121" fmla="*/ 283470 h 962029"/>
                  <a:gd name="csX122" fmla="*/ 107952 w 728795"/>
                  <a:gd name="csY122" fmla="*/ 259933 h 962029"/>
                  <a:gd name="csX123" fmla="*/ 124326 w 728795"/>
                  <a:gd name="csY123" fmla="*/ 205695 h 962029"/>
                  <a:gd name="csX124" fmla="*/ 132513 w 728795"/>
                  <a:gd name="csY124" fmla="*/ 198532 h 962029"/>
                  <a:gd name="csX125" fmla="*/ 119209 w 728795"/>
                  <a:gd name="csY125" fmla="*/ 196485 h 962029"/>
                  <a:gd name="csX126" fmla="*/ 119209 w 728795"/>
                  <a:gd name="csY126" fmla="*/ 196485 h 962029"/>
                  <a:gd name="csX127" fmla="*/ 112046 w 728795"/>
                  <a:gd name="csY127" fmla="*/ 196485 h 962029"/>
                  <a:gd name="csX128" fmla="*/ 107952 w 728795"/>
                  <a:gd name="csY128" fmla="*/ 194438 h 962029"/>
                  <a:gd name="csX129" fmla="*/ 129443 w 728795"/>
                  <a:gd name="csY129" fmla="*/ 151457 h 962029"/>
                  <a:gd name="csX130" fmla="*/ 144793 w 728795"/>
                  <a:gd name="csY130" fmla="*/ 154527 h 962029"/>
                  <a:gd name="csX131" fmla="*/ 179588 w 728795"/>
                  <a:gd name="csY131" fmla="*/ 148387 h 962029"/>
                  <a:gd name="csX132" fmla="*/ 184704 w 728795"/>
                  <a:gd name="csY132" fmla="*/ 150434 h 962029"/>
                  <a:gd name="csX133" fmla="*/ 218475 w 728795"/>
                  <a:gd name="csY133" fmla="*/ 195462 h 962029"/>
                  <a:gd name="csX134" fmla="*/ 232802 w 728795"/>
                  <a:gd name="csY134" fmla="*/ 125873 h 962029"/>
                  <a:gd name="csX135" fmla="*/ 237919 w 728795"/>
                  <a:gd name="csY135" fmla="*/ 133037 h 962029"/>
                  <a:gd name="csX136" fmla="*/ 249176 w 728795"/>
                  <a:gd name="csY136" fmla="*/ 135083 h 962029"/>
                  <a:gd name="csX137" fmla="*/ 277830 w 728795"/>
                  <a:gd name="csY137" fmla="*/ 130990 h 962029"/>
                  <a:gd name="csX138" fmla="*/ 288064 w 728795"/>
                  <a:gd name="csY138" fmla="*/ 149411 h 962029"/>
                  <a:gd name="csX139" fmla="*/ 318764 w 728795"/>
                  <a:gd name="csY139" fmla="*/ 172948 h 962029"/>
                  <a:gd name="csX140" fmla="*/ 298297 w 728795"/>
                  <a:gd name="csY140" fmla="*/ 162714 h 962029"/>
                  <a:gd name="csX141" fmla="*/ 272713 w 728795"/>
                  <a:gd name="csY141" fmla="*/ 128943 h 962029"/>
                  <a:gd name="csX142" fmla="*/ 249176 w 728795"/>
                  <a:gd name="csY142" fmla="*/ 120756 h 962029"/>
                  <a:gd name="csX143" fmla="*/ 255316 w 728795"/>
                  <a:gd name="csY143" fmla="*/ 74705 h 962029"/>
                  <a:gd name="csX144" fmla="*/ 228709 w 728795"/>
                  <a:gd name="csY144" fmla="*/ 71635 h 962029"/>
                  <a:gd name="csX145" fmla="*/ 235872 w 728795"/>
                  <a:gd name="csY145" fmla="*/ 69588 h 962029"/>
                  <a:gd name="csX146" fmla="*/ 230756 w 728795"/>
                  <a:gd name="csY146" fmla="*/ 63448 h 962029"/>
                  <a:gd name="csX147" fmla="*/ 259410 w 728795"/>
                  <a:gd name="csY147" fmla="*/ 51168 h 962029"/>
                  <a:gd name="csX148" fmla="*/ 235872 w 728795"/>
                  <a:gd name="csY148" fmla="*/ 21491 h 962029"/>
                  <a:gd name="csX149" fmla="*/ 231779 w 728795"/>
                  <a:gd name="csY149" fmla="*/ 0 h 962029"/>
                  <a:gd name="csX150" fmla="*/ 253269 w 728795"/>
                  <a:gd name="csY150" fmla="*/ 0 h 962029"/>
                  <a:gd name="csX151" fmla="*/ 291134 w 728795"/>
                  <a:gd name="csY151" fmla="*/ 10234 h 962029"/>
                  <a:gd name="csX152" fmla="*/ 291134 w 728795"/>
                  <a:gd name="csY152" fmla="*/ 13304 h 962029"/>
                  <a:gd name="csX153" fmla="*/ 300344 w 728795"/>
                  <a:gd name="csY153" fmla="*/ 5117 h 962029"/>
                  <a:gd name="csX154" fmla="*/ 300344 w 728795"/>
                  <a:gd name="csY154" fmla="*/ 12280 h 962029"/>
                  <a:gd name="csX155" fmla="*/ 309554 w 728795"/>
                  <a:gd name="csY155" fmla="*/ 14327 h 962029"/>
                  <a:gd name="csX156" fmla="*/ 327975 w 728795"/>
                  <a:gd name="csY156" fmla="*/ 18420 h 962029"/>
                  <a:gd name="csX157" fmla="*/ 332068 w 728795"/>
                  <a:gd name="csY157" fmla="*/ 26607 h 962029"/>
                  <a:gd name="csX158" fmla="*/ 330021 w 728795"/>
                  <a:gd name="csY158" fmla="*/ 26607 h 962029"/>
                  <a:gd name="csX159" fmla="*/ 325928 w 728795"/>
                  <a:gd name="csY159" fmla="*/ 30701 h 962029"/>
                  <a:gd name="csX160" fmla="*/ 333092 w 728795"/>
                  <a:gd name="csY160" fmla="*/ 30701 h 962029"/>
                  <a:gd name="csX161" fmla="*/ 333092 w 728795"/>
                  <a:gd name="csY161" fmla="*/ 46051 h 962029"/>
                  <a:gd name="csX162" fmla="*/ 321835 w 728795"/>
                  <a:gd name="csY162" fmla="*/ 58331 h 962029"/>
                  <a:gd name="csX163" fmla="*/ 345372 w 728795"/>
                  <a:gd name="csY163" fmla="*/ 56285 h 962029"/>
                  <a:gd name="csX164" fmla="*/ 341278 w 728795"/>
                  <a:gd name="csY164" fmla="*/ 74705 h 962029"/>
                  <a:gd name="csX165" fmla="*/ 354582 w 728795"/>
                  <a:gd name="csY165" fmla="*/ 60378 h 962029"/>
                  <a:gd name="csX166" fmla="*/ 387330 w 728795"/>
                  <a:gd name="csY166" fmla="*/ 76752 h 962029"/>
                  <a:gd name="csX167" fmla="*/ 413937 w 728795"/>
                  <a:gd name="csY167" fmla="*/ 66518 h 962029"/>
                  <a:gd name="csX168" fmla="*/ 396540 w 728795"/>
                  <a:gd name="csY168" fmla="*/ 120756 h 962029"/>
                  <a:gd name="csX169" fmla="*/ 418030 w 728795"/>
                  <a:gd name="csY169" fmla="*/ 112570 h 962029"/>
                  <a:gd name="csX170" fmla="*/ 438498 w 728795"/>
                  <a:gd name="csY170" fmla="*/ 126897 h 962029"/>
                  <a:gd name="csX171" fmla="*/ 454871 w 728795"/>
                  <a:gd name="csY171" fmla="*/ 95172 h 962029"/>
                  <a:gd name="csX172" fmla="*/ 486595 w 728795"/>
                  <a:gd name="csY172" fmla="*/ 99266 h 962029"/>
                  <a:gd name="csX173" fmla="*/ 486595 w 728795"/>
                  <a:gd name="csY173" fmla="*/ 91079 h 962029"/>
                  <a:gd name="csX174" fmla="*/ 505016 w 728795"/>
                  <a:gd name="csY174" fmla="*/ 75729 h 962029"/>
                  <a:gd name="csX175" fmla="*/ 517296 w 728795"/>
                  <a:gd name="csY175" fmla="*/ 52191 h 962029"/>
                  <a:gd name="csX176" fmla="*/ 542880 w 728795"/>
                  <a:gd name="csY176" fmla="*/ 59355 h 962029"/>
                  <a:gd name="csX177" fmla="*/ 554137 w 728795"/>
                  <a:gd name="csY177" fmla="*/ 57308 h 962029"/>
                  <a:gd name="csX178" fmla="*/ 561301 w 728795"/>
                  <a:gd name="csY178" fmla="*/ 76752 h 962029"/>
                  <a:gd name="csX179" fmla="*/ 573581 w 728795"/>
                  <a:gd name="csY179" fmla="*/ 82892 h 962029"/>
                  <a:gd name="csX180" fmla="*/ 590978 w 728795"/>
                  <a:gd name="csY180" fmla="*/ 100289 h 962029"/>
                  <a:gd name="csX181" fmla="*/ 613492 w 728795"/>
                  <a:gd name="csY181" fmla="*/ 97219 h 962029"/>
                  <a:gd name="csX182" fmla="*/ 609399 w 728795"/>
                  <a:gd name="csY182" fmla="*/ 105406 h 962029"/>
                  <a:gd name="csX183" fmla="*/ 616562 w 728795"/>
                  <a:gd name="csY183" fmla="*/ 128943 h 962029"/>
                  <a:gd name="csX184" fmla="*/ 637029 w 728795"/>
                  <a:gd name="csY184" fmla="*/ 142247 h 962029"/>
                  <a:gd name="csX185" fmla="*/ 649310 w 728795"/>
                  <a:gd name="csY185" fmla="*/ 144294 h 962029"/>
                  <a:gd name="csX186" fmla="*/ 565394 w 728795"/>
                  <a:gd name="csY186" fmla="*/ 66518 h 962029"/>
                  <a:gd name="csX187" fmla="*/ 565394 w 728795"/>
                  <a:gd name="csY187" fmla="*/ 38888 h 962029"/>
                  <a:gd name="csX188" fmla="*/ 590978 w 728795"/>
                  <a:gd name="csY188" fmla="*/ 47075 h 962029"/>
                  <a:gd name="csX189" fmla="*/ 571534 w 728795"/>
                  <a:gd name="csY189" fmla="*/ 37864 h 962029"/>
                  <a:gd name="csX190" fmla="*/ 582791 w 728795"/>
                  <a:gd name="csY190" fmla="*/ 22514 h 962029"/>
                  <a:gd name="csX191" fmla="*/ 582791 w 728795"/>
                  <a:gd name="csY191" fmla="*/ 34794 h 962029"/>
                  <a:gd name="csX192" fmla="*/ 602235 w 728795"/>
                  <a:gd name="csY192" fmla="*/ 34794 h 962029"/>
                  <a:gd name="csX193" fmla="*/ 596095 w 728795"/>
                  <a:gd name="csY193" fmla="*/ 50145 h 962029"/>
                  <a:gd name="csX194" fmla="*/ 609399 w 728795"/>
                  <a:gd name="csY194" fmla="*/ 64472 h 962029"/>
                  <a:gd name="csX195" fmla="*/ 583815 w 728795"/>
                  <a:gd name="csY195" fmla="*/ 79822 h 962029"/>
                  <a:gd name="csX196" fmla="*/ 562324 w 728795"/>
                  <a:gd name="csY196" fmla="*/ 66518 h 96202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  <a:cxn ang="0">
                    <a:pos x="csX118" y="csY118"/>
                  </a:cxn>
                  <a:cxn ang="0">
                    <a:pos x="csX119" y="csY119"/>
                  </a:cxn>
                  <a:cxn ang="0">
                    <a:pos x="csX120" y="csY120"/>
                  </a:cxn>
                  <a:cxn ang="0">
                    <a:pos x="csX121" y="csY121"/>
                  </a:cxn>
                  <a:cxn ang="0">
                    <a:pos x="csX122" y="csY122"/>
                  </a:cxn>
                  <a:cxn ang="0">
                    <a:pos x="csX123" y="csY123"/>
                  </a:cxn>
                  <a:cxn ang="0">
                    <a:pos x="csX124" y="csY124"/>
                  </a:cxn>
                  <a:cxn ang="0">
                    <a:pos x="csX125" y="csY125"/>
                  </a:cxn>
                  <a:cxn ang="0">
                    <a:pos x="csX126" y="csY126"/>
                  </a:cxn>
                  <a:cxn ang="0">
                    <a:pos x="csX127" y="csY127"/>
                  </a:cxn>
                  <a:cxn ang="0">
                    <a:pos x="csX128" y="csY128"/>
                  </a:cxn>
                  <a:cxn ang="0">
                    <a:pos x="csX129" y="csY129"/>
                  </a:cxn>
                  <a:cxn ang="0">
                    <a:pos x="csX130" y="csY130"/>
                  </a:cxn>
                  <a:cxn ang="0">
                    <a:pos x="csX131" y="csY131"/>
                  </a:cxn>
                  <a:cxn ang="0">
                    <a:pos x="csX132" y="csY132"/>
                  </a:cxn>
                  <a:cxn ang="0">
                    <a:pos x="csX133" y="csY133"/>
                  </a:cxn>
                  <a:cxn ang="0">
                    <a:pos x="csX134" y="csY134"/>
                  </a:cxn>
                  <a:cxn ang="0">
                    <a:pos x="csX135" y="csY135"/>
                  </a:cxn>
                  <a:cxn ang="0">
                    <a:pos x="csX136" y="csY136"/>
                  </a:cxn>
                  <a:cxn ang="0">
                    <a:pos x="csX137" y="csY137"/>
                  </a:cxn>
                  <a:cxn ang="0">
                    <a:pos x="csX138" y="csY138"/>
                  </a:cxn>
                  <a:cxn ang="0">
                    <a:pos x="csX139" y="csY139"/>
                  </a:cxn>
                  <a:cxn ang="0">
                    <a:pos x="csX140" y="csY140"/>
                  </a:cxn>
                  <a:cxn ang="0">
                    <a:pos x="csX141" y="csY141"/>
                  </a:cxn>
                  <a:cxn ang="0">
                    <a:pos x="csX142" y="csY142"/>
                  </a:cxn>
                  <a:cxn ang="0">
                    <a:pos x="csX143" y="csY143"/>
                  </a:cxn>
                  <a:cxn ang="0">
                    <a:pos x="csX144" y="csY144"/>
                  </a:cxn>
                  <a:cxn ang="0">
                    <a:pos x="csX145" y="csY145"/>
                  </a:cxn>
                  <a:cxn ang="0">
                    <a:pos x="csX146" y="csY146"/>
                  </a:cxn>
                  <a:cxn ang="0">
                    <a:pos x="csX147" y="csY147"/>
                  </a:cxn>
                  <a:cxn ang="0">
                    <a:pos x="csX148" y="csY148"/>
                  </a:cxn>
                  <a:cxn ang="0">
                    <a:pos x="csX149" y="csY149"/>
                  </a:cxn>
                  <a:cxn ang="0">
                    <a:pos x="csX150" y="csY150"/>
                  </a:cxn>
                  <a:cxn ang="0">
                    <a:pos x="csX151" y="csY151"/>
                  </a:cxn>
                  <a:cxn ang="0">
                    <a:pos x="csX152" y="csY152"/>
                  </a:cxn>
                  <a:cxn ang="0">
                    <a:pos x="csX153" y="csY153"/>
                  </a:cxn>
                  <a:cxn ang="0">
                    <a:pos x="csX154" y="csY154"/>
                  </a:cxn>
                  <a:cxn ang="0">
                    <a:pos x="csX155" y="csY155"/>
                  </a:cxn>
                  <a:cxn ang="0">
                    <a:pos x="csX156" y="csY156"/>
                  </a:cxn>
                  <a:cxn ang="0">
                    <a:pos x="csX157" y="csY157"/>
                  </a:cxn>
                  <a:cxn ang="0">
                    <a:pos x="csX158" y="csY158"/>
                  </a:cxn>
                  <a:cxn ang="0">
                    <a:pos x="csX159" y="csY159"/>
                  </a:cxn>
                  <a:cxn ang="0">
                    <a:pos x="csX160" y="csY160"/>
                  </a:cxn>
                  <a:cxn ang="0">
                    <a:pos x="csX161" y="csY161"/>
                  </a:cxn>
                  <a:cxn ang="0">
                    <a:pos x="csX162" y="csY162"/>
                  </a:cxn>
                  <a:cxn ang="0">
                    <a:pos x="csX163" y="csY163"/>
                  </a:cxn>
                  <a:cxn ang="0">
                    <a:pos x="csX164" y="csY164"/>
                  </a:cxn>
                  <a:cxn ang="0">
                    <a:pos x="csX165" y="csY165"/>
                  </a:cxn>
                  <a:cxn ang="0">
                    <a:pos x="csX166" y="csY166"/>
                  </a:cxn>
                  <a:cxn ang="0">
                    <a:pos x="csX167" y="csY167"/>
                  </a:cxn>
                  <a:cxn ang="0">
                    <a:pos x="csX168" y="csY168"/>
                  </a:cxn>
                  <a:cxn ang="0">
                    <a:pos x="csX169" y="csY169"/>
                  </a:cxn>
                  <a:cxn ang="0">
                    <a:pos x="csX170" y="csY170"/>
                  </a:cxn>
                  <a:cxn ang="0">
                    <a:pos x="csX171" y="csY171"/>
                  </a:cxn>
                  <a:cxn ang="0">
                    <a:pos x="csX172" y="csY172"/>
                  </a:cxn>
                  <a:cxn ang="0">
                    <a:pos x="csX173" y="csY173"/>
                  </a:cxn>
                  <a:cxn ang="0">
                    <a:pos x="csX174" y="csY174"/>
                  </a:cxn>
                  <a:cxn ang="0">
                    <a:pos x="csX175" y="csY175"/>
                  </a:cxn>
                  <a:cxn ang="0">
                    <a:pos x="csX176" y="csY176"/>
                  </a:cxn>
                  <a:cxn ang="0">
                    <a:pos x="csX177" y="csY177"/>
                  </a:cxn>
                  <a:cxn ang="0">
                    <a:pos x="csX178" y="csY178"/>
                  </a:cxn>
                  <a:cxn ang="0">
                    <a:pos x="csX179" y="csY179"/>
                  </a:cxn>
                  <a:cxn ang="0">
                    <a:pos x="csX180" y="csY180"/>
                  </a:cxn>
                  <a:cxn ang="0">
                    <a:pos x="csX181" y="csY181"/>
                  </a:cxn>
                  <a:cxn ang="0">
                    <a:pos x="csX182" y="csY182"/>
                  </a:cxn>
                  <a:cxn ang="0">
                    <a:pos x="csX183" y="csY183"/>
                  </a:cxn>
                  <a:cxn ang="0">
                    <a:pos x="csX184" y="csY184"/>
                  </a:cxn>
                  <a:cxn ang="0">
                    <a:pos x="csX185" y="csY185"/>
                  </a:cxn>
                  <a:cxn ang="0">
                    <a:pos x="csX186" y="csY186"/>
                  </a:cxn>
                  <a:cxn ang="0">
                    <a:pos x="csX187" y="csY187"/>
                  </a:cxn>
                  <a:cxn ang="0">
                    <a:pos x="csX188" y="csY188"/>
                  </a:cxn>
                  <a:cxn ang="0">
                    <a:pos x="csX189" y="csY189"/>
                  </a:cxn>
                  <a:cxn ang="0">
                    <a:pos x="csX190" y="csY190"/>
                  </a:cxn>
                  <a:cxn ang="0">
                    <a:pos x="csX191" y="csY191"/>
                  </a:cxn>
                  <a:cxn ang="0">
                    <a:pos x="csX192" y="csY192"/>
                  </a:cxn>
                  <a:cxn ang="0">
                    <a:pos x="csX193" y="csY193"/>
                  </a:cxn>
                  <a:cxn ang="0">
                    <a:pos x="csX194" y="csY194"/>
                  </a:cxn>
                  <a:cxn ang="0">
                    <a:pos x="csX195" y="csY195"/>
                  </a:cxn>
                  <a:cxn ang="0">
                    <a:pos x="csX196" y="csY196"/>
                  </a:cxn>
                </a:cxnLst>
                <a:rect l="l" t="t" r="r" b="b"/>
                <a:pathLst>
                  <a:path w="728795" h="962029">
                    <a:moveTo>
                      <a:pt x="652380" y="140200"/>
                    </a:moveTo>
                    <a:cubicBezTo>
                      <a:pt x="654427" y="155550"/>
                      <a:pt x="669777" y="185228"/>
                      <a:pt x="671823" y="194438"/>
                    </a:cubicBezTo>
                    <a:cubicBezTo>
                      <a:pt x="674894" y="217975"/>
                      <a:pt x="644193" y="233326"/>
                      <a:pt x="650333" y="250723"/>
                    </a:cubicBezTo>
                    <a:cubicBezTo>
                      <a:pt x="654427" y="261980"/>
                      <a:pt x="690244" y="267097"/>
                      <a:pt x="690244" y="281424"/>
                    </a:cubicBezTo>
                    <a:cubicBezTo>
                      <a:pt x="690244" y="295751"/>
                      <a:pt x="678987" y="300868"/>
                      <a:pt x="687174" y="311101"/>
                    </a:cubicBezTo>
                    <a:cubicBezTo>
                      <a:pt x="690244" y="316218"/>
                      <a:pt x="696384" y="318265"/>
                      <a:pt x="698431" y="323382"/>
                    </a:cubicBezTo>
                    <a:cubicBezTo>
                      <a:pt x="701501" y="328498"/>
                      <a:pt x="698431" y="334638"/>
                      <a:pt x="698431" y="339755"/>
                    </a:cubicBezTo>
                    <a:cubicBezTo>
                      <a:pt x="698431" y="342825"/>
                      <a:pt x="703548" y="341802"/>
                      <a:pt x="704571" y="343849"/>
                    </a:cubicBezTo>
                    <a:cubicBezTo>
                      <a:pt x="709688" y="351012"/>
                      <a:pt x="697407" y="367386"/>
                      <a:pt x="695361" y="372503"/>
                    </a:cubicBezTo>
                    <a:cubicBezTo>
                      <a:pt x="689221" y="380690"/>
                      <a:pt x="703548" y="385806"/>
                      <a:pt x="706618" y="395017"/>
                    </a:cubicBezTo>
                    <a:cubicBezTo>
                      <a:pt x="708664" y="400134"/>
                      <a:pt x="701501" y="405250"/>
                      <a:pt x="704571" y="409344"/>
                    </a:cubicBezTo>
                    <a:cubicBezTo>
                      <a:pt x="708664" y="415484"/>
                      <a:pt x="716851" y="413437"/>
                      <a:pt x="720945" y="417531"/>
                    </a:cubicBezTo>
                    <a:cubicBezTo>
                      <a:pt x="734248" y="429811"/>
                      <a:pt x="729132" y="500423"/>
                      <a:pt x="716851" y="502470"/>
                    </a:cubicBezTo>
                    <a:cubicBezTo>
                      <a:pt x="704571" y="505540"/>
                      <a:pt x="684104" y="452325"/>
                      <a:pt x="673870" y="482002"/>
                    </a:cubicBezTo>
                    <a:cubicBezTo>
                      <a:pt x="671823" y="487119"/>
                      <a:pt x="689221" y="490189"/>
                      <a:pt x="685127" y="493259"/>
                    </a:cubicBezTo>
                    <a:cubicBezTo>
                      <a:pt x="673870" y="502470"/>
                      <a:pt x="657496" y="503493"/>
                      <a:pt x="646239" y="510656"/>
                    </a:cubicBezTo>
                    <a:cubicBezTo>
                      <a:pt x="644193" y="510656"/>
                      <a:pt x="646239" y="516797"/>
                      <a:pt x="644193" y="517820"/>
                    </a:cubicBezTo>
                    <a:cubicBezTo>
                      <a:pt x="636006" y="521913"/>
                      <a:pt x="625772" y="515773"/>
                      <a:pt x="620655" y="520890"/>
                    </a:cubicBezTo>
                    <a:cubicBezTo>
                      <a:pt x="615539" y="524983"/>
                      <a:pt x="617586" y="532147"/>
                      <a:pt x="612469" y="536240"/>
                    </a:cubicBezTo>
                    <a:cubicBezTo>
                      <a:pt x="610422" y="538287"/>
                      <a:pt x="608375" y="531124"/>
                      <a:pt x="605305" y="532147"/>
                    </a:cubicBezTo>
                    <a:cubicBezTo>
                      <a:pt x="597118" y="534193"/>
                      <a:pt x="596095" y="545450"/>
                      <a:pt x="589955" y="549544"/>
                    </a:cubicBezTo>
                    <a:cubicBezTo>
                      <a:pt x="586885" y="552614"/>
                      <a:pt x="581768" y="547497"/>
                      <a:pt x="578698" y="549544"/>
                    </a:cubicBezTo>
                    <a:cubicBezTo>
                      <a:pt x="575628" y="551591"/>
                      <a:pt x="578698" y="557731"/>
                      <a:pt x="575628" y="559777"/>
                    </a:cubicBezTo>
                    <a:cubicBezTo>
                      <a:pt x="571534" y="564894"/>
                      <a:pt x="561301" y="555684"/>
                      <a:pt x="558231" y="555684"/>
                    </a:cubicBezTo>
                    <a:cubicBezTo>
                      <a:pt x="534693" y="559777"/>
                      <a:pt x="530600" y="578198"/>
                      <a:pt x="522413" y="593548"/>
                    </a:cubicBezTo>
                    <a:cubicBezTo>
                      <a:pt x="514226" y="608899"/>
                      <a:pt x="520366" y="584338"/>
                      <a:pt x="516273" y="581268"/>
                    </a:cubicBezTo>
                    <a:cubicBezTo>
                      <a:pt x="513203" y="577175"/>
                      <a:pt x="508086" y="576151"/>
                      <a:pt x="502969" y="575128"/>
                    </a:cubicBezTo>
                    <a:cubicBezTo>
                      <a:pt x="494782" y="573081"/>
                      <a:pt x="512179" y="603782"/>
                      <a:pt x="531623" y="616062"/>
                    </a:cubicBezTo>
                    <a:cubicBezTo>
                      <a:pt x="533670" y="616062"/>
                      <a:pt x="539810" y="618109"/>
                      <a:pt x="540834" y="624249"/>
                    </a:cubicBezTo>
                    <a:cubicBezTo>
                      <a:pt x="543904" y="637553"/>
                      <a:pt x="531623" y="632436"/>
                      <a:pt x="529577" y="643693"/>
                    </a:cubicBezTo>
                    <a:cubicBezTo>
                      <a:pt x="529577" y="646763"/>
                      <a:pt x="550044" y="682581"/>
                      <a:pt x="553114" y="684627"/>
                    </a:cubicBezTo>
                    <a:cubicBezTo>
                      <a:pt x="569487" y="701001"/>
                      <a:pt x="573581" y="689744"/>
                      <a:pt x="583815" y="699978"/>
                    </a:cubicBezTo>
                    <a:cubicBezTo>
                      <a:pt x="590978" y="707141"/>
                      <a:pt x="592002" y="717375"/>
                      <a:pt x="598142" y="723515"/>
                    </a:cubicBezTo>
                    <a:cubicBezTo>
                      <a:pt x="613492" y="733749"/>
                      <a:pt x="654427" y="748076"/>
                      <a:pt x="653403" y="773660"/>
                    </a:cubicBezTo>
                    <a:cubicBezTo>
                      <a:pt x="653403" y="799244"/>
                      <a:pt x="646239" y="794127"/>
                      <a:pt x="626796" y="789010"/>
                    </a:cubicBezTo>
                    <a:cubicBezTo>
                      <a:pt x="624749" y="789010"/>
                      <a:pt x="622702" y="789010"/>
                      <a:pt x="621679" y="792080"/>
                    </a:cubicBezTo>
                    <a:cubicBezTo>
                      <a:pt x="619632" y="801290"/>
                      <a:pt x="625772" y="812547"/>
                      <a:pt x="615539" y="819711"/>
                    </a:cubicBezTo>
                    <a:cubicBezTo>
                      <a:pt x="607352" y="826874"/>
                      <a:pt x="566418" y="836084"/>
                      <a:pt x="565394" y="851435"/>
                    </a:cubicBezTo>
                    <a:cubicBezTo>
                      <a:pt x="565394" y="851435"/>
                      <a:pt x="588931" y="883159"/>
                      <a:pt x="588931" y="884183"/>
                    </a:cubicBezTo>
                    <a:cubicBezTo>
                      <a:pt x="588931" y="884183"/>
                      <a:pt x="576651" y="896463"/>
                      <a:pt x="580745" y="900556"/>
                    </a:cubicBezTo>
                    <a:cubicBezTo>
                      <a:pt x="590978" y="909766"/>
                      <a:pt x="602235" y="895440"/>
                      <a:pt x="593025" y="927164"/>
                    </a:cubicBezTo>
                    <a:cubicBezTo>
                      <a:pt x="593025" y="929210"/>
                      <a:pt x="590978" y="932281"/>
                      <a:pt x="588931" y="932281"/>
                    </a:cubicBezTo>
                    <a:cubicBezTo>
                      <a:pt x="558231" y="924093"/>
                      <a:pt x="581768" y="908743"/>
                      <a:pt x="567441" y="907720"/>
                    </a:cubicBezTo>
                    <a:cubicBezTo>
                      <a:pt x="559254" y="907720"/>
                      <a:pt x="553114" y="914883"/>
                      <a:pt x="544927" y="913860"/>
                    </a:cubicBezTo>
                    <a:cubicBezTo>
                      <a:pt x="540834" y="913860"/>
                      <a:pt x="541857" y="905673"/>
                      <a:pt x="538787" y="905673"/>
                    </a:cubicBezTo>
                    <a:cubicBezTo>
                      <a:pt x="532647" y="903626"/>
                      <a:pt x="527530" y="908743"/>
                      <a:pt x="522413" y="905673"/>
                    </a:cubicBezTo>
                    <a:cubicBezTo>
                      <a:pt x="520366" y="905673"/>
                      <a:pt x="524460" y="898509"/>
                      <a:pt x="522413" y="898509"/>
                    </a:cubicBezTo>
                    <a:cubicBezTo>
                      <a:pt x="511156" y="898509"/>
                      <a:pt x="522413" y="914883"/>
                      <a:pt x="518320" y="915907"/>
                    </a:cubicBezTo>
                    <a:cubicBezTo>
                      <a:pt x="505016" y="920000"/>
                      <a:pt x="482502" y="913860"/>
                      <a:pt x="470222" y="918977"/>
                    </a:cubicBezTo>
                    <a:cubicBezTo>
                      <a:pt x="466128" y="921024"/>
                      <a:pt x="468175" y="927164"/>
                      <a:pt x="464082" y="929210"/>
                    </a:cubicBezTo>
                    <a:cubicBezTo>
                      <a:pt x="459988" y="932281"/>
                      <a:pt x="455895" y="927164"/>
                      <a:pt x="451801" y="929210"/>
                    </a:cubicBezTo>
                    <a:cubicBezTo>
                      <a:pt x="448731" y="929210"/>
                      <a:pt x="451801" y="935350"/>
                      <a:pt x="451801" y="937397"/>
                    </a:cubicBezTo>
                    <a:cubicBezTo>
                      <a:pt x="451801" y="939444"/>
                      <a:pt x="418030" y="946607"/>
                      <a:pt x="413937" y="945584"/>
                    </a:cubicBezTo>
                    <a:cubicBezTo>
                      <a:pt x="411890" y="943537"/>
                      <a:pt x="413937" y="938420"/>
                      <a:pt x="411890" y="937397"/>
                    </a:cubicBezTo>
                    <a:cubicBezTo>
                      <a:pt x="411890" y="935350"/>
                      <a:pt x="405750" y="935350"/>
                      <a:pt x="404727" y="933304"/>
                    </a:cubicBezTo>
                    <a:cubicBezTo>
                      <a:pt x="404727" y="931257"/>
                      <a:pt x="409844" y="933304"/>
                      <a:pt x="408820" y="930234"/>
                    </a:cubicBezTo>
                    <a:cubicBezTo>
                      <a:pt x="404727" y="917953"/>
                      <a:pt x="378119" y="933304"/>
                      <a:pt x="369932" y="924093"/>
                    </a:cubicBezTo>
                    <a:cubicBezTo>
                      <a:pt x="369932" y="924093"/>
                      <a:pt x="371979" y="924093"/>
                      <a:pt x="371979" y="922047"/>
                    </a:cubicBezTo>
                    <a:cubicBezTo>
                      <a:pt x="365839" y="917953"/>
                      <a:pt x="371979" y="934327"/>
                      <a:pt x="369932" y="941491"/>
                    </a:cubicBezTo>
                    <a:cubicBezTo>
                      <a:pt x="369932" y="945584"/>
                      <a:pt x="351512" y="967075"/>
                      <a:pt x="345372" y="960934"/>
                    </a:cubicBezTo>
                    <a:cubicBezTo>
                      <a:pt x="341278" y="956841"/>
                      <a:pt x="352535" y="951724"/>
                      <a:pt x="349465" y="947631"/>
                    </a:cubicBezTo>
                    <a:cubicBezTo>
                      <a:pt x="349465" y="947631"/>
                      <a:pt x="345372" y="950701"/>
                      <a:pt x="343325" y="950701"/>
                    </a:cubicBezTo>
                    <a:cubicBezTo>
                      <a:pt x="341278" y="950701"/>
                      <a:pt x="338208" y="950701"/>
                      <a:pt x="337185" y="947631"/>
                    </a:cubicBezTo>
                    <a:cubicBezTo>
                      <a:pt x="335138" y="944561"/>
                      <a:pt x="342302" y="940467"/>
                      <a:pt x="337185" y="937397"/>
                    </a:cubicBezTo>
                    <a:cubicBezTo>
                      <a:pt x="333092" y="934327"/>
                      <a:pt x="331045" y="929210"/>
                      <a:pt x="327975" y="928187"/>
                    </a:cubicBezTo>
                    <a:cubicBezTo>
                      <a:pt x="324905" y="926140"/>
                      <a:pt x="320811" y="931257"/>
                      <a:pt x="317741" y="930234"/>
                    </a:cubicBezTo>
                    <a:cubicBezTo>
                      <a:pt x="315694" y="928187"/>
                      <a:pt x="317741" y="923070"/>
                      <a:pt x="315694" y="922047"/>
                    </a:cubicBezTo>
                    <a:cubicBezTo>
                      <a:pt x="310578" y="917953"/>
                      <a:pt x="311601" y="935350"/>
                      <a:pt x="296251" y="930234"/>
                    </a:cubicBezTo>
                    <a:cubicBezTo>
                      <a:pt x="286017" y="926140"/>
                      <a:pt x="278853" y="915907"/>
                      <a:pt x="268620" y="912836"/>
                    </a:cubicBezTo>
                    <a:cubicBezTo>
                      <a:pt x="268620" y="912836"/>
                      <a:pt x="235872" y="914883"/>
                      <a:pt x="235872" y="914883"/>
                    </a:cubicBezTo>
                    <a:cubicBezTo>
                      <a:pt x="231779" y="912836"/>
                      <a:pt x="231779" y="906697"/>
                      <a:pt x="227686" y="904650"/>
                    </a:cubicBezTo>
                    <a:cubicBezTo>
                      <a:pt x="227686" y="902603"/>
                      <a:pt x="229732" y="909766"/>
                      <a:pt x="227686" y="910790"/>
                    </a:cubicBezTo>
                    <a:cubicBezTo>
                      <a:pt x="225639" y="911813"/>
                      <a:pt x="221545" y="910790"/>
                      <a:pt x="220522" y="908743"/>
                    </a:cubicBezTo>
                    <a:cubicBezTo>
                      <a:pt x="220522" y="905673"/>
                      <a:pt x="224615" y="901580"/>
                      <a:pt x="222569" y="900556"/>
                    </a:cubicBezTo>
                    <a:cubicBezTo>
                      <a:pt x="208242" y="886229"/>
                      <a:pt x="191868" y="911813"/>
                      <a:pt x="194938" y="912836"/>
                    </a:cubicBezTo>
                    <a:cubicBezTo>
                      <a:pt x="201078" y="912836"/>
                      <a:pt x="206195" y="912836"/>
                      <a:pt x="212335" y="912836"/>
                    </a:cubicBezTo>
                    <a:cubicBezTo>
                      <a:pt x="216428" y="912836"/>
                      <a:pt x="205172" y="914883"/>
                      <a:pt x="203125" y="916930"/>
                    </a:cubicBezTo>
                    <a:cubicBezTo>
                      <a:pt x="201078" y="916930"/>
                      <a:pt x="203125" y="923070"/>
                      <a:pt x="203125" y="924093"/>
                    </a:cubicBezTo>
                    <a:cubicBezTo>
                      <a:pt x="179588" y="936374"/>
                      <a:pt x="195961" y="917953"/>
                      <a:pt x="177541" y="918977"/>
                    </a:cubicBezTo>
                    <a:cubicBezTo>
                      <a:pt x="174471" y="918977"/>
                      <a:pt x="130466" y="929210"/>
                      <a:pt x="127396" y="924093"/>
                    </a:cubicBezTo>
                    <a:cubicBezTo>
                      <a:pt x="127396" y="922047"/>
                      <a:pt x="133536" y="921024"/>
                      <a:pt x="132513" y="920000"/>
                    </a:cubicBezTo>
                    <a:cubicBezTo>
                      <a:pt x="124326" y="912836"/>
                      <a:pt x="120233" y="942514"/>
                      <a:pt x="120233" y="908743"/>
                    </a:cubicBezTo>
                    <a:cubicBezTo>
                      <a:pt x="120233" y="895440"/>
                      <a:pt x="128420" y="883159"/>
                      <a:pt x="129443" y="869856"/>
                    </a:cubicBezTo>
                    <a:cubicBezTo>
                      <a:pt x="129443" y="867809"/>
                      <a:pt x="125350" y="867809"/>
                      <a:pt x="125350" y="864739"/>
                    </a:cubicBezTo>
                    <a:cubicBezTo>
                      <a:pt x="125350" y="859622"/>
                      <a:pt x="125350" y="855529"/>
                      <a:pt x="128420" y="850412"/>
                    </a:cubicBezTo>
                    <a:lnTo>
                      <a:pt x="141723" y="827898"/>
                    </a:lnTo>
                    <a:cubicBezTo>
                      <a:pt x="141723" y="821758"/>
                      <a:pt x="143770" y="801290"/>
                      <a:pt x="146840" y="794127"/>
                    </a:cubicBezTo>
                    <a:cubicBezTo>
                      <a:pt x="155027" y="778777"/>
                      <a:pt x="173447" y="767520"/>
                      <a:pt x="184704" y="749099"/>
                    </a:cubicBezTo>
                    <a:cubicBezTo>
                      <a:pt x="188798" y="741936"/>
                      <a:pt x="130466" y="735795"/>
                      <a:pt x="127396" y="732725"/>
                    </a:cubicBezTo>
                    <a:cubicBezTo>
                      <a:pt x="124326" y="729655"/>
                      <a:pt x="127396" y="724538"/>
                      <a:pt x="123303" y="721468"/>
                    </a:cubicBezTo>
                    <a:cubicBezTo>
                      <a:pt x="118186" y="717375"/>
                      <a:pt x="87485" y="729655"/>
                      <a:pt x="85439" y="727609"/>
                    </a:cubicBezTo>
                    <a:cubicBezTo>
                      <a:pt x="85439" y="724538"/>
                      <a:pt x="88509" y="720445"/>
                      <a:pt x="85439" y="719422"/>
                    </a:cubicBezTo>
                    <a:cubicBezTo>
                      <a:pt x="56785" y="693838"/>
                      <a:pt x="76228" y="732725"/>
                      <a:pt x="63948" y="719422"/>
                    </a:cubicBezTo>
                    <a:cubicBezTo>
                      <a:pt x="54738" y="710211"/>
                      <a:pt x="49621" y="687697"/>
                      <a:pt x="41434" y="682581"/>
                    </a:cubicBezTo>
                    <a:cubicBezTo>
                      <a:pt x="38364" y="679511"/>
                      <a:pt x="33247" y="682581"/>
                      <a:pt x="31201" y="679511"/>
                    </a:cubicBezTo>
                    <a:cubicBezTo>
                      <a:pt x="20967" y="660067"/>
                      <a:pt x="58831" y="652903"/>
                      <a:pt x="45528" y="636529"/>
                    </a:cubicBezTo>
                    <a:cubicBezTo>
                      <a:pt x="43481" y="633459"/>
                      <a:pt x="20967" y="631413"/>
                      <a:pt x="15850" y="611969"/>
                    </a:cubicBezTo>
                    <a:cubicBezTo>
                      <a:pt x="7663" y="576151"/>
                      <a:pt x="51668" y="578198"/>
                      <a:pt x="38364" y="556707"/>
                    </a:cubicBezTo>
                    <a:cubicBezTo>
                      <a:pt x="35294" y="551591"/>
                      <a:pt x="27107" y="552614"/>
                      <a:pt x="25060" y="547497"/>
                    </a:cubicBezTo>
                    <a:cubicBezTo>
                      <a:pt x="25060" y="543404"/>
                      <a:pt x="32224" y="539310"/>
                      <a:pt x="31201" y="536240"/>
                    </a:cubicBezTo>
                    <a:cubicBezTo>
                      <a:pt x="31201" y="533170"/>
                      <a:pt x="25060" y="536240"/>
                      <a:pt x="23014" y="536240"/>
                    </a:cubicBezTo>
                    <a:cubicBezTo>
                      <a:pt x="20967" y="536240"/>
                      <a:pt x="8687" y="514750"/>
                      <a:pt x="9710" y="512703"/>
                    </a:cubicBezTo>
                    <a:cubicBezTo>
                      <a:pt x="9710" y="508609"/>
                      <a:pt x="17897" y="508609"/>
                      <a:pt x="17897" y="504516"/>
                    </a:cubicBezTo>
                    <a:cubicBezTo>
                      <a:pt x="20967" y="488142"/>
                      <a:pt x="-6664" y="482002"/>
                      <a:pt x="1523" y="480979"/>
                    </a:cubicBezTo>
                    <a:cubicBezTo>
                      <a:pt x="4593" y="480979"/>
                      <a:pt x="6640" y="484049"/>
                      <a:pt x="8687" y="484049"/>
                    </a:cubicBezTo>
                    <a:lnTo>
                      <a:pt x="27107" y="467675"/>
                    </a:lnTo>
                    <a:cubicBezTo>
                      <a:pt x="27107" y="462558"/>
                      <a:pt x="15850" y="467675"/>
                      <a:pt x="18920" y="460512"/>
                    </a:cubicBezTo>
                    <a:cubicBezTo>
                      <a:pt x="21990" y="453348"/>
                      <a:pt x="28130" y="449255"/>
                      <a:pt x="31201" y="442091"/>
                    </a:cubicBezTo>
                    <a:cubicBezTo>
                      <a:pt x="39387" y="420601"/>
                      <a:pt x="18920" y="405250"/>
                      <a:pt x="12780" y="395017"/>
                    </a:cubicBezTo>
                    <a:cubicBezTo>
                      <a:pt x="12780" y="392970"/>
                      <a:pt x="12780" y="389900"/>
                      <a:pt x="14827" y="387853"/>
                    </a:cubicBezTo>
                    <a:cubicBezTo>
                      <a:pt x="14827" y="385806"/>
                      <a:pt x="12780" y="382736"/>
                      <a:pt x="14827" y="381713"/>
                    </a:cubicBezTo>
                    <a:cubicBezTo>
                      <a:pt x="19944" y="378643"/>
                      <a:pt x="25060" y="381713"/>
                      <a:pt x="31201" y="379666"/>
                    </a:cubicBezTo>
                    <a:cubicBezTo>
                      <a:pt x="33247" y="379666"/>
                      <a:pt x="29154" y="372503"/>
                      <a:pt x="31201" y="373526"/>
                    </a:cubicBezTo>
                    <a:cubicBezTo>
                      <a:pt x="37341" y="375573"/>
                      <a:pt x="40411" y="381713"/>
                      <a:pt x="47574" y="381713"/>
                    </a:cubicBezTo>
                    <a:cubicBezTo>
                      <a:pt x="54738" y="381713"/>
                      <a:pt x="80322" y="373526"/>
                      <a:pt x="83392" y="367386"/>
                    </a:cubicBezTo>
                    <a:cubicBezTo>
                      <a:pt x="86462" y="360222"/>
                      <a:pt x="64971" y="359199"/>
                      <a:pt x="74182" y="354082"/>
                    </a:cubicBezTo>
                    <a:cubicBezTo>
                      <a:pt x="89532" y="343849"/>
                      <a:pt x="107952" y="339755"/>
                      <a:pt x="103859" y="315195"/>
                    </a:cubicBezTo>
                    <a:cubicBezTo>
                      <a:pt x="103859" y="301891"/>
                      <a:pt x="67018" y="307008"/>
                      <a:pt x="76228" y="292681"/>
                    </a:cubicBezTo>
                    <a:cubicBezTo>
                      <a:pt x="76228" y="289611"/>
                      <a:pt x="82369" y="292681"/>
                      <a:pt x="82369" y="290634"/>
                    </a:cubicBezTo>
                    <a:cubicBezTo>
                      <a:pt x="82369" y="287564"/>
                      <a:pt x="78275" y="284494"/>
                      <a:pt x="79298" y="282447"/>
                    </a:cubicBezTo>
                    <a:cubicBezTo>
                      <a:pt x="79298" y="280400"/>
                      <a:pt x="82369" y="280400"/>
                      <a:pt x="84415" y="280400"/>
                    </a:cubicBezTo>
                    <a:cubicBezTo>
                      <a:pt x="91579" y="280400"/>
                      <a:pt x="96695" y="283470"/>
                      <a:pt x="103859" y="283470"/>
                    </a:cubicBezTo>
                    <a:cubicBezTo>
                      <a:pt x="111023" y="283470"/>
                      <a:pt x="103859" y="268120"/>
                      <a:pt x="107952" y="259933"/>
                    </a:cubicBezTo>
                    <a:cubicBezTo>
                      <a:pt x="109999" y="252770"/>
                      <a:pt x="126373" y="222069"/>
                      <a:pt x="124326" y="205695"/>
                    </a:cubicBezTo>
                    <a:cubicBezTo>
                      <a:pt x="127396" y="205695"/>
                      <a:pt x="130466" y="202625"/>
                      <a:pt x="132513" y="198532"/>
                    </a:cubicBezTo>
                    <a:cubicBezTo>
                      <a:pt x="136607" y="194438"/>
                      <a:pt x="127396" y="196485"/>
                      <a:pt x="119209" y="196485"/>
                    </a:cubicBezTo>
                    <a:lnTo>
                      <a:pt x="119209" y="196485"/>
                    </a:lnTo>
                    <a:cubicBezTo>
                      <a:pt x="117163" y="194438"/>
                      <a:pt x="114093" y="196485"/>
                      <a:pt x="112046" y="196485"/>
                    </a:cubicBezTo>
                    <a:cubicBezTo>
                      <a:pt x="109999" y="196485"/>
                      <a:pt x="108976" y="196485"/>
                      <a:pt x="107952" y="194438"/>
                    </a:cubicBezTo>
                    <a:cubicBezTo>
                      <a:pt x="99766" y="185228"/>
                      <a:pt x="121256" y="155550"/>
                      <a:pt x="129443" y="151457"/>
                    </a:cubicBezTo>
                    <a:cubicBezTo>
                      <a:pt x="134560" y="148387"/>
                      <a:pt x="139677" y="154527"/>
                      <a:pt x="144793" y="154527"/>
                    </a:cubicBezTo>
                    <a:cubicBezTo>
                      <a:pt x="216428" y="151457"/>
                      <a:pt x="70088" y="146340"/>
                      <a:pt x="179588" y="148387"/>
                    </a:cubicBezTo>
                    <a:cubicBezTo>
                      <a:pt x="179588" y="148387"/>
                      <a:pt x="183681" y="148387"/>
                      <a:pt x="184704" y="150434"/>
                    </a:cubicBezTo>
                    <a:cubicBezTo>
                      <a:pt x="190845" y="160667"/>
                      <a:pt x="193915" y="204672"/>
                      <a:pt x="218475" y="195462"/>
                    </a:cubicBezTo>
                    <a:cubicBezTo>
                      <a:pt x="226662" y="192391"/>
                      <a:pt x="210288" y="125873"/>
                      <a:pt x="232802" y="125873"/>
                    </a:cubicBezTo>
                    <a:cubicBezTo>
                      <a:pt x="255316" y="125873"/>
                      <a:pt x="234849" y="132013"/>
                      <a:pt x="237919" y="133037"/>
                    </a:cubicBezTo>
                    <a:cubicBezTo>
                      <a:pt x="240989" y="135083"/>
                      <a:pt x="246106" y="135083"/>
                      <a:pt x="249176" y="135083"/>
                    </a:cubicBezTo>
                    <a:cubicBezTo>
                      <a:pt x="258386" y="137130"/>
                      <a:pt x="269643" y="126897"/>
                      <a:pt x="277830" y="130990"/>
                    </a:cubicBezTo>
                    <a:cubicBezTo>
                      <a:pt x="284994" y="134060"/>
                      <a:pt x="284994" y="143270"/>
                      <a:pt x="288064" y="149411"/>
                    </a:cubicBezTo>
                    <a:cubicBezTo>
                      <a:pt x="293180" y="157597"/>
                      <a:pt x="318764" y="205695"/>
                      <a:pt x="318764" y="172948"/>
                    </a:cubicBezTo>
                    <a:cubicBezTo>
                      <a:pt x="318764" y="140200"/>
                      <a:pt x="304437" y="167831"/>
                      <a:pt x="298297" y="162714"/>
                    </a:cubicBezTo>
                    <a:cubicBezTo>
                      <a:pt x="289087" y="154527"/>
                      <a:pt x="290111" y="132013"/>
                      <a:pt x="272713" y="128943"/>
                    </a:cubicBezTo>
                    <a:cubicBezTo>
                      <a:pt x="269643" y="128943"/>
                      <a:pt x="248153" y="134060"/>
                      <a:pt x="249176" y="120756"/>
                    </a:cubicBezTo>
                    <a:cubicBezTo>
                      <a:pt x="249176" y="112570"/>
                      <a:pt x="263503" y="84939"/>
                      <a:pt x="255316" y="74705"/>
                    </a:cubicBezTo>
                    <a:cubicBezTo>
                      <a:pt x="252246" y="71635"/>
                      <a:pt x="231779" y="82892"/>
                      <a:pt x="228709" y="71635"/>
                    </a:cubicBezTo>
                    <a:cubicBezTo>
                      <a:pt x="228709" y="69588"/>
                      <a:pt x="234849" y="71635"/>
                      <a:pt x="235872" y="69588"/>
                    </a:cubicBezTo>
                    <a:cubicBezTo>
                      <a:pt x="237919" y="67542"/>
                      <a:pt x="228709" y="63448"/>
                      <a:pt x="230756" y="63448"/>
                    </a:cubicBezTo>
                    <a:cubicBezTo>
                      <a:pt x="239966" y="60378"/>
                      <a:pt x="256340" y="70612"/>
                      <a:pt x="259410" y="51168"/>
                    </a:cubicBezTo>
                    <a:cubicBezTo>
                      <a:pt x="259410" y="49121"/>
                      <a:pt x="236896" y="25584"/>
                      <a:pt x="235872" y="21491"/>
                    </a:cubicBezTo>
                    <a:cubicBezTo>
                      <a:pt x="232802" y="14327"/>
                      <a:pt x="231779" y="7163"/>
                      <a:pt x="231779" y="0"/>
                    </a:cubicBezTo>
                    <a:cubicBezTo>
                      <a:pt x="238943" y="0"/>
                      <a:pt x="250199" y="0"/>
                      <a:pt x="253269" y="0"/>
                    </a:cubicBezTo>
                    <a:cubicBezTo>
                      <a:pt x="265550" y="2047"/>
                      <a:pt x="277830" y="8187"/>
                      <a:pt x="291134" y="10234"/>
                    </a:cubicBezTo>
                    <a:cubicBezTo>
                      <a:pt x="291134" y="13304"/>
                      <a:pt x="291134" y="14327"/>
                      <a:pt x="291134" y="13304"/>
                    </a:cubicBezTo>
                    <a:cubicBezTo>
                      <a:pt x="295227" y="10234"/>
                      <a:pt x="297274" y="5117"/>
                      <a:pt x="300344" y="5117"/>
                    </a:cubicBezTo>
                    <a:cubicBezTo>
                      <a:pt x="302391" y="5117"/>
                      <a:pt x="300344" y="10234"/>
                      <a:pt x="300344" y="12280"/>
                    </a:cubicBezTo>
                    <a:cubicBezTo>
                      <a:pt x="303414" y="14327"/>
                      <a:pt x="307508" y="12280"/>
                      <a:pt x="309554" y="14327"/>
                    </a:cubicBezTo>
                    <a:cubicBezTo>
                      <a:pt x="316718" y="14327"/>
                      <a:pt x="322858" y="14327"/>
                      <a:pt x="327975" y="18420"/>
                    </a:cubicBezTo>
                    <a:cubicBezTo>
                      <a:pt x="331045" y="20467"/>
                      <a:pt x="332068" y="24561"/>
                      <a:pt x="332068" y="26607"/>
                    </a:cubicBezTo>
                    <a:cubicBezTo>
                      <a:pt x="332068" y="28654"/>
                      <a:pt x="330021" y="26607"/>
                      <a:pt x="330021" y="26607"/>
                    </a:cubicBezTo>
                    <a:cubicBezTo>
                      <a:pt x="327975" y="26607"/>
                      <a:pt x="323881" y="29677"/>
                      <a:pt x="325928" y="30701"/>
                    </a:cubicBezTo>
                    <a:cubicBezTo>
                      <a:pt x="325928" y="32747"/>
                      <a:pt x="332068" y="28654"/>
                      <a:pt x="333092" y="30701"/>
                    </a:cubicBezTo>
                    <a:cubicBezTo>
                      <a:pt x="336162" y="35818"/>
                      <a:pt x="335138" y="40934"/>
                      <a:pt x="333092" y="46051"/>
                    </a:cubicBezTo>
                    <a:cubicBezTo>
                      <a:pt x="331045" y="51168"/>
                      <a:pt x="317741" y="54238"/>
                      <a:pt x="321835" y="58331"/>
                    </a:cubicBezTo>
                    <a:cubicBezTo>
                      <a:pt x="326951" y="65495"/>
                      <a:pt x="345372" y="48098"/>
                      <a:pt x="345372" y="56285"/>
                    </a:cubicBezTo>
                    <a:cubicBezTo>
                      <a:pt x="345372" y="62425"/>
                      <a:pt x="336162" y="72659"/>
                      <a:pt x="341278" y="74705"/>
                    </a:cubicBezTo>
                    <a:cubicBezTo>
                      <a:pt x="348442" y="77775"/>
                      <a:pt x="348442" y="61402"/>
                      <a:pt x="354582" y="60378"/>
                    </a:cubicBezTo>
                    <a:cubicBezTo>
                      <a:pt x="360722" y="60378"/>
                      <a:pt x="382213" y="78798"/>
                      <a:pt x="387330" y="76752"/>
                    </a:cubicBezTo>
                    <a:cubicBezTo>
                      <a:pt x="387330" y="76752"/>
                      <a:pt x="407797" y="54238"/>
                      <a:pt x="413937" y="66518"/>
                    </a:cubicBezTo>
                    <a:cubicBezTo>
                      <a:pt x="427241" y="91079"/>
                      <a:pt x="359699" y="117686"/>
                      <a:pt x="396540" y="120756"/>
                    </a:cubicBezTo>
                    <a:cubicBezTo>
                      <a:pt x="404727" y="120756"/>
                      <a:pt x="409844" y="112570"/>
                      <a:pt x="418030" y="112570"/>
                    </a:cubicBezTo>
                    <a:cubicBezTo>
                      <a:pt x="427241" y="112570"/>
                      <a:pt x="418030" y="141223"/>
                      <a:pt x="438498" y="126897"/>
                    </a:cubicBezTo>
                    <a:cubicBezTo>
                      <a:pt x="443614" y="123827"/>
                      <a:pt x="446684" y="100289"/>
                      <a:pt x="454871" y="95172"/>
                    </a:cubicBezTo>
                    <a:cubicBezTo>
                      <a:pt x="467152" y="88009"/>
                      <a:pt x="480455" y="85962"/>
                      <a:pt x="486595" y="99266"/>
                    </a:cubicBezTo>
                    <a:cubicBezTo>
                      <a:pt x="486595" y="96196"/>
                      <a:pt x="484549" y="91079"/>
                      <a:pt x="486595" y="91079"/>
                    </a:cubicBezTo>
                    <a:cubicBezTo>
                      <a:pt x="492736" y="83915"/>
                      <a:pt x="499899" y="81869"/>
                      <a:pt x="505016" y="75729"/>
                    </a:cubicBezTo>
                    <a:cubicBezTo>
                      <a:pt x="511156" y="68565"/>
                      <a:pt x="512179" y="58331"/>
                      <a:pt x="517296" y="52191"/>
                    </a:cubicBezTo>
                    <a:cubicBezTo>
                      <a:pt x="519343" y="50145"/>
                      <a:pt x="531623" y="55261"/>
                      <a:pt x="542880" y="59355"/>
                    </a:cubicBezTo>
                    <a:cubicBezTo>
                      <a:pt x="547997" y="59355"/>
                      <a:pt x="552090" y="57308"/>
                      <a:pt x="554137" y="57308"/>
                    </a:cubicBezTo>
                    <a:cubicBezTo>
                      <a:pt x="561301" y="57308"/>
                      <a:pt x="557207" y="70612"/>
                      <a:pt x="561301" y="76752"/>
                    </a:cubicBezTo>
                    <a:cubicBezTo>
                      <a:pt x="564371" y="80845"/>
                      <a:pt x="570511" y="78798"/>
                      <a:pt x="573581" y="82892"/>
                    </a:cubicBezTo>
                    <a:cubicBezTo>
                      <a:pt x="579721" y="88009"/>
                      <a:pt x="581768" y="101313"/>
                      <a:pt x="590978" y="100289"/>
                    </a:cubicBezTo>
                    <a:cubicBezTo>
                      <a:pt x="598142" y="100289"/>
                      <a:pt x="605305" y="95172"/>
                      <a:pt x="613492" y="97219"/>
                    </a:cubicBezTo>
                    <a:cubicBezTo>
                      <a:pt x="616562" y="97219"/>
                      <a:pt x="609399" y="103359"/>
                      <a:pt x="609399" y="105406"/>
                    </a:cubicBezTo>
                    <a:cubicBezTo>
                      <a:pt x="609399" y="113593"/>
                      <a:pt x="613492" y="120756"/>
                      <a:pt x="616562" y="128943"/>
                    </a:cubicBezTo>
                    <a:cubicBezTo>
                      <a:pt x="619632" y="137130"/>
                      <a:pt x="628842" y="139177"/>
                      <a:pt x="637029" y="142247"/>
                    </a:cubicBezTo>
                    <a:cubicBezTo>
                      <a:pt x="643169" y="144294"/>
                      <a:pt x="646239" y="145317"/>
                      <a:pt x="649310" y="144294"/>
                    </a:cubicBezTo>
                    <a:close/>
                    <a:moveTo>
                      <a:pt x="565394" y="66518"/>
                    </a:moveTo>
                    <a:cubicBezTo>
                      <a:pt x="567441" y="58331"/>
                      <a:pt x="563347" y="47075"/>
                      <a:pt x="565394" y="38888"/>
                    </a:cubicBezTo>
                    <a:cubicBezTo>
                      <a:pt x="568464" y="30701"/>
                      <a:pt x="597118" y="55261"/>
                      <a:pt x="590978" y="47075"/>
                    </a:cubicBezTo>
                    <a:cubicBezTo>
                      <a:pt x="586885" y="40934"/>
                      <a:pt x="574604" y="44004"/>
                      <a:pt x="571534" y="37864"/>
                    </a:cubicBezTo>
                    <a:cubicBezTo>
                      <a:pt x="571534" y="31724"/>
                      <a:pt x="579721" y="27631"/>
                      <a:pt x="582791" y="22514"/>
                    </a:cubicBezTo>
                    <a:cubicBezTo>
                      <a:pt x="586885" y="19444"/>
                      <a:pt x="579721" y="33771"/>
                      <a:pt x="582791" y="34794"/>
                    </a:cubicBezTo>
                    <a:cubicBezTo>
                      <a:pt x="589955" y="36841"/>
                      <a:pt x="596095" y="34794"/>
                      <a:pt x="602235" y="34794"/>
                    </a:cubicBezTo>
                    <a:cubicBezTo>
                      <a:pt x="608375" y="34794"/>
                      <a:pt x="594048" y="44004"/>
                      <a:pt x="596095" y="50145"/>
                    </a:cubicBezTo>
                    <a:cubicBezTo>
                      <a:pt x="598142" y="57308"/>
                      <a:pt x="606328" y="58331"/>
                      <a:pt x="609399" y="64472"/>
                    </a:cubicBezTo>
                    <a:cubicBezTo>
                      <a:pt x="611445" y="66518"/>
                      <a:pt x="599165" y="75729"/>
                      <a:pt x="583815" y="79822"/>
                    </a:cubicBezTo>
                    <a:cubicBezTo>
                      <a:pt x="575628" y="82892"/>
                      <a:pt x="569487" y="71635"/>
                      <a:pt x="562324" y="66518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93" name="Freeform 24">
                <a:extLst>
                  <a:ext uri="{FF2B5EF4-FFF2-40B4-BE49-F238E27FC236}">
                    <a16:creationId xmlns:a16="http://schemas.microsoft.com/office/drawing/2014/main" id="{D3C7B52A-000F-4B0E-758D-FC702CC25D9F}"/>
                  </a:ext>
                </a:extLst>
              </p:cNvPr>
              <p:cNvSpPr/>
              <p:nvPr/>
            </p:nvSpPr>
            <p:spPr>
              <a:xfrm>
                <a:off x="8244880" y="3877271"/>
                <a:ext cx="17186" cy="21490"/>
              </a:xfrm>
              <a:custGeom>
                <a:avLst/>
                <a:gdLst>
                  <a:gd name="csX0" fmla="*/ 12280 w 17186"/>
                  <a:gd name="csY0" fmla="*/ 20467 h 21490"/>
                  <a:gd name="csX1" fmla="*/ 4093 w 17186"/>
                  <a:gd name="csY1" fmla="*/ 9210 h 21490"/>
                  <a:gd name="csX2" fmla="*/ 0 w 17186"/>
                  <a:gd name="csY2" fmla="*/ 0 h 21490"/>
                  <a:gd name="csX3" fmla="*/ 16374 w 17186"/>
                  <a:gd name="csY3" fmla="*/ 16374 h 21490"/>
                  <a:gd name="csX4" fmla="*/ 11257 w 17186"/>
                  <a:gd name="csY4" fmla="*/ 21491 h 2149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17186" h="21490">
                    <a:moveTo>
                      <a:pt x="12280" y="20467"/>
                    </a:moveTo>
                    <a:cubicBezTo>
                      <a:pt x="14327" y="14327"/>
                      <a:pt x="10234" y="12280"/>
                      <a:pt x="4093" y="9210"/>
                    </a:cubicBezTo>
                    <a:lnTo>
                      <a:pt x="0" y="0"/>
                    </a:lnTo>
                    <a:cubicBezTo>
                      <a:pt x="8187" y="5117"/>
                      <a:pt x="20467" y="8187"/>
                      <a:pt x="16374" y="16374"/>
                    </a:cubicBezTo>
                    <a:cubicBezTo>
                      <a:pt x="16374" y="18420"/>
                      <a:pt x="14327" y="20467"/>
                      <a:pt x="11257" y="21491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94" name="Freeform 25">
                <a:extLst>
                  <a:ext uri="{FF2B5EF4-FFF2-40B4-BE49-F238E27FC236}">
                    <a16:creationId xmlns:a16="http://schemas.microsoft.com/office/drawing/2014/main" id="{A4EBB2E0-CB29-6036-CC4D-1187DA852486}"/>
                  </a:ext>
                </a:extLst>
              </p:cNvPr>
              <p:cNvSpPr/>
              <p:nvPr/>
            </p:nvSpPr>
            <p:spPr>
              <a:xfrm>
                <a:off x="8240432" y="3378113"/>
                <a:ext cx="102690" cy="131094"/>
              </a:xfrm>
              <a:custGeom>
                <a:avLst/>
                <a:gdLst>
                  <a:gd name="csX0" fmla="*/ 102690 w 102690"/>
                  <a:gd name="csY0" fmla="*/ 7946 h 131094"/>
                  <a:gd name="csX1" fmla="*/ 75060 w 102690"/>
                  <a:gd name="csY1" fmla="*/ 89814 h 131094"/>
                  <a:gd name="csX2" fmla="*/ 56639 w 102690"/>
                  <a:gd name="csY2" fmla="*/ 106188 h 131094"/>
                  <a:gd name="csX3" fmla="*/ 36172 w 102690"/>
                  <a:gd name="csY3" fmla="*/ 100048 h 131094"/>
                  <a:gd name="csX4" fmla="*/ 1378 w 102690"/>
                  <a:gd name="csY4" fmla="*/ 128702 h 131094"/>
                  <a:gd name="csX5" fmla="*/ 11611 w 102690"/>
                  <a:gd name="csY5" fmla="*/ 96978 h 131094"/>
                  <a:gd name="csX6" fmla="*/ 17751 w 102690"/>
                  <a:gd name="csY6" fmla="*/ 43763 h 131094"/>
                  <a:gd name="csX7" fmla="*/ 37195 w 102690"/>
                  <a:gd name="csY7" fmla="*/ 48880 h 131094"/>
                  <a:gd name="csX8" fmla="*/ 42312 w 102690"/>
                  <a:gd name="csY8" fmla="*/ 13062 h 131094"/>
                  <a:gd name="csX9" fmla="*/ 102690 w 102690"/>
                  <a:gd name="csY9" fmla="*/ 6922 h 13109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102690" h="131094">
                    <a:moveTo>
                      <a:pt x="102690" y="7946"/>
                    </a:moveTo>
                    <a:cubicBezTo>
                      <a:pt x="102690" y="44786"/>
                      <a:pt x="102690" y="65254"/>
                      <a:pt x="75060" y="89814"/>
                    </a:cubicBezTo>
                    <a:cubicBezTo>
                      <a:pt x="67896" y="95954"/>
                      <a:pt x="64826" y="103118"/>
                      <a:pt x="56639" y="106188"/>
                    </a:cubicBezTo>
                    <a:cubicBezTo>
                      <a:pt x="49476" y="106188"/>
                      <a:pt x="43335" y="99025"/>
                      <a:pt x="36172" y="100048"/>
                    </a:cubicBezTo>
                    <a:cubicBezTo>
                      <a:pt x="25938" y="102095"/>
                      <a:pt x="21845" y="140982"/>
                      <a:pt x="1378" y="128702"/>
                    </a:cubicBezTo>
                    <a:cubicBezTo>
                      <a:pt x="-4762" y="125632"/>
                      <a:pt x="11611" y="109258"/>
                      <a:pt x="11611" y="96978"/>
                    </a:cubicBezTo>
                    <a:cubicBezTo>
                      <a:pt x="11611" y="84698"/>
                      <a:pt x="-10903" y="47857"/>
                      <a:pt x="17751" y="43763"/>
                    </a:cubicBezTo>
                    <a:cubicBezTo>
                      <a:pt x="24915" y="43763"/>
                      <a:pt x="31055" y="51950"/>
                      <a:pt x="37195" y="48880"/>
                    </a:cubicBezTo>
                    <a:lnTo>
                      <a:pt x="42312" y="13062"/>
                    </a:lnTo>
                    <a:cubicBezTo>
                      <a:pt x="57662" y="-7405"/>
                      <a:pt x="85293" y="782"/>
                      <a:pt x="102690" y="6922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95" name="Freeform 26">
                <a:extLst>
                  <a:ext uri="{FF2B5EF4-FFF2-40B4-BE49-F238E27FC236}">
                    <a16:creationId xmlns:a16="http://schemas.microsoft.com/office/drawing/2014/main" id="{7AFF0896-C729-CCE3-9AD3-DD8F14DDA820}"/>
                  </a:ext>
                </a:extLst>
              </p:cNvPr>
              <p:cNvSpPr/>
              <p:nvPr/>
            </p:nvSpPr>
            <p:spPr>
              <a:xfrm>
                <a:off x="8360581" y="3443366"/>
                <a:ext cx="45989" cy="117686"/>
              </a:xfrm>
              <a:custGeom>
                <a:avLst/>
                <a:gdLst>
                  <a:gd name="csX0" fmla="*/ 42920 w 45989"/>
                  <a:gd name="csY0" fmla="*/ 0 h 117686"/>
                  <a:gd name="csX1" fmla="*/ 36780 w 45989"/>
                  <a:gd name="csY1" fmla="*/ 47075 h 117686"/>
                  <a:gd name="csX2" fmla="*/ 28593 w 45989"/>
                  <a:gd name="csY2" fmla="*/ 55262 h 117686"/>
                  <a:gd name="csX3" fmla="*/ 20406 w 45989"/>
                  <a:gd name="csY3" fmla="*/ 90056 h 117686"/>
                  <a:gd name="csX4" fmla="*/ 8126 w 45989"/>
                  <a:gd name="csY4" fmla="*/ 117686 h 117686"/>
                  <a:gd name="csX5" fmla="*/ 42920 w 45989"/>
                  <a:gd name="csY5" fmla="*/ 0 h 1176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45989" h="117686">
                    <a:moveTo>
                      <a:pt x="42920" y="0"/>
                    </a:moveTo>
                    <a:cubicBezTo>
                      <a:pt x="44966" y="18421"/>
                      <a:pt x="51107" y="32747"/>
                      <a:pt x="36780" y="47075"/>
                    </a:cubicBezTo>
                    <a:cubicBezTo>
                      <a:pt x="22453" y="61402"/>
                      <a:pt x="29616" y="52191"/>
                      <a:pt x="28593" y="55262"/>
                    </a:cubicBezTo>
                    <a:cubicBezTo>
                      <a:pt x="23476" y="65495"/>
                      <a:pt x="24499" y="78799"/>
                      <a:pt x="20406" y="90056"/>
                    </a:cubicBezTo>
                    <a:lnTo>
                      <a:pt x="8126" y="117686"/>
                    </a:lnTo>
                    <a:cubicBezTo>
                      <a:pt x="-16435" y="109499"/>
                      <a:pt x="20406" y="12280"/>
                      <a:pt x="42920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96" name="Freeform 27">
                <a:extLst>
                  <a:ext uri="{FF2B5EF4-FFF2-40B4-BE49-F238E27FC236}">
                    <a16:creationId xmlns:a16="http://schemas.microsoft.com/office/drawing/2014/main" id="{6B881DE3-5F74-E378-30DD-9AEED324A504}"/>
                  </a:ext>
                </a:extLst>
              </p:cNvPr>
              <p:cNvSpPr/>
              <p:nvPr/>
            </p:nvSpPr>
            <p:spPr>
              <a:xfrm>
                <a:off x="8240787" y="3866014"/>
                <a:ext cx="10233" cy="10233"/>
              </a:xfrm>
              <a:custGeom>
                <a:avLst/>
                <a:gdLst>
                  <a:gd name="csX0" fmla="*/ 0 w 10233"/>
                  <a:gd name="csY0" fmla="*/ 0 h 10233"/>
                  <a:gd name="csX1" fmla="*/ 0 w 10233"/>
                  <a:gd name="csY1" fmla="*/ 0 h 10233"/>
                  <a:gd name="csX2" fmla="*/ 0 w 10233"/>
                  <a:gd name="csY2" fmla="*/ 0 h 10233"/>
                  <a:gd name="csX3" fmla="*/ 0 w 10233"/>
                  <a:gd name="csY3" fmla="*/ 0 h 1023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10233" h="1023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97" name="Freeform 28">
                <a:extLst>
                  <a:ext uri="{FF2B5EF4-FFF2-40B4-BE49-F238E27FC236}">
                    <a16:creationId xmlns:a16="http://schemas.microsoft.com/office/drawing/2014/main" id="{7ACE7D08-4E70-99CC-1B1F-A5FDD907308D}"/>
                  </a:ext>
                </a:extLst>
              </p:cNvPr>
              <p:cNvSpPr/>
              <p:nvPr/>
            </p:nvSpPr>
            <p:spPr>
              <a:xfrm>
                <a:off x="8154824" y="2129373"/>
                <a:ext cx="652903" cy="1757108"/>
              </a:xfrm>
              <a:custGeom>
                <a:avLst/>
                <a:gdLst>
                  <a:gd name="csX0" fmla="*/ 105406 w 652903"/>
                  <a:gd name="csY0" fmla="*/ 1723337 h 1757108"/>
                  <a:gd name="csX1" fmla="*/ 102336 w 652903"/>
                  <a:gd name="csY1" fmla="*/ 1689566 h 1757108"/>
                  <a:gd name="csX2" fmla="*/ 109499 w 652903"/>
                  <a:gd name="csY2" fmla="*/ 1674216 h 1757108"/>
                  <a:gd name="csX3" fmla="*/ 104383 w 652903"/>
                  <a:gd name="csY3" fmla="*/ 1668076 h 1757108"/>
                  <a:gd name="csX4" fmla="*/ 65495 w 652903"/>
                  <a:gd name="csY4" fmla="*/ 1670123 h 1757108"/>
                  <a:gd name="csX5" fmla="*/ 108476 w 652903"/>
                  <a:gd name="csY5" fmla="*/ 1662959 h 1757108"/>
                  <a:gd name="csX6" fmla="*/ 98242 w 652903"/>
                  <a:gd name="csY6" fmla="*/ 1639422 h 1757108"/>
                  <a:gd name="csX7" fmla="*/ 123826 w 652903"/>
                  <a:gd name="csY7" fmla="*/ 1646585 h 1757108"/>
                  <a:gd name="csX8" fmla="*/ 108476 w 652903"/>
                  <a:gd name="csY8" fmla="*/ 1624071 h 1757108"/>
                  <a:gd name="csX9" fmla="*/ 127920 w 652903"/>
                  <a:gd name="csY9" fmla="*/ 1618955 h 1757108"/>
                  <a:gd name="csX10" fmla="*/ 125873 w 652903"/>
                  <a:gd name="csY10" fmla="*/ 1595417 h 1757108"/>
                  <a:gd name="csX11" fmla="*/ 114616 w 652903"/>
                  <a:gd name="csY11" fmla="*/ 1593371 h 1757108"/>
                  <a:gd name="csX12" fmla="*/ 103359 w 652903"/>
                  <a:gd name="csY12" fmla="*/ 1569833 h 1757108"/>
                  <a:gd name="csX13" fmla="*/ 88009 w 652903"/>
                  <a:gd name="csY13" fmla="*/ 1560623 h 1757108"/>
                  <a:gd name="csX14" fmla="*/ 88009 w 652903"/>
                  <a:gd name="csY14" fmla="*/ 1548343 h 1757108"/>
                  <a:gd name="csX15" fmla="*/ 74705 w 652903"/>
                  <a:gd name="csY15" fmla="*/ 1526852 h 1757108"/>
                  <a:gd name="csX16" fmla="*/ 77775 w 652903"/>
                  <a:gd name="csY16" fmla="*/ 1522759 h 1757108"/>
                  <a:gd name="csX17" fmla="*/ 70612 w 652903"/>
                  <a:gd name="csY17" fmla="*/ 1520712 h 1757108"/>
                  <a:gd name="csX18" fmla="*/ 59355 w 652903"/>
                  <a:gd name="csY18" fmla="*/ 1506385 h 1757108"/>
                  <a:gd name="csX19" fmla="*/ 53215 w 652903"/>
                  <a:gd name="csY19" fmla="*/ 1464427 h 1757108"/>
                  <a:gd name="csX20" fmla="*/ 41958 w 652903"/>
                  <a:gd name="csY20" fmla="*/ 1462381 h 1757108"/>
                  <a:gd name="csX21" fmla="*/ 39911 w 652903"/>
                  <a:gd name="csY21" fmla="*/ 1446007 h 1757108"/>
                  <a:gd name="csX22" fmla="*/ 52191 w 652903"/>
                  <a:gd name="csY22" fmla="*/ 1382559 h 1757108"/>
                  <a:gd name="csX23" fmla="*/ 8187 w 652903"/>
                  <a:gd name="csY23" fmla="*/ 1382559 h 1757108"/>
                  <a:gd name="csX24" fmla="*/ 12280 w 652903"/>
                  <a:gd name="csY24" fmla="*/ 1352881 h 1757108"/>
                  <a:gd name="csX25" fmla="*/ 0 w 652903"/>
                  <a:gd name="csY25" fmla="*/ 1298643 h 1757108"/>
                  <a:gd name="csX26" fmla="*/ 19444 w 652903"/>
                  <a:gd name="csY26" fmla="*/ 1301713 h 1757108"/>
                  <a:gd name="csX27" fmla="*/ 34794 w 652903"/>
                  <a:gd name="csY27" fmla="*/ 1308877 h 1757108"/>
                  <a:gd name="csX28" fmla="*/ 34794 w 652903"/>
                  <a:gd name="csY28" fmla="*/ 1223938 h 1757108"/>
                  <a:gd name="csX29" fmla="*/ 49121 w 652903"/>
                  <a:gd name="csY29" fmla="*/ 1210634 h 1757108"/>
                  <a:gd name="csX30" fmla="*/ 47074 w 652903"/>
                  <a:gd name="csY30" fmla="*/ 1198354 h 1757108"/>
                  <a:gd name="csX31" fmla="*/ 42981 w 652903"/>
                  <a:gd name="csY31" fmla="*/ 1192214 h 1757108"/>
                  <a:gd name="csX32" fmla="*/ 83915 w 652903"/>
                  <a:gd name="csY32" fmla="*/ 1161513 h 1757108"/>
                  <a:gd name="csX33" fmla="*/ 83915 w 652903"/>
                  <a:gd name="csY33" fmla="*/ 1133882 h 1757108"/>
                  <a:gd name="csX34" fmla="*/ 63448 w 652903"/>
                  <a:gd name="csY34" fmla="*/ 1048943 h 1757108"/>
                  <a:gd name="csX35" fmla="*/ 89032 w 652903"/>
                  <a:gd name="csY35" fmla="*/ 1037686 h 1757108"/>
                  <a:gd name="csX36" fmla="*/ 99266 w 652903"/>
                  <a:gd name="csY36" fmla="*/ 998799 h 1757108"/>
                  <a:gd name="csX37" fmla="*/ 53215 w 652903"/>
                  <a:gd name="csY37" fmla="*/ 954794 h 1757108"/>
                  <a:gd name="csX38" fmla="*/ 61402 w 652903"/>
                  <a:gd name="csY38" fmla="*/ 886229 h 1757108"/>
                  <a:gd name="csX39" fmla="*/ 42981 w 652903"/>
                  <a:gd name="csY39" fmla="*/ 845295 h 1757108"/>
                  <a:gd name="csX40" fmla="*/ 47074 w 652903"/>
                  <a:gd name="csY40" fmla="*/ 826874 h 1757108"/>
                  <a:gd name="csX41" fmla="*/ 42981 w 652903"/>
                  <a:gd name="csY41" fmla="*/ 807431 h 1757108"/>
                  <a:gd name="csX42" fmla="*/ 50145 w 652903"/>
                  <a:gd name="csY42" fmla="*/ 792080 h 1757108"/>
                  <a:gd name="csX43" fmla="*/ 35818 w 652903"/>
                  <a:gd name="csY43" fmla="*/ 761379 h 1757108"/>
                  <a:gd name="csX44" fmla="*/ 50145 w 652903"/>
                  <a:gd name="csY44" fmla="*/ 733749 h 1757108"/>
                  <a:gd name="csX45" fmla="*/ 46051 w 652903"/>
                  <a:gd name="csY45" fmla="*/ 721468 h 1757108"/>
                  <a:gd name="csX46" fmla="*/ 82892 w 652903"/>
                  <a:gd name="csY46" fmla="*/ 666207 h 1757108"/>
                  <a:gd name="csX47" fmla="*/ 154527 w 652903"/>
                  <a:gd name="csY47" fmla="*/ 641646 h 1757108"/>
                  <a:gd name="csX48" fmla="*/ 126897 w 652903"/>
                  <a:gd name="csY48" fmla="*/ 587408 h 1757108"/>
                  <a:gd name="csX49" fmla="*/ 157597 w 652903"/>
                  <a:gd name="csY49" fmla="*/ 507586 h 1757108"/>
                  <a:gd name="csX50" fmla="*/ 164761 w 652903"/>
                  <a:gd name="csY50" fmla="*/ 499399 h 1757108"/>
                  <a:gd name="csX51" fmla="*/ 161691 w 652903"/>
                  <a:gd name="csY51" fmla="*/ 463582 h 1757108"/>
                  <a:gd name="csX52" fmla="*/ 166808 w 652903"/>
                  <a:gd name="csY52" fmla="*/ 433904 h 1757108"/>
                  <a:gd name="csX53" fmla="*/ 157597 w 652903"/>
                  <a:gd name="csY53" fmla="*/ 396040 h 1757108"/>
                  <a:gd name="csX54" fmla="*/ 184205 w 652903"/>
                  <a:gd name="csY54" fmla="*/ 391947 h 1757108"/>
                  <a:gd name="csX55" fmla="*/ 205695 w 652903"/>
                  <a:gd name="csY55" fmla="*/ 373526 h 1757108"/>
                  <a:gd name="csX56" fmla="*/ 197508 w 652903"/>
                  <a:gd name="csY56" fmla="*/ 348965 h 1757108"/>
                  <a:gd name="csX57" fmla="*/ 240489 w 652903"/>
                  <a:gd name="csY57" fmla="*/ 278354 h 1757108"/>
                  <a:gd name="csX58" fmla="*/ 222069 w 652903"/>
                  <a:gd name="csY58" fmla="*/ 229232 h 1757108"/>
                  <a:gd name="csX59" fmla="*/ 235373 w 652903"/>
                  <a:gd name="csY59" fmla="*/ 215929 h 1757108"/>
                  <a:gd name="csX60" fmla="*/ 244583 w 652903"/>
                  <a:gd name="csY60" fmla="*/ 182158 h 1757108"/>
                  <a:gd name="csX61" fmla="*/ 269144 w 652903"/>
                  <a:gd name="csY61" fmla="*/ 141224 h 1757108"/>
                  <a:gd name="csX62" fmla="*/ 299844 w 652903"/>
                  <a:gd name="csY62" fmla="*/ 154527 h 1757108"/>
                  <a:gd name="csX63" fmla="*/ 299844 w 652903"/>
                  <a:gd name="csY63" fmla="*/ 84939 h 1757108"/>
                  <a:gd name="csX64" fmla="*/ 387853 w 652903"/>
                  <a:gd name="csY64" fmla="*/ 94149 h 1757108"/>
                  <a:gd name="csX65" fmla="*/ 384783 w 652903"/>
                  <a:gd name="csY65" fmla="*/ 67542 h 1757108"/>
                  <a:gd name="csX66" fmla="*/ 398087 w 652903"/>
                  <a:gd name="csY66" fmla="*/ 35818 h 1757108"/>
                  <a:gd name="csX67" fmla="*/ 392970 w 652903"/>
                  <a:gd name="csY67" fmla="*/ 16374 h 1757108"/>
                  <a:gd name="csX68" fmla="*/ 380690 w 652903"/>
                  <a:gd name="csY68" fmla="*/ 4093 h 1757108"/>
                  <a:gd name="csX69" fmla="*/ 403204 w 652903"/>
                  <a:gd name="csY69" fmla="*/ 0 h 1757108"/>
                  <a:gd name="csX70" fmla="*/ 405250 w 652903"/>
                  <a:gd name="csY70" fmla="*/ 0 h 1757108"/>
                  <a:gd name="csX71" fmla="*/ 416507 w 652903"/>
                  <a:gd name="csY71" fmla="*/ 5117 h 1757108"/>
                  <a:gd name="csX72" fmla="*/ 420601 w 652903"/>
                  <a:gd name="csY72" fmla="*/ 16374 h 1757108"/>
                  <a:gd name="csX73" fmla="*/ 482002 w 652903"/>
                  <a:gd name="csY73" fmla="*/ 59355 h 1757108"/>
                  <a:gd name="csX74" fmla="*/ 536240 w 652903"/>
                  <a:gd name="csY74" fmla="*/ 78799 h 1757108"/>
                  <a:gd name="csX75" fmla="*/ 541357 w 652903"/>
                  <a:gd name="csY75" fmla="*/ 92102 h 1757108"/>
                  <a:gd name="csX76" fmla="*/ 548521 w 652903"/>
                  <a:gd name="csY76" fmla="*/ 89032 h 1757108"/>
                  <a:gd name="csX77" fmla="*/ 564894 w 652903"/>
                  <a:gd name="csY77" fmla="*/ 107453 h 1757108"/>
                  <a:gd name="csX78" fmla="*/ 572058 w 652903"/>
                  <a:gd name="csY78" fmla="*/ 112570 h 1757108"/>
                  <a:gd name="csX79" fmla="*/ 576151 w 652903"/>
                  <a:gd name="csY79" fmla="*/ 156574 h 1757108"/>
                  <a:gd name="csX80" fmla="*/ 573081 w 652903"/>
                  <a:gd name="csY80" fmla="*/ 167831 h 1757108"/>
                  <a:gd name="csX81" fmla="*/ 590478 w 652903"/>
                  <a:gd name="csY81" fmla="*/ 174994 h 1757108"/>
                  <a:gd name="csX82" fmla="*/ 588431 w 652903"/>
                  <a:gd name="csY82" fmla="*/ 207742 h 1757108"/>
                  <a:gd name="csX83" fmla="*/ 619132 w 652903"/>
                  <a:gd name="csY83" fmla="*/ 248676 h 1757108"/>
                  <a:gd name="csX84" fmla="*/ 611969 w 652903"/>
                  <a:gd name="csY84" fmla="*/ 301891 h 1757108"/>
                  <a:gd name="csX85" fmla="*/ 652903 w 652903"/>
                  <a:gd name="csY85" fmla="*/ 368409 h 1757108"/>
                  <a:gd name="csX86" fmla="*/ 643693 w 652903"/>
                  <a:gd name="csY86" fmla="*/ 378643 h 1757108"/>
                  <a:gd name="csX87" fmla="*/ 632436 w 652903"/>
                  <a:gd name="csY87" fmla="*/ 371480 h 1757108"/>
                  <a:gd name="csX88" fmla="*/ 627319 w 652903"/>
                  <a:gd name="csY88" fmla="*/ 377620 h 1757108"/>
                  <a:gd name="csX89" fmla="*/ 603782 w 652903"/>
                  <a:gd name="csY89" fmla="*/ 375573 h 1757108"/>
                  <a:gd name="csX90" fmla="*/ 601735 w 652903"/>
                  <a:gd name="csY90" fmla="*/ 392970 h 1757108"/>
                  <a:gd name="csX91" fmla="*/ 560801 w 652903"/>
                  <a:gd name="csY91" fmla="*/ 379666 h 1757108"/>
                  <a:gd name="csX92" fmla="*/ 562848 w 652903"/>
                  <a:gd name="csY92" fmla="*/ 387853 h 1757108"/>
                  <a:gd name="csX93" fmla="*/ 562848 w 652903"/>
                  <a:gd name="csY93" fmla="*/ 393993 h 1757108"/>
                  <a:gd name="csX94" fmla="*/ 557731 w 652903"/>
                  <a:gd name="csY94" fmla="*/ 412414 h 1757108"/>
                  <a:gd name="csX95" fmla="*/ 559778 w 652903"/>
                  <a:gd name="csY95" fmla="*/ 415484 h 1757108"/>
                  <a:gd name="csX96" fmla="*/ 540334 w 652903"/>
                  <a:gd name="csY96" fmla="*/ 409344 h 1757108"/>
                  <a:gd name="csX97" fmla="*/ 533170 w 652903"/>
                  <a:gd name="csY97" fmla="*/ 403204 h 1757108"/>
                  <a:gd name="csX98" fmla="*/ 558754 w 652903"/>
                  <a:gd name="csY98" fmla="*/ 420601 h 1757108"/>
                  <a:gd name="csX99" fmla="*/ 541357 w 652903"/>
                  <a:gd name="csY99" fmla="*/ 425717 h 1757108"/>
                  <a:gd name="csX100" fmla="*/ 546474 w 652903"/>
                  <a:gd name="csY100" fmla="*/ 425717 h 1757108"/>
                  <a:gd name="csX101" fmla="*/ 552614 w 652903"/>
                  <a:gd name="csY101" fmla="*/ 437998 h 1757108"/>
                  <a:gd name="csX102" fmla="*/ 548521 w 652903"/>
                  <a:gd name="csY102" fmla="*/ 433904 h 1757108"/>
                  <a:gd name="csX103" fmla="*/ 548521 w 652903"/>
                  <a:gd name="csY103" fmla="*/ 440045 h 1757108"/>
                  <a:gd name="csX104" fmla="*/ 514750 w 652903"/>
                  <a:gd name="csY104" fmla="*/ 454372 h 1757108"/>
                  <a:gd name="csX105" fmla="*/ 522937 w 652903"/>
                  <a:gd name="csY105" fmla="*/ 454372 h 1757108"/>
                  <a:gd name="csX106" fmla="*/ 538287 w 652903"/>
                  <a:gd name="csY106" fmla="*/ 473815 h 1757108"/>
                  <a:gd name="csX107" fmla="*/ 514750 w 652903"/>
                  <a:gd name="csY107" fmla="*/ 517820 h 1757108"/>
                  <a:gd name="csX108" fmla="*/ 553637 w 652903"/>
                  <a:gd name="csY108" fmla="*/ 559778 h 1757108"/>
                  <a:gd name="csX109" fmla="*/ 530100 w 652903"/>
                  <a:gd name="csY109" fmla="*/ 594572 h 1757108"/>
                  <a:gd name="csX110" fmla="*/ 510656 w 652903"/>
                  <a:gd name="csY110" fmla="*/ 654950 h 1757108"/>
                  <a:gd name="csX111" fmla="*/ 506563 w 652903"/>
                  <a:gd name="csY111" fmla="*/ 648810 h 1757108"/>
                  <a:gd name="csX112" fmla="*/ 502469 w 652903"/>
                  <a:gd name="csY112" fmla="*/ 668254 h 1757108"/>
                  <a:gd name="csX113" fmla="*/ 497353 w 652903"/>
                  <a:gd name="csY113" fmla="*/ 659043 h 1757108"/>
                  <a:gd name="csX114" fmla="*/ 497353 w 652903"/>
                  <a:gd name="csY114" fmla="*/ 661090 h 1757108"/>
                  <a:gd name="csX115" fmla="*/ 497353 w 652903"/>
                  <a:gd name="csY115" fmla="*/ 661090 h 1757108"/>
                  <a:gd name="csX116" fmla="*/ 497353 w 652903"/>
                  <a:gd name="csY116" fmla="*/ 671324 h 1757108"/>
                  <a:gd name="csX117" fmla="*/ 479956 w 652903"/>
                  <a:gd name="csY117" fmla="*/ 679511 h 1757108"/>
                  <a:gd name="csX118" fmla="*/ 472792 w 652903"/>
                  <a:gd name="csY118" fmla="*/ 692814 h 1757108"/>
                  <a:gd name="csX119" fmla="*/ 454372 w 652903"/>
                  <a:gd name="csY119" fmla="*/ 688721 h 1757108"/>
                  <a:gd name="csX120" fmla="*/ 462558 w 652903"/>
                  <a:gd name="csY120" fmla="*/ 709188 h 1757108"/>
                  <a:gd name="csX121" fmla="*/ 449255 w 652903"/>
                  <a:gd name="csY121" fmla="*/ 702025 h 1757108"/>
                  <a:gd name="csX122" fmla="*/ 449255 w 652903"/>
                  <a:gd name="csY122" fmla="*/ 719422 h 1757108"/>
                  <a:gd name="csX123" fmla="*/ 441068 w 652903"/>
                  <a:gd name="csY123" fmla="*/ 739889 h 1757108"/>
                  <a:gd name="csX124" fmla="*/ 421624 w 652903"/>
                  <a:gd name="csY124" fmla="*/ 733749 h 1757108"/>
                  <a:gd name="csX125" fmla="*/ 430834 w 652903"/>
                  <a:gd name="csY125" fmla="*/ 740912 h 1757108"/>
                  <a:gd name="csX126" fmla="*/ 424694 w 652903"/>
                  <a:gd name="csY126" fmla="*/ 743982 h 1757108"/>
                  <a:gd name="csX127" fmla="*/ 424694 w 652903"/>
                  <a:gd name="csY127" fmla="*/ 736819 h 1757108"/>
                  <a:gd name="csX128" fmla="*/ 417531 w 652903"/>
                  <a:gd name="csY128" fmla="*/ 736819 h 1757108"/>
                  <a:gd name="csX129" fmla="*/ 421624 w 652903"/>
                  <a:gd name="csY129" fmla="*/ 745006 h 1757108"/>
                  <a:gd name="csX130" fmla="*/ 411390 w 652903"/>
                  <a:gd name="csY130" fmla="*/ 745006 h 1757108"/>
                  <a:gd name="csX131" fmla="*/ 417531 w 652903"/>
                  <a:gd name="csY131" fmla="*/ 751146 h 1757108"/>
                  <a:gd name="csX132" fmla="*/ 412414 w 652903"/>
                  <a:gd name="csY132" fmla="*/ 751146 h 1757108"/>
                  <a:gd name="csX133" fmla="*/ 409344 w 652903"/>
                  <a:gd name="csY133" fmla="*/ 764449 h 1757108"/>
                  <a:gd name="csX134" fmla="*/ 395017 w 652903"/>
                  <a:gd name="csY134" fmla="*/ 768543 h 1757108"/>
                  <a:gd name="csX135" fmla="*/ 416507 w 652903"/>
                  <a:gd name="csY135" fmla="*/ 772636 h 1757108"/>
                  <a:gd name="csX136" fmla="*/ 400133 w 652903"/>
                  <a:gd name="csY136" fmla="*/ 792080 h 1757108"/>
                  <a:gd name="csX137" fmla="*/ 392970 w 652903"/>
                  <a:gd name="csY137" fmla="*/ 799244 h 1757108"/>
                  <a:gd name="csX138" fmla="*/ 384783 w 652903"/>
                  <a:gd name="csY138" fmla="*/ 796174 h 1757108"/>
                  <a:gd name="csX139" fmla="*/ 392970 w 652903"/>
                  <a:gd name="csY139" fmla="*/ 792080 h 1757108"/>
                  <a:gd name="csX140" fmla="*/ 381713 w 652903"/>
                  <a:gd name="csY140" fmla="*/ 795150 h 1757108"/>
                  <a:gd name="csX141" fmla="*/ 386830 w 652903"/>
                  <a:gd name="csY141" fmla="*/ 803337 h 1757108"/>
                  <a:gd name="csX142" fmla="*/ 386830 w 652903"/>
                  <a:gd name="csY142" fmla="*/ 826874 h 1757108"/>
                  <a:gd name="csX143" fmla="*/ 383760 w 652903"/>
                  <a:gd name="csY143" fmla="*/ 818688 h 1757108"/>
                  <a:gd name="csX144" fmla="*/ 380690 w 652903"/>
                  <a:gd name="csY144" fmla="*/ 836085 h 1757108"/>
                  <a:gd name="csX145" fmla="*/ 372503 w 652903"/>
                  <a:gd name="csY145" fmla="*/ 836085 h 1757108"/>
                  <a:gd name="csX146" fmla="*/ 351012 w 652903"/>
                  <a:gd name="csY146" fmla="*/ 840178 h 1757108"/>
                  <a:gd name="csX147" fmla="*/ 373526 w 652903"/>
                  <a:gd name="csY147" fmla="*/ 869856 h 1757108"/>
                  <a:gd name="csX148" fmla="*/ 368409 w 652903"/>
                  <a:gd name="csY148" fmla="*/ 869856 h 1757108"/>
                  <a:gd name="csX149" fmla="*/ 365339 w 652903"/>
                  <a:gd name="csY149" fmla="*/ 869856 h 1757108"/>
                  <a:gd name="csX150" fmla="*/ 365339 w 652903"/>
                  <a:gd name="csY150" fmla="*/ 893393 h 1757108"/>
                  <a:gd name="csX151" fmla="*/ 359199 w 652903"/>
                  <a:gd name="csY151" fmla="*/ 906696 h 1757108"/>
                  <a:gd name="csX152" fmla="*/ 359199 w 652903"/>
                  <a:gd name="csY152" fmla="*/ 924094 h 1757108"/>
                  <a:gd name="csX153" fmla="*/ 363292 w 652903"/>
                  <a:gd name="csY153" fmla="*/ 924094 h 1757108"/>
                  <a:gd name="csX154" fmla="*/ 371479 w 652903"/>
                  <a:gd name="csY154" fmla="*/ 946607 h 1757108"/>
                  <a:gd name="csX155" fmla="*/ 348965 w 652903"/>
                  <a:gd name="csY155" fmla="*/ 938421 h 1757108"/>
                  <a:gd name="csX156" fmla="*/ 361246 w 652903"/>
                  <a:gd name="csY156" fmla="*/ 987542 h 1757108"/>
                  <a:gd name="csX157" fmla="*/ 352036 w 652903"/>
                  <a:gd name="csY157" fmla="*/ 987542 h 1757108"/>
                  <a:gd name="csX158" fmla="*/ 360222 w 652903"/>
                  <a:gd name="csY158" fmla="*/ 996752 h 1757108"/>
                  <a:gd name="csX159" fmla="*/ 356129 w 652903"/>
                  <a:gd name="csY159" fmla="*/ 999822 h 1757108"/>
                  <a:gd name="csX160" fmla="*/ 358176 w 652903"/>
                  <a:gd name="csY160" fmla="*/ 1012102 h 1757108"/>
                  <a:gd name="csX161" fmla="*/ 360222 w 652903"/>
                  <a:gd name="csY161" fmla="*/ 1024383 h 1757108"/>
                  <a:gd name="csX162" fmla="*/ 365339 w 652903"/>
                  <a:gd name="csY162" fmla="*/ 1024383 h 1757108"/>
                  <a:gd name="csX163" fmla="*/ 360222 w 652903"/>
                  <a:gd name="csY163" fmla="*/ 1026430 h 1757108"/>
                  <a:gd name="csX164" fmla="*/ 360222 w 652903"/>
                  <a:gd name="csY164" fmla="*/ 1033593 h 1757108"/>
                  <a:gd name="csX165" fmla="*/ 369433 w 652903"/>
                  <a:gd name="csY165" fmla="*/ 1046897 h 1757108"/>
                  <a:gd name="csX166" fmla="*/ 365339 w 652903"/>
                  <a:gd name="csY166" fmla="*/ 1064294 h 1757108"/>
                  <a:gd name="csX167" fmla="*/ 370456 w 652903"/>
                  <a:gd name="csY167" fmla="*/ 1064294 h 1757108"/>
                  <a:gd name="csX168" fmla="*/ 374549 w 652903"/>
                  <a:gd name="csY168" fmla="*/ 1072481 h 1757108"/>
                  <a:gd name="csX169" fmla="*/ 414460 w 652903"/>
                  <a:gd name="csY169" fmla="*/ 1072481 h 1757108"/>
                  <a:gd name="csX170" fmla="*/ 416507 w 652903"/>
                  <a:gd name="csY170" fmla="*/ 1084761 h 1757108"/>
                  <a:gd name="csX171" fmla="*/ 430834 w 652903"/>
                  <a:gd name="csY171" fmla="*/ 1098065 h 1757108"/>
                  <a:gd name="csX172" fmla="*/ 436974 w 652903"/>
                  <a:gd name="csY172" fmla="*/ 1098065 h 1757108"/>
                  <a:gd name="csX173" fmla="*/ 436974 w 652903"/>
                  <a:gd name="csY173" fmla="*/ 1105228 h 1757108"/>
                  <a:gd name="csX174" fmla="*/ 460512 w 652903"/>
                  <a:gd name="csY174" fmla="*/ 1114438 h 1757108"/>
                  <a:gd name="csX175" fmla="*/ 442091 w 652903"/>
                  <a:gd name="csY175" fmla="*/ 1107275 h 1757108"/>
                  <a:gd name="csX176" fmla="*/ 451301 w 652903"/>
                  <a:gd name="csY176" fmla="*/ 1116485 h 1757108"/>
                  <a:gd name="csX177" fmla="*/ 461535 w 652903"/>
                  <a:gd name="csY177" fmla="*/ 1134906 h 1757108"/>
                  <a:gd name="csX178" fmla="*/ 469722 w 652903"/>
                  <a:gd name="csY178" fmla="*/ 1126719 h 1757108"/>
                  <a:gd name="csX179" fmla="*/ 475862 w 652903"/>
                  <a:gd name="csY179" fmla="*/ 1140022 h 1757108"/>
                  <a:gd name="csX180" fmla="*/ 498376 w 652903"/>
                  <a:gd name="csY180" fmla="*/ 1171747 h 1757108"/>
                  <a:gd name="csX181" fmla="*/ 488142 w 652903"/>
                  <a:gd name="csY181" fmla="*/ 1171747 h 1757108"/>
                  <a:gd name="csX182" fmla="*/ 478932 w 652903"/>
                  <a:gd name="csY182" fmla="*/ 1180957 h 1757108"/>
                  <a:gd name="csX183" fmla="*/ 452325 w 652903"/>
                  <a:gd name="csY183" fmla="*/ 1211658 h 1757108"/>
                  <a:gd name="csX184" fmla="*/ 457442 w 652903"/>
                  <a:gd name="csY184" fmla="*/ 1221891 h 1757108"/>
                  <a:gd name="csX185" fmla="*/ 447208 w 652903"/>
                  <a:gd name="csY185" fmla="*/ 1221891 h 1757108"/>
                  <a:gd name="csX186" fmla="*/ 425717 w 652903"/>
                  <a:gd name="csY186" fmla="*/ 1229055 h 1757108"/>
                  <a:gd name="csX187" fmla="*/ 425717 w 652903"/>
                  <a:gd name="csY187" fmla="*/ 1207564 h 1757108"/>
                  <a:gd name="csX188" fmla="*/ 417531 w 652903"/>
                  <a:gd name="csY188" fmla="*/ 1198354 h 1757108"/>
                  <a:gd name="csX189" fmla="*/ 417531 w 652903"/>
                  <a:gd name="csY189" fmla="*/ 1193237 h 1757108"/>
                  <a:gd name="csX190" fmla="*/ 406274 w 652903"/>
                  <a:gd name="csY190" fmla="*/ 1175840 h 1757108"/>
                  <a:gd name="csX191" fmla="*/ 391947 w 652903"/>
                  <a:gd name="csY191" fmla="*/ 1184027 h 1757108"/>
                  <a:gd name="csX192" fmla="*/ 400133 w 652903"/>
                  <a:gd name="csY192" fmla="*/ 1184027 h 1757108"/>
                  <a:gd name="csX193" fmla="*/ 405250 w 652903"/>
                  <a:gd name="csY193" fmla="*/ 1205517 h 1757108"/>
                  <a:gd name="csX194" fmla="*/ 419577 w 652903"/>
                  <a:gd name="csY194" fmla="*/ 1213704 h 1757108"/>
                  <a:gd name="csX195" fmla="*/ 374549 w 652903"/>
                  <a:gd name="csY195" fmla="*/ 1204494 h 1757108"/>
                  <a:gd name="csX196" fmla="*/ 354082 w 652903"/>
                  <a:gd name="csY196" fmla="*/ 1216774 h 1757108"/>
                  <a:gd name="csX197" fmla="*/ 341802 w 652903"/>
                  <a:gd name="csY197" fmla="*/ 1205517 h 1757108"/>
                  <a:gd name="csX198" fmla="*/ 338732 w 652903"/>
                  <a:gd name="csY198" fmla="*/ 1220868 h 1757108"/>
                  <a:gd name="csX199" fmla="*/ 331569 w 652903"/>
                  <a:gd name="csY199" fmla="*/ 1218821 h 1757108"/>
                  <a:gd name="csX200" fmla="*/ 308031 w 652903"/>
                  <a:gd name="csY200" fmla="*/ 1223938 h 1757108"/>
                  <a:gd name="csX201" fmla="*/ 313148 w 652903"/>
                  <a:gd name="csY201" fmla="*/ 1230078 h 1757108"/>
                  <a:gd name="csX202" fmla="*/ 336685 w 652903"/>
                  <a:gd name="csY202" fmla="*/ 1224961 h 1757108"/>
                  <a:gd name="csX203" fmla="*/ 364316 w 652903"/>
                  <a:gd name="csY203" fmla="*/ 1233148 h 1757108"/>
                  <a:gd name="csX204" fmla="*/ 361246 w 652903"/>
                  <a:gd name="csY204" fmla="*/ 1220868 h 1757108"/>
                  <a:gd name="csX205" fmla="*/ 374549 w 652903"/>
                  <a:gd name="csY205" fmla="*/ 1234171 h 1757108"/>
                  <a:gd name="csX206" fmla="*/ 393993 w 652903"/>
                  <a:gd name="csY206" fmla="*/ 1234171 h 1757108"/>
                  <a:gd name="csX207" fmla="*/ 387853 w 652903"/>
                  <a:gd name="csY207" fmla="*/ 1247475 h 1757108"/>
                  <a:gd name="csX208" fmla="*/ 400133 w 652903"/>
                  <a:gd name="csY208" fmla="*/ 1245428 h 1757108"/>
                  <a:gd name="csX209" fmla="*/ 396040 w 652903"/>
                  <a:gd name="csY209" fmla="*/ 1237242 h 1757108"/>
                  <a:gd name="csX210" fmla="*/ 408320 w 652903"/>
                  <a:gd name="csY210" fmla="*/ 1242358 h 1757108"/>
                  <a:gd name="csX211" fmla="*/ 429811 w 652903"/>
                  <a:gd name="csY211" fmla="*/ 1246452 h 1757108"/>
                  <a:gd name="csX212" fmla="*/ 434928 w 652903"/>
                  <a:gd name="csY212" fmla="*/ 1231101 h 1757108"/>
                  <a:gd name="csX213" fmla="*/ 451301 w 652903"/>
                  <a:gd name="csY213" fmla="*/ 1231101 h 1757108"/>
                  <a:gd name="csX214" fmla="*/ 466652 w 652903"/>
                  <a:gd name="csY214" fmla="*/ 1214728 h 1757108"/>
                  <a:gd name="csX215" fmla="*/ 478932 w 652903"/>
                  <a:gd name="csY215" fmla="*/ 1228031 h 1757108"/>
                  <a:gd name="csX216" fmla="*/ 455395 w 652903"/>
                  <a:gd name="csY216" fmla="*/ 1231101 h 1757108"/>
                  <a:gd name="csX217" fmla="*/ 458465 w 652903"/>
                  <a:gd name="csY217" fmla="*/ 1235195 h 1757108"/>
                  <a:gd name="csX218" fmla="*/ 466652 w 652903"/>
                  <a:gd name="csY218" fmla="*/ 1253615 h 1757108"/>
                  <a:gd name="csX219" fmla="*/ 459488 w 652903"/>
                  <a:gd name="csY219" fmla="*/ 1253615 h 1757108"/>
                  <a:gd name="csX220" fmla="*/ 441068 w 652903"/>
                  <a:gd name="csY220" fmla="*/ 1267942 h 1757108"/>
                  <a:gd name="csX221" fmla="*/ 436974 w 652903"/>
                  <a:gd name="csY221" fmla="*/ 1290456 h 1757108"/>
                  <a:gd name="csX222" fmla="*/ 427764 w 652903"/>
                  <a:gd name="csY222" fmla="*/ 1278176 h 1757108"/>
                  <a:gd name="csX223" fmla="*/ 429811 w 652903"/>
                  <a:gd name="csY223" fmla="*/ 1288410 h 1757108"/>
                  <a:gd name="csX224" fmla="*/ 418554 w 652903"/>
                  <a:gd name="csY224" fmla="*/ 1253615 h 1757108"/>
                  <a:gd name="csX225" fmla="*/ 404227 w 652903"/>
                  <a:gd name="csY225" fmla="*/ 1307853 h 1757108"/>
                  <a:gd name="csX226" fmla="*/ 382737 w 652903"/>
                  <a:gd name="csY226" fmla="*/ 1309900 h 1757108"/>
                  <a:gd name="csX227" fmla="*/ 390923 w 652903"/>
                  <a:gd name="csY227" fmla="*/ 1316040 h 1757108"/>
                  <a:gd name="csX228" fmla="*/ 378643 w 652903"/>
                  <a:gd name="csY228" fmla="*/ 1322180 h 1757108"/>
                  <a:gd name="csX229" fmla="*/ 384783 w 652903"/>
                  <a:gd name="csY229" fmla="*/ 1326274 h 1757108"/>
                  <a:gd name="csX230" fmla="*/ 379666 w 652903"/>
                  <a:gd name="csY230" fmla="*/ 1326274 h 1757108"/>
                  <a:gd name="csX231" fmla="*/ 376596 w 652903"/>
                  <a:gd name="csY231" fmla="*/ 1329344 h 1757108"/>
                  <a:gd name="csX232" fmla="*/ 329522 w 652903"/>
                  <a:gd name="csY232" fmla="*/ 1331391 h 1757108"/>
                  <a:gd name="csX233" fmla="*/ 336685 w 652903"/>
                  <a:gd name="csY233" fmla="*/ 1333437 h 1757108"/>
                  <a:gd name="csX234" fmla="*/ 339755 w 652903"/>
                  <a:gd name="csY234" fmla="*/ 1330367 h 1757108"/>
                  <a:gd name="csX235" fmla="*/ 344872 w 652903"/>
                  <a:gd name="csY235" fmla="*/ 1336507 h 1757108"/>
                  <a:gd name="csX236" fmla="*/ 346919 w 652903"/>
                  <a:gd name="csY236" fmla="*/ 1330367 h 1757108"/>
                  <a:gd name="csX237" fmla="*/ 381713 w 652903"/>
                  <a:gd name="csY237" fmla="*/ 1345718 h 1757108"/>
                  <a:gd name="csX238" fmla="*/ 375573 w 652903"/>
                  <a:gd name="csY238" fmla="*/ 1345718 h 1757108"/>
                  <a:gd name="csX239" fmla="*/ 369433 w 652903"/>
                  <a:gd name="csY239" fmla="*/ 1354928 h 1757108"/>
                  <a:gd name="csX240" fmla="*/ 346919 w 652903"/>
                  <a:gd name="csY240" fmla="*/ 1349811 h 1757108"/>
                  <a:gd name="csX241" fmla="*/ 367386 w 652903"/>
                  <a:gd name="csY241" fmla="*/ 1356975 h 1757108"/>
                  <a:gd name="csX242" fmla="*/ 375573 w 652903"/>
                  <a:gd name="csY242" fmla="*/ 1381535 h 1757108"/>
                  <a:gd name="csX243" fmla="*/ 363292 w 652903"/>
                  <a:gd name="csY243" fmla="*/ 1381535 h 1757108"/>
                  <a:gd name="csX244" fmla="*/ 376596 w 652903"/>
                  <a:gd name="csY244" fmla="*/ 1420423 h 1757108"/>
                  <a:gd name="csX245" fmla="*/ 353059 w 652903"/>
                  <a:gd name="csY245" fmla="*/ 1420423 h 1757108"/>
                  <a:gd name="csX246" fmla="*/ 356129 w 652903"/>
                  <a:gd name="csY246" fmla="*/ 1426563 h 1757108"/>
                  <a:gd name="csX247" fmla="*/ 375573 w 652903"/>
                  <a:gd name="csY247" fmla="*/ 1443960 h 1757108"/>
                  <a:gd name="csX248" fmla="*/ 364316 w 652903"/>
                  <a:gd name="csY248" fmla="*/ 1462381 h 1757108"/>
                  <a:gd name="csX249" fmla="*/ 377620 w 652903"/>
                  <a:gd name="csY249" fmla="*/ 1472614 h 1757108"/>
                  <a:gd name="csX250" fmla="*/ 372503 w 652903"/>
                  <a:gd name="csY250" fmla="*/ 1475684 h 1757108"/>
                  <a:gd name="csX251" fmla="*/ 364316 w 652903"/>
                  <a:gd name="csY251" fmla="*/ 1498198 h 1757108"/>
                  <a:gd name="csX252" fmla="*/ 374549 w 652903"/>
                  <a:gd name="csY252" fmla="*/ 1526852 h 1757108"/>
                  <a:gd name="csX253" fmla="*/ 365339 w 652903"/>
                  <a:gd name="csY253" fmla="*/ 1526852 h 1757108"/>
                  <a:gd name="csX254" fmla="*/ 371479 w 652903"/>
                  <a:gd name="csY254" fmla="*/ 1562670 h 1757108"/>
                  <a:gd name="csX255" fmla="*/ 363292 w 652903"/>
                  <a:gd name="csY255" fmla="*/ 1565740 h 1757108"/>
                  <a:gd name="csX256" fmla="*/ 366363 w 652903"/>
                  <a:gd name="csY256" fmla="*/ 1574950 h 1757108"/>
                  <a:gd name="csX257" fmla="*/ 356129 w 652903"/>
                  <a:gd name="csY257" fmla="*/ 1584160 h 1757108"/>
                  <a:gd name="csX258" fmla="*/ 335662 w 652903"/>
                  <a:gd name="csY258" fmla="*/ 1651702 h 1757108"/>
                  <a:gd name="csX259" fmla="*/ 330545 w 652903"/>
                  <a:gd name="csY259" fmla="*/ 1649655 h 1757108"/>
                  <a:gd name="csX260" fmla="*/ 332592 w 652903"/>
                  <a:gd name="csY260" fmla="*/ 1643515 h 1757108"/>
                  <a:gd name="csX261" fmla="*/ 316218 w 652903"/>
                  <a:gd name="csY261" fmla="*/ 1643515 h 1757108"/>
                  <a:gd name="csX262" fmla="*/ 316218 w 652903"/>
                  <a:gd name="csY262" fmla="*/ 1638398 h 1757108"/>
                  <a:gd name="csX263" fmla="*/ 300868 w 652903"/>
                  <a:gd name="csY263" fmla="*/ 1648632 h 1757108"/>
                  <a:gd name="csX264" fmla="*/ 294728 w 652903"/>
                  <a:gd name="csY264" fmla="*/ 1641469 h 1757108"/>
                  <a:gd name="csX265" fmla="*/ 277330 w 652903"/>
                  <a:gd name="csY265" fmla="*/ 1647609 h 1757108"/>
                  <a:gd name="csX266" fmla="*/ 264027 w 652903"/>
                  <a:gd name="csY266" fmla="*/ 1647609 h 1757108"/>
                  <a:gd name="csX267" fmla="*/ 253793 w 652903"/>
                  <a:gd name="csY267" fmla="*/ 1647609 h 1757108"/>
                  <a:gd name="csX268" fmla="*/ 259933 w 652903"/>
                  <a:gd name="csY268" fmla="*/ 1663982 h 1757108"/>
                  <a:gd name="csX269" fmla="*/ 239466 w 652903"/>
                  <a:gd name="csY269" fmla="*/ 1663982 h 1757108"/>
                  <a:gd name="csX270" fmla="*/ 230256 w 652903"/>
                  <a:gd name="csY270" fmla="*/ 1677286 h 1757108"/>
                  <a:gd name="csX271" fmla="*/ 236396 w 652903"/>
                  <a:gd name="csY271" fmla="*/ 1727431 h 1757108"/>
                  <a:gd name="csX272" fmla="*/ 225139 w 652903"/>
                  <a:gd name="csY272" fmla="*/ 1747898 h 1757108"/>
                  <a:gd name="csX273" fmla="*/ 201602 w 652903"/>
                  <a:gd name="csY273" fmla="*/ 1742781 h 1757108"/>
                  <a:gd name="csX274" fmla="*/ 161691 w 652903"/>
                  <a:gd name="csY274" fmla="*/ 1757108 h 1757108"/>
                  <a:gd name="csX275" fmla="*/ 140200 w 652903"/>
                  <a:gd name="csY275" fmla="*/ 1750968 h 1757108"/>
                  <a:gd name="csX276" fmla="*/ 126897 w 652903"/>
                  <a:gd name="csY276" fmla="*/ 1750968 h 1757108"/>
                  <a:gd name="csX277" fmla="*/ 137130 w 652903"/>
                  <a:gd name="csY277" fmla="*/ 1743805 h 1757108"/>
                  <a:gd name="csX278" fmla="*/ 132013 w 652903"/>
                  <a:gd name="csY278" fmla="*/ 1727431 h 1757108"/>
                  <a:gd name="csX279" fmla="*/ 141224 w 652903"/>
                  <a:gd name="csY279" fmla="*/ 1714127 h 1757108"/>
                  <a:gd name="csX280" fmla="*/ 110523 w 652903"/>
                  <a:gd name="csY280" fmla="*/ 1669099 h 1757108"/>
                  <a:gd name="csX281" fmla="*/ 104383 w 652903"/>
                  <a:gd name="csY281" fmla="*/ 1681380 h 1757108"/>
                  <a:gd name="csX282" fmla="*/ 104383 w 652903"/>
                  <a:gd name="csY282" fmla="*/ 1719244 h 1757108"/>
                  <a:gd name="csX283" fmla="*/ 104383 w 652903"/>
                  <a:gd name="csY283" fmla="*/ 1719244 h 17571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  <a:cxn ang="0">
                    <a:pos x="csX118" y="csY118"/>
                  </a:cxn>
                  <a:cxn ang="0">
                    <a:pos x="csX119" y="csY119"/>
                  </a:cxn>
                  <a:cxn ang="0">
                    <a:pos x="csX120" y="csY120"/>
                  </a:cxn>
                  <a:cxn ang="0">
                    <a:pos x="csX121" y="csY121"/>
                  </a:cxn>
                  <a:cxn ang="0">
                    <a:pos x="csX122" y="csY122"/>
                  </a:cxn>
                  <a:cxn ang="0">
                    <a:pos x="csX123" y="csY123"/>
                  </a:cxn>
                  <a:cxn ang="0">
                    <a:pos x="csX124" y="csY124"/>
                  </a:cxn>
                  <a:cxn ang="0">
                    <a:pos x="csX125" y="csY125"/>
                  </a:cxn>
                  <a:cxn ang="0">
                    <a:pos x="csX126" y="csY126"/>
                  </a:cxn>
                  <a:cxn ang="0">
                    <a:pos x="csX127" y="csY127"/>
                  </a:cxn>
                  <a:cxn ang="0">
                    <a:pos x="csX128" y="csY128"/>
                  </a:cxn>
                  <a:cxn ang="0">
                    <a:pos x="csX129" y="csY129"/>
                  </a:cxn>
                  <a:cxn ang="0">
                    <a:pos x="csX130" y="csY130"/>
                  </a:cxn>
                  <a:cxn ang="0">
                    <a:pos x="csX131" y="csY131"/>
                  </a:cxn>
                  <a:cxn ang="0">
                    <a:pos x="csX132" y="csY132"/>
                  </a:cxn>
                  <a:cxn ang="0">
                    <a:pos x="csX133" y="csY133"/>
                  </a:cxn>
                  <a:cxn ang="0">
                    <a:pos x="csX134" y="csY134"/>
                  </a:cxn>
                  <a:cxn ang="0">
                    <a:pos x="csX135" y="csY135"/>
                  </a:cxn>
                  <a:cxn ang="0">
                    <a:pos x="csX136" y="csY136"/>
                  </a:cxn>
                  <a:cxn ang="0">
                    <a:pos x="csX137" y="csY137"/>
                  </a:cxn>
                  <a:cxn ang="0">
                    <a:pos x="csX138" y="csY138"/>
                  </a:cxn>
                  <a:cxn ang="0">
                    <a:pos x="csX139" y="csY139"/>
                  </a:cxn>
                  <a:cxn ang="0">
                    <a:pos x="csX140" y="csY140"/>
                  </a:cxn>
                  <a:cxn ang="0">
                    <a:pos x="csX141" y="csY141"/>
                  </a:cxn>
                  <a:cxn ang="0">
                    <a:pos x="csX142" y="csY142"/>
                  </a:cxn>
                  <a:cxn ang="0">
                    <a:pos x="csX143" y="csY143"/>
                  </a:cxn>
                  <a:cxn ang="0">
                    <a:pos x="csX144" y="csY144"/>
                  </a:cxn>
                  <a:cxn ang="0">
                    <a:pos x="csX145" y="csY145"/>
                  </a:cxn>
                  <a:cxn ang="0">
                    <a:pos x="csX146" y="csY146"/>
                  </a:cxn>
                  <a:cxn ang="0">
                    <a:pos x="csX147" y="csY147"/>
                  </a:cxn>
                  <a:cxn ang="0">
                    <a:pos x="csX148" y="csY148"/>
                  </a:cxn>
                  <a:cxn ang="0">
                    <a:pos x="csX149" y="csY149"/>
                  </a:cxn>
                  <a:cxn ang="0">
                    <a:pos x="csX150" y="csY150"/>
                  </a:cxn>
                  <a:cxn ang="0">
                    <a:pos x="csX151" y="csY151"/>
                  </a:cxn>
                  <a:cxn ang="0">
                    <a:pos x="csX152" y="csY152"/>
                  </a:cxn>
                  <a:cxn ang="0">
                    <a:pos x="csX153" y="csY153"/>
                  </a:cxn>
                  <a:cxn ang="0">
                    <a:pos x="csX154" y="csY154"/>
                  </a:cxn>
                  <a:cxn ang="0">
                    <a:pos x="csX155" y="csY155"/>
                  </a:cxn>
                  <a:cxn ang="0">
                    <a:pos x="csX156" y="csY156"/>
                  </a:cxn>
                  <a:cxn ang="0">
                    <a:pos x="csX157" y="csY157"/>
                  </a:cxn>
                  <a:cxn ang="0">
                    <a:pos x="csX158" y="csY158"/>
                  </a:cxn>
                  <a:cxn ang="0">
                    <a:pos x="csX159" y="csY159"/>
                  </a:cxn>
                  <a:cxn ang="0">
                    <a:pos x="csX160" y="csY160"/>
                  </a:cxn>
                  <a:cxn ang="0">
                    <a:pos x="csX161" y="csY161"/>
                  </a:cxn>
                  <a:cxn ang="0">
                    <a:pos x="csX162" y="csY162"/>
                  </a:cxn>
                  <a:cxn ang="0">
                    <a:pos x="csX163" y="csY163"/>
                  </a:cxn>
                  <a:cxn ang="0">
                    <a:pos x="csX164" y="csY164"/>
                  </a:cxn>
                  <a:cxn ang="0">
                    <a:pos x="csX165" y="csY165"/>
                  </a:cxn>
                  <a:cxn ang="0">
                    <a:pos x="csX166" y="csY166"/>
                  </a:cxn>
                  <a:cxn ang="0">
                    <a:pos x="csX167" y="csY167"/>
                  </a:cxn>
                  <a:cxn ang="0">
                    <a:pos x="csX168" y="csY168"/>
                  </a:cxn>
                  <a:cxn ang="0">
                    <a:pos x="csX169" y="csY169"/>
                  </a:cxn>
                  <a:cxn ang="0">
                    <a:pos x="csX170" y="csY170"/>
                  </a:cxn>
                  <a:cxn ang="0">
                    <a:pos x="csX171" y="csY171"/>
                  </a:cxn>
                  <a:cxn ang="0">
                    <a:pos x="csX172" y="csY172"/>
                  </a:cxn>
                  <a:cxn ang="0">
                    <a:pos x="csX173" y="csY173"/>
                  </a:cxn>
                  <a:cxn ang="0">
                    <a:pos x="csX174" y="csY174"/>
                  </a:cxn>
                  <a:cxn ang="0">
                    <a:pos x="csX175" y="csY175"/>
                  </a:cxn>
                  <a:cxn ang="0">
                    <a:pos x="csX176" y="csY176"/>
                  </a:cxn>
                  <a:cxn ang="0">
                    <a:pos x="csX177" y="csY177"/>
                  </a:cxn>
                  <a:cxn ang="0">
                    <a:pos x="csX178" y="csY178"/>
                  </a:cxn>
                  <a:cxn ang="0">
                    <a:pos x="csX179" y="csY179"/>
                  </a:cxn>
                  <a:cxn ang="0">
                    <a:pos x="csX180" y="csY180"/>
                  </a:cxn>
                  <a:cxn ang="0">
                    <a:pos x="csX181" y="csY181"/>
                  </a:cxn>
                  <a:cxn ang="0">
                    <a:pos x="csX182" y="csY182"/>
                  </a:cxn>
                  <a:cxn ang="0">
                    <a:pos x="csX183" y="csY183"/>
                  </a:cxn>
                  <a:cxn ang="0">
                    <a:pos x="csX184" y="csY184"/>
                  </a:cxn>
                  <a:cxn ang="0">
                    <a:pos x="csX185" y="csY185"/>
                  </a:cxn>
                  <a:cxn ang="0">
                    <a:pos x="csX186" y="csY186"/>
                  </a:cxn>
                  <a:cxn ang="0">
                    <a:pos x="csX187" y="csY187"/>
                  </a:cxn>
                  <a:cxn ang="0">
                    <a:pos x="csX188" y="csY188"/>
                  </a:cxn>
                  <a:cxn ang="0">
                    <a:pos x="csX189" y="csY189"/>
                  </a:cxn>
                  <a:cxn ang="0">
                    <a:pos x="csX190" y="csY190"/>
                  </a:cxn>
                  <a:cxn ang="0">
                    <a:pos x="csX191" y="csY191"/>
                  </a:cxn>
                  <a:cxn ang="0">
                    <a:pos x="csX192" y="csY192"/>
                  </a:cxn>
                  <a:cxn ang="0">
                    <a:pos x="csX193" y="csY193"/>
                  </a:cxn>
                  <a:cxn ang="0">
                    <a:pos x="csX194" y="csY194"/>
                  </a:cxn>
                  <a:cxn ang="0">
                    <a:pos x="csX195" y="csY195"/>
                  </a:cxn>
                  <a:cxn ang="0">
                    <a:pos x="csX196" y="csY196"/>
                  </a:cxn>
                  <a:cxn ang="0">
                    <a:pos x="csX197" y="csY197"/>
                  </a:cxn>
                  <a:cxn ang="0">
                    <a:pos x="csX198" y="csY198"/>
                  </a:cxn>
                  <a:cxn ang="0">
                    <a:pos x="csX199" y="csY199"/>
                  </a:cxn>
                  <a:cxn ang="0">
                    <a:pos x="csX200" y="csY200"/>
                  </a:cxn>
                  <a:cxn ang="0">
                    <a:pos x="csX201" y="csY201"/>
                  </a:cxn>
                  <a:cxn ang="0">
                    <a:pos x="csX202" y="csY202"/>
                  </a:cxn>
                  <a:cxn ang="0">
                    <a:pos x="csX203" y="csY203"/>
                  </a:cxn>
                  <a:cxn ang="0">
                    <a:pos x="csX204" y="csY204"/>
                  </a:cxn>
                  <a:cxn ang="0">
                    <a:pos x="csX205" y="csY205"/>
                  </a:cxn>
                  <a:cxn ang="0">
                    <a:pos x="csX206" y="csY206"/>
                  </a:cxn>
                  <a:cxn ang="0">
                    <a:pos x="csX207" y="csY207"/>
                  </a:cxn>
                  <a:cxn ang="0">
                    <a:pos x="csX208" y="csY208"/>
                  </a:cxn>
                  <a:cxn ang="0">
                    <a:pos x="csX209" y="csY209"/>
                  </a:cxn>
                  <a:cxn ang="0">
                    <a:pos x="csX210" y="csY210"/>
                  </a:cxn>
                  <a:cxn ang="0">
                    <a:pos x="csX211" y="csY211"/>
                  </a:cxn>
                  <a:cxn ang="0">
                    <a:pos x="csX212" y="csY212"/>
                  </a:cxn>
                  <a:cxn ang="0">
                    <a:pos x="csX213" y="csY213"/>
                  </a:cxn>
                  <a:cxn ang="0">
                    <a:pos x="csX214" y="csY214"/>
                  </a:cxn>
                  <a:cxn ang="0">
                    <a:pos x="csX215" y="csY215"/>
                  </a:cxn>
                  <a:cxn ang="0">
                    <a:pos x="csX216" y="csY216"/>
                  </a:cxn>
                  <a:cxn ang="0">
                    <a:pos x="csX217" y="csY217"/>
                  </a:cxn>
                  <a:cxn ang="0">
                    <a:pos x="csX218" y="csY218"/>
                  </a:cxn>
                  <a:cxn ang="0">
                    <a:pos x="csX219" y="csY219"/>
                  </a:cxn>
                  <a:cxn ang="0">
                    <a:pos x="csX220" y="csY220"/>
                  </a:cxn>
                  <a:cxn ang="0">
                    <a:pos x="csX221" y="csY221"/>
                  </a:cxn>
                  <a:cxn ang="0">
                    <a:pos x="csX222" y="csY222"/>
                  </a:cxn>
                  <a:cxn ang="0">
                    <a:pos x="csX223" y="csY223"/>
                  </a:cxn>
                  <a:cxn ang="0">
                    <a:pos x="csX224" y="csY224"/>
                  </a:cxn>
                  <a:cxn ang="0">
                    <a:pos x="csX225" y="csY225"/>
                  </a:cxn>
                  <a:cxn ang="0">
                    <a:pos x="csX226" y="csY226"/>
                  </a:cxn>
                  <a:cxn ang="0">
                    <a:pos x="csX227" y="csY227"/>
                  </a:cxn>
                  <a:cxn ang="0">
                    <a:pos x="csX228" y="csY228"/>
                  </a:cxn>
                  <a:cxn ang="0">
                    <a:pos x="csX229" y="csY229"/>
                  </a:cxn>
                  <a:cxn ang="0">
                    <a:pos x="csX230" y="csY230"/>
                  </a:cxn>
                  <a:cxn ang="0">
                    <a:pos x="csX231" y="csY231"/>
                  </a:cxn>
                  <a:cxn ang="0">
                    <a:pos x="csX232" y="csY232"/>
                  </a:cxn>
                  <a:cxn ang="0">
                    <a:pos x="csX233" y="csY233"/>
                  </a:cxn>
                  <a:cxn ang="0">
                    <a:pos x="csX234" y="csY234"/>
                  </a:cxn>
                  <a:cxn ang="0">
                    <a:pos x="csX235" y="csY235"/>
                  </a:cxn>
                  <a:cxn ang="0">
                    <a:pos x="csX236" y="csY236"/>
                  </a:cxn>
                  <a:cxn ang="0">
                    <a:pos x="csX237" y="csY237"/>
                  </a:cxn>
                  <a:cxn ang="0">
                    <a:pos x="csX238" y="csY238"/>
                  </a:cxn>
                  <a:cxn ang="0">
                    <a:pos x="csX239" y="csY239"/>
                  </a:cxn>
                  <a:cxn ang="0">
                    <a:pos x="csX240" y="csY240"/>
                  </a:cxn>
                  <a:cxn ang="0">
                    <a:pos x="csX241" y="csY241"/>
                  </a:cxn>
                  <a:cxn ang="0">
                    <a:pos x="csX242" y="csY242"/>
                  </a:cxn>
                  <a:cxn ang="0">
                    <a:pos x="csX243" y="csY243"/>
                  </a:cxn>
                  <a:cxn ang="0">
                    <a:pos x="csX244" y="csY244"/>
                  </a:cxn>
                  <a:cxn ang="0">
                    <a:pos x="csX245" y="csY245"/>
                  </a:cxn>
                  <a:cxn ang="0">
                    <a:pos x="csX246" y="csY246"/>
                  </a:cxn>
                  <a:cxn ang="0">
                    <a:pos x="csX247" y="csY247"/>
                  </a:cxn>
                  <a:cxn ang="0">
                    <a:pos x="csX248" y="csY248"/>
                  </a:cxn>
                  <a:cxn ang="0">
                    <a:pos x="csX249" y="csY249"/>
                  </a:cxn>
                  <a:cxn ang="0">
                    <a:pos x="csX250" y="csY250"/>
                  </a:cxn>
                  <a:cxn ang="0">
                    <a:pos x="csX251" y="csY251"/>
                  </a:cxn>
                  <a:cxn ang="0">
                    <a:pos x="csX252" y="csY252"/>
                  </a:cxn>
                  <a:cxn ang="0">
                    <a:pos x="csX253" y="csY253"/>
                  </a:cxn>
                  <a:cxn ang="0">
                    <a:pos x="csX254" y="csY254"/>
                  </a:cxn>
                  <a:cxn ang="0">
                    <a:pos x="csX255" y="csY255"/>
                  </a:cxn>
                  <a:cxn ang="0">
                    <a:pos x="csX256" y="csY256"/>
                  </a:cxn>
                  <a:cxn ang="0">
                    <a:pos x="csX257" y="csY257"/>
                  </a:cxn>
                  <a:cxn ang="0">
                    <a:pos x="csX258" y="csY258"/>
                  </a:cxn>
                  <a:cxn ang="0">
                    <a:pos x="csX259" y="csY259"/>
                  </a:cxn>
                  <a:cxn ang="0">
                    <a:pos x="csX260" y="csY260"/>
                  </a:cxn>
                  <a:cxn ang="0">
                    <a:pos x="csX261" y="csY261"/>
                  </a:cxn>
                  <a:cxn ang="0">
                    <a:pos x="csX262" y="csY262"/>
                  </a:cxn>
                  <a:cxn ang="0">
                    <a:pos x="csX263" y="csY263"/>
                  </a:cxn>
                  <a:cxn ang="0">
                    <a:pos x="csX264" y="csY264"/>
                  </a:cxn>
                  <a:cxn ang="0">
                    <a:pos x="csX265" y="csY265"/>
                  </a:cxn>
                  <a:cxn ang="0">
                    <a:pos x="csX266" y="csY266"/>
                  </a:cxn>
                  <a:cxn ang="0">
                    <a:pos x="csX267" y="csY267"/>
                  </a:cxn>
                  <a:cxn ang="0">
                    <a:pos x="csX268" y="csY268"/>
                  </a:cxn>
                  <a:cxn ang="0">
                    <a:pos x="csX269" y="csY269"/>
                  </a:cxn>
                  <a:cxn ang="0">
                    <a:pos x="csX270" y="csY270"/>
                  </a:cxn>
                  <a:cxn ang="0">
                    <a:pos x="csX271" y="csY271"/>
                  </a:cxn>
                  <a:cxn ang="0">
                    <a:pos x="csX272" y="csY272"/>
                  </a:cxn>
                  <a:cxn ang="0">
                    <a:pos x="csX273" y="csY273"/>
                  </a:cxn>
                  <a:cxn ang="0">
                    <a:pos x="csX274" y="csY274"/>
                  </a:cxn>
                  <a:cxn ang="0">
                    <a:pos x="csX275" y="csY275"/>
                  </a:cxn>
                  <a:cxn ang="0">
                    <a:pos x="csX276" y="csY276"/>
                  </a:cxn>
                  <a:cxn ang="0">
                    <a:pos x="csX277" y="csY277"/>
                  </a:cxn>
                  <a:cxn ang="0">
                    <a:pos x="csX278" y="csY278"/>
                  </a:cxn>
                  <a:cxn ang="0">
                    <a:pos x="csX279" y="csY279"/>
                  </a:cxn>
                  <a:cxn ang="0">
                    <a:pos x="csX280" y="csY280"/>
                  </a:cxn>
                  <a:cxn ang="0">
                    <a:pos x="csX281" y="csY281"/>
                  </a:cxn>
                  <a:cxn ang="0">
                    <a:pos x="csX282" y="csY282"/>
                  </a:cxn>
                  <a:cxn ang="0">
                    <a:pos x="csX283" y="csY283"/>
                  </a:cxn>
                </a:cxnLst>
                <a:rect l="l" t="t" r="r" b="b"/>
                <a:pathLst>
                  <a:path w="652903" h="1757108">
                    <a:moveTo>
                      <a:pt x="105406" y="1723337"/>
                    </a:moveTo>
                    <a:cubicBezTo>
                      <a:pt x="118710" y="1707987"/>
                      <a:pt x="103359" y="1709010"/>
                      <a:pt x="102336" y="1689566"/>
                    </a:cubicBezTo>
                    <a:cubicBezTo>
                      <a:pt x="102336" y="1683426"/>
                      <a:pt x="108476" y="1680356"/>
                      <a:pt x="109499" y="1674216"/>
                    </a:cubicBezTo>
                    <a:cubicBezTo>
                      <a:pt x="109499" y="1672169"/>
                      <a:pt x="105406" y="1670123"/>
                      <a:pt x="104383" y="1668076"/>
                    </a:cubicBezTo>
                    <a:cubicBezTo>
                      <a:pt x="92102" y="1666029"/>
                      <a:pt x="75729" y="1661936"/>
                      <a:pt x="65495" y="1670123"/>
                    </a:cubicBezTo>
                    <a:cubicBezTo>
                      <a:pt x="75729" y="1656819"/>
                      <a:pt x="94149" y="1660912"/>
                      <a:pt x="108476" y="1662959"/>
                    </a:cubicBezTo>
                    <a:cubicBezTo>
                      <a:pt x="100289" y="1650679"/>
                      <a:pt x="96196" y="1640445"/>
                      <a:pt x="98242" y="1639422"/>
                    </a:cubicBezTo>
                    <a:cubicBezTo>
                      <a:pt x="102336" y="1631235"/>
                      <a:pt x="115640" y="1649655"/>
                      <a:pt x="123826" y="1646585"/>
                    </a:cubicBezTo>
                    <a:cubicBezTo>
                      <a:pt x="132013" y="1643515"/>
                      <a:pt x="104383" y="1632258"/>
                      <a:pt x="108476" y="1624071"/>
                    </a:cubicBezTo>
                    <a:cubicBezTo>
                      <a:pt x="111546" y="1616908"/>
                      <a:pt x="124850" y="1624071"/>
                      <a:pt x="127920" y="1618955"/>
                    </a:cubicBezTo>
                    <a:cubicBezTo>
                      <a:pt x="133037" y="1611791"/>
                      <a:pt x="129967" y="1602581"/>
                      <a:pt x="125873" y="1595417"/>
                    </a:cubicBezTo>
                    <a:cubicBezTo>
                      <a:pt x="123826" y="1591324"/>
                      <a:pt x="117686" y="1595417"/>
                      <a:pt x="114616" y="1593371"/>
                    </a:cubicBezTo>
                    <a:cubicBezTo>
                      <a:pt x="106429" y="1590301"/>
                      <a:pt x="108476" y="1576997"/>
                      <a:pt x="103359" y="1569833"/>
                    </a:cubicBezTo>
                    <a:cubicBezTo>
                      <a:pt x="99266" y="1564717"/>
                      <a:pt x="92102" y="1564717"/>
                      <a:pt x="88009" y="1560623"/>
                    </a:cubicBezTo>
                    <a:cubicBezTo>
                      <a:pt x="85962" y="1556530"/>
                      <a:pt x="88009" y="1552436"/>
                      <a:pt x="88009" y="1548343"/>
                    </a:cubicBezTo>
                    <a:cubicBezTo>
                      <a:pt x="85962" y="1543226"/>
                      <a:pt x="74705" y="1527876"/>
                      <a:pt x="74705" y="1526852"/>
                    </a:cubicBezTo>
                    <a:cubicBezTo>
                      <a:pt x="74705" y="1524806"/>
                      <a:pt x="78799" y="1523782"/>
                      <a:pt x="77775" y="1522759"/>
                    </a:cubicBezTo>
                    <a:cubicBezTo>
                      <a:pt x="77775" y="1520712"/>
                      <a:pt x="72658" y="1522759"/>
                      <a:pt x="70612" y="1520712"/>
                    </a:cubicBezTo>
                    <a:cubicBezTo>
                      <a:pt x="65495" y="1516619"/>
                      <a:pt x="62425" y="1511502"/>
                      <a:pt x="59355" y="1506385"/>
                    </a:cubicBezTo>
                    <a:cubicBezTo>
                      <a:pt x="54238" y="1498198"/>
                      <a:pt x="59355" y="1474661"/>
                      <a:pt x="53215" y="1464427"/>
                    </a:cubicBezTo>
                    <a:cubicBezTo>
                      <a:pt x="51168" y="1461357"/>
                      <a:pt x="45028" y="1464427"/>
                      <a:pt x="41958" y="1462381"/>
                    </a:cubicBezTo>
                    <a:cubicBezTo>
                      <a:pt x="38888" y="1458287"/>
                      <a:pt x="39911" y="1452147"/>
                      <a:pt x="39911" y="1446007"/>
                    </a:cubicBezTo>
                    <a:cubicBezTo>
                      <a:pt x="37864" y="1431680"/>
                      <a:pt x="64472" y="1397909"/>
                      <a:pt x="52191" y="1382559"/>
                    </a:cubicBezTo>
                    <a:cubicBezTo>
                      <a:pt x="34794" y="1360045"/>
                      <a:pt x="44004" y="1420423"/>
                      <a:pt x="8187" y="1382559"/>
                    </a:cubicBezTo>
                    <a:cubicBezTo>
                      <a:pt x="2047" y="1376418"/>
                      <a:pt x="12280" y="1359021"/>
                      <a:pt x="12280" y="1352881"/>
                    </a:cubicBezTo>
                    <a:cubicBezTo>
                      <a:pt x="12280" y="1341624"/>
                      <a:pt x="0" y="1298643"/>
                      <a:pt x="0" y="1298643"/>
                    </a:cubicBezTo>
                    <a:cubicBezTo>
                      <a:pt x="4093" y="1293526"/>
                      <a:pt x="13304" y="1302737"/>
                      <a:pt x="19444" y="1301713"/>
                    </a:cubicBezTo>
                    <a:cubicBezTo>
                      <a:pt x="22514" y="1310923"/>
                      <a:pt x="26607" y="1321157"/>
                      <a:pt x="34794" y="1308877"/>
                    </a:cubicBezTo>
                    <a:cubicBezTo>
                      <a:pt x="56285" y="1279199"/>
                      <a:pt x="28654" y="1240312"/>
                      <a:pt x="34794" y="1223938"/>
                    </a:cubicBezTo>
                    <a:cubicBezTo>
                      <a:pt x="36841" y="1216774"/>
                      <a:pt x="46051" y="1215751"/>
                      <a:pt x="49121" y="1210634"/>
                    </a:cubicBezTo>
                    <a:cubicBezTo>
                      <a:pt x="51168" y="1206541"/>
                      <a:pt x="49121" y="1202447"/>
                      <a:pt x="47074" y="1198354"/>
                    </a:cubicBezTo>
                    <a:cubicBezTo>
                      <a:pt x="47074" y="1195284"/>
                      <a:pt x="41958" y="1194260"/>
                      <a:pt x="42981" y="1192214"/>
                    </a:cubicBezTo>
                    <a:cubicBezTo>
                      <a:pt x="45028" y="1185050"/>
                      <a:pt x="75729" y="1184027"/>
                      <a:pt x="83915" y="1161513"/>
                    </a:cubicBezTo>
                    <a:lnTo>
                      <a:pt x="83915" y="1133882"/>
                    </a:lnTo>
                    <a:cubicBezTo>
                      <a:pt x="93126" y="1079644"/>
                      <a:pt x="68565" y="1089878"/>
                      <a:pt x="63448" y="1048943"/>
                    </a:cubicBezTo>
                    <a:cubicBezTo>
                      <a:pt x="63448" y="1039733"/>
                      <a:pt x="81869" y="1043827"/>
                      <a:pt x="89032" y="1037686"/>
                    </a:cubicBezTo>
                    <a:lnTo>
                      <a:pt x="99266" y="998799"/>
                    </a:lnTo>
                    <a:cubicBezTo>
                      <a:pt x="95172" y="975262"/>
                      <a:pt x="59355" y="976285"/>
                      <a:pt x="53215" y="954794"/>
                    </a:cubicBezTo>
                    <a:cubicBezTo>
                      <a:pt x="48098" y="934327"/>
                      <a:pt x="63448" y="907720"/>
                      <a:pt x="61402" y="886229"/>
                    </a:cubicBezTo>
                    <a:cubicBezTo>
                      <a:pt x="59355" y="871902"/>
                      <a:pt x="44004" y="859622"/>
                      <a:pt x="42981" y="845295"/>
                    </a:cubicBezTo>
                    <a:cubicBezTo>
                      <a:pt x="42981" y="839155"/>
                      <a:pt x="47074" y="833015"/>
                      <a:pt x="47074" y="826874"/>
                    </a:cubicBezTo>
                    <a:cubicBezTo>
                      <a:pt x="47074" y="819711"/>
                      <a:pt x="41958" y="814594"/>
                      <a:pt x="42981" y="807431"/>
                    </a:cubicBezTo>
                    <a:cubicBezTo>
                      <a:pt x="42981" y="801290"/>
                      <a:pt x="50145" y="798220"/>
                      <a:pt x="50145" y="792080"/>
                    </a:cubicBezTo>
                    <a:cubicBezTo>
                      <a:pt x="50145" y="676441"/>
                      <a:pt x="35818" y="877019"/>
                      <a:pt x="35818" y="761379"/>
                    </a:cubicBezTo>
                    <a:cubicBezTo>
                      <a:pt x="35818" y="645740"/>
                      <a:pt x="49121" y="743982"/>
                      <a:pt x="50145" y="733749"/>
                    </a:cubicBezTo>
                    <a:cubicBezTo>
                      <a:pt x="50145" y="729655"/>
                      <a:pt x="45028" y="725562"/>
                      <a:pt x="46051" y="721468"/>
                    </a:cubicBezTo>
                    <a:cubicBezTo>
                      <a:pt x="49121" y="706118"/>
                      <a:pt x="69588" y="673371"/>
                      <a:pt x="82892" y="666207"/>
                    </a:cubicBezTo>
                    <a:cubicBezTo>
                      <a:pt x="121780" y="641646"/>
                      <a:pt x="148387" y="686674"/>
                      <a:pt x="154527" y="641646"/>
                    </a:cubicBezTo>
                    <a:cubicBezTo>
                      <a:pt x="161691" y="594572"/>
                      <a:pt x="120756" y="603782"/>
                      <a:pt x="126897" y="587408"/>
                    </a:cubicBezTo>
                    <a:cubicBezTo>
                      <a:pt x="135083" y="560801"/>
                      <a:pt x="149410" y="533170"/>
                      <a:pt x="157597" y="507586"/>
                    </a:cubicBezTo>
                    <a:cubicBezTo>
                      <a:pt x="157597" y="503493"/>
                      <a:pt x="163738" y="502469"/>
                      <a:pt x="164761" y="499399"/>
                    </a:cubicBezTo>
                    <a:lnTo>
                      <a:pt x="161691" y="463582"/>
                    </a:lnTo>
                    <a:cubicBezTo>
                      <a:pt x="161691" y="463582"/>
                      <a:pt x="166808" y="433904"/>
                      <a:pt x="166808" y="433904"/>
                    </a:cubicBezTo>
                    <a:lnTo>
                      <a:pt x="157597" y="396040"/>
                    </a:lnTo>
                    <a:cubicBezTo>
                      <a:pt x="161691" y="387853"/>
                      <a:pt x="177041" y="396040"/>
                      <a:pt x="184205" y="391947"/>
                    </a:cubicBezTo>
                    <a:lnTo>
                      <a:pt x="205695" y="373526"/>
                    </a:lnTo>
                    <a:cubicBezTo>
                      <a:pt x="208765" y="365339"/>
                      <a:pt x="196485" y="357152"/>
                      <a:pt x="197508" y="348965"/>
                    </a:cubicBezTo>
                    <a:cubicBezTo>
                      <a:pt x="203648" y="331568"/>
                      <a:pt x="235373" y="294728"/>
                      <a:pt x="240489" y="278354"/>
                    </a:cubicBezTo>
                    <a:cubicBezTo>
                      <a:pt x="250723" y="252770"/>
                      <a:pt x="226162" y="250723"/>
                      <a:pt x="222069" y="229232"/>
                    </a:cubicBezTo>
                    <a:cubicBezTo>
                      <a:pt x="218999" y="211835"/>
                      <a:pt x="230256" y="222069"/>
                      <a:pt x="235373" y="215929"/>
                    </a:cubicBezTo>
                    <a:cubicBezTo>
                      <a:pt x="243560" y="206719"/>
                      <a:pt x="243560" y="192392"/>
                      <a:pt x="244583" y="182158"/>
                    </a:cubicBezTo>
                    <a:cubicBezTo>
                      <a:pt x="244583" y="173971"/>
                      <a:pt x="264027" y="141224"/>
                      <a:pt x="269144" y="141224"/>
                    </a:cubicBezTo>
                    <a:lnTo>
                      <a:pt x="299844" y="154527"/>
                    </a:lnTo>
                    <a:cubicBezTo>
                      <a:pt x="319288" y="146340"/>
                      <a:pt x="294728" y="92102"/>
                      <a:pt x="299844" y="84939"/>
                    </a:cubicBezTo>
                    <a:cubicBezTo>
                      <a:pt x="313148" y="67542"/>
                      <a:pt x="379666" y="100289"/>
                      <a:pt x="387853" y="94149"/>
                    </a:cubicBezTo>
                    <a:cubicBezTo>
                      <a:pt x="419577" y="73682"/>
                      <a:pt x="385806" y="75729"/>
                      <a:pt x="384783" y="67542"/>
                    </a:cubicBezTo>
                    <a:cubicBezTo>
                      <a:pt x="381713" y="56285"/>
                      <a:pt x="398087" y="47075"/>
                      <a:pt x="398087" y="35818"/>
                    </a:cubicBezTo>
                    <a:cubicBezTo>
                      <a:pt x="398087" y="24561"/>
                      <a:pt x="396040" y="22514"/>
                      <a:pt x="392970" y="16374"/>
                    </a:cubicBezTo>
                    <a:cubicBezTo>
                      <a:pt x="389900" y="11257"/>
                      <a:pt x="377620" y="8187"/>
                      <a:pt x="380690" y="4093"/>
                    </a:cubicBezTo>
                    <a:cubicBezTo>
                      <a:pt x="384783" y="-3070"/>
                      <a:pt x="395017" y="2047"/>
                      <a:pt x="403204" y="0"/>
                    </a:cubicBezTo>
                    <a:lnTo>
                      <a:pt x="405250" y="0"/>
                    </a:lnTo>
                    <a:cubicBezTo>
                      <a:pt x="408320" y="2047"/>
                      <a:pt x="413437" y="2047"/>
                      <a:pt x="416507" y="5117"/>
                    </a:cubicBezTo>
                    <a:cubicBezTo>
                      <a:pt x="427764" y="13304"/>
                      <a:pt x="412414" y="12280"/>
                      <a:pt x="420601" y="16374"/>
                    </a:cubicBezTo>
                    <a:cubicBezTo>
                      <a:pt x="436974" y="28654"/>
                      <a:pt x="464605" y="52191"/>
                      <a:pt x="482002" y="59355"/>
                    </a:cubicBezTo>
                    <a:cubicBezTo>
                      <a:pt x="502469" y="67542"/>
                      <a:pt x="518843" y="59355"/>
                      <a:pt x="536240" y="78799"/>
                    </a:cubicBezTo>
                    <a:cubicBezTo>
                      <a:pt x="540334" y="81869"/>
                      <a:pt x="536240" y="90056"/>
                      <a:pt x="541357" y="92102"/>
                    </a:cubicBezTo>
                    <a:cubicBezTo>
                      <a:pt x="544427" y="92102"/>
                      <a:pt x="546474" y="88009"/>
                      <a:pt x="548521" y="89032"/>
                    </a:cubicBezTo>
                    <a:cubicBezTo>
                      <a:pt x="556708" y="92102"/>
                      <a:pt x="558754" y="101313"/>
                      <a:pt x="564894" y="107453"/>
                    </a:cubicBezTo>
                    <a:cubicBezTo>
                      <a:pt x="571035" y="113593"/>
                      <a:pt x="573081" y="109499"/>
                      <a:pt x="572058" y="112570"/>
                    </a:cubicBezTo>
                    <a:cubicBezTo>
                      <a:pt x="561824" y="133037"/>
                      <a:pt x="572058" y="134060"/>
                      <a:pt x="576151" y="156574"/>
                    </a:cubicBezTo>
                    <a:cubicBezTo>
                      <a:pt x="576151" y="160667"/>
                      <a:pt x="573081" y="164761"/>
                      <a:pt x="573081" y="167831"/>
                    </a:cubicBezTo>
                    <a:cubicBezTo>
                      <a:pt x="571035" y="179088"/>
                      <a:pt x="585362" y="170901"/>
                      <a:pt x="590478" y="174994"/>
                    </a:cubicBezTo>
                    <a:cubicBezTo>
                      <a:pt x="602759" y="184205"/>
                      <a:pt x="582292" y="198532"/>
                      <a:pt x="588431" y="207742"/>
                    </a:cubicBezTo>
                    <a:cubicBezTo>
                      <a:pt x="594572" y="221046"/>
                      <a:pt x="617086" y="233326"/>
                      <a:pt x="619132" y="248676"/>
                    </a:cubicBezTo>
                    <a:cubicBezTo>
                      <a:pt x="619132" y="259933"/>
                      <a:pt x="610946" y="296774"/>
                      <a:pt x="611969" y="301891"/>
                    </a:cubicBezTo>
                    <a:cubicBezTo>
                      <a:pt x="620156" y="332592"/>
                      <a:pt x="641646" y="342825"/>
                      <a:pt x="652903" y="368409"/>
                    </a:cubicBezTo>
                    <a:cubicBezTo>
                      <a:pt x="649833" y="372503"/>
                      <a:pt x="646763" y="376596"/>
                      <a:pt x="643693" y="378643"/>
                    </a:cubicBezTo>
                    <a:cubicBezTo>
                      <a:pt x="639599" y="380690"/>
                      <a:pt x="636530" y="370456"/>
                      <a:pt x="632436" y="371480"/>
                    </a:cubicBezTo>
                    <a:cubicBezTo>
                      <a:pt x="630389" y="371480"/>
                      <a:pt x="629366" y="377620"/>
                      <a:pt x="627319" y="377620"/>
                    </a:cubicBezTo>
                    <a:cubicBezTo>
                      <a:pt x="619132" y="377620"/>
                      <a:pt x="610946" y="371480"/>
                      <a:pt x="603782" y="375573"/>
                    </a:cubicBezTo>
                    <a:cubicBezTo>
                      <a:pt x="598665" y="378643"/>
                      <a:pt x="606852" y="389900"/>
                      <a:pt x="601735" y="392970"/>
                    </a:cubicBezTo>
                    <a:cubicBezTo>
                      <a:pt x="581268" y="405250"/>
                      <a:pt x="575128" y="382736"/>
                      <a:pt x="560801" y="379666"/>
                    </a:cubicBezTo>
                    <a:cubicBezTo>
                      <a:pt x="558754" y="379666"/>
                      <a:pt x="562848" y="385806"/>
                      <a:pt x="562848" y="387853"/>
                    </a:cubicBezTo>
                    <a:cubicBezTo>
                      <a:pt x="562848" y="389900"/>
                      <a:pt x="562848" y="391947"/>
                      <a:pt x="562848" y="393993"/>
                    </a:cubicBezTo>
                    <a:cubicBezTo>
                      <a:pt x="562848" y="401157"/>
                      <a:pt x="555684" y="406274"/>
                      <a:pt x="557731" y="412414"/>
                    </a:cubicBezTo>
                    <a:cubicBezTo>
                      <a:pt x="557731" y="412414"/>
                      <a:pt x="557731" y="414461"/>
                      <a:pt x="559778" y="415484"/>
                    </a:cubicBezTo>
                    <a:cubicBezTo>
                      <a:pt x="552614" y="413437"/>
                      <a:pt x="546474" y="412414"/>
                      <a:pt x="540334" y="409344"/>
                    </a:cubicBezTo>
                    <a:cubicBezTo>
                      <a:pt x="537264" y="409344"/>
                      <a:pt x="534194" y="401157"/>
                      <a:pt x="533170" y="403204"/>
                    </a:cubicBezTo>
                    <a:cubicBezTo>
                      <a:pt x="531124" y="413437"/>
                      <a:pt x="556708" y="410367"/>
                      <a:pt x="558754" y="420601"/>
                    </a:cubicBezTo>
                    <a:cubicBezTo>
                      <a:pt x="560801" y="426741"/>
                      <a:pt x="547497" y="422647"/>
                      <a:pt x="541357" y="425717"/>
                    </a:cubicBezTo>
                    <a:cubicBezTo>
                      <a:pt x="541357" y="425717"/>
                      <a:pt x="544427" y="425717"/>
                      <a:pt x="546474" y="425717"/>
                    </a:cubicBezTo>
                    <a:cubicBezTo>
                      <a:pt x="546474" y="425717"/>
                      <a:pt x="557731" y="433904"/>
                      <a:pt x="552614" y="437998"/>
                    </a:cubicBezTo>
                    <a:cubicBezTo>
                      <a:pt x="552614" y="437998"/>
                      <a:pt x="550567" y="432881"/>
                      <a:pt x="548521" y="433904"/>
                    </a:cubicBezTo>
                    <a:cubicBezTo>
                      <a:pt x="548521" y="433904"/>
                      <a:pt x="551591" y="439021"/>
                      <a:pt x="548521" y="440045"/>
                    </a:cubicBezTo>
                    <a:cubicBezTo>
                      <a:pt x="540334" y="445161"/>
                      <a:pt x="518843" y="440045"/>
                      <a:pt x="514750" y="454372"/>
                    </a:cubicBezTo>
                    <a:cubicBezTo>
                      <a:pt x="514750" y="457442"/>
                      <a:pt x="520890" y="454372"/>
                      <a:pt x="522937" y="454372"/>
                    </a:cubicBezTo>
                    <a:cubicBezTo>
                      <a:pt x="530100" y="459488"/>
                      <a:pt x="535217" y="465629"/>
                      <a:pt x="538287" y="473815"/>
                    </a:cubicBezTo>
                    <a:cubicBezTo>
                      <a:pt x="544427" y="491213"/>
                      <a:pt x="514750" y="498376"/>
                      <a:pt x="514750" y="517820"/>
                    </a:cubicBezTo>
                    <a:cubicBezTo>
                      <a:pt x="514750" y="541357"/>
                      <a:pt x="545451" y="542381"/>
                      <a:pt x="553637" y="559778"/>
                    </a:cubicBezTo>
                    <a:cubicBezTo>
                      <a:pt x="553637" y="559778"/>
                      <a:pt x="534194" y="585362"/>
                      <a:pt x="530100" y="594572"/>
                    </a:cubicBezTo>
                    <a:cubicBezTo>
                      <a:pt x="523960" y="605829"/>
                      <a:pt x="521913" y="652903"/>
                      <a:pt x="510656" y="654950"/>
                    </a:cubicBezTo>
                    <a:cubicBezTo>
                      <a:pt x="508610" y="654950"/>
                      <a:pt x="508610" y="647787"/>
                      <a:pt x="506563" y="648810"/>
                    </a:cubicBezTo>
                    <a:cubicBezTo>
                      <a:pt x="499399" y="648810"/>
                      <a:pt x="509633" y="665184"/>
                      <a:pt x="502469" y="668254"/>
                    </a:cubicBezTo>
                    <a:cubicBezTo>
                      <a:pt x="499399" y="670300"/>
                      <a:pt x="500423" y="656997"/>
                      <a:pt x="497353" y="659043"/>
                    </a:cubicBezTo>
                    <a:cubicBezTo>
                      <a:pt x="497353" y="659043"/>
                      <a:pt x="497353" y="659043"/>
                      <a:pt x="497353" y="661090"/>
                    </a:cubicBezTo>
                    <a:lnTo>
                      <a:pt x="497353" y="661090"/>
                    </a:lnTo>
                    <a:cubicBezTo>
                      <a:pt x="495306" y="664160"/>
                      <a:pt x="499399" y="669277"/>
                      <a:pt x="497353" y="671324"/>
                    </a:cubicBezTo>
                    <a:cubicBezTo>
                      <a:pt x="494283" y="675417"/>
                      <a:pt x="483026" y="673371"/>
                      <a:pt x="479956" y="679511"/>
                    </a:cubicBezTo>
                    <a:cubicBezTo>
                      <a:pt x="476885" y="683604"/>
                      <a:pt x="477909" y="690768"/>
                      <a:pt x="472792" y="692814"/>
                    </a:cubicBezTo>
                    <a:cubicBezTo>
                      <a:pt x="466652" y="694861"/>
                      <a:pt x="458465" y="684627"/>
                      <a:pt x="454372" y="688721"/>
                    </a:cubicBezTo>
                    <a:cubicBezTo>
                      <a:pt x="450278" y="694861"/>
                      <a:pt x="464605" y="702025"/>
                      <a:pt x="462558" y="709188"/>
                    </a:cubicBezTo>
                    <a:cubicBezTo>
                      <a:pt x="459488" y="714305"/>
                      <a:pt x="453348" y="699978"/>
                      <a:pt x="449255" y="702025"/>
                    </a:cubicBezTo>
                    <a:cubicBezTo>
                      <a:pt x="444138" y="706118"/>
                      <a:pt x="449255" y="713282"/>
                      <a:pt x="449255" y="719422"/>
                    </a:cubicBezTo>
                    <a:cubicBezTo>
                      <a:pt x="449255" y="726585"/>
                      <a:pt x="447208" y="735795"/>
                      <a:pt x="441068" y="739889"/>
                    </a:cubicBezTo>
                    <a:cubicBezTo>
                      <a:pt x="434928" y="742959"/>
                      <a:pt x="428788" y="732725"/>
                      <a:pt x="421624" y="733749"/>
                    </a:cubicBezTo>
                    <a:cubicBezTo>
                      <a:pt x="417531" y="733749"/>
                      <a:pt x="429811" y="736819"/>
                      <a:pt x="430834" y="740912"/>
                    </a:cubicBezTo>
                    <a:cubicBezTo>
                      <a:pt x="430834" y="742959"/>
                      <a:pt x="426741" y="743982"/>
                      <a:pt x="424694" y="743982"/>
                    </a:cubicBezTo>
                    <a:cubicBezTo>
                      <a:pt x="422647" y="743982"/>
                      <a:pt x="427764" y="738866"/>
                      <a:pt x="424694" y="736819"/>
                    </a:cubicBezTo>
                    <a:cubicBezTo>
                      <a:pt x="422647" y="736819"/>
                      <a:pt x="418554" y="736819"/>
                      <a:pt x="417531" y="736819"/>
                    </a:cubicBezTo>
                    <a:cubicBezTo>
                      <a:pt x="417531" y="739889"/>
                      <a:pt x="423671" y="742959"/>
                      <a:pt x="421624" y="745006"/>
                    </a:cubicBezTo>
                    <a:cubicBezTo>
                      <a:pt x="419577" y="747052"/>
                      <a:pt x="413437" y="740912"/>
                      <a:pt x="411390" y="745006"/>
                    </a:cubicBezTo>
                    <a:cubicBezTo>
                      <a:pt x="409344" y="749099"/>
                      <a:pt x="416507" y="748076"/>
                      <a:pt x="417531" y="751146"/>
                    </a:cubicBezTo>
                    <a:cubicBezTo>
                      <a:pt x="417531" y="751146"/>
                      <a:pt x="413437" y="751146"/>
                      <a:pt x="412414" y="751146"/>
                    </a:cubicBezTo>
                    <a:cubicBezTo>
                      <a:pt x="410367" y="755239"/>
                      <a:pt x="412414" y="761379"/>
                      <a:pt x="409344" y="764449"/>
                    </a:cubicBezTo>
                    <a:cubicBezTo>
                      <a:pt x="405250" y="768543"/>
                      <a:pt x="390923" y="764449"/>
                      <a:pt x="395017" y="768543"/>
                    </a:cubicBezTo>
                    <a:cubicBezTo>
                      <a:pt x="401157" y="773660"/>
                      <a:pt x="418554" y="765473"/>
                      <a:pt x="416507" y="772636"/>
                    </a:cubicBezTo>
                    <a:cubicBezTo>
                      <a:pt x="413437" y="780823"/>
                      <a:pt x="405250" y="784917"/>
                      <a:pt x="400133" y="792080"/>
                    </a:cubicBezTo>
                    <a:cubicBezTo>
                      <a:pt x="398087" y="794127"/>
                      <a:pt x="396040" y="798220"/>
                      <a:pt x="392970" y="799244"/>
                    </a:cubicBezTo>
                    <a:cubicBezTo>
                      <a:pt x="389900" y="799244"/>
                      <a:pt x="384783" y="799244"/>
                      <a:pt x="384783" y="796174"/>
                    </a:cubicBezTo>
                    <a:cubicBezTo>
                      <a:pt x="384783" y="793104"/>
                      <a:pt x="392970" y="796174"/>
                      <a:pt x="392970" y="792080"/>
                    </a:cubicBezTo>
                    <a:cubicBezTo>
                      <a:pt x="396040" y="785940"/>
                      <a:pt x="384783" y="794127"/>
                      <a:pt x="381713" y="795150"/>
                    </a:cubicBezTo>
                    <a:cubicBezTo>
                      <a:pt x="381713" y="798220"/>
                      <a:pt x="384783" y="801290"/>
                      <a:pt x="386830" y="803337"/>
                    </a:cubicBezTo>
                    <a:cubicBezTo>
                      <a:pt x="389900" y="810501"/>
                      <a:pt x="395017" y="827898"/>
                      <a:pt x="386830" y="826874"/>
                    </a:cubicBezTo>
                    <a:cubicBezTo>
                      <a:pt x="384783" y="826874"/>
                      <a:pt x="386830" y="817664"/>
                      <a:pt x="383760" y="818688"/>
                    </a:cubicBezTo>
                    <a:cubicBezTo>
                      <a:pt x="380690" y="823804"/>
                      <a:pt x="383760" y="830968"/>
                      <a:pt x="380690" y="836085"/>
                    </a:cubicBezTo>
                    <a:cubicBezTo>
                      <a:pt x="380690" y="839155"/>
                      <a:pt x="374549" y="836085"/>
                      <a:pt x="372503" y="836085"/>
                    </a:cubicBezTo>
                    <a:cubicBezTo>
                      <a:pt x="365339" y="836085"/>
                      <a:pt x="357153" y="836085"/>
                      <a:pt x="351012" y="840178"/>
                    </a:cubicBezTo>
                    <a:cubicBezTo>
                      <a:pt x="335662" y="851435"/>
                      <a:pt x="361246" y="856552"/>
                      <a:pt x="373526" y="869856"/>
                    </a:cubicBezTo>
                    <a:cubicBezTo>
                      <a:pt x="373526" y="869856"/>
                      <a:pt x="369433" y="871902"/>
                      <a:pt x="368409" y="869856"/>
                    </a:cubicBezTo>
                    <a:cubicBezTo>
                      <a:pt x="368409" y="869856"/>
                      <a:pt x="365339" y="869856"/>
                      <a:pt x="365339" y="869856"/>
                    </a:cubicBezTo>
                    <a:cubicBezTo>
                      <a:pt x="365339" y="878042"/>
                      <a:pt x="365339" y="885206"/>
                      <a:pt x="365339" y="893393"/>
                    </a:cubicBezTo>
                    <a:cubicBezTo>
                      <a:pt x="365339" y="898510"/>
                      <a:pt x="360222" y="901580"/>
                      <a:pt x="359199" y="906696"/>
                    </a:cubicBezTo>
                    <a:cubicBezTo>
                      <a:pt x="359199" y="912837"/>
                      <a:pt x="359199" y="917953"/>
                      <a:pt x="359199" y="924094"/>
                    </a:cubicBezTo>
                    <a:cubicBezTo>
                      <a:pt x="359199" y="924094"/>
                      <a:pt x="362269" y="922047"/>
                      <a:pt x="363292" y="924094"/>
                    </a:cubicBezTo>
                    <a:cubicBezTo>
                      <a:pt x="367386" y="931257"/>
                      <a:pt x="377620" y="940467"/>
                      <a:pt x="371479" y="946607"/>
                    </a:cubicBezTo>
                    <a:cubicBezTo>
                      <a:pt x="365339" y="952748"/>
                      <a:pt x="357153" y="936374"/>
                      <a:pt x="348965" y="938421"/>
                    </a:cubicBezTo>
                    <a:cubicBezTo>
                      <a:pt x="326452" y="946607"/>
                      <a:pt x="364316" y="966051"/>
                      <a:pt x="361246" y="987542"/>
                    </a:cubicBezTo>
                    <a:cubicBezTo>
                      <a:pt x="361246" y="991635"/>
                      <a:pt x="352036" y="985495"/>
                      <a:pt x="352036" y="987542"/>
                    </a:cubicBezTo>
                    <a:cubicBezTo>
                      <a:pt x="352036" y="992659"/>
                      <a:pt x="359199" y="993682"/>
                      <a:pt x="360222" y="996752"/>
                    </a:cubicBezTo>
                    <a:cubicBezTo>
                      <a:pt x="360222" y="998799"/>
                      <a:pt x="356129" y="996752"/>
                      <a:pt x="356129" y="999822"/>
                    </a:cubicBezTo>
                    <a:cubicBezTo>
                      <a:pt x="356129" y="1003916"/>
                      <a:pt x="356129" y="1008009"/>
                      <a:pt x="358176" y="1012102"/>
                    </a:cubicBezTo>
                    <a:cubicBezTo>
                      <a:pt x="358176" y="1016196"/>
                      <a:pt x="358176" y="1020289"/>
                      <a:pt x="360222" y="1024383"/>
                    </a:cubicBezTo>
                    <a:cubicBezTo>
                      <a:pt x="360222" y="1026430"/>
                      <a:pt x="365339" y="1022336"/>
                      <a:pt x="365339" y="1024383"/>
                    </a:cubicBezTo>
                    <a:cubicBezTo>
                      <a:pt x="365339" y="1024383"/>
                      <a:pt x="361246" y="1024383"/>
                      <a:pt x="360222" y="1026430"/>
                    </a:cubicBezTo>
                    <a:cubicBezTo>
                      <a:pt x="360222" y="1028476"/>
                      <a:pt x="360222" y="1031546"/>
                      <a:pt x="360222" y="1033593"/>
                    </a:cubicBezTo>
                    <a:cubicBezTo>
                      <a:pt x="362269" y="1038710"/>
                      <a:pt x="368409" y="1041780"/>
                      <a:pt x="369433" y="1046897"/>
                    </a:cubicBezTo>
                    <a:cubicBezTo>
                      <a:pt x="370456" y="1052014"/>
                      <a:pt x="364316" y="1058154"/>
                      <a:pt x="365339" y="1064294"/>
                    </a:cubicBezTo>
                    <a:cubicBezTo>
                      <a:pt x="365339" y="1066341"/>
                      <a:pt x="368409" y="1064294"/>
                      <a:pt x="370456" y="1064294"/>
                    </a:cubicBezTo>
                    <a:cubicBezTo>
                      <a:pt x="373526" y="1064294"/>
                      <a:pt x="370456" y="1072481"/>
                      <a:pt x="374549" y="1072481"/>
                    </a:cubicBezTo>
                    <a:cubicBezTo>
                      <a:pt x="384783" y="1072481"/>
                      <a:pt x="405250" y="1066341"/>
                      <a:pt x="414460" y="1072481"/>
                    </a:cubicBezTo>
                    <a:cubicBezTo>
                      <a:pt x="418554" y="1074527"/>
                      <a:pt x="414460" y="1080668"/>
                      <a:pt x="416507" y="1084761"/>
                    </a:cubicBezTo>
                    <a:cubicBezTo>
                      <a:pt x="419577" y="1090901"/>
                      <a:pt x="424694" y="1093971"/>
                      <a:pt x="430834" y="1098065"/>
                    </a:cubicBezTo>
                    <a:cubicBezTo>
                      <a:pt x="430834" y="1098065"/>
                      <a:pt x="435951" y="1094995"/>
                      <a:pt x="436974" y="1098065"/>
                    </a:cubicBezTo>
                    <a:cubicBezTo>
                      <a:pt x="439021" y="1100111"/>
                      <a:pt x="433904" y="1104205"/>
                      <a:pt x="436974" y="1105228"/>
                    </a:cubicBezTo>
                    <a:cubicBezTo>
                      <a:pt x="436974" y="1105228"/>
                      <a:pt x="487119" y="1085784"/>
                      <a:pt x="460512" y="1114438"/>
                    </a:cubicBezTo>
                    <a:cubicBezTo>
                      <a:pt x="456418" y="1119555"/>
                      <a:pt x="448231" y="1106252"/>
                      <a:pt x="442091" y="1107275"/>
                    </a:cubicBezTo>
                    <a:cubicBezTo>
                      <a:pt x="436974" y="1109322"/>
                      <a:pt x="449255" y="1113415"/>
                      <a:pt x="451301" y="1116485"/>
                    </a:cubicBezTo>
                    <a:cubicBezTo>
                      <a:pt x="455395" y="1122625"/>
                      <a:pt x="456418" y="1130812"/>
                      <a:pt x="461535" y="1134906"/>
                    </a:cubicBezTo>
                    <a:cubicBezTo>
                      <a:pt x="464605" y="1134906"/>
                      <a:pt x="466652" y="1125695"/>
                      <a:pt x="469722" y="1126719"/>
                    </a:cubicBezTo>
                    <a:cubicBezTo>
                      <a:pt x="474839" y="1128766"/>
                      <a:pt x="471769" y="1136952"/>
                      <a:pt x="475862" y="1140022"/>
                    </a:cubicBezTo>
                    <a:cubicBezTo>
                      <a:pt x="490189" y="1156396"/>
                      <a:pt x="500423" y="1146163"/>
                      <a:pt x="498376" y="1171747"/>
                    </a:cubicBezTo>
                    <a:cubicBezTo>
                      <a:pt x="498376" y="1180957"/>
                      <a:pt x="489166" y="1171747"/>
                      <a:pt x="488142" y="1171747"/>
                    </a:cubicBezTo>
                    <a:cubicBezTo>
                      <a:pt x="483026" y="1171747"/>
                      <a:pt x="482002" y="1178910"/>
                      <a:pt x="478932" y="1180957"/>
                    </a:cubicBezTo>
                    <a:cubicBezTo>
                      <a:pt x="470745" y="1190167"/>
                      <a:pt x="478932" y="1199377"/>
                      <a:pt x="452325" y="1211658"/>
                    </a:cubicBezTo>
                    <a:cubicBezTo>
                      <a:pt x="452325" y="1211658"/>
                      <a:pt x="457442" y="1220868"/>
                      <a:pt x="457442" y="1221891"/>
                    </a:cubicBezTo>
                    <a:cubicBezTo>
                      <a:pt x="455395" y="1224961"/>
                      <a:pt x="450278" y="1219844"/>
                      <a:pt x="447208" y="1221891"/>
                    </a:cubicBezTo>
                    <a:cubicBezTo>
                      <a:pt x="440044" y="1221891"/>
                      <a:pt x="433904" y="1229055"/>
                      <a:pt x="425717" y="1229055"/>
                    </a:cubicBezTo>
                    <a:cubicBezTo>
                      <a:pt x="417531" y="1229055"/>
                      <a:pt x="425717" y="1214728"/>
                      <a:pt x="425717" y="1207564"/>
                    </a:cubicBezTo>
                    <a:cubicBezTo>
                      <a:pt x="425717" y="1200401"/>
                      <a:pt x="420601" y="1201424"/>
                      <a:pt x="417531" y="1198354"/>
                    </a:cubicBezTo>
                    <a:cubicBezTo>
                      <a:pt x="417531" y="1198354"/>
                      <a:pt x="417531" y="1195284"/>
                      <a:pt x="417531" y="1193237"/>
                    </a:cubicBezTo>
                    <a:cubicBezTo>
                      <a:pt x="413437" y="1187097"/>
                      <a:pt x="412414" y="1178910"/>
                      <a:pt x="406274" y="1175840"/>
                    </a:cubicBezTo>
                    <a:cubicBezTo>
                      <a:pt x="401157" y="1173793"/>
                      <a:pt x="395017" y="1178910"/>
                      <a:pt x="391947" y="1184027"/>
                    </a:cubicBezTo>
                    <a:cubicBezTo>
                      <a:pt x="391947" y="1187097"/>
                      <a:pt x="400133" y="1184027"/>
                      <a:pt x="400133" y="1184027"/>
                    </a:cubicBezTo>
                    <a:cubicBezTo>
                      <a:pt x="404227" y="1191190"/>
                      <a:pt x="400133" y="1199377"/>
                      <a:pt x="405250" y="1205517"/>
                    </a:cubicBezTo>
                    <a:cubicBezTo>
                      <a:pt x="408320" y="1210634"/>
                      <a:pt x="422647" y="1209611"/>
                      <a:pt x="419577" y="1213704"/>
                    </a:cubicBezTo>
                    <a:cubicBezTo>
                      <a:pt x="408320" y="1236218"/>
                      <a:pt x="380690" y="1202447"/>
                      <a:pt x="374549" y="1204494"/>
                    </a:cubicBezTo>
                    <a:cubicBezTo>
                      <a:pt x="366363" y="1206541"/>
                      <a:pt x="363292" y="1216774"/>
                      <a:pt x="354082" y="1216774"/>
                    </a:cubicBezTo>
                    <a:cubicBezTo>
                      <a:pt x="344872" y="1216774"/>
                      <a:pt x="346919" y="1204494"/>
                      <a:pt x="341802" y="1205517"/>
                    </a:cubicBezTo>
                    <a:cubicBezTo>
                      <a:pt x="336685" y="1205517"/>
                      <a:pt x="341802" y="1215751"/>
                      <a:pt x="338732" y="1220868"/>
                    </a:cubicBezTo>
                    <a:cubicBezTo>
                      <a:pt x="338732" y="1222915"/>
                      <a:pt x="334638" y="1218821"/>
                      <a:pt x="331569" y="1218821"/>
                    </a:cubicBezTo>
                    <a:cubicBezTo>
                      <a:pt x="323381" y="1218821"/>
                      <a:pt x="315195" y="1218821"/>
                      <a:pt x="308031" y="1223938"/>
                    </a:cubicBezTo>
                    <a:cubicBezTo>
                      <a:pt x="305985" y="1223938"/>
                      <a:pt x="311101" y="1228031"/>
                      <a:pt x="313148" y="1230078"/>
                    </a:cubicBezTo>
                    <a:cubicBezTo>
                      <a:pt x="321335" y="1235195"/>
                      <a:pt x="330545" y="1227008"/>
                      <a:pt x="336685" y="1224961"/>
                    </a:cubicBezTo>
                    <a:cubicBezTo>
                      <a:pt x="345896" y="1224961"/>
                      <a:pt x="356129" y="1236218"/>
                      <a:pt x="364316" y="1233148"/>
                    </a:cubicBezTo>
                    <a:cubicBezTo>
                      <a:pt x="368409" y="1231101"/>
                      <a:pt x="356129" y="1219844"/>
                      <a:pt x="361246" y="1220868"/>
                    </a:cubicBezTo>
                    <a:cubicBezTo>
                      <a:pt x="367386" y="1220868"/>
                      <a:pt x="369433" y="1231101"/>
                      <a:pt x="374549" y="1234171"/>
                    </a:cubicBezTo>
                    <a:cubicBezTo>
                      <a:pt x="380690" y="1236218"/>
                      <a:pt x="388876" y="1229055"/>
                      <a:pt x="393993" y="1234171"/>
                    </a:cubicBezTo>
                    <a:cubicBezTo>
                      <a:pt x="399110" y="1239288"/>
                      <a:pt x="385806" y="1242358"/>
                      <a:pt x="387853" y="1247475"/>
                    </a:cubicBezTo>
                    <a:cubicBezTo>
                      <a:pt x="389900" y="1250545"/>
                      <a:pt x="397063" y="1247475"/>
                      <a:pt x="400133" y="1245428"/>
                    </a:cubicBezTo>
                    <a:cubicBezTo>
                      <a:pt x="403204" y="1243382"/>
                      <a:pt x="393993" y="1238265"/>
                      <a:pt x="396040" y="1237242"/>
                    </a:cubicBezTo>
                    <a:cubicBezTo>
                      <a:pt x="401157" y="1235195"/>
                      <a:pt x="404227" y="1241335"/>
                      <a:pt x="408320" y="1242358"/>
                    </a:cubicBezTo>
                    <a:cubicBezTo>
                      <a:pt x="416507" y="1244405"/>
                      <a:pt x="422647" y="1249522"/>
                      <a:pt x="429811" y="1246452"/>
                    </a:cubicBezTo>
                    <a:cubicBezTo>
                      <a:pt x="434928" y="1244405"/>
                      <a:pt x="429811" y="1234171"/>
                      <a:pt x="434928" y="1231101"/>
                    </a:cubicBezTo>
                    <a:cubicBezTo>
                      <a:pt x="440044" y="1228031"/>
                      <a:pt x="446185" y="1234171"/>
                      <a:pt x="451301" y="1231101"/>
                    </a:cubicBezTo>
                    <a:cubicBezTo>
                      <a:pt x="458465" y="1228031"/>
                      <a:pt x="459488" y="1215751"/>
                      <a:pt x="466652" y="1214728"/>
                    </a:cubicBezTo>
                    <a:cubicBezTo>
                      <a:pt x="472792" y="1214728"/>
                      <a:pt x="482002" y="1222915"/>
                      <a:pt x="478932" y="1228031"/>
                    </a:cubicBezTo>
                    <a:cubicBezTo>
                      <a:pt x="473815" y="1235195"/>
                      <a:pt x="462558" y="1228031"/>
                      <a:pt x="455395" y="1231101"/>
                    </a:cubicBezTo>
                    <a:cubicBezTo>
                      <a:pt x="455395" y="1231101"/>
                      <a:pt x="457442" y="1234171"/>
                      <a:pt x="458465" y="1235195"/>
                    </a:cubicBezTo>
                    <a:cubicBezTo>
                      <a:pt x="461535" y="1241335"/>
                      <a:pt x="466652" y="1246452"/>
                      <a:pt x="466652" y="1253615"/>
                    </a:cubicBezTo>
                    <a:cubicBezTo>
                      <a:pt x="466652" y="1255662"/>
                      <a:pt x="461535" y="1253615"/>
                      <a:pt x="459488" y="1253615"/>
                    </a:cubicBezTo>
                    <a:cubicBezTo>
                      <a:pt x="452325" y="1257709"/>
                      <a:pt x="445161" y="1261802"/>
                      <a:pt x="441068" y="1267942"/>
                    </a:cubicBezTo>
                    <a:cubicBezTo>
                      <a:pt x="436974" y="1274083"/>
                      <a:pt x="441068" y="1283293"/>
                      <a:pt x="436974" y="1290456"/>
                    </a:cubicBezTo>
                    <a:cubicBezTo>
                      <a:pt x="434928" y="1294550"/>
                      <a:pt x="431858" y="1276129"/>
                      <a:pt x="427764" y="1278176"/>
                    </a:cubicBezTo>
                    <a:cubicBezTo>
                      <a:pt x="424694" y="1280223"/>
                      <a:pt x="432881" y="1290456"/>
                      <a:pt x="429811" y="1288410"/>
                    </a:cubicBezTo>
                    <a:cubicBezTo>
                      <a:pt x="420601" y="1284316"/>
                      <a:pt x="433904" y="1251569"/>
                      <a:pt x="418554" y="1253615"/>
                    </a:cubicBezTo>
                    <a:cubicBezTo>
                      <a:pt x="418554" y="1253615"/>
                      <a:pt x="421624" y="1295573"/>
                      <a:pt x="404227" y="1307853"/>
                    </a:cubicBezTo>
                    <a:cubicBezTo>
                      <a:pt x="398087" y="1311947"/>
                      <a:pt x="389900" y="1307853"/>
                      <a:pt x="382737" y="1309900"/>
                    </a:cubicBezTo>
                    <a:cubicBezTo>
                      <a:pt x="379666" y="1309900"/>
                      <a:pt x="390923" y="1312970"/>
                      <a:pt x="390923" y="1316040"/>
                    </a:cubicBezTo>
                    <a:cubicBezTo>
                      <a:pt x="395017" y="1327297"/>
                      <a:pt x="380690" y="1320134"/>
                      <a:pt x="378643" y="1322180"/>
                    </a:cubicBezTo>
                    <a:cubicBezTo>
                      <a:pt x="376596" y="1322180"/>
                      <a:pt x="384783" y="1322180"/>
                      <a:pt x="384783" y="1326274"/>
                    </a:cubicBezTo>
                    <a:cubicBezTo>
                      <a:pt x="384783" y="1326274"/>
                      <a:pt x="381713" y="1326274"/>
                      <a:pt x="379666" y="1326274"/>
                    </a:cubicBezTo>
                    <a:cubicBezTo>
                      <a:pt x="379666" y="1326274"/>
                      <a:pt x="377620" y="1329344"/>
                      <a:pt x="376596" y="1329344"/>
                    </a:cubicBezTo>
                    <a:cubicBezTo>
                      <a:pt x="374549" y="1329344"/>
                      <a:pt x="325428" y="1322180"/>
                      <a:pt x="329522" y="1331391"/>
                    </a:cubicBezTo>
                    <a:cubicBezTo>
                      <a:pt x="329522" y="1333437"/>
                      <a:pt x="333615" y="1333437"/>
                      <a:pt x="336685" y="1333437"/>
                    </a:cubicBezTo>
                    <a:cubicBezTo>
                      <a:pt x="339755" y="1333437"/>
                      <a:pt x="338732" y="1330367"/>
                      <a:pt x="339755" y="1330367"/>
                    </a:cubicBezTo>
                    <a:cubicBezTo>
                      <a:pt x="341802" y="1330367"/>
                      <a:pt x="341802" y="1337531"/>
                      <a:pt x="344872" y="1336507"/>
                    </a:cubicBezTo>
                    <a:cubicBezTo>
                      <a:pt x="346919" y="1336507"/>
                      <a:pt x="344872" y="1330367"/>
                      <a:pt x="346919" y="1330367"/>
                    </a:cubicBezTo>
                    <a:cubicBezTo>
                      <a:pt x="362269" y="1326274"/>
                      <a:pt x="374549" y="1330367"/>
                      <a:pt x="381713" y="1345718"/>
                    </a:cubicBezTo>
                    <a:cubicBezTo>
                      <a:pt x="381713" y="1347764"/>
                      <a:pt x="376596" y="1345718"/>
                      <a:pt x="375573" y="1345718"/>
                    </a:cubicBezTo>
                    <a:cubicBezTo>
                      <a:pt x="371479" y="1349811"/>
                      <a:pt x="380690" y="1354928"/>
                      <a:pt x="369433" y="1354928"/>
                    </a:cubicBezTo>
                    <a:cubicBezTo>
                      <a:pt x="358176" y="1354928"/>
                      <a:pt x="352036" y="1344694"/>
                      <a:pt x="346919" y="1349811"/>
                    </a:cubicBezTo>
                    <a:cubicBezTo>
                      <a:pt x="341802" y="1354928"/>
                      <a:pt x="361246" y="1352881"/>
                      <a:pt x="367386" y="1356975"/>
                    </a:cubicBezTo>
                    <a:cubicBezTo>
                      <a:pt x="371479" y="1360045"/>
                      <a:pt x="378643" y="1377442"/>
                      <a:pt x="375573" y="1381535"/>
                    </a:cubicBezTo>
                    <a:cubicBezTo>
                      <a:pt x="373526" y="1385629"/>
                      <a:pt x="364316" y="1378465"/>
                      <a:pt x="363292" y="1381535"/>
                    </a:cubicBezTo>
                    <a:cubicBezTo>
                      <a:pt x="363292" y="1386652"/>
                      <a:pt x="383760" y="1412236"/>
                      <a:pt x="376596" y="1420423"/>
                    </a:cubicBezTo>
                    <a:cubicBezTo>
                      <a:pt x="371479" y="1426563"/>
                      <a:pt x="360222" y="1417353"/>
                      <a:pt x="353059" y="1420423"/>
                    </a:cubicBezTo>
                    <a:cubicBezTo>
                      <a:pt x="349989" y="1420423"/>
                      <a:pt x="353059" y="1424516"/>
                      <a:pt x="356129" y="1426563"/>
                    </a:cubicBezTo>
                    <a:cubicBezTo>
                      <a:pt x="360222" y="1431680"/>
                      <a:pt x="375573" y="1435773"/>
                      <a:pt x="375573" y="1443960"/>
                    </a:cubicBezTo>
                    <a:cubicBezTo>
                      <a:pt x="375573" y="1452147"/>
                      <a:pt x="363292" y="1454194"/>
                      <a:pt x="364316" y="1462381"/>
                    </a:cubicBezTo>
                    <a:cubicBezTo>
                      <a:pt x="364316" y="1468521"/>
                      <a:pt x="373526" y="1468521"/>
                      <a:pt x="377620" y="1472614"/>
                    </a:cubicBezTo>
                    <a:cubicBezTo>
                      <a:pt x="377620" y="1474661"/>
                      <a:pt x="373526" y="1474661"/>
                      <a:pt x="372503" y="1475684"/>
                    </a:cubicBezTo>
                    <a:cubicBezTo>
                      <a:pt x="368409" y="1482848"/>
                      <a:pt x="364316" y="1490011"/>
                      <a:pt x="364316" y="1498198"/>
                    </a:cubicBezTo>
                    <a:cubicBezTo>
                      <a:pt x="362269" y="1504338"/>
                      <a:pt x="375573" y="1524806"/>
                      <a:pt x="374549" y="1526852"/>
                    </a:cubicBezTo>
                    <a:cubicBezTo>
                      <a:pt x="372503" y="1528899"/>
                      <a:pt x="367386" y="1524806"/>
                      <a:pt x="365339" y="1526852"/>
                    </a:cubicBezTo>
                    <a:cubicBezTo>
                      <a:pt x="357153" y="1535039"/>
                      <a:pt x="373526" y="1550390"/>
                      <a:pt x="371479" y="1562670"/>
                    </a:cubicBezTo>
                    <a:cubicBezTo>
                      <a:pt x="371479" y="1565740"/>
                      <a:pt x="363292" y="1562670"/>
                      <a:pt x="363292" y="1565740"/>
                    </a:cubicBezTo>
                    <a:cubicBezTo>
                      <a:pt x="361246" y="1568810"/>
                      <a:pt x="368409" y="1572903"/>
                      <a:pt x="366363" y="1574950"/>
                    </a:cubicBezTo>
                    <a:cubicBezTo>
                      <a:pt x="356129" y="1606674"/>
                      <a:pt x="360222" y="1551413"/>
                      <a:pt x="356129" y="1584160"/>
                    </a:cubicBezTo>
                    <a:cubicBezTo>
                      <a:pt x="353059" y="1604628"/>
                      <a:pt x="352036" y="1636352"/>
                      <a:pt x="335662" y="1651702"/>
                    </a:cubicBezTo>
                    <a:cubicBezTo>
                      <a:pt x="335662" y="1651702"/>
                      <a:pt x="331569" y="1651702"/>
                      <a:pt x="330545" y="1649655"/>
                    </a:cubicBezTo>
                    <a:cubicBezTo>
                      <a:pt x="330545" y="1647609"/>
                      <a:pt x="333615" y="1645562"/>
                      <a:pt x="332592" y="1643515"/>
                    </a:cubicBezTo>
                    <a:cubicBezTo>
                      <a:pt x="332592" y="1640445"/>
                      <a:pt x="316218" y="1643515"/>
                      <a:pt x="316218" y="1643515"/>
                    </a:cubicBezTo>
                    <a:cubicBezTo>
                      <a:pt x="316218" y="1643515"/>
                      <a:pt x="318265" y="1638398"/>
                      <a:pt x="316218" y="1638398"/>
                    </a:cubicBezTo>
                    <a:cubicBezTo>
                      <a:pt x="307008" y="1638398"/>
                      <a:pt x="305985" y="1644539"/>
                      <a:pt x="300868" y="1648632"/>
                    </a:cubicBezTo>
                    <a:cubicBezTo>
                      <a:pt x="292681" y="1655796"/>
                      <a:pt x="297797" y="1640445"/>
                      <a:pt x="294728" y="1641469"/>
                    </a:cubicBezTo>
                    <a:cubicBezTo>
                      <a:pt x="287564" y="1645562"/>
                      <a:pt x="279377" y="1647609"/>
                      <a:pt x="277330" y="1647609"/>
                    </a:cubicBezTo>
                    <a:cubicBezTo>
                      <a:pt x="272214" y="1647609"/>
                      <a:pt x="269144" y="1647609"/>
                      <a:pt x="264027" y="1647609"/>
                    </a:cubicBezTo>
                    <a:cubicBezTo>
                      <a:pt x="258910" y="1647609"/>
                      <a:pt x="254817" y="1644539"/>
                      <a:pt x="253793" y="1647609"/>
                    </a:cubicBezTo>
                    <a:cubicBezTo>
                      <a:pt x="251746" y="1653749"/>
                      <a:pt x="261980" y="1658866"/>
                      <a:pt x="259933" y="1663982"/>
                    </a:cubicBezTo>
                    <a:cubicBezTo>
                      <a:pt x="254817" y="1669099"/>
                      <a:pt x="246630" y="1663982"/>
                      <a:pt x="239466" y="1663982"/>
                    </a:cubicBezTo>
                    <a:cubicBezTo>
                      <a:pt x="233326" y="1666029"/>
                      <a:pt x="232303" y="1672169"/>
                      <a:pt x="230256" y="1677286"/>
                    </a:cubicBezTo>
                    <a:cubicBezTo>
                      <a:pt x="205695" y="1714127"/>
                      <a:pt x="237419" y="1701847"/>
                      <a:pt x="236396" y="1727431"/>
                    </a:cubicBezTo>
                    <a:cubicBezTo>
                      <a:pt x="236396" y="1735618"/>
                      <a:pt x="230256" y="1741758"/>
                      <a:pt x="225139" y="1747898"/>
                    </a:cubicBezTo>
                    <a:cubicBezTo>
                      <a:pt x="220022" y="1753015"/>
                      <a:pt x="204672" y="1742781"/>
                      <a:pt x="201602" y="1742781"/>
                    </a:cubicBezTo>
                    <a:cubicBezTo>
                      <a:pt x="178064" y="1740734"/>
                      <a:pt x="185228" y="1757108"/>
                      <a:pt x="161691" y="1757108"/>
                    </a:cubicBezTo>
                    <a:cubicBezTo>
                      <a:pt x="138154" y="1757108"/>
                      <a:pt x="147364" y="1751991"/>
                      <a:pt x="140200" y="1750968"/>
                    </a:cubicBezTo>
                    <a:cubicBezTo>
                      <a:pt x="136107" y="1750968"/>
                      <a:pt x="130990" y="1754038"/>
                      <a:pt x="126897" y="1750968"/>
                    </a:cubicBezTo>
                    <a:cubicBezTo>
                      <a:pt x="119733" y="1746875"/>
                      <a:pt x="137130" y="1743805"/>
                      <a:pt x="137130" y="1743805"/>
                    </a:cubicBezTo>
                    <a:cubicBezTo>
                      <a:pt x="137130" y="1737664"/>
                      <a:pt x="130990" y="1733571"/>
                      <a:pt x="132013" y="1727431"/>
                    </a:cubicBezTo>
                    <a:cubicBezTo>
                      <a:pt x="132013" y="1721291"/>
                      <a:pt x="140200" y="1719244"/>
                      <a:pt x="141224" y="1714127"/>
                    </a:cubicBezTo>
                    <a:cubicBezTo>
                      <a:pt x="141224" y="1714127"/>
                      <a:pt x="123826" y="1690590"/>
                      <a:pt x="110523" y="1669099"/>
                    </a:cubicBezTo>
                    <a:cubicBezTo>
                      <a:pt x="110523" y="1673193"/>
                      <a:pt x="104383" y="1677286"/>
                      <a:pt x="104383" y="1681380"/>
                    </a:cubicBezTo>
                    <a:cubicBezTo>
                      <a:pt x="104383" y="1701847"/>
                      <a:pt x="124850" y="1699800"/>
                      <a:pt x="104383" y="1719244"/>
                    </a:cubicBezTo>
                    <a:cubicBezTo>
                      <a:pt x="104383" y="1719244"/>
                      <a:pt x="104383" y="1719244"/>
                      <a:pt x="104383" y="1719244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98" name="Freeform 29">
                <a:extLst>
                  <a:ext uri="{FF2B5EF4-FFF2-40B4-BE49-F238E27FC236}">
                    <a16:creationId xmlns:a16="http://schemas.microsoft.com/office/drawing/2014/main" id="{12C884FA-D531-A329-DA38-97D3208D1C9F}"/>
                  </a:ext>
                </a:extLst>
              </p:cNvPr>
              <p:cNvSpPr/>
              <p:nvPr/>
            </p:nvSpPr>
            <p:spPr>
              <a:xfrm>
                <a:off x="8530397" y="3612221"/>
                <a:ext cx="38887" cy="144293"/>
              </a:xfrm>
              <a:custGeom>
                <a:avLst/>
                <a:gdLst>
                  <a:gd name="csX0" fmla="*/ 30701 w 38887"/>
                  <a:gd name="csY0" fmla="*/ 3070 h 144293"/>
                  <a:gd name="csX1" fmla="*/ 38888 w 38887"/>
                  <a:gd name="csY1" fmla="*/ 0 h 144293"/>
                  <a:gd name="csX2" fmla="*/ 15350 w 38887"/>
                  <a:gd name="csY2" fmla="*/ 101313 h 144293"/>
                  <a:gd name="csX3" fmla="*/ 6140 w 38887"/>
                  <a:gd name="csY3" fmla="*/ 144294 h 144293"/>
                  <a:gd name="csX4" fmla="*/ 0 w 38887"/>
                  <a:gd name="csY4" fmla="*/ 98243 h 144293"/>
                  <a:gd name="csX5" fmla="*/ 25584 w 38887"/>
                  <a:gd name="csY5" fmla="*/ 29678 h 144293"/>
                  <a:gd name="csX6" fmla="*/ 29677 w 38887"/>
                  <a:gd name="csY6" fmla="*/ 2047 h 14429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38887" h="144293">
                    <a:moveTo>
                      <a:pt x="30701" y="3070"/>
                    </a:moveTo>
                    <a:cubicBezTo>
                      <a:pt x="32748" y="0"/>
                      <a:pt x="36841" y="1023"/>
                      <a:pt x="38888" y="0"/>
                    </a:cubicBezTo>
                    <a:cubicBezTo>
                      <a:pt x="31724" y="15350"/>
                      <a:pt x="18420" y="81869"/>
                      <a:pt x="15350" y="101313"/>
                    </a:cubicBezTo>
                    <a:cubicBezTo>
                      <a:pt x="15350" y="106429"/>
                      <a:pt x="18420" y="143270"/>
                      <a:pt x="6140" y="144294"/>
                    </a:cubicBezTo>
                    <a:cubicBezTo>
                      <a:pt x="4093" y="144294"/>
                      <a:pt x="0" y="101313"/>
                      <a:pt x="0" y="98243"/>
                    </a:cubicBezTo>
                    <a:cubicBezTo>
                      <a:pt x="2047" y="70612"/>
                      <a:pt x="21491" y="56285"/>
                      <a:pt x="25584" y="29678"/>
                    </a:cubicBezTo>
                    <a:cubicBezTo>
                      <a:pt x="27631" y="18421"/>
                      <a:pt x="20467" y="13304"/>
                      <a:pt x="29677" y="2047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99" name="Freeform 30">
                <a:extLst>
                  <a:ext uri="{FF2B5EF4-FFF2-40B4-BE49-F238E27FC236}">
                    <a16:creationId xmlns:a16="http://schemas.microsoft.com/office/drawing/2014/main" id="{AA269629-6C1E-3168-C7FC-1240C549D0BA}"/>
                  </a:ext>
                </a:extLst>
              </p:cNvPr>
              <p:cNvSpPr/>
              <p:nvPr/>
            </p:nvSpPr>
            <p:spPr>
              <a:xfrm>
                <a:off x="8636827" y="3522847"/>
                <a:ext cx="57103" cy="133857"/>
              </a:xfrm>
              <a:custGeom>
                <a:avLst/>
                <a:gdLst>
                  <a:gd name="csX0" fmla="*/ 53215 w 57103"/>
                  <a:gd name="csY0" fmla="*/ 65836 h 133857"/>
                  <a:gd name="csX1" fmla="*/ 41958 w 57103"/>
                  <a:gd name="csY1" fmla="*/ 76070 h 133857"/>
                  <a:gd name="csX2" fmla="*/ 33771 w 57103"/>
                  <a:gd name="csY2" fmla="*/ 94490 h 133857"/>
                  <a:gd name="csX3" fmla="*/ 20467 w 57103"/>
                  <a:gd name="csY3" fmla="*/ 119051 h 133857"/>
                  <a:gd name="csX4" fmla="*/ 8187 w 57103"/>
                  <a:gd name="csY4" fmla="*/ 132354 h 133857"/>
                  <a:gd name="csX5" fmla="*/ 16374 w 57103"/>
                  <a:gd name="csY5" fmla="*/ 111887 h 133857"/>
                  <a:gd name="csX6" fmla="*/ 13304 w 57103"/>
                  <a:gd name="csY6" fmla="*/ 114957 h 133857"/>
                  <a:gd name="csX7" fmla="*/ 13304 w 57103"/>
                  <a:gd name="csY7" fmla="*/ 110864 h 133857"/>
                  <a:gd name="csX8" fmla="*/ 3070 w 57103"/>
                  <a:gd name="csY8" fmla="*/ 90397 h 133857"/>
                  <a:gd name="csX9" fmla="*/ 7164 w 57103"/>
                  <a:gd name="csY9" fmla="*/ 73000 h 133857"/>
                  <a:gd name="csX10" fmla="*/ 0 w 57103"/>
                  <a:gd name="csY10" fmla="*/ 54579 h 133857"/>
                  <a:gd name="csX11" fmla="*/ 31724 w 57103"/>
                  <a:gd name="csY11" fmla="*/ 1364 h 133857"/>
                  <a:gd name="csX12" fmla="*/ 53215 w 57103"/>
                  <a:gd name="csY12" fmla="*/ 1364 h 133857"/>
                  <a:gd name="csX13" fmla="*/ 42981 w 57103"/>
                  <a:gd name="csY13" fmla="*/ 39229 h 133857"/>
                  <a:gd name="csX14" fmla="*/ 56285 w 57103"/>
                  <a:gd name="csY14" fmla="*/ 64813 h 1338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</a:cxnLst>
                <a:rect l="l" t="t" r="r" b="b"/>
                <a:pathLst>
                  <a:path w="57103" h="133857">
                    <a:moveTo>
                      <a:pt x="53215" y="65836"/>
                    </a:moveTo>
                    <a:cubicBezTo>
                      <a:pt x="53215" y="71976"/>
                      <a:pt x="45028" y="73000"/>
                      <a:pt x="41958" y="76070"/>
                    </a:cubicBezTo>
                    <a:cubicBezTo>
                      <a:pt x="29677" y="90397"/>
                      <a:pt x="51168" y="80163"/>
                      <a:pt x="33771" y="94490"/>
                    </a:cubicBezTo>
                    <a:cubicBezTo>
                      <a:pt x="19444" y="104724"/>
                      <a:pt x="27631" y="104724"/>
                      <a:pt x="20467" y="119051"/>
                    </a:cubicBezTo>
                    <a:cubicBezTo>
                      <a:pt x="17397" y="124168"/>
                      <a:pt x="11257" y="138495"/>
                      <a:pt x="8187" y="132354"/>
                    </a:cubicBezTo>
                    <a:cubicBezTo>
                      <a:pt x="5117" y="126214"/>
                      <a:pt x="13304" y="119051"/>
                      <a:pt x="16374" y="111887"/>
                    </a:cubicBezTo>
                    <a:cubicBezTo>
                      <a:pt x="16374" y="111887"/>
                      <a:pt x="14327" y="114957"/>
                      <a:pt x="13304" y="114957"/>
                    </a:cubicBezTo>
                    <a:cubicBezTo>
                      <a:pt x="12280" y="114957"/>
                      <a:pt x="13304" y="111887"/>
                      <a:pt x="13304" y="110864"/>
                    </a:cubicBezTo>
                    <a:cubicBezTo>
                      <a:pt x="13304" y="103700"/>
                      <a:pt x="3070" y="92443"/>
                      <a:pt x="3070" y="90397"/>
                    </a:cubicBezTo>
                    <a:cubicBezTo>
                      <a:pt x="3070" y="84257"/>
                      <a:pt x="7164" y="79140"/>
                      <a:pt x="7164" y="73000"/>
                    </a:cubicBezTo>
                    <a:cubicBezTo>
                      <a:pt x="7164" y="65836"/>
                      <a:pt x="0" y="61743"/>
                      <a:pt x="0" y="54579"/>
                    </a:cubicBezTo>
                    <a:cubicBezTo>
                      <a:pt x="0" y="49462"/>
                      <a:pt x="27631" y="3411"/>
                      <a:pt x="31724" y="1364"/>
                    </a:cubicBezTo>
                    <a:cubicBezTo>
                      <a:pt x="38888" y="-1706"/>
                      <a:pt x="46051" y="1364"/>
                      <a:pt x="53215" y="1364"/>
                    </a:cubicBezTo>
                    <a:cubicBezTo>
                      <a:pt x="63448" y="16715"/>
                      <a:pt x="51168" y="18762"/>
                      <a:pt x="42981" y="39229"/>
                    </a:cubicBezTo>
                    <a:cubicBezTo>
                      <a:pt x="32748" y="63789"/>
                      <a:pt x="56285" y="56626"/>
                      <a:pt x="56285" y="64813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00" name="Freeform 31">
                <a:extLst>
                  <a:ext uri="{FF2B5EF4-FFF2-40B4-BE49-F238E27FC236}">
                    <a16:creationId xmlns:a16="http://schemas.microsoft.com/office/drawing/2014/main" id="{EA92B4FA-F967-5046-63BF-702790843A7E}"/>
                  </a:ext>
                </a:extLst>
              </p:cNvPr>
              <p:cNvSpPr/>
              <p:nvPr/>
            </p:nvSpPr>
            <p:spPr>
              <a:xfrm>
                <a:off x="8722789" y="2546904"/>
                <a:ext cx="5116" cy="3069"/>
              </a:xfrm>
              <a:custGeom>
                <a:avLst/>
                <a:gdLst>
                  <a:gd name="csX0" fmla="*/ 0 w 5116"/>
                  <a:gd name="csY0" fmla="*/ 0 h 3069"/>
                  <a:gd name="csX1" fmla="*/ 5117 w 5116"/>
                  <a:gd name="csY1" fmla="*/ 3070 h 3069"/>
                  <a:gd name="csX2" fmla="*/ 0 w 5116"/>
                  <a:gd name="csY2" fmla="*/ 0 h 306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5116" h="3069">
                    <a:moveTo>
                      <a:pt x="0" y="0"/>
                    </a:moveTo>
                    <a:cubicBezTo>
                      <a:pt x="2047" y="0"/>
                      <a:pt x="3070" y="2047"/>
                      <a:pt x="5117" y="3070"/>
                    </a:cubicBezTo>
                    <a:cubicBezTo>
                      <a:pt x="5117" y="3070"/>
                      <a:pt x="3070" y="3070"/>
                      <a:pt x="0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01" name="Freeform 32">
                <a:extLst>
                  <a:ext uri="{FF2B5EF4-FFF2-40B4-BE49-F238E27FC236}">
                    <a16:creationId xmlns:a16="http://schemas.microsoft.com/office/drawing/2014/main" id="{AF7F0287-C87B-12AA-FF7B-12EA60CE3C4F}"/>
                  </a:ext>
                </a:extLst>
              </p:cNvPr>
              <p:cNvSpPr/>
              <p:nvPr/>
            </p:nvSpPr>
            <p:spPr>
              <a:xfrm>
                <a:off x="8657294" y="2797627"/>
                <a:ext cx="10233" cy="4896"/>
              </a:xfrm>
              <a:custGeom>
                <a:avLst/>
                <a:gdLst>
                  <a:gd name="csX0" fmla="*/ 0 w 10233"/>
                  <a:gd name="csY0" fmla="*/ 4093 h 4896"/>
                  <a:gd name="csX1" fmla="*/ 0 w 10233"/>
                  <a:gd name="csY1" fmla="*/ 0 h 4896"/>
                  <a:gd name="csX2" fmla="*/ 0 w 10233"/>
                  <a:gd name="csY2" fmla="*/ 4093 h 489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233" h="4896">
                    <a:moveTo>
                      <a:pt x="0" y="4093"/>
                    </a:moveTo>
                    <a:cubicBezTo>
                      <a:pt x="0" y="6140"/>
                      <a:pt x="0" y="4093"/>
                      <a:pt x="0" y="0"/>
                    </a:cubicBezTo>
                    <a:cubicBezTo>
                      <a:pt x="0" y="0"/>
                      <a:pt x="0" y="3070"/>
                      <a:pt x="0" y="4093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02" name="Freeform 33">
                <a:extLst>
                  <a:ext uri="{FF2B5EF4-FFF2-40B4-BE49-F238E27FC236}">
                    <a16:creationId xmlns:a16="http://schemas.microsoft.com/office/drawing/2014/main" id="{3742C23C-83B0-032B-C0D0-CBF10CA4255F}"/>
                  </a:ext>
                </a:extLst>
              </p:cNvPr>
              <p:cNvSpPr/>
              <p:nvPr/>
            </p:nvSpPr>
            <p:spPr>
              <a:xfrm>
                <a:off x="8221343" y="3815869"/>
                <a:ext cx="6140" cy="18420"/>
              </a:xfrm>
              <a:custGeom>
                <a:avLst/>
                <a:gdLst>
                  <a:gd name="csX0" fmla="*/ 6140 w 6140"/>
                  <a:gd name="csY0" fmla="*/ 18420 h 18420"/>
                  <a:gd name="csX1" fmla="*/ 6140 w 6140"/>
                  <a:gd name="csY1" fmla="*/ 15350 h 18420"/>
                  <a:gd name="csX2" fmla="*/ 0 w 6140"/>
                  <a:gd name="csY2" fmla="*/ 4093 h 18420"/>
                  <a:gd name="csX3" fmla="*/ 0 w 6140"/>
                  <a:gd name="csY3" fmla="*/ 0 h 18420"/>
                  <a:gd name="csX4" fmla="*/ 4093 w 6140"/>
                  <a:gd name="csY4" fmla="*/ 3070 h 18420"/>
                  <a:gd name="csX5" fmla="*/ 6140 w 6140"/>
                  <a:gd name="csY5" fmla="*/ 18420 h 1842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6140" h="18420">
                    <a:moveTo>
                      <a:pt x="6140" y="18420"/>
                    </a:moveTo>
                    <a:lnTo>
                      <a:pt x="6140" y="15350"/>
                    </a:lnTo>
                    <a:cubicBezTo>
                      <a:pt x="6140" y="9210"/>
                      <a:pt x="3070" y="6140"/>
                      <a:pt x="0" y="4093"/>
                    </a:cubicBezTo>
                    <a:lnTo>
                      <a:pt x="0" y="0"/>
                    </a:lnTo>
                    <a:cubicBezTo>
                      <a:pt x="0" y="0"/>
                      <a:pt x="3070" y="0"/>
                      <a:pt x="4093" y="3070"/>
                    </a:cubicBezTo>
                    <a:cubicBezTo>
                      <a:pt x="4093" y="7163"/>
                      <a:pt x="6140" y="12280"/>
                      <a:pt x="6140" y="18420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03" name="Freeform 34">
                <a:extLst>
                  <a:ext uri="{FF2B5EF4-FFF2-40B4-BE49-F238E27FC236}">
                    <a16:creationId xmlns:a16="http://schemas.microsoft.com/office/drawing/2014/main" id="{4B306129-8F96-71C2-80E2-0668C5EEFA17}"/>
                  </a:ext>
                </a:extLst>
              </p:cNvPr>
              <p:cNvSpPr/>
              <p:nvPr/>
            </p:nvSpPr>
            <p:spPr>
              <a:xfrm>
                <a:off x="10375899" y="5942398"/>
                <a:ext cx="211450" cy="188986"/>
              </a:xfrm>
              <a:custGeom>
                <a:avLst/>
                <a:gdLst>
                  <a:gd name="csX0" fmla="*/ 211451 w 211450"/>
                  <a:gd name="csY0" fmla="*/ 2059 h 188986"/>
                  <a:gd name="csX1" fmla="*/ 159259 w 211450"/>
                  <a:gd name="csY1" fmla="*/ 71647 h 188986"/>
                  <a:gd name="csX2" fmla="*/ 188937 w 211450"/>
                  <a:gd name="csY2" fmla="*/ 103371 h 188986"/>
                  <a:gd name="csX3" fmla="*/ 174610 w 211450"/>
                  <a:gd name="csY3" fmla="*/ 103371 h 188986"/>
                  <a:gd name="csX4" fmla="*/ 166423 w 211450"/>
                  <a:gd name="csY4" fmla="*/ 111558 h 188986"/>
                  <a:gd name="csX5" fmla="*/ 145956 w 211450"/>
                  <a:gd name="csY5" fmla="*/ 116675 h 188986"/>
                  <a:gd name="csX6" fmla="*/ 143909 w 211450"/>
                  <a:gd name="csY6" fmla="*/ 135095 h 188986"/>
                  <a:gd name="csX7" fmla="*/ 94788 w 211450"/>
                  <a:gd name="csY7" fmla="*/ 168866 h 188986"/>
                  <a:gd name="csX8" fmla="*/ 94788 w 211450"/>
                  <a:gd name="csY8" fmla="*/ 184216 h 188986"/>
                  <a:gd name="csX9" fmla="*/ 76367 w 211450"/>
                  <a:gd name="csY9" fmla="*/ 176030 h 188986"/>
                  <a:gd name="csX10" fmla="*/ 61017 w 211450"/>
                  <a:gd name="csY10" fmla="*/ 185240 h 188986"/>
                  <a:gd name="csX11" fmla="*/ 25199 w 211450"/>
                  <a:gd name="csY11" fmla="*/ 181146 h 188986"/>
                  <a:gd name="csX12" fmla="*/ 21106 w 211450"/>
                  <a:gd name="csY12" fmla="*/ 171936 h 188986"/>
                  <a:gd name="csX13" fmla="*/ 1662 w 211450"/>
                  <a:gd name="csY13" fmla="*/ 143282 h 188986"/>
                  <a:gd name="csX14" fmla="*/ 13942 w 211450"/>
                  <a:gd name="csY14" fmla="*/ 148399 h 188986"/>
                  <a:gd name="csX15" fmla="*/ 26222 w 211450"/>
                  <a:gd name="csY15" fmla="*/ 126908 h 188986"/>
                  <a:gd name="csX16" fmla="*/ 57947 w 211450"/>
                  <a:gd name="csY16" fmla="*/ 118721 h 188986"/>
                  <a:gd name="csX17" fmla="*/ 61017 w 211450"/>
                  <a:gd name="csY17" fmla="*/ 102348 h 188986"/>
                  <a:gd name="csX18" fmla="*/ 54877 w 211450"/>
                  <a:gd name="csY18" fmla="*/ 86997 h 188986"/>
                  <a:gd name="csX19" fmla="*/ 71250 w 211450"/>
                  <a:gd name="csY19" fmla="*/ 86997 h 188986"/>
                  <a:gd name="csX20" fmla="*/ 121395 w 211450"/>
                  <a:gd name="csY20" fmla="*/ 73694 h 188986"/>
                  <a:gd name="csX21" fmla="*/ 209404 w 211450"/>
                  <a:gd name="csY21" fmla="*/ 12 h 1889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</a:cxnLst>
                <a:rect l="l" t="t" r="r" b="b"/>
                <a:pathLst>
                  <a:path w="211450" h="188986">
                    <a:moveTo>
                      <a:pt x="211451" y="2059"/>
                    </a:moveTo>
                    <a:cubicBezTo>
                      <a:pt x="211451" y="17409"/>
                      <a:pt x="167446" y="55273"/>
                      <a:pt x="159259" y="71647"/>
                    </a:cubicBezTo>
                    <a:cubicBezTo>
                      <a:pt x="151072" y="93137"/>
                      <a:pt x="194053" y="95184"/>
                      <a:pt x="188937" y="103371"/>
                    </a:cubicBezTo>
                    <a:cubicBezTo>
                      <a:pt x="185867" y="107464"/>
                      <a:pt x="178703" y="103371"/>
                      <a:pt x="174610" y="103371"/>
                    </a:cubicBezTo>
                    <a:cubicBezTo>
                      <a:pt x="170516" y="103371"/>
                      <a:pt x="169493" y="110535"/>
                      <a:pt x="166423" y="111558"/>
                    </a:cubicBezTo>
                    <a:cubicBezTo>
                      <a:pt x="160283" y="115651"/>
                      <a:pt x="151072" y="111558"/>
                      <a:pt x="145956" y="116675"/>
                    </a:cubicBezTo>
                    <a:cubicBezTo>
                      <a:pt x="141862" y="121791"/>
                      <a:pt x="145956" y="129978"/>
                      <a:pt x="143909" y="135095"/>
                    </a:cubicBezTo>
                    <a:cubicBezTo>
                      <a:pt x="135722" y="148399"/>
                      <a:pt x="102974" y="158632"/>
                      <a:pt x="94788" y="168866"/>
                    </a:cubicBezTo>
                    <a:cubicBezTo>
                      <a:pt x="91717" y="172959"/>
                      <a:pt x="97858" y="179100"/>
                      <a:pt x="94788" y="184216"/>
                    </a:cubicBezTo>
                    <a:cubicBezTo>
                      <a:pt x="86601" y="198543"/>
                      <a:pt x="79437" y="176030"/>
                      <a:pt x="76367" y="176030"/>
                    </a:cubicBezTo>
                    <a:cubicBezTo>
                      <a:pt x="70227" y="176030"/>
                      <a:pt x="67157" y="184216"/>
                      <a:pt x="61017" y="185240"/>
                    </a:cubicBezTo>
                    <a:cubicBezTo>
                      <a:pt x="57947" y="185240"/>
                      <a:pt x="26222" y="181146"/>
                      <a:pt x="25199" y="181146"/>
                    </a:cubicBezTo>
                    <a:cubicBezTo>
                      <a:pt x="22129" y="179100"/>
                      <a:pt x="23153" y="173983"/>
                      <a:pt x="21106" y="171936"/>
                    </a:cubicBezTo>
                    <a:cubicBezTo>
                      <a:pt x="18036" y="168866"/>
                      <a:pt x="-6525" y="142259"/>
                      <a:pt x="1662" y="143282"/>
                    </a:cubicBezTo>
                    <a:cubicBezTo>
                      <a:pt x="6779" y="143282"/>
                      <a:pt x="9849" y="148399"/>
                      <a:pt x="13942" y="148399"/>
                    </a:cubicBezTo>
                    <a:cubicBezTo>
                      <a:pt x="22129" y="148399"/>
                      <a:pt x="24176" y="129978"/>
                      <a:pt x="26222" y="126908"/>
                    </a:cubicBezTo>
                    <a:cubicBezTo>
                      <a:pt x="33386" y="116675"/>
                      <a:pt x="50783" y="123838"/>
                      <a:pt x="57947" y="118721"/>
                    </a:cubicBezTo>
                    <a:cubicBezTo>
                      <a:pt x="63063" y="115651"/>
                      <a:pt x="62040" y="108488"/>
                      <a:pt x="61017" y="102348"/>
                    </a:cubicBezTo>
                    <a:cubicBezTo>
                      <a:pt x="61017" y="97231"/>
                      <a:pt x="51806" y="92114"/>
                      <a:pt x="54877" y="86997"/>
                    </a:cubicBezTo>
                    <a:cubicBezTo>
                      <a:pt x="57947" y="82904"/>
                      <a:pt x="65110" y="89044"/>
                      <a:pt x="71250" y="86997"/>
                    </a:cubicBezTo>
                    <a:cubicBezTo>
                      <a:pt x="82507" y="86997"/>
                      <a:pt x="110138" y="78810"/>
                      <a:pt x="121395" y="73694"/>
                    </a:cubicBezTo>
                    <a:cubicBezTo>
                      <a:pt x="134699" y="65507"/>
                      <a:pt x="208381" y="-1012"/>
                      <a:pt x="209404" y="12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04" name="Freeform 35">
                <a:extLst>
                  <a:ext uri="{FF2B5EF4-FFF2-40B4-BE49-F238E27FC236}">
                    <a16:creationId xmlns:a16="http://schemas.microsoft.com/office/drawing/2014/main" id="{7B2DF041-11EF-1465-ED0D-11293F630367}"/>
                  </a:ext>
                </a:extLst>
              </p:cNvPr>
              <p:cNvSpPr/>
              <p:nvPr/>
            </p:nvSpPr>
            <p:spPr>
              <a:xfrm>
                <a:off x="6515305" y="3744234"/>
                <a:ext cx="382491" cy="432880"/>
              </a:xfrm>
              <a:custGeom>
                <a:avLst/>
                <a:gdLst>
                  <a:gd name="csX0" fmla="*/ 374647 w 382491"/>
                  <a:gd name="csY0" fmla="*/ 168854 h 432880"/>
                  <a:gd name="csX1" fmla="*/ 381811 w 382491"/>
                  <a:gd name="csY1" fmla="*/ 182158 h 432880"/>
                  <a:gd name="csX2" fmla="*/ 360320 w 382491"/>
                  <a:gd name="csY2" fmla="*/ 187275 h 432880"/>
                  <a:gd name="csX3" fmla="*/ 368507 w 382491"/>
                  <a:gd name="csY3" fmla="*/ 195462 h 432880"/>
                  <a:gd name="csX4" fmla="*/ 364414 w 382491"/>
                  <a:gd name="csY4" fmla="*/ 218999 h 432880"/>
                  <a:gd name="csX5" fmla="*/ 372601 w 382491"/>
                  <a:gd name="csY5" fmla="*/ 236396 h 432880"/>
                  <a:gd name="csX6" fmla="*/ 364414 w 382491"/>
                  <a:gd name="csY6" fmla="*/ 249700 h 432880"/>
                  <a:gd name="csX7" fmla="*/ 369530 w 382491"/>
                  <a:gd name="csY7" fmla="*/ 260957 h 432880"/>
                  <a:gd name="csX8" fmla="*/ 357250 w 382491"/>
                  <a:gd name="csY8" fmla="*/ 260957 h 432880"/>
                  <a:gd name="csX9" fmla="*/ 363390 w 382491"/>
                  <a:gd name="csY9" fmla="*/ 273237 h 432880"/>
                  <a:gd name="csX10" fmla="*/ 361344 w 382491"/>
                  <a:gd name="csY10" fmla="*/ 279377 h 432880"/>
                  <a:gd name="csX11" fmla="*/ 361344 w 382491"/>
                  <a:gd name="csY11" fmla="*/ 312125 h 432880"/>
                  <a:gd name="csX12" fmla="*/ 319386 w 382491"/>
                  <a:gd name="csY12" fmla="*/ 374550 h 432880"/>
                  <a:gd name="csX13" fmla="*/ 311199 w 382491"/>
                  <a:gd name="csY13" fmla="*/ 381713 h 432880"/>
                  <a:gd name="csX14" fmla="*/ 311199 w 382491"/>
                  <a:gd name="csY14" fmla="*/ 403204 h 432880"/>
                  <a:gd name="csX15" fmla="*/ 309152 w 382491"/>
                  <a:gd name="csY15" fmla="*/ 403204 h 432880"/>
                  <a:gd name="csX16" fmla="*/ 294825 w 382491"/>
                  <a:gd name="csY16" fmla="*/ 401157 h 432880"/>
                  <a:gd name="csX17" fmla="*/ 286638 w 382491"/>
                  <a:gd name="csY17" fmla="*/ 392970 h 432880"/>
                  <a:gd name="csX18" fmla="*/ 253891 w 382491"/>
                  <a:gd name="csY18" fmla="*/ 396040 h 432880"/>
                  <a:gd name="csX19" fmla="*/ 257984 w 382491"/>
                  <a:gd name="csY19" fmla="*/ 391947 h 432880"/>
                  <a:gd name="csX20" fmla="*/ 248774 w 382491"/>
                  <a:gd name="csY20" fmla="*/ 393993 h 432880"/>
                  <a:gd name="csX21" fmla="*/ 216027 w 382491"/>
                  <a:gd name="csY21" fmla="*/ 389900 h 432880"/>
                  <a:gd name="csX22" fmla="*/ 220120 w 382491"/>
                  <a:gd name="csY22" fmla="*/ 398087 h 432880"/>
                  <a:gd name="csX23" fmla="*/ 201700 w 382491"/>
                  <a:gd name="csY23" fmla="*/ 406274 h 432880"/>
                  <a:gd name="csX24" fmla="*/ 192489 w 382491"/>
                  <a:gd name="csY24" fmla="*/ 401157 h 432880"/>
                  <a:gd name="csX25" fmla="*/ 177139 w 382491"/>
                  <a:gd name="csY25" fmla="*/ 416507 h 432880"/>
                  <a:gd name="csX26" fmla="*/ 151555 w 382491"/>
                  <a:gd name="csY26" fmla="*/ 401157 h 432880"/>
                  <a:gd name="csX27" fmla="*/ 154625 w 382491"/>
                  <a:gd name="csY27" fmla="*/ 417531 h 432880"/>
                  <a:gd name="csX28" fmla="*/ 140298 w 382491"/>
                  <a:gd name="csY28" fmla="*/ 424694 h 432880"/>
                  <a:gd name="csX29" fmla="*/ 132111 w 382491"/>
                  <a:gd name="csY29" fmla="*/ 432881 h 432880"/>
                  <a:gd name="csX30" fmla="*/ 129041 w 382491"/>
                  <a:gd name="csY30" fmla="*/ 427764 h 432880"/>
                  <a:gd name="csX31" fmla="*/ 120854 w 382491"/>
                  <a:gd name="csY31" fmla="*/ 424694 h 432880"/>
                  <a:gd name="csX32" fmla="*/ 117784 w 382491"/>
                  <a:gd name="csY32" fmla="*/ 432881 h 432880"/>
                  <a:gd name="csX33" fmla="*/ 85037 w 382491"/>
                  <a:gd name="csY33" fmla="*/ 423671 h 432880"/>
                  <a:gd name="csX34" fmla="*/ 64569 w 382491"/>
                  <a:gd name="csY34" fmla="*/ 431858 h 432880"/>
                  <a:gd name="csX35" fmla="*/ 59453 w 382491"/>
                  <a:gd name="csY35" fmla="*/ 421624 h 432880"/>
                  <a:gd name="csX36" fmla="*/ 28752 w 382491"/>
                  <a:gd name="csY36" fmla="*/ 424694 h 432880"/>
                  <a:gd name="csX37" fmla="*/ 65593 w 382491"/>
                  <a:gd name="csY37" fmla="*/ 400134 h 432880"/>
                  <a:gd name="csX38" fmla="*/ 60476 w 382491"/>
                  <a:gd name="csY38" fmla="*/ 397063 h 432880"/>
                  <a:gd name="csX39" fmla="*/ 9308 w 382491"/>
                  <a:gd name="csY39" fmla="*/ 397063 h 432880"/>
                  <a:gd name="csX40" fmla="*/ 23635 w 382491"/>
                  <a:gd name="csY40" fmla="*/ 391947 h 432880"/>
                  <a:gd name="csX41" fmla="*/ 27729 w 382491"/>
                  <a:gd name="csY41" fmla="*/ 388877 h 432880"/>
                  <a:gd name="csX42" fmla="*/ 25682 w 382491"/>
                  <a:gd name="csY42" fmla="*/ 385806 h 432880"/>
                  <a:gd name="csX43" fmla="*/ 42055 w 382491"/>
                  <a:gd name="csY43" fmla="*/ 385806 h 432880"/>
                  <a:gd name="csX44" fmla="*/ 60476 w 382491"/>
                  <a:gd name="csY44" fmla="*/ 377620 h 432880"/>
                  <a:gd name="csX45" fmla="*/ 14425 w 382491"/>
                  <a:gd name="csY45" fmla="*/ 382736 h 432880"/>
                  <a:gd name="csX46" fmla="*/ 98 w 382491"/>
                  <a:gd name="csY46" fmla="*/ 358176 h 432880"/>
                  <a:gd name="csX47" fmla="*/ 11355 w 382491"/>
                  <a:gd name="csY47" fmla="*/ 360222 h 432880"/>
                  <a:gd name="csX48" fmla="*/ 9308 w 382491"/>
                  <a:gd name="csY48" fmla="*/ 352036 h 432880"/>
                  <a:gd name="csX49" fmla="*/ 34892 w 382491"/>
                  <a:gd name="csY49" fmla="*/ 345895 h 432880"/>
                  <a:gd name="csX50" fmla="*/ 55359 w 382491"/>
                  <a:gd name="csY50" fmla="*/ 340779 h 432880"/>
                  <a:gd name="csX51" fmla="*/ 41032 w 382491"/>
                  <a:gd name="csY51" fmla="*/ 333615 h 432880"/>
                  <a:gd name="csX52" fmla="*/ 41032 w 382491"/>
                  <a:gd name="csY52" fmla="*/ 340779 h 432880"/>
                  <a:gd name="csX53" fmla="*/ 5215 w 382491"/>
                  <a:gd name="csY53" fmla="*/ 319288 h 432880"/>
                  <a:gd name="csX54" fmla="*/ 13401 w 382491"/>
                  <a:gd name="csY54" fmla="*/ 321335 h 432880"/>
                  <a:gd name="csX55" fmla="*/ 15448 w 382491"/>
                  <a:gd name="csY55" fmla="*/ 315195 h 432880"/>
                  <a:gd name="csX56" fmla="*/ 40009 w 382491"/>
                  <a:gd name="csY56" fmla="*/ 315195 h 432880"/>
                  <a:gd name="csX57" fmla="*/ 62523 w 382491"/>
                  <a:gd name="csY57" fmla="*/ 327475 h 432880"/>
                  <a:gd name="csX58" fmla="*/ 52289 w 382491"/>
                  <a:gd name="csY58" fmla="*/ 303938 h 432880"/>
                  <a:gd name="csX59" fmla="*/ 73780 w 382491"/>
                  <a:gd name="csY59" fmla="*/ 298821 h 432880"/>
                  <a:gd name="csX60" fmla="*/ 81967 w 382491"/>
                  <a:gd name="csY60" fmla="*/ 290634 h 432880"/>
                  <a:gd name="csX61" fmla="*/ 151555 w 382491"/>
                  <a:gd name="csY61" fmla="*/ 297798 h 432880"/>
                  <a:gd name="csX62" fmla="*/ 136205 w 382491"/>
                  <a:gd name="csY62" fmla="*/ 290634 h 432880"/>
                  <a:gd name="csX63" fmla="*/ 138251 w 382491"/>
                  <a:gd name="csY63" fmla="*/ 280400 h 432880"/>
                  <a:gd name="csX64" fmla="*/ 108574 w 382491"/>
                  <a:gd name="csY64" fmla="*/ 296774 h 432880"/>
                  <a:gd name="csX65" fmla="*/ 111644 w 382491"/>
                  <a:gd name="csY65" fmla="*/ 289611 h 432880"/>
                  <a:gd name="csX66" fmla="*/ 101410 w 382491"/>
                  <a:gd name="csY66" fmla="*/ 291657 h 432880"/>
                  <a:gd name="csX67" fmla="*/ 93223 w 382491"/>
                  <a:gd name="csY67" fmla="*/ 284494 h 432880"/>
                  <a:gd name="csX68" fmla="*/ 93223 w 382491"/>
                  <a:gd name="csY68" fmla="*/ 279377 h 432880"/>
                  <a:gd name="csX69" fmla="*/ 61499 w 382491"/>
                  <a:gd name="csY69" fmla="*/ 283470 h 432880"/>
                  <a:gd name="csX70" fmla="*/ 70710 w 382491"/>
                  <a:gd name="csY70" fmla="*/ 283470 h 432880"/>
                  <a:gd name="csX71" fmla="*/ 92200 w 382491"/>
                  <a:gd name="csY71" fmla="*/ 272214 h 432880"/>
                  <a:gd name="csX72" fmla="*/ 100387 w 382491"/>
                  <a:gd name="csY72" fmla="*/ 272214 h 432880"/>
                  <a:gd name="csX73" fmla="*/ 109597 w 382491"/>
                  <a:gd name="csY73" fmla="*/ 256863 h 432880"/>
                  <a:gd name="csX74" fmla="*/ 117784 w 382491"/>
                  <a:gd name="csY74" fmla="*/ 252770 h 432880"/>
                  <a:gd name="csX75" fmla="*/ 109597 w 382491"/>
                  <a:gd name="csY75" fmla="*/ 249700 h 432880"/>
                  <a:gd name="csX76" fmla="*/ 121878 w 382491"/>
                  <a:gd name="csY76" fmla="*/ 237419 h 432880"/>
                  <a:gd name="csX77" fmla="*/ 131088 w 382491"/>
                  <a:gd name="csY77" fmla="*/ 228209 h 432880"/>
                  <a:gd name="csX78" fmla="*/ 138251 w 382491"/>
                  <a:gd name="csY78" fmla="*/ 234349 h 432880"/>
                  <a:gd name="csX79" fmla="*/ 160765 w 382491"/>
                  <a:gd name="csY79" fmla="*/ 227186 h 432880"/>
                  <a:gd name="csX80" fmla="*/ 152578 w 382491"/>
                  <a:gd name="csY80" fmla="*/ 225139 h 432880"/>
                  <a:gd name="csX81" fmla="*/ 159742 w 382491"/>
                  <a:gd name="csY81" fmla="*/ 220022 h 432880"/>
                  <a:gd name="csX82" fmla="*/ 118807 w 382491"/>
                  <a:gd name="csY82" fmla="*/ 214905 h 432880"/>
                  <a:gd name="csX83" fmla="*/ 113691 w 382491"/>
                  <a:gd name="csY83" fmla="*/ 193415 h 432880"/>
                  <a:gd name="csX84" fmla="*/ 74803 w 382491"/>
                  <a:gd name="csY84" fmla="*/ 177041 h 432880"/>
                  <a:gd name="csX85" fmla="*/ 94247 w 382491"/>
                  <a:gd name="csY85" fmla="*/ 160667 h 432880"/>
                  <a:gd name="csX86" fmla="*/ 91177 w 382491"/>
                  <a:gd name="csY86" fmla="*/ 155550 h 432880"/>
                  <a:gd name="csX87" fmla="*/ 107550 w 382491"/>
                  <a:gd name="csY87" fmla="*/ 140200 h 432880"/>
                  <a:gd name="csX88" fmla="*/ 130064 w 382491"/>
                  <a:gd name="csY88" fmla="*/ 144294 h 432880"/>
                  <a:gd name="csX89" fmla="*/ 135181 w 382491"/>
                  <a:gd name="csY89" fmla="*/ 141223 h 432880"/>
                  <a:gd name="csX90" fmla="*/ 110621 w 382491"/>
                  <a:gd name="csY90" fmla="*/ 124850 h 432880"/>
                  <a:gd name="csX91" fmla="*/ 121878 w 382491"/>
                  <a:gd name="csY91" fmla="*/ 121780 h 432880"/>
                  <a:gd name="csX92" fmla="*/ 116761 w 382491"/>
                  <a:gd name="csY92" fmla="*/ 107453 h 432880"/>
                  <a:gd name="csX93" fmla="*/ 120854 w 382491"/>
                  <a:gd name="csY93" fmla="*/ 85962 h 432880"/>
                  <a:gd name="csX94" fmla="*/ 105504 w 382491"/>
                  <a:gd name="csY94" fmla="*/ 93126 h 432880"/>
                  <a:gd name="csX95" fmla="*/ 113691 w 382491"/>
                  <a:gd name="csY95" fmla="*/ 79822 h 432880"/>
                  <a:gd name="csX96" fmla="*/ 113691 w 382491"/>
                  <a:gd name="csY96" fmla="*/ 74705 h 432880"/>
                  <a:gd name="csX97" fmla="*/ 172022 w 382491"/>
                  <a:gd name="csY97" fmla="*/ 84939 h 432880"/>
                  <a:gd name="csX98" fmla="*/ 177139 w 382491"/>
                  <a:gd name="csY98" fmla="*/ 104382 h 432880"/>
                  <a:gd name="csX99" fmla="*/ 187373 w 382491"/>
                  <a:gd name="csY99" fmla="*/ 92102 h 432880"/>
                  <a:gd name="csX100" fmla="*/ 222167 w 382491"/>
                  <a:gd name="csY100" fmla="*/ 113593 h 432880"/>
                  <a:gd name="csX101" fmla="*/ 216027 w 382491"/>
                  <a:gd name="csY101" fmla="*/ 91079 h 432880"/>
                  <a:gd name="csX102" fmla="*/ 246727 w 382491"/>
                  <a:gd name="csY102" fmla="*/ 83915 h 432880"/>
                  <a:gd name="csX103" fmla="*/ 265148 w 382491"/>
                  <a:gd name="csY103" fmla="*/ 69588 h 432880"/>
                  <a:gd name="csX104" fmla="*/ 250821 w 382491"/>
                  <a:gd name="csY104" fmla="*/ 67542 h 432880"/>
                  <a:gd name="csX105" fmla="*/ 238541 w 382491"/>
                  <a:gd name="csY105" fmla="*/ 70612 h 432880"/>
                  <a:gd name="csX106" fmla="*/ 238541 w 382491"/>
                  <a:gd name="csY106" fmla="*/ 64472 h 432880"/>
                  <a:gd name="csX107" fmla="*/ 238541 w 382491"/>
                  <a:gd name="csY107" fmla="*/ 61402 h 432880"/>
                  <a:gd name="csX108" fmla="*/ 218073 w 382491"/>
                  <a:gd name="csY108" fmla="*/ 47075 h 432880"/>
                  <a:gd name="csX109" fmla="*/ 248774 w 382491"/>
                  <a:gd name="csY109" fmla="*/ 47075 h 432880"/>
                  <a:gd name="csX110" fmla="*/ 240587 w 382491"/>
                  <a:gd name="csY110" fmla="*/ 35818 h 432880"/>
                  <a:gd name="csX111" fmla="*/ 256961 w 382491"/>
                  <a:gd name="csY111" fmla="*/ 38888 h 432880"/>
                  <a:gd name="csX112" fmla="*/ 249797 w 382491"/>
                  <a:gd name="csY112" fmla="*/ 28654 h 432880"/>
                  <a:gd name="csX113" fmla="*/ 257984 w 382491"/>
                  <a:gd name="csY113" fmla="*/ 23537 h 432880"/>
                  <a:gd name="csX114" fmla="*/ 270265 w 382491"/>
                  <a:gd name="csY114" fmla="*/ 0 h 432880"/>
                  <a:gd name="csX115" fmla="*/ 280498 w 382491"/>
                  <a:gd name="csY115" fmla="*/ 3070 h 432880"/>
                  <a:gd name="csX116" fmla="*/ 320409 w 382491"/>
                  <a:gd name="csY116" fmla="*/ 13304 h 432880"/>
                  <a:gd name="csX117" fmla="*/ 307106 w 382491"/>
                  <a:gd name="csY117" fmla="*/ 34794 h 432880"/>
                  <a:gd name="csX118" fmla="*/ 323479 w 382491"/>
                  <a:gd name="csY118" fmla="*/ 26607 h 432880"/>
                  <a:gd name="csX119" fmla="*/ 323479 w 382491"/>
                  <a:gd name="csY119" fmla="*/ 16374 h 432880"/>
                  <a:gd name="csX120" fmla="*/ 336783 w 382491"/>
                  <a:gd name="csY120" fmla="*/ 30701 h 432880"/>
                  <a:gd name="csX121" fmla="*/ 336783 w 382491"/>
                  <a:gd name="csY121" fmla="*/ 30701 h 432880"/>
                  <a:gd name="csX122" fmla="*/ 306082 w 382491"/>
                  <a:gd name="csY122" fmla="*/ 64472 h 432880"/>
                  <a:gd name="csX123" fmla="*/ 280498 w 382491"/>
                  <a:gd name="csY123" fmla="*/ 64472 h 432880"/>
                  <a:gd name="csX124" fmla="*/ 291755 w 382491"/>
                  <a:gd name="csY124" fmla="*/ 78798 h 432880"/>
                  <a:gd name="csX125" fmla="*/ 252868 w 382491"/>
                  <a:gd name="csY125" fmla="*/ 88009 h 432880"/>
                  <a:gd name="csX126" fmla="*/ 300965 w 382491"/>
                  <a:gd name="csY126" fmla="*/ 142247 h 432880"/>
                  <a:gd name="csX127" fmla="*/ 333713 w 382491"/>
                  <a:gd name="csY127" fmla="*/ 113593 h 432880"/>
                  <a:gd name="csX128" fmla="*/ 343947 w 382491"/>
                  <a:gd name="csY128" fmla="*/ 144294 h 432880"/>
                  <a:gd name="csX129" fmla="*/ 354180 w 382491"/>
                  <a:gd name="csY129" fmla="*/ 152480 h 432880"/>
                  <a:gd name="csX130" fmla="*/ 350087 w 382491"/>
                  <a:gd name="csY130" fmla="*/ 166807 h 432880"/>
                  <a:gd name="csX131" fmla="*/ 376694 w 382491"/>
                  <a:gd name="csY131" fmla="*/ 164761 h 432880"/>
                  <a:gd name="csX132" fmla="*/ 380788 w 382491"/>
                  <a:gd name="csY132" fmla="*/ 169878 h 432880"/>
                  <a:gd name="csX133" fmla="*/ 377717 w 382491"/>
                  <a:gd name="csY133" fmla="*/ 166807 h 43288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  <a:cxn ang="0">
                    <a:pos x="csX118" y="csY118"/>
                  </a:cxn>
                  <a:cxn ang="0">
                    <a:pos x="csX119" y="csY119"/>
                  </a:cxn>
                  <a:cxn ang="0">
                    <a:pos x="csX120" y="csY120"/>
                  </a:cxn>
                  <a:cxn ang="0">
                    <a:pos x="csX121" y="csY121"/>
                  </a:cxn>
                  <a:cxn ang="0">
                    <a:pos x="csX122" y="csY122"/>
                  </a:cxn>
                  <a:cxn ang="0">
                    <a:pos x="csX123" y="csY123"/>
                  </a:cxn>
                  <a:cxn ang="0">
                    <a:pos x="csX124" y="csY124"/>
                  </a:cxn>
                  <a:cxn ang="0">
                    <a:pos x="csX125" y="csY125"/>
                  </a:cxn>
                  <a:cxn ang="0">
                    <a:pos x="csX126" y="csY126"/>
                  </a:cxn>
                  <a:cxn ang="0">
                    <a:pos x="csX127" y="csY127"/>
                  </a:cxn>
                  <a:cxn ang="0">
                    <a:pos x="csX128" y="csY128"/>
                  </a:cxn>
                  <a:cxn ang="0">
                    <a:pos x="csX129" y="csY129"/>
                  </a:cxn>
                  <a:cxn ang="0">
                    <a:pos x="csX130" y="csY130"/>
                  </a:cxn>
                  <a:cxn ang="0">
                    <a:pos x="csX131" y="csY131"/>
                  </a:cxn>
                  <a:cxn ang="0">
                    <a:pos x="csX132" y="csY132"/>
                  </a:cxn>
                  <a:cxn ang="0">
                    <a:pos x="csX133" y="csY133"/>
                  </a:cxn>
                </a:cxnLst>
                <a:rect l="l" t="t" r="r" b="b"/>
                <a:pathLst>
                  <a:path w="382491" h="432880">
                    <a:moveTo>
                      <a:pt x="374647" y="168854"/>
                    </a:moveTo>
                    <a:cubicBezTo>
                      <a:pt x="376694" y="173971"/>
                      <a:pt x="384881" y="178064"/>
                      <a:pt x="381811" y="182158"/>
                    </a:cubicBezTo>
                    <a:cubicBezTo>
                      <a:pt x="377717" y="188298"/>
                      <a:pt x="366460" y="182158"/>
                      <a:pt x="360320" y="187275"/>
                    </a:cubicBezTo>
                    <a:cubicBezTo>
                      <a:pt x="357250" y="190345"/>
                      <a:pt x="368507" y="192391"/>
                      <a:pt x="368507" y="195462"/>
                    </a:cubicBezTo>
                    <a:cubicBezTo>
                      <a:pt x="368507" y="203648"/>
                      <a:pt x="364414" y="210812"/>
                      <a:pt x="364414" y="218999"/>
                    </a:cubicBezTo>
                    <a:cubicBezTo>
                      <a:pt x="364414" y="226163"/>
                      <a:pt x="372601" y="229232"/>
                      <a:pt x="372601" y="236396"/>
                    </a:cubicBezTo>
                    <a:cubicBezTo>
                      <a:pt x="372601" y="243559"/>
                      <a:pt x="364414" y="244583"/>
                      <a:pt x="364414" y="249700"/>
                    </a:cubicBezTo>
                    <a:cubicBezTo>
                      <a:pt x="364414" y="253793"/>
                      <a:pt x="371577" y="257886"/>
                      <a:pt x="369530" y="260957"/>
                    </a:cubicBezTo>
                    <a:cubicBezTo>
                      <a:pt x="366460" y="265050"/>
                      <a:pt x="359297" y="255840"/>
                      <a:pt x="357250" y="260957"/>
                    </a:cubicBezTo>
                    <a:cubicBezTo>
                      <a:pt x="354180" y="265050"/>
                      <a:pt x="362367" y="269143"/>
                      <a:pt x="363390" y="273237"/>
                    </a:cubicBezTo>
                    <a:cubicBezTo>
                      <a:pt x="363390" y="275284"/>
                      <a:pt x="361344" y="277330"/>
                      <a:pt x="361344" y="279377"/>
                    </a:cubicBezTo>
                    <a:cubicBezTo>
                      <a:pt x="361344" y="291657"/>
                      <a:pt x="366460" y="299844"/>
                      <a:pt x="361344" y="312125"/>
                    </a:cubicBezTo>
                    <a:cubicBezTo>
                      <a:pt x="358274" y="320311"/>
                      <a:pt x="324503" y="369433"/>
                      <a:pt x="319386" y="374550"/>
                    </a:cubicBezTo>
                    <a:cubicBezTo>
                      <a:pt x="317339" y="376596"/>
                      <a:pt x="312222" y="377620"/>
                      <a:pt x="311199" y="381713"/>
                    </a:cubicBezTo>
                    <a:cubicBezTo>
                      <a:pt x="309152" y="388877"/>
                      <a:pt x="311199" y="396040"/>
                      <a:pt x="311199" y="403204"/>
                    </a:cubicBezTo>
                    <a:cubicBezTo>
                      <a:pt x="311199" y="403204"/>
                      <a:pt x="309152" y="403204"/>
                      <a:pt x="309152" y="403204"/>
                    </a:cubicBezTo>
                    <a:cubicBezTo>
                      <a:pt x="306082" y="396040"/>
                      <a:pt x="304036" y="405250"/>
                      <a:pt x="294825" y="401157"/>
                    </a:cubicBezTo>
                    <a:cubicBezTo>
                      <a:pt x="290732" y="401157"/>
                      <a:pt x="290732" y="393993"/>
                      <a:pt x="286638" y="392970"/>
                    </a:cubicBezTo>
                    <a:cubicBezTo>
                      <a:pt x="279475" y="390923"/>
                      <a:pt x="259008" y="401157"/>
                      <a:pt x="253891" y="396040"/>
                    </a:cubicBezTo>
                    <a:cubicBezTo>
                      <a:pt x="253891" y="393993"/>
                      <a:pt x="257984" y="393993"/>
                      <a:pt x="257984" y="391947"/>
                    </a:cubicBezTo>
                    <a:cubicBezTo>
                      <a:pt x="257984" y="388877"/>
                      <a:pt x="250821" y="395017"/>
                      <a:pt x="248774" y="393993"/>
                    </a:cubicBezTo>
                    <a:cubicBezTo>
                      <a:pt x="234447" y="393993"/>
                      <a:pt x="229330" y="385806"/>
                      <a:pt x="216027" y="389900"/>
                    </a:cubicBezTo>
                    <a:cubicBezTo>
                      <a:pt x="213980" y="389900"/>
                      <a:pt x="220120" y="395017"/>
                      <a:pt x="220120" y="398087"/>
                    </a:cubicBezTo>
                    <a:cubicBezTo>
                      <a:pt x="220120" y="403204"/>
                      <a:pt x="201700" y="406274"/>
                      <a:pt x="201700" y="406274"/>
                    </a:cubicBezTo>
                    <a:cubicBezTo>
                      <a:pt x="197606" y="406274"/>
                      <a:pt x="195559" y="400134"/>
                      <a:pt x="192489" y="401157"/>
                    </a:cubicBezTo>
                    <a:cubicBezTo>
                      <a:pt x="185326" y="404227"/>
                      <a:pt x="183279" y="412414"/>
                      <a:pt x="177139" y="416507"/>
                    </a:cubicBezTo>
                    <a:cubicBezTo>
                      <a:pt x="156672" y="426741"/>
                      <a:pt x="168952" y="398087"/>
                      <a:pt x="151555" y="401157"/>
                    </a:cubicBezTo>
                    <a:cubicBezTo>
                      <a:pt x="145415" y="401157"/>
                      <a:pt x="156672" y="412414"/>
                      <a:pt x="154625" y="417531"/>
                    </a:cubicBezTo>
                    <a:cubicBezTo>
                      <a:pt x="151555" y="421624"/>
                      <a:pt x="145415" y="421624"/>
                      <a:pt x="140298" y="424694"/>
                    </a:cubicBezTo>
                    <a:cubicBezTo>
                      <a:pt x="137228" y="426741"/>
                      <a:pt x="135181" y="432881"/>
                      <a:pt x="132111" y="432881"/>
                    </a:cubicBezTo>
                    <a:cubicBezTo>
                      <a:pt x="130064" y="432881"/>
                      <a:pt x="132111" y="428788"/>
                      <a:pt x="129041" y="427764"/>
                    </a:cubicBezTo>
                    <a:cubicBezTo>
                      <a:pt x="126994" y="425718"/>
                      <a:pt x="123924" y="423671"/>
                      <a:pt x="120854" y="424694"/>
                    </a:cubicBezTo>
                    <a:cubicBezTo>
                      <a:pt x="118807" y="426741"/>
                      <a:pt x="120854" y="432881"/>
                      <a:pt x="117784" y="432881"/>
                    </a:cubicBezTo>
                    <a:cubicBezTo>
                      <a:pt x="108574" y="432881"/>
                      <a:pt x="91177" y="422647"/>
                      <a:pt x="85037" y="423671"/>
                    </a:cubicBezTo>
                    <a:cubicBezTo>
                      <a:pt x="76850" y="423671"/>
                      <a:pt x="71733" y="430834"/>
                      <a:pt x="64569" y="431858"/>
                    </a:cubicBezTo>
                    <a:cubicBezTo>
                      <a:pt x="45126" y="433904"/>
                      <a:pt x="74803" y="418554"/>
                      <a:pt x="59453" y="421624"/>
                    </a:cubicBezTo>
                    <a:cubicBezTo>
                      <a:pt x="53312" y="423671"/>
                      <a:pt x="30799" y="426741"/>
                      <a:pt x="28752" y="424694"/>
                    </a:cubicBezTo>
                    <a:cubicBezTo>
                      <a:pt x="24658" y="418554"/>
                      <a:pt x="61499" y="408320"/>
                      <a:pt x="65593" y="400134"/>
                    </a:cubicBezTo>
                    <a:cubicBezTo>
                      <a:pt x="65593" y="398087"/>
                      <a:pt x="62523" y="398087"/>
                      <a:pt x="60476" y="397063"/>
                    </a:cubicBezTo>
                    <a:cubicBezTo>
                      <a:pt x="60476" y="395017"/>
                      <a:pt x="36939" y="400134"/>
                      <a:pt x="9308" y="397063"/>
                    </a:cubicBezTo>
                    <a:cubicBezTo>
                      <a:pt x="9308" y="397063"/>
                      <a:pt x="11355" y="397063"/>
                      <a:pt x="23635" y="391947"/>
                    </a:cubicBezTo>
                    <a:cubicBezTo>
                      <a:pt x="25682" y="391947"/>
                      <a:pt x="27729" y="391947"/>
                      <a:pt x="27729" y="388877"/>
                    </a:cubicBezTo>
                    <a:cubicBezTo>
                      <a:pt x="27729" y="385806"/>
                      <a:pt x="24658" y="386830"/>
                      <a:pt x="25682" y="385806"/>
                    </a:cubicBezTo>
                    <a:cubicBezTo>
                      <a:pt x="33869" y="377620"/>
                      <a:pt x="30799" y="390923"/>
                      <a:pt x="42055" y="385806"/>
                    </a:cubicBezTo>
                    <a:cubicBezTo>
                      <a:pt x="48196" y="383760"/>
                      <a:pt x="64569" y="382736"/>
                      <a:pt x="60476" y="377620"/>
                    </a:cubicBezTo>
                    <a:cubicBezTo>
                      <a:pt x="60476" y="377620"/>
                      <a:pt x="16471" y="382736"/>
                      <a:pt x="14425" y="382736"/>
                    </a:cubicBezTo>
                    <a:cubicBezTo>
                      <a:pt x="6238" y="380690"/>
                      <a:pt x="-926" y="367386"/>
                      <a:pt x="98" y="358176"/>
                    </a:cubicBezTo>
                    <a:cubicBezTo>
                      <a:pt x="98" y="354082"/>
                      <a:pt x="8285" y="362269"/>
                      <a:pt x="11355" y="360222"/>
                    </a:cubicBezTo>
                    <a:cubicBezTo>
                      <a:pt x="14425" y="358176"/>
                      <a:pt x="9308" y="355106"/>
                      <a:pt x="9308" y="352036"/>
                    </a:cubicBezTo>
                    <a:cubicBezTo>
                      <a:pt x="11355" y="343849"/>
                      <a:pt x="26705" y="347942"/>
                      <a:pt x="34892" y="345895"/>
                    </a:cubicBezTo>
                    <a:cubicBezTo>
                      <a:pt x="42055" y="345895"/>
                      <a:pt x="50242" y="345895"/>
                      <a:pt x="55359" y="340779"/>
                    </a:cubicBezTo>
                    <a:cubicBezTo>
                      <a:pt x="59453" y="337709"/>
                      <a:pt x="46149" y="331568"/>
                      <a:pt x="41032" y="333615"/>
                    </a:cubicBezTo>
                    <a:cubicBezTo>
                      <a:pt x="41032" y="335662"/>
                      <a:pt x="43079" y="339755"/>
                      <a:pt x="41032" y="340779"/>
                    </a:cubicBezTo>
                    <a:cubicBezTo>
                      <a:pt x="41032" y="340779"/>
                      <a:pt x="11355" y="327475"/>
                      <a:pt x="5215" y="319288"/>
                    </a:cubicBezTo>
                    <a:cubicBezTo>
                      <a:pt x="5215" y="317241"/>
                      <a:pt x="11355" y="322358"/>
                      <a:pt x="13401" y="321335"/>
                    </a:cubicBezTo>
                    <a:cubicBezTo>
                      <a:pt x="15448" y="321335"/>
                      <a:pt x="13401" y="316218"/>
                      <a:pt x="15448" y="315195"/>
                    </a:cubicBezTo>
                    <a:cubicBezTo>
                      <a:pt x="20565" y="312125"/>
                      <a:pt x="33869" y="313148"/>
                      <a:pt x="40009" y="315195"/>
                    </a:cubicBezTo>
                    <a:cubicBezTo>
                      <a:pt x="48196" y="315195"/>
                      <a:pt x="54336" y="323382"/>
                      <a:pt x="62523" y="327475"/>
                    </a:cubicBezTo>
                    <a:cubicBezTo>
                      <a:pt x="70710" y="331568"/>
                      <a:pt x="48196" y="312125"/>
                      <a:pt x="52289" y="303938"/>
                    </a:cubicBezTo>
                    <a:cubicBezTo>
                      <a:pt x="55359" y="296774"/>
                      <a:pt x="66616" y="301891"/>
                      <a:pt x="73780" y="298821"/>
                    </a:cubicBezTo>
                    <a:cubicBezTo>
                      <a:pt x="77873" y="296774"/>
                      <a:pt x="77873" y="290634"/>
                      <a:pt x="81967" y="290634"/>
                    </a:cubicBezTo>
                    <a:cubicBezTo>
                      <a:pt x="81967" y="290634"/>
                      <a:pt x="144391" y="300868"/>
                      <a:pt x="151555" y="297798"/>
                    </a:cubicBezTo>
                    <a:cubicBezTo>
                      <a:pt x="156672" y="294727"/>
                      <a:pt x="139275" y="295751"/>
                      <a:pt x="136205" y="290634"/>
                    </a:cubicBezTo>
                    <a:cubicBezTo>
                      <a:pt x="136205" y="287564"/>
                      <a:pt x="139275" y="282447"/>
                      <a:pt x="138251" y="280400"/>
                    </a:cubicBezTo>
                    <a:cubicBezTo>
                      <a:pt x="138251" y="278354"/>
                      <a:pt x="117784" y="297798"/>
                      <a:pt x="108574" y="296774"/>
                    </a:cubicBezTo>
                    <a:cubicBezTo>
                      <a:pt x="106527" y="296774"/>
                      <a:pt x="114714" y="290634"/>
                      <a:pt x="111644" y="289611"/>
                    </a:cubicBezTo>
                    <a:cubicBezTo>
                      <a:pt x="108574" y="289611"/>
                      <a:pt x="104480" y="292681"/>
                      <a:pt x="101410" y="291657"/>
                    </a:cubicBezTo>
                    <a:cubicBezTo>
                      <a:pt x="97317" y="291657"/>
                      <a:pt x="94247" y="287564"/>
                      <a:pt x="93223" y="284494"/>
                    </a:cubicBezTo>
                    <a:cubicBezTo>
                      <a:pt x="93223" y="282447"/>
                      <a:pt x="93223" y="280400"/>
                      <a:pt x="93223" y="279377"/>
                    </a:cubicBezTo>
                    <a:cubicBezTo>
                      <a:pt x="93223" y="279377"/>
                      <a:pt x="65593" y="285517"/>
                      <a:pt x="61499" y="283470"/>
                    </a:cubicBezTo>
                    <a:cubicBezTo>
                      <a:pt x="58429" y="283470"/>
                      <a:pt x="68663" y="283470"/>
                      <a:pt x="70710" y="283470"/>
                    </a:cubicBezTo>
                    <a:cubicBezTo>
                      <a:pt x="78896" y="279377"/>
                      <a:pt x="84013" y="275284"/>
                      <a:pt x="92200" y="272214"/>
                    </a:cubicBezTo>
                    <a:cubicBezTo>
                      <a:pt x="94247" y="270167"/>
                      <a:pt x="98340" y="272214"/>
                      <a:pt x="100387" y="272214"/>
                    </a:cubicBezTo>
                    <a:cubicBezTo>
                      <a:pt x="104480" y="268120"/>
                      <a:pt x="105504" y="261980"/>
                      <a:pt x="109597" y="256863"/>
                    </a:cubicBezTo>
                    <a:cubicBezTo>
                      <a:pt x="111644" y="254816"/>
                      <a:pt x="114714" y="253793"/>
                      <a:pt x="117784" y="252770"/>
                    </a:cubicBezTo>
                    <a:cubicBezTo>
                      <a:pt x="119831" y="250723"/>
                      <a:pt x="110621" y="252770"/>
                      <a:pt x="109597" y="249700"/>
                    </a:cubicBezTo>
                    <a:cubicBezTo>
                      <a:pt x="105504" y="244583"/>
                      <a:pt x="117784" y="241513"/>
                      <a:pt x="121878" y="237419"/>
                    </a:cubicBezTo>
                    <a:cubicBezTo>
                      <a:pt x="124948" y="233326"/>
                      <a:pt x="126994" y="229232"/>
                      <a:pt x="131088" y="228209"/>
                    </a:cubicBezTo>
                    <a:cubicBezTo>
                      <a:pt x="134158" y="228209"/>
                      <a:pt x="135181" y="235373"/>
                      <a:pt x="138251" y="234349"/>
                    </a:cubicBezTo>
                    <a:cubicBezTo>
                      <a:pt x="146438" y="234349"/>
                      <a:pt x="153602" y="231279"/>
                      <a:pt x="160765" y="227186"/>
                    </a:cubicBezTo>
                    <a:cubicBezTo>
                      <a:pt x="162812" y="227186"/>
                      <a:pt x="152578" y="227186"/>
                      <a:pt x="152578" y="225139"/>
                    </a:cubicBezTo>
                    <a:cubicBezTo>
                      <a:pt x="152578" y="223092"/>
                      <a:pt x="159742" y="223092"/>
                      <a:pt x="159742" y="220022"/>
                    </a:cubicBezTo>
                    <a:cubicBezTo>
                      <a:pt x="159742" y="216952"/>
                      <a:pt x="139275" y="220022"/>
                      <a:pt x="118807" y="214905"/>
                    </a:cubicBezTo>
                    <a:cubicBezTo>
                      <a:pt x="98340" y="208765"/>
                      <a:pt x="118807" y="209789"/>
                      <a:pt x="113691" y="193415"/>
                    </a:cubicBezTo>
                    <a:cubicBezTo>
                      <a:pt x="108574" y="176018"/>
                      <a:pt x="81967" y="188298"/>
                      <a:pt x="74803" y="177041"/>
                    </a:cubicBezTo>
                    <a:cubicBezTo>
                      <a:pt x="53312" y="149411"/>
                      <a:pt x="93223" y="160667"/>
                      <a:pt x="94247" y="160667"/>
                    </a:cubicBezTo>
                    <a:cubicBezTo>
                      <a:pt x="94247" y="160667"/>
                      <a:pt x="90153" y="156574"/>
                      <a:pt x="91177" y="155550"/>
                    </a:cubicBezTo>
                    <a:cubicBezTo>
                      <a:pt x="95270" y="148387"/>
                      <a:pt x="99364" y="142247"/>
                      <a:pt x="107550" y="140200"/>
                    </a:cubicBezTo>
                    <a:cubicBezTo>
                      <a:pt x="114714" y="138154"/>
                      <a:pt x="121878" y="144294"/>
                      <a:pt x="130064" y="144294"/>
                    </a:cubicBezTo>
                    <a:cubicBezTo>
                      <a:pt x="138251" y="144294"/>
                      <a:pt x="134158" y="144294"/>
                      <a:pt x="135181" y="141223"/>
                    </a:cubicBezTo>
                    <a:cubicBezTo>
                      <a:pt x="147462" y="111546"/>
                      <a:pt x="111644" y="133037"/>
                      <a:pt x="110621" y="124850"/>
                    </a:cubicBezTo>
                    <a:cubicBezTo>
                      <a:pt x="108574" y="120756"/>
                      <a:pt x="118807" y="124850"/>
                      <a:pt x="121878" y="121780"/>
                    </a:cubicBezTo>
                    <a:cubicBezTo>
                      <a:pt x="128018" y="117686"/>
                      <a:pt x="117784" y="108476"/>
                      <a:pt x="116761" y="107453"/>
                    </a:cubicBezTo>
                    <a:cubicBezTo>
                      <a:pt x="116761" y="100289"/>
                      <a:pt x="124948" y="92102"/>
                      <a:pt x="120854" y="85962"/>
                    </a:cubicBezTo>
                    <a:cubicBezTo>
                      <a:pt x="116761" y="81869"/>
                      <a:pt x="109597" y="96196"/>
                      <a:pt x="105504" y="93126"/>
                    </a:cubicBezTo>
                    <a:cubicBezTo>
                      <a:pt x="101410" y="89032"/>
                      <a:pt x="111644" y="84939"/>
                      <a:pt x="113691" y="79822"/>
                    </a:cubicBezTo>
                    <a:cubicBezTo>
                      <a:pt x="113691" y="75729"/>
                      <a:pt x="105504" y="76752"/>
                      <a:pt x="113691" y="74705"/>
                    </a:cubicBezTo>
                    <a:cubicBezTo>
                      <a:pt x="121878" y="72659"/>
                      <a:pt x="167929" y="72659"/>
                      <a:pt x="172022" y="84939"/>
                    </a:cubicBezTo>
                    <a:cubicBezTo>
                      <a:pt x="175092" y="92102"/>
                      <a:pt x="172022" y="102336"/>
                      <a:pt x="177139" y="104382"/>
                    </a:cubicBezTo>
                    <a:cubicBezTo>
                      <a:pt x="183279" y="106429"/>
                      <a:pt x="183279" y="95172"/>
                      <a:pt x="187373" y="92102"/>
                    </a:cubicBezTo>
                    <a:cubicBezTo>
                      <a:pt x="195559" y="86986"/>
                      <a:pt x="221143" y="115639"/>
                      <a:pt x="222167" y="113593"/>
                    </a:cubicBezTo>
                    <a:cubicBezTo>
                      <a:pt x="225237" y="106429"/>
                      <a:pt x="215003" y="99266"/>
                      <a:pt x="216027" y="91079"/>
                    </a:cubicBezTo>
                    <a:cubicBezTo>
                      <a:pt x="218073" y="82892"/>
                      <a:pt x="246727" y="84939"/>
                      <a:pt x="246727" y="83915"/>
                    </a:cubicBezTo>
                    <a:cubicBezTo>
                      <a:pt x="254914" y="80845"/>
                      <a:pt x="260031" y="75729"/>
                      <a:pt x="265148" y="69588"/>
                    </a:cubicBezTo>
                    <a:cubicBezTo>
                      <a:pt x="268218" y="65495"/>
                      <a:pt x="250821" y="69588"/>
                      <a:pt x="250821" y="67542"/>
                    </a:cubicBezTo>
                    <a:cubicBezTo>
                      <a:pt x="247751" y="57308"/>
                      <a:pt x="250821" y="71635"/>
                      <a:pt x="238541" y="70612"/>
                    </a:cubicBezTo>
                    <a:cubicBezTo>
                      <a:pt x="236494" y="70612"/>
                      <a:pt x="238541" y="66518"/>
                      <a:pt x="238541" y="64472"/>
                    </a:cubicBezTo>
                    <a:cubicBezTo>
                      <a:pt x="238541" y="62425"/>
                      <a:pt x="238541" y="61402"/>
                      <a:pt x="238541" y="61402"/>
                    </a:cubicBezTo>
                    <a:cubicBezTo>
                      <a:pt x="234447" y="59355"/>
                      <a:pt x="215003" y="58331"/>
                      <a:pt x="218073" y="47075"/>
                    </a:cubicBezTo>
                    <a:cubicBezTo>
                      <a:pt x="224213" y="27631"/>
                      <a:pt x="242634" y="49121"/>
                      <a:pt x="248774" y="47075"/>
                    </a:cubicBezTo>
                    <a:cubicBezTo>
                      <a:pt x="252868" y="45028"/>
                      <a:pt x="237517" y="38888"/>
                      <a:pt x="240587" y="35818"/>
                    </a:cubicBezTo>
                    <a:cubicBezTo>
                      <a:pt x="244681" y="31724"/>
                      <a:pt x="251844" y="39911"/>
                      <a:pt x="256961" y="38888"/>
                    </a:cubicBezTo>
                    <a:cubicBezTo>
                      <a:pt x="262078" y="38888"/>
                      <a:pt x="252868" y="30701"/>
                      <a:pt x="249797" y="28654"/>
                    </a:cubicBezTo>
                    <a:cubicBezTo>
                      <a:pt x="247751" y="26607"/>
                      <a:pt x="256961" y="26607"/>
                      <a:pt x="257984" y="23537"/>
                    </a:cubicBezTo>
                    <a:cubicBezTo>
                      <a:pt x="262078" y="7163"/>
                      <a:pt x="220120" y="23537"/>
                      <a:pt x="270265" y="0"/>
                    </a:cubicBezTo>
                    <a:cubicBezTo>
                      <a:pt x="273335" y="0"/>
                      <a:pt x="277428" y="2047"/>
                      <a:pt x="280498" y="3070"/>
                    </a:cubicBezTo>
                    <a:cubicBezTo>
                      <a:pt x="293802" y="7163"/>
                      <a:pt x="309152" y="6140"/>
                      <a:pt x="320409" y="13304"/>
                    </a:cubicBezTo>
                    <a:cubicBezTo>
                      <a:pt x="327573" y="18420"/>
                      <a:pt x="303012" y="27631"/>
                      <a:pt x="307106" y="34794"/>
                    </a:cubicBezTo>
                    <a:cubicBezTo>
                      <a:pt x="311199" y="38888"/>
                      <a:pt x="318363" y="31724"/>
                      <a:pt x="323479" y="26607"/>
                    </a:cubicBezTo>
                    <a:cubicBezTo>
                      <a:pt x="325526" y="24561"/>
                      <a:pt x="320409" y="16374"/>
                      <a:pt x="323479" y="16374"/>
                    </a:cubicBezTo>
                    <a:cubicBezTo>
                      <a:pt x="329620" y="18420"/>
                      <a:pt x="332690" y="25584"/>
                      <a:pt x="336783" y="30701"/>
                    </a:cubicBezTo>
                    <a:lnTo>
                      <a:pt x="336783" y="30701"/>
                    </a:lnTo>
                    <a:cubicBezTo>
                      <a:pt x="315292" y="30701"/>
                      <a:pt x="321433" y="54238"/>
                      <a:pt x="306082" y="64472"/>
                    </a:cubicBezTo>
                    <a:cubicBezTo>
                      <a:pt x="303012" y="66518"/>
                      <a:pt x="278452" y="58331"/>
                      <a:pt x="280498" y="64472"/>
                    </a:cubicBezTo>
                    <a:cubicBezTo>
                      <a:pt x="280498" y="70612"/>
                      <a:pt x="293802" y="72659"/>
                      <a:pt x="291755" y="78798"/>
                    </a:cubicBezTo>
                    <a:cubicBezTo>
                      <a:pt x="291755" y="78798"/>
                      <a:pt x="253891" y="88009"/>
                      <a:pt x="252868" y="88009"/>
                    </a:cubicBezTo>
                    <a:cubicBezTo>
                      <a:pt x="248774" y="93126"/>
                      <a:pt x="286638" y="142247"/>
                      <a:pt x="300965" y="142247"/>
                    </a:cubicBezTo>
                    <a:cubicBezTo>
                      <a:pt x="344970" y="138154"/>
                      <a:pt x="292779" y="118710"/>
                      <a:pt x="333713" y="113593"/>
                    </a:cubicBezTo>
                    <a:cubicBezTo>
                      <a:pt x="343947" y="111546"/>
                      <a:pt x="339853" y="135083"/>
                      <a:pt x="343947" y="144294"/>
                    </a:cubicBezTo>
                    <a:cubicBezTo>
                      <a:pt x="348040" y="153504"/>
                      <a:pt x="355204" y="146340"/>
                      <a:pt x="354180" y="152480"/>
                    </a:cubicBezTo>
                    <a:cubicBezTo>
                      <a:pt x="352133" y="157597"/>
                      <a:pt x="345993" y="165784"/>
                      <a:pt x="350087" y="166807"/>
                    </a:cubicBezTo>
                    <a:cubicBezTo>
                      <a:pt x="382834" y="178064"/>
                      <a:pt x="362367" y="156574"/>
                      <a:pt x="376694" y="164761"/>
                    </a:cubicBezTo>
                    <a:lnTo>
                      <a:pt x="380788" y="169878"/>
                    </a:lnTo>
                    <a:cubicBezTo>
                      <a:pt x="380788" y="169878"/>
                      <a:pt x="378741" y="167831"/>
                      <a:pt x="377717" y="166807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05" name="Freeform 36">
                <a:extLst>
                  <a:ext uri="{FF2B5EF4-FFF2-40B4-BE49-F238E27FC236}">
                    <a16:creationId xmlns:a16="http://schemas.microsoft.com/office/drawing/2014/main" id="{88CF8CA6-FF95-C65F-7AFF-5EDC1AB03D79}"/>
                  </a:ext>
                </a:extLst>
              </p:cNvPr>
              <p:cNvSpPr/>
              <p:nvPr/>
            </p:nvSpPr>
            <p:spPr>
              <a:xfrm>
                <a:off x="8610219" y="4666281"/>
                <a:ext cx="557730" cy="393633"/>
              </a:xfrm>
              <a:custGeom>
                <a:avLst/>
                <a:gdLst>
                  <a:gd name="csX0" fmla="*/ 13304 w 557730"/>
                  <a:gd name="csY0" fmla="*/ 271190 h 393633"/>
                  <a:gd name="csX1" fmla="*/ 13304 w 557730"/>
                  <a:gd name="csY1" fmla="*/ 271190 h 393633"/>
                  <a:gd name="csX2" fmla="*/ 45028 w 557730"/>
                  <a:gd name="csY2" fmla="*/ 317241 h 393633"/>
                  <a:gd name="csX3" fmla="*/ 113593 w 557730"/>
                  <a:gd name="csY3" fmla="*/ 375573 h 393633"/>
                  <a:gd name="csX4" fmla="*/ 137130 w 557730"/>
                  <a:gd name="csY4" fmla="*/ 377620 h 393633"/>
                  <a:gd name="csX5" fmla="*/ 157598 w 557730"/>
                  <a:gd name="csY5" fmla="*/ 389900 h 393633"/>
                  <a:gd name="csX6" fmla="*/ 226162 w 557730"/>
                  <a:gd name="csY6" fmla="*/ 383760 h 393633"/>
                  <a:gd name="csX7" fmla="*/ 235373 w 557730"/>
                  <a:gd name="csY7" fmla="*/ 368409 h 393633"/>
                  <a:gd name="csX8" fmla="*/ 267097 w 557730"/>
                  <a:gd name="csY8" fmla="*/ 351012 h 393633"/>
                  <a:gd name="csX9" fmla="*/ 282447 w 557730"/>
                  <a:gd name="csY9" fmla="*/ 351012 h 393633"/>
                  <a:gd name="csX10" fmla="*/ 307008 w 557730"/>
                  <a:gd name="csY10" fmla="*/ 327475 h 393633"/>
                  <a:gd name="csX11" fmla="*/ 327475 w 557730"/>
                  <a:gd name="csY11" fmla="*/ 327475 h 393633"/>
                  <a:gd name="csX12" fmla="*/ 354082 w 557730"/>
                  <a:gd name="csY12" fmla="*/ 319288 h 393633"/>
                  <a:gd name="csX13" fmla="*/ 368409 w 557730"/>
                  <a:gd name="csY13" fmla="*/ 324405 h 393633"/>
                  <a:gd name="csX14" fmla="*/ 373526 w 557730"/>
                  <a:gd name="csY14" fmla="*/ 318265 h 393633"/>
                  <a:gd name="csX15" fmla="*/ 410367 w 557730"/>
                  <a:gd name="csY15" fmla="*/ 307008 h 393633"/>
                  <a:gd name="csX16" fmla="*/ 415484 w 557730"/>
                  <a:gd name="csY16" fmla="*/ 295751 h 393633"/>
                  <a:gd name="csX17" fmla="*/ 434928 w 557730"/>
                  <a:gd name="csY17" fmla="*/ 299844 h 393633"/>
                  <a:gd name="csX18" fmla="*/ 452325 w 557730"/>
                  <a:gd name="csY18" fmla="*/ 247653 h 393633"/>
                  <a:gd name="csX19" fmla="*/ 460512 w 557730"/>
                  <a:gd name="csY19" fmla="*/ 241513 h 393633"/>
                  <a:gd name="csX20" fmla="*/ 470745 w 557730"/>
                  <a:gd name="csY20" fmla="*/ 207742 h 393633"/>
                  <a:gd name="csX21" fmla="*/ 475862 w 557730"/>
                  <a:gd name="csY21" fmla="*/ 194438 h 393633"/>
                  <a:gd name="csX22" fmla="*/ 470745 w 557730"/>
                  <a:gd name="csY22" fmla="*/ 190345 h 393633"/>
                  <a:gd name="csX23" fmla="*/ 487119 w 557730"/>
                  <a:gd name="csY23" fmla="*/ 147364 h 393633"/>
                  <a:gd name="csX24" fmla="*/ 494283 w 557730"/>
                  <a:gd name="csY24" fmla="*/ 144293 h 393633"/>
                  <a:gd name="csX25" fmla="*/ 513727 w 557730"/>
                  <a:gd name="csY25" fmla="*/ 92102 h 393633"/>
                  <a:gd name="csX26" fmla="*/ 538287 w 557730"/>
                  <a:gd name="csY26" fmla="*/ 84939 h 393633"/>
                  <a:gd name="csX27" fmla="*/ 557731 w 557730"/>
                  <a:gd name="csY27" fmla="*/ 58331 h 393633"/>
                  <a:gd name="csX28" fmla="*/ 549544 w 557730"/>
                  <a:gd name="csY28" fmla="*/ 41957 h 393633"/>
                  <a:gd name="csX29" fmla="*/ 541357 w 557730"/>
                  <a:gd name="csY29" fmla="*/ 38888 h 393633"/>
                  <a:gd name="csX30" fmla="*/ 531124 w 557730"/>
                  <a:gd name="csY30" fmla="*/ 44004 h 393633"/>
                  <a:gd name="csX31" fmla="*/ 518843 w 557730"/>
                  <a:gd name="csY31" fmla="*/ 26607 h 393633"/>
                  <a:gd name="csX32" fmla="*/ 509633 w 557730"/>
                  <a:gd name="csY32" fmla="*/ 28654 h 393633"/>
                  <a:gd name="csX33" fmla="*/ 486096 w 557730"/>
                  <a:gd name="csY33" fmla="*/ 11257 h 393633"/>
                  <a:gd name="csX34" fmla="*/ 463582 w 557730"/>
                  <a:gd name="csY34" fmla="*/ 20467 h 393633"/>
                  <a:gd name="csX35" fmla="*/ 453348 w 557730"/>
                  <a:gd name="csY35" fmla="*/ 24561 h 393633"/>
                  <a:gd name="csX36" fmla="*/ 425718 w 557730"/>
                  <a:gd name="csY36" fmla="*/ 0 h 393633"/>
                  <a:gd name="csX37" fmla="*/ 401157 w 557730"/>
                  <a:gd name="csY37" fmla="*/ 14327 h 393633"/>
                  <a:gd name="csX38" fmla="*/ 348966 w 557730"/>
                  <a:gd name="csY38" fmla="*/ 18420 h 393633"/>
                  <a:gd name="csX39" fmla="*/ 336685 w 557730"/>
                  <a:gd name="csY39" fmla="*/ 57308 h 393633"/>
                  <a:gd name="csX40" fmla="*/ 323382 w 557730"/>
                  <a:gd name="csY40" fmla="*/ 57308 h 393633"/>
                  <a:gd name="csX41" fmla="*/ 305985 w 557730"/>
                  <a:gd name="csY41" fmla="*/ 77775 h 393633"/>
                  <a:gd name="csX42" fmla="*/ 273237 w 557730"/>
                  <a:gd name="csY42" fmla="*/ 70612 h 393633"/>
                  <a:gd name="csX43" fmla="*/ 271190 w 557730"/>
                  <a:gd name="csY43" fmla="*/ 88009 h 393633"/>
                  <a:gd name="csX44" fmla="*/ 216952 w 557730"/>
                  <a:gd name="csY44" fmla="*/ 101313 h 393633"/>
                  <a:gd name="csX45" fmla="*/ 222069 w 557730"/>
                  <a:gd name="csY45" fmla="*/ 127920 h 393633"/>
                  <a:gd name="csX46" fmla="*/ 133037 w 557730"/>
                  <a:gd name="csY46" fmla="*/ 147364 h 393633"/>
                  <a:gd name="csX47" fmla="*/ 83916 w 557730"/>
                  <a:gd name="csY47" fmla="*/ 116663 h 393633"/>
                  <a:gd name="csX48" fmla="*/ 75729 w 557730"/>
                  <a:gd name="csY48" fmla="*/ 116663 h 393633"/>
                  <a:gd name="csX49" fmla="*/ 75729 w 557730"/>
                  <a:gd name="csY49" fmla="*/ 116663 h 393633"/>
                  <a:gd name="csX50" fmla="*/ 75729 w 557730"/>
                  <a:gd name="csY50" fmla="*/ 156574 h 393633"/>
                  <a:gd name="csX51" fmla="*/ 21491 w 557730"/>
                  <a:gd name="csY51" fmla="*/ 163738 h 393633"/>
                  <a:gd name="csX52" fmla="*/ 45028 w 557730"/>
                  <a:gd name="csY52" fmla="*/ 183181 h 393633"/>
                  <a:gd name="csX53" fmla="*/ 23537 w 557730"/>
                  <a:gd name="csY53" fmla="*/ 201602 h 393633"/>
                  <a:gd name="csX54" fmla="*/ 33771 w 557730"/>
                  <a:gd name="csY54" fmla="*/ 235373 h 393633"/>
                  <a:gd name="csX55" fmla="*/ 0 w 557730"/>
                  <a:gd name="csY55" fmla="*/ 272213 h 393633"/>
                  <a:gd name="csX56" fmla="*/ 0 w 557730"/>
                  <a:gd name="csY56" fmla="*/ 272213 h 393633"/>
                  <a:gd name="csX57" fmla="*/ 5117 w 557730"/>
                  <a:gd name="csY57" fmla="*/ 272213 h 393633"/>
                  <a:gd name="csX58" fmla="*/ 15350 w 557730"/>
                  <a:gd name="csY58" fmla="*/ 272213 h 39363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</a:cxnLst>
                <a:rect l="l" t="t" r="r" b="b"/>
                <a:pathLst>
                  <a:path w="557730" h="393633">
                    <a:moveTo>
                      <a:pt x="13304" y="271190"/>
                    </a:moveTo>
                    <a:lnTo>
                      <a:pt x="13304" y="271190"/>
                    </a:lnTo>
                    <a:cubicBezTo>
                      <a:pt x="17397" y="271190"/>
                      <a:pt x="24561" y="300868"/>
                      <a:pt x="45028" y="317241"/>
                    </a:cubicBezTo>
                    <a:cubicBezTo>
                      <a:pt x="70612" y="338732"/>
                      <a:pt x="93126" y="349989"/>
                      <a:pt x="113593" y="375573"/>
                    </a:cubicBezTo>
                    <a:cubicBezTo>
                      <a:pt x="116663" y="379666"/>
                      <a:pt x="136107" y="375573"/>
                      <a:pt x="137130" y="377620"/>
                    </a:cubicBezTo>
                    <a:cubicBezTo>
                      <a:pt x="145317" y="380690"/>
                      <a:pt x="150434" y="386830"/>
                      <a:pt x="157598" y="389900"/>
                    </a:cubicBezTo>
                    <a:cubicBezTo>
                      <a:pt x="170901" y="396040"/>
                      <a:pt x="212859" y="395017"/>
                      <a:pt x="226162" y="383760"/>
                    </a:cubicBezTo>
                    <a:cubicBezTo>
                      <a:pt x="228209" y="381713"/>
                      <a:pt x="229233" y="368409"/>
                      <a:pt x="235373" y="368409"/>
                    </a:cubicBezTo>
                    <a:cubicBezTo>
                      <a:pt x="253793" y="365339"/>
                      <a:pt x="250723" y="368409"/>
                      <a:pt x="267097" y="351012"/>
                    </a:cubicBezTo>
                    <a:cubicBezTo>
                      <a:pt x="270167" y="347942"/>
                      <a:pt x="274261" y="358176"/>
                      <a:pt x="282447" y="351012"/>
                    </a:cubicBezTo>
                    <a:cubicBezTo>
                      <a:pt x="290634" y="343849"/>
                      <a:pt x="296774" y="332592"/>
                      <a:pt x="307008" y="327475"/>
                    </a:cubicBezTo>
                    <a:cubicBezTo>
                      <a:pt x="329522" y="313148"/>
                      <a:pt x="311102" y="327475"/>
                      <a:pt x="327475" y="327475"/>
                    </a:cubicBezTo>
                    <a:cubicBezTo>
                      <a:pt x="327475" y="327475"/>
                      <a:pt x="353059" y="319288"/>
                      <a:pt x="354082" y="319288"/>
                    </a:cubicBezTo>
                    <a:cubicBezTo>
                      <a:pt x="359199" y="319288"/>
                      <a:pt x="363293" y="324405"/>
                      <a:pt x="368409" y="324405"/>
                    </a:cubicBezTo>
                    <a:cubicBezTo>
                      <a:pt x="370456" y="324405"/>
                      <a:pt x="371480" y="319288"/>
                      <a:pt x="373526" y="318265"/>
                    </a:cubicBezTo>
                    <a:cubicBezTo>
                      <a:pt x="379666" y="316218"/>
                      <a:pt x="408321" y="313148"/>
                      <a:pt x="410367" y="307008"/>
                    </a:cubicBezTo>
                    <a:cubicBezTo>
                      <a:pt x="412414" y="302914"/>
                      <a:pt x="398087" y="298821"/>
                      <a:pt x="415484" y="295751"/>
                    </a:cubicBezTo>
                    <a:cubicBezTo>
                      <a:pt x="422648" y="295751"/>
                      <a:pt x="428788" y="301891"/>
                      <a:pt x="434928" y="299844"/>
                    </a:cubicBezTo>
                    <a:cubicBezTo>
                      <a:pt x="453348" y="292681"/>
                      <a:pt x="447208" y="258910"/>
                      <a:pt x="452325" y="247653"/>
                    </a:cubicBezTo>
                    <a:cubicBezTo>
                      <a:pt x="454372" y="244583"/>
                      <a:pt x="459489" y="244583"/>
                      <a:pt x="460512" y="241513"/>
                    </a:cubicBezTo>
                    <a:lnTo>
                      <a:pt x="470745" y="207742"/>
                    </a:lnTo>
                    <a:cubicBezTo>
                      <a:pt x="472792" y="202625"/>
                      <a:pt x="475862" y="199555"/>
                      <a:pt x="475862" y="194438"/>
                    </a:cubicBezTo>
                    <a:cubicBezTo>
                      <a:pt x="475862" y="189322"/>
                      <a:pt x="470745" y="192391"/>
                      <a:pt x="470745" y="190345"/>
                    </a:cubicBezTo>
                    <a:cubicBezTo>
                      <a:pt x="470745" y="182158"/>
                      <a:pt x="482002" y="154527"/>
                      <a:pt x="487119" y="147364"/>
                    </a:cubicBezTo>
                    <a:cubicBezTo>
                      <a:pt x="489166" y="145317"/>
                      <a:pt x="494283" y="147364"/>
                      <a:pt x="494283" y="144293"/>
                    </a:cubicBezTo>
                    <a:cubicBezTo>
                      <a:pt x="499400" y="125873"/>
                      <a:pt x="492236" y="112570"/>
                      <a:pt x="513727" y="92102"/>
                    </a:cubicBezTo>
                    <a:cubicBezTo>
                      <a:pt x="520890" y="83915"/>
                      <a:pt x="528054" y="89032"/>
                      <a:pt x="538287" y="84939"/>
                    </a:cubicBezTo>
                    <a:cubicBezTo>
                      <a:pt x="548521" y="79822"/>
                      <a:pt x="549544" y="65495"/>
                      <a:pt x="557731" y="58331"/>
                    </a:cubicBezTo>
                    <a:cubicBezTo>
                      <a:pt x="546474" y="49121"/>
                      <a:pt x="561825" y="50145"/>
                      <a:pt x="549544" y="41957"/>
                    </a:cubicBezTo>
                    <a:cubicBezTo>
                      <a:pt x="547497" y="41957"/>
                      <a:pt x="544427" y="38888"/>
                      <a:pt x="541357" y="38888"/>
                    </a:cubicBezTo>
                    <a:cubicBezTo>
                      <a:pt x="537264" y="38888"/>
                      <a:pt x="534194" y="45028"/>
                      <a:pt x="531124" y="44004"/>
                    </a:cubicBezTo>
                    <a:cubicBezTo>
                      <a:pt x="524984" y="39911"/>
                      <a:pt x="523960" y="30701"/>
                      <a:pt x="518843" y="26607"/>
                    </a:cubicBezTo>
                    <a:cubicBezTo>
                      <a:pt x="515773" y="24561"/>
                      <a:pt x="511680" y="29677"/>
                      <a:pt x="509633" y="28654"/>
                    </a:cubicBezTo>
                    <a:cubicBezTo>
                      <a:pt x="494283" y="22514"/>
                      <a:pt x="509633" y="12280"/>
                      <a:pt x="486096" y="11257"/>
                    </a:cubicBezTo>
                    <a:cubicBezTo>
                      <a:pt x="486096" y="19444"/>
                      <a:pt x="471769" y="19444"/>
                      <a:pt x="463582" y="20467"/>
                    </a:cubicBezTo>
                    <a:cubicBezTo>
                      <a:pt x="459489" y="20467"/>
                      <a:pt x="455395" y="26607"/>
                      <a:pt x="453348" y="24561"/>
                    </a:cubicBezTo>
                    <a:cubicBezTo>
                      <a:pt x="434928" y="18420"/>
                      <a:pt x="449255" y="1023"/>
                      <a:pt x="425718" y="0"/>
                    </a:cubicBezTo>
                    <a:cubicBezTo>
                      <a:pt x="416507" y="0"/>
                      <a:pt x="410367" y="13304"/>
                      <a:pt x="401157" y="14327"/>
                    </a:cubicBezTo>
                    <a:cubicBezTo>
                      <a:pt x="384783" y="17397"/>
                      <a:pt x="363293" y="0"/>
                      <a:pt x="348966" y="18420"/>
                    </a:cubicBezTo>
                    <a:cubicBezTo>
                      <a:pt x="342825" y="26607"/>
                      <a:pt x="346919" y="52191"/>
                      <a:pt x="336685" y="57308"/>
                    </a:cubicBezTo>
                    <a:cubicBezTo>
                      <a:pt x="332592" y="57308"/>
                      <a:pt x="327475" y="54238"/>
                      <a:pt x="323382" y="57308"/>
                    </a:cubicBezTo>
                    <a:cubicBezTo>
                      <a:pt x="308031" y="66518"/>
                      <a:pt x="330545" y="73682"/>
                      <a:pt x="305985" y="77775"/>
                    </a:cubicBezTo>
                    <a:cubicBezTo>
                      <a:pt x="297798" y="77775"/>
                      <a:pt x="281424" y="57308"/>
                      <a:pt x="273237" y="70612"/>
                    </a:cubicBezTo>
                    <a:cubicBezTo>
                      <a:pt x="270167" y="75729"/>
                      <a:pt x="275284" y="83915"/>
                      <a:pt x="271190" y="88009"/>
                    </a:cubicBezTo>
                    <a:cubicBezTo>
                      <a:pt x="260957" y="98242"/>
                      <a:pt x="231279" y="92102"/>
                      <a:pt x="216952" y="101313"/>
                    </a:cubicBezTo>
                    <a:cubicBezTo>
                      <a:pt x="204672" y="109499"/>
                      <a:pt x="216952" y="122803"/>
                      <a:pt x="222069" y="127920"/>
                    </a:cubicBezTo>
                    <a:cubicBezTo>
                      <a:pt x="226162" y="135083"/>
                      <a:pt x="144294" y="149410"/>
                      <a:pt x="133037" y="147364"/>
                    </a:cubicBezTo>
                    <a:cubicBezTo>
                      <a:pt x="114616" y="143270"/>
                      <a:pt x="101313" y="118709"/>
                      <a:pt x="83916" y="116663"/>
                    </a:cubicBezTo>
                    <a:cubicBezTo>
                      <a:pt x="79822" y="116663"/>
                      <a:pt x="76752" y="116663"/>
                      <a:pt x="75729" y="116663"/>
                    </a:cubicBezTo>
                    <a:lnTo>
                      <a:pt x="75729" y="116663"/>
                    </a:lnTo>
                    <a:cubicBezTo>
                      <a:pt x="62425" y="122803"/>
                      <a:pt x="75729" y="153504"/>
                      <a:pt x="75729" y="156574"/>
                    </a:cubicBezTo>
                    <a:cubicBezTo>
                      <a:pt x="69589" y="166807"/>
                      <a:pt x="35818" y="151457"/>
                      <a:pt x="21491" y="163738"/>
                    </a:cubicBezTo>
                    <a:cubicBezTo>
                      <a:pt x="15350" y="168854"/>
                      <a:pt x="45028" y="166807"/>
                      <a:pt x="45028" y="183181"/>
                    </a:cubicBezTo>
                    <a:cubicBezTo>
                      <a:pt x="47075" y="202625"/>
                      <a:pt x="30701" y="188298"/>
                      <a:pt x="23537" y="201602"/>
                    </a:cubicBezTo>
                    <a:cubicBezTo>
                      <a:pt x="16374" y="214905"/>
                      <a:pt x="35818" y="231279"/>
                      <a:pt x="33771" y="235373"/>
                    </a:cubicBezTo>
                    <a:cubicBezTo>
                      <a:pt x="25584" y="249700"/>
                      <a:pt x="17397" y="252770"/>
                      <a:pt x="0" y="272213"/>
                    </a:cubicBezTo>
                    <a:lnTo>
                      <a:pt x="0" y="272213"/>
                    </a:lnTo>
                    <a:cubicBezTo>
                      <a:pt x="2047" y="272213"/>
                      <a:pt x="3070" y="272213"/>
                      <a:pt x="5117" y="272213"/>
                    </a:cubicBezTo>
                    <a:lnTo>
                      <a:pt x="15350" y="272213"/>
                    </a:ln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06" name="Freeform 37">
                <a:extLst>
                  <a:ext uri="{FF2B5EF4-FFF2-40B4-BE49-F238E27FC236}">
                    <a16:creationId xmlns:a16="http://schemas.microsoft.com/office/drawing/2014/main" id="{B92A80CB-284E-2D34-4609-F6B00FC4B6C7}"/>
                  </a:ext>
                </a:extLst>
              </p:cNvPr>
              <p:cNvSpPr/>
              <p:nvPr/>
            </p:nvSpPr>
            <p:spPr>
              <a:xfrm>
                <a:off x="8857872" y="3642824"/>
                <a:ext cx="420965" cy="330864"/>
              </a:xfrm>
              <a:custGeom>
                <a:avLst/>
                <a:gdLst>
                  <a:gd name="csX0" fmla="*/ 157597 w 420965"/>
                  <a:gd name="csY0" fmla="*/ 286639 h 330864"/>
                  <a:gd name="csX1" fmla="*/ 162714 w 420965"/>
                  <a:gd name="csY1" fmla="*/ 279475 h 330864"/>
                  <a:gd name="csX2" fmla="*/ 180111 w 420965"/>
                  <a:gd name="csY2" fmla="*/ 290732 h 330864"/>
                  <a:gd name="csX3" fmla="*/ 213882 w 420965"/>
                  <a:gd name="csY3" fmla="*/ 306083 h 330864"/>
                  <a:gd name="csX4" fmla="*/ 220022 w 420965"/>
                  <a:gd name="csY4" fmla="*/ 328596 h 330864"/>
                  <a:gd name="csX5" fmla="*/ 267097 w 420965"/>
                  <a:gd name="csY5" fmla="*/ 317340 h 330864"/>
                  <a:gd name="csX6" fmla="*/ 287564 w 420965"/>
                  <a:gd name="csY6" fmla="*/ 324503 h 330864"/>
                  <a:gd name="csX7" fmla="*/ 299844 w 420965"/>
                  <a:gd name="csY7" fmla="*/ 307106 h 330864"/>
                  <a:gd name="csX8" fmla="*/ 315195 w 420965"/>
                  <a:gd name="csY8" fmla="*/ 307106 h 330864"/>
                  <a:gd name="csX9" fmla="*/ 310078 w 420965"/>
                  <a:gd name="csY9" fmla="*/ 290732 h 330864"/>
                  <a:gd name="csX10" fmla="*/ 331568 w 420965"/>
                  <a:gd name="csY10" fmla="*/ 283569 h 330864"/>
                  <a:gd name="csX11" fmla="*/ 336685 w 420965"/>
                  <a:gd name="csY11" fmla="*/ 265148 h 330864"/>
                  <a:gd name="csX12" fmla="*/ 363293 w 420965"/>
                  <a:gd name="csY12" fmla="*/ 263101 h 330864"/>
                  <a:gd name="csX13" fmla="*/ 359199 w 420965"/>
                  <a:gd name="csY13" fmla="*/ 271288 h 330864"/>
                  <a:gd name="csX14" fmla="*/ 379666 w 420965"/>
                  <a:gd name="csY14" fmla="*/ 268218 h 330864"/>
                  <a:gd name="csX15" fmla="*/ 358176 w 420965"/>
                  <a:gd name="csY15" fmla="*/ 248774 h 330864"/>
                  <a:gd name="csX16" fmla="*/ 366363 w 420965"/>
                  <a:gd name="csY16" fmla="*/ 217050 h 330864"/>
                  <a:gd name="csX17" fmla="*/ 358176 w 420965"/>
                  <a:gd name="csY17" fmla="*/ 190443 h 330864"/>
                  <a:gd name="csX18" fmla="*/ 362269 w 420965"/>
                  <a:gd name="csY18" fmla="*/ 187373 h 330864"/>
                  <a:gd name="csX19" fmla="*/ 383760 w 420965"/>
                  <a:gd name="csY19" fmla="*/ 160765 h 330864"/>
                  <a:gd name="csX20" fmla="*/ 387853 w 420965"/>
                  <a:gd name="csY20" fmla="*/ 138252 h 330864"/>
                  <a:gd name="csX21" fmla="*/ 412414 w 420965"/>
                  <a:gd name="csY21" fmla="*/ 134158 h 330864"/>
                  <a:gd name="csX22" fmla="*/ 412414 w 420965"/>
                  <a:gd name="csY22" fmla="*/ 120854 h 330864"/>
                  <a:gd name="csX23" fmla="*/ 420601 w 420965"/>
                  <a:gd name="csY23" fmla="*/ 114714 h 330864"/>
                  <a:gd name="csX24" fmla="*/ 393993 w 420965"/>
                  <a:gd name="csY24" fmla="*/ 109597 h 330864"/>
                  <a:gd name="csX25" fmla="*/ 396040 w 420965"/>
                  <a:gd name="csY25" fmla="*/ 68663 h 330864"/>
                  <a:gd name="csX26" fmla="*/ 387853 w 420965"/>
                  <a:gd name="csY26" fmla="*/ 68663 h 330864"/>
                  <a:gd name="csX27" fmla="*/ 318265 w 420965"/>
                  <a:gd name="csY27" fmla="*/ 24659 h 330864"/>
                  <a:gd name="csX28" fmla="*/ 280400 w 420965"/>
                  <a:gd name="csY28" fmla="*/ 28752 h 330864"/>
                  <a:gd name="csX29" fmla="*/ 254816 w 420965"/>
                  <a:gd name="csY29" fmla="*/ 98 h 330864"/>
                  <a:gd name="csX30" fmla="*/ 237420 w 420965"/>
                  <a:gd name="csY30" fmla="*/ 24659 h 330864"/>
                  <a:gd name="csX31" fmla="*/ 221046 w 420965"/>
                  <a:gd name="csY31" fmla="*/ 24659 h 330864"/>
                  <a:gd name="csX32" fmla="*/ 209789 w 420965"/>
                  <a:gd name="csY32" fmla="*/ 32845 h 330864"/>
                  <a:gd name="csX33" fmla="*/ 179088 w 420965"/>
                  <a:gd name="csY33" fmla="*/ 26705 h 330864"/>
                  <a:gd name="csX34" fmla="*/ 164761 w 420965"/>
                  <a:gd name="csY34" fmla="*/ 33869 h 330864"/>
                  <a:gd name="csX35" fmla="*/ 141223 w 420965"/>
                  <a:gd name="csY35" fmla="*/ 33869 h 330864"/>
                  <a:gd name="csX36" fmla="*/ 136107 w 420965"/>
                  <a:gd name="csY36" fmla="*/ 43079 h 330864"/>
                  <a:gd name="csX37" fmla="*/ 121780 w 420965"/>
                  <a:gd name="csY37" fmla="*/ 30799 h 330864"/>
                  <a:gd name="csX38" fmla="*/ 111546 w 420965"/>
                  <a:gd name="csY38" fmla="*/ 38986 h 330864"/>
                  <a:gd name="csX39" fmla="*/ 67542 w 420965"/>
                  <a:gd name="csY39" fmla="*/ 41032 h 330864"/>
                  <a:gd name="csX40" fmla="*/ 17397 w 420965"/>
                  <a:gd name="csY40" fmla="*/ 72757 h 330864"/>
                  <a:gd name="csX41" fmla="*/ 10234 w 420965"/>
                  <a:gd name="csY41" fmla="*/ 93224 h 330864"/>
                  <a:gd name="csX42" fmla="*/ 0 w 420965"/>
                  <a:gd name="csY42" fmla="*/ 95270 h 330864"/>
                  <a:gd name="csX43" fmla="*/ 2047 w 420965"/>
                  <a:gd name="csY43" fmla="*/ 99364 h 330864"/>
                  <a:gd name="csX44" fmla="*/ 7164 w 420965"/>
                  <a:gd name="csY44" fmla="*/ 133135 h 330864"/>
                  <a:gd name="csX45" fmla="*/ 11257 w 420965"/>
                  <a:gd name="csY45" fmla="*/ 139275 h 330864"/>
                  <a:gd name="csX46" fmla="*/ 17397 w 420965"/>
                  <a:gd name="csY46" fmla="*/ 148485 h 330864"/>
                  <a:gd name="csX47" fmla="*/ 26607 w 420965"/>
                  <a:gd name="csY47" fmla="*/ 170999 h 330864"/>
                  <a:gd name="csX48" fmla="*/ 24561 w 420965"/>
                  <a:gd name="csY48" fmla="*/ 188396 h 330864"/>
                  <a:gd name="csX49" fmla="*/ 28654 w 420965"/>
                  <a:gd name="csY49" fmla="*/ 183279 h 330864"/>
                  <a:gd name="csX50" fmla="*/ 33771 w 420965"/>
                  <a:gd name="csY50" fmla="*/ 192490 h 330864"/>
                  <a:gd name="csX51" fmla="*/ 33771 w 420965"/>
                  <a:gd name="csY51" fmla="*/ 196583 h 330864"/>
                  <a:gd name="csX52" fmla="*/ 40934 w 420965"/>
                  <a:gd name="csY52" fmla="*/ 191466 h 330864"/>
                  <a:gd name="csX53" fmla="*/ 47075 w 420965"/>
                  <a:gd name="csY53" fmla="*/ 199653 h 330864"/>
                  <a:gd name="csX54" fmla="*/ 90056 w 420965"/>
                  <a:gd name="csY54" fmla="*/ 208863 h 330864"/>
                  <a:gd name="csX55" fmla="*/ 90056 w 420965"/>
                  <a:gd name="csY55" fmla="*/ 212957 h 330864"/>
                  <a:gd name="csX56" fmla="*/ 130990 w 420965"/>
                  <a:gd name="csY56" fmla="*/ 204770 h 330864"/>
                  <a:gd name="csX57" fmla="*/ 137130 w 420965"/>
                  <a:gd name="csY57" fmla="*/ 216027 h 330864"/>
                  <a:gd name="csX58" fmla="*/ 143270 w 420965"/>
                  <a:gd name="csY58" fmla="*/ 216027 h 330864"/>
                  <a:gd name="csX59" fmla="*/ 153504 w 420965"/>
                  <a:gd name="csY59" fmla="*/ 224214 h 330864"/>
                  <a:gd name="csX60" fmla="*/ 160668 w 420965"/>
                  <a:gd name="csY60" fmla="*/ 288685 h 330864"/>
                  <a:gd name="csX61" fmla="*/ 8187 w 420965"/>
                  <a:gd name="csY61" fmla="*/ 138252 h 330864"/>
                  <a:gd name="csX62" fmla="*/ 8187 w 420965"/>
                  <a:gd name="csY62" fmla="*/ 140298 h 330864"/>
                  <a:gd name="csX63" fmla="*/ 13304 w 420965"/>
                  <a:gd name="csY63" fmla="*/ 163836 h 330864"/>
                  <a:gd name="csX64" fmla="*/ 8187 w 420965"/>
                  <a:gd name="csY64" fmla="*/ 195560 h 330864"/>
                  <a:gd name="csX65" fmla="*/ 8187 w 420965"/>
                  <a:gd name="csY65" fmla="*/ 195560 h 330864"/>
                  <a:gd name="csX66" fmla="*/ 13304 w 420965"/>
                  <a:gd name="csY66" fmla="*/ 176116 h 330864"/>
                  <a:gd name="csX67" fmla="*/ 13304 w 420965"/>
                  <a:gd name="csY67" fmla="*/ 148485 h 330864"/>
                  <a:gd name="csX68" fmla="*/ 7164 w 420965"/>
                  <a:gd name="csY68" fmla="*/ 139275 h 33086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</a:cxnLst>
                <a:rect l="l" t="t" r="r" b="b"/>
                <a:pathLst>
                  <a:path w="420965" h="330864">
                    <a:moveTo>
                      <a:pt x="157597" y="286639"/>
                    </a:moveTo>
                    <a:cubicBezTo>
                      <a:pt x="159644" y="284592"/>
                      <a:pt x="159644" y="280499"/>
                      <a:pt x="162714" y="279475"/>
                    </a:cubicBezTo>
                    <a:cubicBezTo>
                      <a:pt x="177041" y="274358"/>
                      <a:pt x="170901" y="287662"/>
                      <a:pt x="180111" y="290732"/>
                    </a:cubicBezTo>
                    <a:cubicBezTo>
                      <a:pt x="206719" y="301989"/>
                      <a:pt x="196485" y="281522"/>
                      <a:pt x="213882" y="306083"/>
                    </a:cubicBezTo>
                    <a:cubicBezTo>
                      <a:pt x="220022" y="314269"/>
                      <a:pt x="213882" y="324503"/>
                      <a:pt x="220022" y="328596"/>
                    </a:cubicBezTo>
                    <a:cubicBezTo>
                      <a:pt x="231279" y="336783"/>
                      <a:pt x="258910" y="320410"/>
                      <a:pt x="267097" y="317340"/>
                    </a:cubicBezTo>
                    <a:cubicBezTo>
                      <a:pt x="275284" y="314269"/>
                      <a:pt x="278354" y="331667"/>
                      <a:pt x="287564" y="324503"/>
                    </a:cubicBezTo>
                    <a:cubicBezTo>
                      <a:pt x="293704" y="320410"/>
                      <a:pt x="294727" y="311199"/>
                      <a:pt x="299844" y="307106"/>
                    </a:cubicBezTo>
                    <a:cubicBezTo>
                      <a:pt x="304961" y="304036"/>
                      <a:pt x="310078" y="307106"/>
                      <a:pt x="315195" y="307106"/>
                    </a:cubicBezTo>
                    <a:cubicBezTo>
                      <a:pt x="320311" y="305059"/>
                      <a:pt x="307008" y="294826"/>
                      <a:pt x="310078" y="290732"/>
                    </a:cubicBezTo>
                    <a:cubicBezTo>
                      <a:pt x="315195" y="284592"/>
                      <a:pt x="324405" y="286639"/>
                      <a:pt x="331568" y="283569"/>
                    </a:cubicBezTo>
                    <a:cubicBezTo>
                      <a:pt x="346919" y="275382"/>
                      <a:pt x="325428" y="275382"/>
                      <a:pt x="336685" y="265148"/>
                    </a:cubicBezTo>
                    <a:cubicBezTo>
                      <a:pt x="339755" y="261055"/>
                      <a:pt x="361246" y="250821"/>
                      <a:pt x="363293" y="263101"/>
                    </a:cubicBezTo>
                    <a:cubicBezTo>
                      <a:pt x="363293" y="266172"/>
                      <a:pt x="359199" y="268218"/>
                      <a:pt x="359199" y="271288"/>
                    </a:cubicBezTo>
                    <a:cubicBezTo>
                      <a:pt x="359199" y="279475"/>
                      <a:pt x="377620" y="273335"/>
                      <a:pt x="379666" y="268218"/>
                    </a:cubicBezTo>
                    <a:cubicBezTo>
                      <a:pt x="387853" y="246728"/>
                      <a:pt x="358176" y="252868"/>
                      <a:pt x="358176" y="248774"/>
                    </a:cubicBezTo>
                    <a:cubicBezTo>
                      <a:pt x="358176" y="244681"/>
                      <a:pt x="366363" y="218074"/>
                      <a:pt x="366363" y="217050"/>
                    </a:cubicBezTo>
                    <a:lnTo>
                      <a:pt x="358176" y="190443"/>
                    </a:lnTo>
                    <a:cubicBezTo>
                      <a:pt x="358176" y="190443"/>
                      <a:pt x="362269" y="190443"/>
                      <a:pt x="362269" y="187373"/>
                    </a:cubicBezTo>
                    <a:cubicBezTo>
                      <a:pt x="373526" y="151555"/>
                      <a:pt x="365339" y="189420"/>
                      <a:pt x="383760" y="160765"/>
                    </a:cubicBezTo>
                    <a:cubicBezTo>
                      <a:pt x="388877" y="154625"/>
                      <a:pt x="383760" y="145415"/>
                      <a:pt x="387853" y="138252"/>
                    </a:cubicBezTo>
                    <a:cubicBezTo>
                      <a:pt x="392970" y="131088"/>
                      <a:pt x="407297" y="141322"/>
                      <a:pt x="412414" y="134158"/>
                    </a:cubicBezTo>
                    <a:cubicBezTo>
                      <a:pt x="415484" y="130065"/>
                      <a:pt x="412414" y="124948"/>
                      <a:pt x="412414" y="120854"/>
                    </a:cubicBezTo>
                    <a:cubicBezTo>
                      <a:pt x="414461" y="117784"/>
                      <a:pt x="419577" y="117784"/>
                      <a:pt x="420601" y="114714"/>
                    </a:cubicBezTo>
                    <a:cubicBezTo>
                      <a:pt x="424694" y="101411"/>
                      <a:pt x="392970" y="118808"/>
                      <a:pt x="393993" y="109597"/>
                    </a:cubicBezTo>
                    <a:cubicBezTo>
                      <a:pt x="393993" y="95270"/>
                      <a:pt x="402180" y="82990"/>
                      <a:pt x="396040" y="68663"/>
                    </a:cubicBezTo>
                    <a:lnTo>
                      <a:pt x="387853" y="68663"/>
                    </a:lnTo>
                    <a:cubicBezTo>
                      <a:pt x="365339" y="64570"/>
                      <a:pt x="336685" y="29775"/>
                      <a:pt x="318265" y="24659"/>
                    </a:cubicBezTo>
                    <a:cubicBezTo>
                      <a:pt x="305984" y="20565"/>
                      <a:pt x="293704" y="28752"/>
                      <a:pt x="280400" y="28752"/>
                    </a:cubicBezTo>
                    <a:cubicBezTo>
                      <a:pt x="267097" y="28752"/>
                      <a:pt x="264027" y="-1949"/>
                      <a:pt x="254816" y="98"/>
                    </a:cubicBezTo>
                    <a:cubicBezTo>
                      <a:pt x="243559" y="2145"/>
                      <a:pt x="243559" y="18518"/>
                      <a:pt x="237420" y="24659"/>
                    </a:cubicBezTo>
                    <a:cubicBezTo>
                      <a:pt x="229232" y="35916"/>
                      <a:pt x="229232" y="21589"/>
                      <a:pt x="221046" y="24659"/>
                    </a:cubicBezTo>
                    <a:cubicBezTo>
                      <a:pt x="215929" y="24659"/>
                      <a:pt x="213882" y="32845"/>
                      <a:pt x="209789" y="32845"/>
                    </a:cubicBezTo>
                    <a:cubicBezTo>
                      <a:pt x="209789" y="32845"/>
                      <a:pt x="180111" y="25682"/>
                      <a:pt x="179088" y="26705"/>
                    </a:cubicBezTo>
                    <a:cubicBezTo>
                      <a:pt x="172948" y="26705"/>
                      <a:pt x="170901" y="32845"/>
                      <a:pt x="164761" y="33869"/>
                    </a:cubicBezTo>
                    <a:cubicBezTo>
                      <a:pt x="154527" y="33869"/>
                      <a:pt x="150434" y="25682"/>
                      <a:pt x="141223" y="33869"/>
                    </a:cubicBezTo>
                    <a:cubicBezTo>
                      <a:pt x="138154" y="36939"/>
                      <a:pt x="139177" y="42056"/>
                      <a:pt x="136107" y="43079"/>
                    </a:cubicBezTo>
                    <a:cubicBezTo>
                      <a:pt x="132013" y="48196"/>
                      <a:pt x="127920" y="31822"/>
                      <a:pt x="121780" y="30799"/>
                    </a:cubicBezTo>
                    <a:cubicBezTo>
                      <a:pt x="117686" y="30799"/>
                      <a:pt x="114616" y="38986"/>
                      <a:pt x="111546" y="38986"/>
                    </a:cubicBezTo>
                    <a:cubicBezTo>
                      <a:pt x="104383" y="41032"/>
                      <a:pt x="73682" y="38986"/>
                      <a:pt x="67542" y="41032"/>
                    </a:cubicBezTo>
                    <a:cubicBezTo>
                      <a:pt x="56285" y="44102"/>
                      <a:pt x="25584" y="63546"/>
                      <a:pt x="17397" y="72757"/>
                    </a:cubicBezTo>
                    <a:cubicBezTo>
                      <a:pt x="13304" y="78897"/>
                      <a:pt x="14327" y="87084"/>
                      <a:pt x="10234" y="93224"/>
                    </a:cubicBezTo>
                    <a:cubicBezTo>
                      <a:pt x="7164" y="96294"/>
                      <a:pt x="3070" y="95270"/>
                      <a:pt x="0" y="95270"/>
                    </a:cubicBezTo>
                    <a:cubicBezTo>
                      <a:pt x="0" y="97317"/>
                      <a:pt x="0" y="98340"/>
                      <a:pt x="2047" y="99364"/>
                    </a:cubicBezTo>
                    <a:cubicBezTo>
                      <a:pt x="9210" y="123924"/>
                      <a:pt x="-3070" y="108574"/>
                      <a:pt x="7164" y="133135"/>
                    </a:cubicBezTo>
                    <a:cubicBezTo>
                      <a:pt x="7164" y="135181"/>
                      <a:pt x="9210" y="137228"/>
                      <a:pt x="11257" y="139275"/>
                    </a:cubicBezTo>
                    <a:cubicBezTo>
                      <a:pt x="13304" y="143368"/>
                      <a:pt x="15350" y="146438"/>
                      <a:pt x="17397" y="148485"/>
                    </a:cubicBezTo>
                    <a:cubicBezTo>
                      <a:pt x="22514" y="155649"/>
                      <a:pt x="25584" y="162812"/>
                      <a:pt x="26607" y="170999"/>
                    </a:cubicBezTo>
                    <a:cubicBezTo>
                      <a:pt x="26607" y="177139"/>
                      <a:pt x="23537" y="182256"/>
                      <a:pt x="24561" y="188396"/>
                    </a:cubicBezTo>
                    <a:cubicBezTo>
                      <a:pt x="24561" y="190443"/>
                      <a:pt x="26607" y="183279"/>
                      <a:pt x="28654" y="183279"/>
                    </a:cubicBezTo>
                    <a:cubicBezTo>
                      <a:pt x="32748" y="183279"/>
                      <a:pt x="32748" y="190443"/>
                      <a:pt x="33771" y="192490"/>
                    </a:cubicBezTo>
                    <a:lnTo>
                      <a:pt x="33771" y="196583"/>
                    </a:lnTo>
                    <a:cubicBezTo>
                      <a:pt x="36841" y="196583"/>
                      <a:pt x="37864" y="191466"/>
                      <a:pt x="40934" y="191466"/>
                    </a:cubicBezTo>
                    <a:cubicBezTo>
                      <a:pt x="44004" y="191466"/>
                      <a:pt x="44004" y="197606"/>
                      <a:pt x="47075" y="199653"/>
                    </a:cubicBezTo>
                    <a:cubicBezTo>
                      <a:pt x="58332" y="206817"/>
                      <a:pt x="77775" y="205793"/>
                      <a:pt x="90056" y="208863"/>
                    </a:cubicBezTo>
                    <a:cubicBezTo>
                      <a:pt x="92102" y="208863"/>
                      <a:pt x="90056" y="212957"/>
                      <a:pt x="90056" y="212957"/>
                    </a:cubicBezTo>
                    <a:cubicBezTo>
                      <a:pt x="104383" y="212957"/>
                      <a:pt x="117686" y="200676"/>
                      <a:pt x="130990" y="204770"/>
                    </a:cubicBezTo>
                    <a:cubicBezTo>
                      <a:pt x="135084" y="204770"/>
                      <a:pt x="133037" y="212957"/>
                      <a:pt x="137130" y="216027"/>
                    </a:cubicBezTo>
                    <a:cubicBezTo>
                      <a:pt x="137130" y="216027"/>
                      <a:pt x="141223" y="213980"/>
                      <a:pt x="143270" y="216027"/>
                    </a:cubicBezTo>
                    <a:cubicBezTo>
                      <a:pt x="147364" y="218074"/>
                      <a:pt x="151457" y="221144"/>
                      <a:pt x="153504" y="224214"/>
                    </a:cubicBezTo>
                    <a:cubicBezTo>
                      <a:pt x="159644" y="233424"/>
                      <a:pt x="139177" y="260031"/>
                      <a:pt x="160668" y="288685"/>
                    </a:cubicBezTo>
                    <a:close/>
                    <a:moveTo>
                      <a:pt x="8187" y="138252"/>
                    </a:moveTo>
                    <a:cubicBezTo>
                      <a:pt x="8187" y="138252"/>
                      <a:pt x="8187" y="140298"/>
                      <a:pt x="8187" y="140298"/>
                    </a:cubicBezTo>
                    <a:cubicBezTo>
                      <a:pt x="5117" y="148485"/>
                      <a:pt x="12280" y="155649"/>
                      <a:pt x="13304" y="163836"/>
                    </a:cubicBezTo>
                    <a:cubicBezTo>
                      <a:pt x="13304" y="173046"/>
                      <a:pt x="13304" y="184303"/>
                      <a:pt x="8187" y="195560"/>
                    </a:cubicBezTo>
                    <a:lnTo>
                      <a:pt x="8187" y="195560"/>
                    </a:lnTo>
                    <a:cubicBezTo>
                      <a:pt x="11257" y="189420"/>
                      <a:pt x="12280" y="184303"/>
                      <a:pt x="13304" y="176116"/>
                    </a:cubicBezTo>
                    <a:cubicBezTo>
                      <a:pt x="13304" y="172022"/>
                      <a:pt x="13304" y="158719"/>
                      <a:pt x="13304" y="148485"/>
                    </a:cubicBezTo>
                    <a:cubicBezTo>
                      <a:pt x="13304" y="138252"/>
                      <a:pt x="13304" y="126995"/>
                      <a:pt x="7164" y="139275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07" name="Freeform 38">
                <a:extLst>
                  <a:ext uri="{FF2B5EF4-FFF2-40B4-BE49-F238E27FC236}">
                    <a16:creationId xmlns:a16="http://schemas.microsoft.com/office/drawing/2014/main" id="{746087CE-4FC1-314C-96FA-CB07D909F0A0}"/>
                  </a:ext>
                </a:extLst>
              </p:cNvPr>
              <p:cNvSpPr/>
              <p:nvPr/>
            </p:nvSpPr>
            <p:spPr>
              <a:xfrm>
                <a:off x="8837945" y="3433133"/>
                <a:ext cx="506440" cy="304961"/>
              </a:xfrm>
              <a:custGeom>
                <a:avLst/>
                <a:gdLst>
                  <a:gd name="csX0" fmla="*/ 17880 w 506440"/>
                  <a:gd name="csY0" fmla="*/ 304961 h 304961"/>
                  <a:gd name="csX1" fmla="*/ 28114 w 506440"/>
                  <a:gd name="csY1" fmla="*/ 302914 h 304961"/>
                  <a:gd name="csX2" fmla="*/ 35277 w 506440"/>
                  <a:gd name="csY2" fmla="*/ 282447 h 304961"/>
                  <a:gd name="csX3" fmla="*/ 85422 w 506440"/>
                  <a:gd name="csY3" fmla="*/ 250723 h 304961"/>
                  <a:gd name="csX4" fmla="*/ 129427 w 506440"/>
                  <a:gd name="csY4" fmla="*/ 248676 h 304961"/>
                  <a:gd name="csX5" fmla="*/ 139660 w 506440"/>
                  <a:gd name="csY5" fmla="*/ 240489 h 304961"/>
                  <a:gd name="csX6" fmla="*/ 153987 w 506440"/>
                  <a:gd name="csY6" fmla="*/ 252770 h 304961"/>
                  <a:gd name="csX7" fmla="*/ 159104 w 506440"/>
                  <a:gd name="csY7" fmla="*/ 243560 h 304961"/>
                  <a:gd name="csX8" fmla="*/ 182641 w 506440"/>
                  <a:gd name="csY8" fmla="*/ 243560 h 304961"/>
                  <a:gd name="csX9" fmla="*/ 196968 w 506440"/>
                  <a:gd name="csY9" fmla="*/ 236396 h 304961"/>
                  <a:gd name="csX10" fmla="*/ 227669 w 506440"/>
                  <a:gd name="csY10" fmla="*/ 242536 h 304961"/>
                  <a:gd name="csX11" fmla="*/ 238926 w 506440"/>
                  <a:gd name="csY11" fmla="*/ 234349 h 304961"/>
                  <a:gd name="csX12" fmla="*/ 255300 w 506440"/>
                  <a:gd name="csY12" fmla="*/ 234349 h 304961"/>
                  <a:gd name="csX13" fmla="*/ 272697 w 506440"/>
                  <a:gd name="csY13" fmla="*/ 209789 h 304961"/>
                  <a:gd name="csX14" fmla="*/ 298281 w 506440"/>
                  <a:gd name="csY14" fmla="*/ 238443 h 304961"/>
                  <a:gd name="csX15" fmla="*/ 336145 w 506440"/>
                  <a:gd name="csY15" fmla="*/ 234349 h 304961"/>
                  <a:gd name="csX16" fmla="*/ 405734 w 506440"/>
                  <a:gd name="csY16" fmla="*/ 278354 h 304961"/>
                  <a:gd name="csX17" fmla="*/ 444621 w 506440"/>
                  <a:gd name="csY17" fmla="*/ 246630 h 304961"/>
                  <a:gd name="csX18" fmla="*/ 455878 w 506440"/>
                  <a:gd name="csY18" fmla="*/ 252770 h 304961"/>
                  <a:gd name="csX19" fmla="*/ 458948 w 506440"/>
                  <a:gd name="csY19" fmla="*/ 244583 h 304961"/>
                  <a:gd name="csX20" fmla="*/ 477369 w 506440"/>
                  <a:gd name="csY20" fmla="*/ 244583 h 304961"/>
                  <a:gd name="csX21" fmla="*/ 484532 w 506440"/>
                  <a:gd name="csY21" fmla="*/ 212859 h 304961"/>
                  <a:gd name="csX22" fmla="*/ 504999 w 506440"/>
                  <a:gd name="csY22" fmla="*/ 191368 h 304961"/>
                  <a:gd name="csX23" fmla="*/ 468158 w 506440"/>
                  <a:gd name="csY23" fmla="*/ 123827 h 304961"/>
                  <a:gd name="csX24" fmla="*/ 460995 w 506440"/>
                  <a:gd name="csY24" fmla="*/ 108476 h 304961"/>
                  <a:gd name="csX25" fmla="*/ 447691 w 506440"/>
                  <a:gd name="csY25" fmla="*/ 114616 h 304961"/>
                  <a:gd name="csX26" fmla="*/ 447691 w 506440"/>
                  <a:gd name="csY26" fmla="*/ 109499 h 304961"/>
                  <a:gd name="csX27" fmla="*/ 447691 w 506440"/>
                  <a:gd name="csY27" fmla="*/ 105406 h 304961"/>
                  <a:gd name="csX28" fmla="*/ 447691 w 506440"/>
                  <a:gd name="csY28" fmla="*/ 84939 h 304961"/>
                  <a:gd name="csX29" fmla="*/ 439504 w 506440"/>
                  <a:gd name="csY29" fmla="*/ 79822 h 304961"/>
                  <a:gd name="csX30" fmla="*/ 431318 w 506440"/>
                  <a:gd name="csY30" fmla="*/ 48098 h 304961"/>
                  <a:gd name="csX31" fmla="*/ 419037 w 506440"/>
                  <a:gd name="csY31" fmla="*/ 44004 h 304961"/>
                  <a:gd name="csX32" fmla="*/ 416990 w 506440"/>
                  <a:gd name="csY32" fmla="*/ 31724 h 304961"/>
                  <a:gd name="csX33" fmla="*/ 404710 w 506440"/>
                  <a:gd name="csY33" fmla="*/ 34794 h 304961"/>
                  <a:gd name="csX34" fmla="*/ 370939 w 506440"/>
                  <a:gd name="csY34" fmla="*/ 29678 h 304961"/>
                  <a:gd name="csX35" fmla="*/ 351495 w 506440"/>
                  <a:gd name="csY35" fmla="*/ 50145 h 304961"/>
                  <a:gd name="csX36" fmla="*/ 310561 w 506440"/>
                  <a:gd name="csY36" fmla="*/ 25584 h 304961"/>
                  <a:gd name="csX37" fmla="*/ 310561 w 506440"/>
                  <a:gd name="csY37" fmla="*/ 17397 h 304961"/>
                  <a:gd name="csX38" fmla="*/ 293164 w 506440"/>
                  <a:gd name="csY38" fmla="*/ 19444 h 304961"/>
                  <a:gd name="csX39" fmla="*/ 288047 w 506440"/>
                  <a:gd name="csY39" fmla="*/ 11257 h 304961"/>
                  <a:gd name="csX40" fmla="*/ 279860 w 506440"/>
                  <a:gd name="csY40" fmla="*/ 16374 h 304961"/>
                  <a:gd name="csX41" fmla="*/ 255300 w 506440"/>
                  <a:gd name="csY41" fmla="*/ 0 h 304961"/>
                  <a:gd name="csX42" fmla="*/ 255300 w 506440"/>
                  <a:gd name="csY42" fmla="*/ 5117 h 304961"/>
                  <a:gd name="csX43" fmla="*/ 255300 w 506440"/>
                  <a:gd name="csY43" fmla="*/ 7163 h 304961"/>
                  <a:gd name="csX44" fmla="*/ 241996 w 506440"/>
                  <a:gd name="csY44" fmla="*/ 5117 h 304961"/>
                  <a:gd name="csX45" fmla="*/ 195945 w 506440"/>
                  <a:gd name="csY45" fmla="*/ 41958 h 304961"/>
                  <a:gd name="csX46" fmla="*/ 193898 w 506440"/>
                  <a:gd name="csY46" fmla="*/ 41958 h 304961"/>
                  <a:gd name="csX47" fmla="*/ 193898 w 506440"/>
                  <a:gd name="csY47" fmla="*/ 49121 h 304961"/>
                  <a:gd name="csX48" fmla="*/ 217435 w 506440"/>
                  <a:gd name="csY48" fmla="*/ 118710 h 304961"/>
                  <a:gd name="csX49" fmla="*/ 177524 w 506440"/>
                  <a:gd name="csY49" fmla="*/ 161691 h 304961"/>
                  <a:gd name="csX50" fmla="*/ 163197 w 506440"/>
                  <a:gd name="csY50" fmla="*/ 155551 h 304961"/>
                  <a:gd name="csX51" fmla="*/ 145800 w 506440"/>
                  <a:gd name="csY51" fmla="*/ 149411 h 304961"/>
                  <a:gd name="csX52" fmla="*/ 130450 w 506440"/>
                  <a:gd name="csY52" fmla="*/ 118710 h 304961"/>
                  <a:gd name="csX53" fmla="*/ 91562 w 506440"/>
                  <a:gd name="csY53" fmla="*/ 97219 h 304961"/>
                  <a:gd name="csX54" fmla="*/ 85422 w 506440"/>
                  <a:gd name="csY54" fmla="*/ 76752 h 304961"/>
                  <a:gd name="csX55" fmla="*/ 61885 w 506440"/>
                  <a:gd name="csY55" fmla="*/ 91079 h 304961"/>
                  <a:gd name="csX56" fmla="*/ 30161 w 506440"/>
                  <a:gd name="csY56" fmla="*/ 110523 h 304961"/>
                  <a:gd name="csX57" fmla="*/ 18904 w 506440"/>
                  <a:gd name="csY57" fmla="*/ 186251 h 304961"/>
                  <a:gd name="csX58" fmla="*/ 483 w 506440"/>
                  <a:gd name="csY58" fmla="*/ 209789 h 304961"/>
                  <a:gd name="csX59" fmla="*/ 3553 w 506440"/>
                  <a:gd name="csY59" fmla="*/ 228209 h 304961"/>
                  <a:gd name="csX60" fmla="*/ 3553 w 506440"/>
                  <a:gd name="csY60" fmla="*/ 247653 h 304961"/>
                  <a:gd name="csX61" fmla="*/ 5600 w 506440"/>
                  <a:gd name="csY61" fmla="*/ 249700 h 304961"/>
                  <a:gd name="csX62" fmla="*/ 5600 w 506440"/>
                  <a:gd name="csY62" fmla="*/ 249700 h 304961"/>
                  <a:gd name="csX63" fmla="*/ 16857 w 506440"/>
                  <a:gd name="csY63" fmla="*/ 303938 h 30496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</a:cxnLst>
                <a:rect l="l" t="t" r="r" b="b"/>
                <a:pathLst>
                  <a:path w="506440" h="304961">
                    <a:moveTo>
                      <a:pt x="17880" y="304961"/>
                    </a:moveTo>
                    <a:cubicBezTo>
                      <a:pt x="21974" y="304961"/>
                      <a:pt x="26067" y="304961"/>
                      <a:pt x="28114" y="302914"/>
                    </a:cubicBezTo>
                    <a:cubicBezTo>
                      <a:pt x="32208" y="296774"/>
                      <a:pt x="31184" y="288587"/>
                      <a:pt x="35277" y="282447"/>
                    </a:cubicBezTo>
                    <a:cubicBezTo>
                      <a:pt x="43464" y="273237"/>
                      <a:pt x="74165" y="253793"/>
                      <a:pt x="85422" y="250723"/>
                    </a:cubicBezTo>
                    <a:cubicBezTo>
                      <a:pt x="92586" y="248676"/>
                      <a:pt x="123286" y="250723"/>
                      <a:pt x="129427" y="248676"/>
                    </a:cubicBezTo>
                    <a:cubicBezTo>
                      <a:pt x="133520" y="248676"/>
                      <a:pt x="136590" y="240489"/>
                      <a:pt x="139660" y="240489"/>
                    </a:cubicBezTo>
                    <a:cubicBezTo>
                      <a:pt x="146824" y="240489"/>
                      <a:pt x="149894" y="257887"/>
                      <a:pt x="153987" y="252770"/>
                    </a:cubicBezTo>
                    <a:cubicBezTo>
                      <a:pt x="157057" y="250723"/>
                      <a:pt x="156034" y="245606"/>
                      <a:pt x="159104" y="243560"/>
                    </a:cubicBezTo>
                    <a:cubicBezTo>
                      <a:pt x="167291" y="235373"/>
                      <a:pt x="171384" y="243560"/>
                      <a:pt x="182641" y="243560"/>
                    </a:cubicBezTo>
                    <a:cubicBezTo>
                      <a:pt x="188781" y="243560"/>
                      <a:pt x="190828" y="236396"/>
                      <a:pt x="196968" y="236396"/>
                    </a:cubicBezTo>
                    <a:cubicBezTo>
                      <a:pt x="196968" y="236396"/>
                      <a:pt x="226646" y="243560"/>
                      <a:pt x="227669" y="242536"/>
                    </a:cubicBezTo>
                    <a:cubicBezTo>
                      <a:pt x="232786" y="242536"/>
                      <a:pt x="234833" y="234349"/>
                      <a:pt x="238926" y="234349"/>
                    </a:cubicBezTo>
                    <a:cubicBezTo>
                      <a:pt x="247113" y="232303"/>
                      <a:pt x="247113" y="246630"/>
                      <a:pt x="255300" y="234349"/>
                    </a:cubicBezTo>
                    <a:cubicBezTo>
                      <a:pt x="261440" y="227186"/>
                      <a:pt x="261440" y="210812"/>
                      <a:pt x="272697" y="209789"/>
                    </a:cubicBezTo>
                    <a:cubicBezTo>
                      <a:pt x="281907" y="207742"/>
                      <a:pt x="286001" y="238443"/>
                      <a:pt x="298281" y="238443"/>
                    </a:cubicBezTo>
                    <a:cubicBezTo>
                      <a:pt x="310561" y="238443"/>
                      <a:pt x="322842" y="230256"/>
                      <a:pt x="336145" y="234349"/>
                    </a:cubicBezTo>
                    <a:cubicBezTo>
                      <a:pt x="354566" y="239466"/>
                      <a:pt x="383220" y="274260"/>
                      <a:pt x="405734" y="278354"/>
                    </a:cubicBezTo>
                    <a:cubicBezTo>
                      <a:pt x="429271" y="282447"/>
                      <a:pt x="430294" y="245606"/>
                      <a:pt x="444621" y="246630"/>
                    </a:cubicBezTo>
                    <a:cubicBezTo>
                      <a:pt x="449738" y="246630"/>
                      <a:pt x="452808" y="252770"/>
                      <a:pt x="455878" y="252770"/>
                    </a:cubicBezTo>
                    <a:cubicBezTo>
                      <a:pt x="458948" y="252770"/>
                      <a:pt x="455878" y="245606"/>
                      <a:pt x="458948" y="244583"/>
                    </a:cubicBezTo>
                    <a:cubicBezTo>
                      <a:pt x="465088" y="242536"/>
                      <a:pt x="472252" y="248676"/>
                      <a:pt x="477369" y="244583"/>
                    </a:cubicBezTo>
                    <a:cubicBezTo>
                      <a:pt x="477369" y="244583"/>
                      <a:pt x="482486" y="215929"/>
                      <a:pt x="484532" y="212859"/>
                    </a:cubicBezTo>
                    <a:cubicBezTo>
                      <a:pt x="486579" y="206719"/>
                      <a:pt x="504999" y="192392"/>
                      <a:pt x="504999" y="191368"/>
                    </a:cubicBezTo>
                    <a:cubicBezTo>
                      <a:pt x="513186" y="163738"/>
                      <a:pt x="484532" y="137130"/>
                      <a:pt x="468158" y="123827"/>
                    </a:cubicBezTo>
                    <a:cubicBezTo>
                      <a:pt x="460995" y="118710"/>
                      <a:pt x="475322" y="110523"/>
                      <a:pt x="460995" y="108476"/>
                    </a:cubicBezTo>
                    <a:cubicBezTo>
                      <a:pt x="455878" y="108476"/>
                      <a:pt x="452808" y="115640"/>
                      <a:pt x="447691" y="114616"/>
                    </a:cubicBezTo>
                    <a:cubicBezTo>
                      <a:pt x="445645" y="114616"/>
                      <a:pt x="447691" y="111546"/>
                      <a:pt x="447691" y="109499"/>
                    </a:cubicBezTo>
                    <a:cubicBezTo>
                      <a:pt x="447691" y="107453"/>
                      <a:pt x="447691" y="106429"/>
                      <a:pt x="447691" y="105406"/>
                    </a:cubicBezTo>
                    <a:cubicBezTo>
                      <a:pt x="447691" y="98243"/>
                      <a:pt x="449738" y="92102"/>
                      <a:pt x="447691" y="84939"/>
                    </a:cubicBezTo>
                    <a:cubicBezTo>
                      <a:pt x="447691" y="81869"/>
                      <a:pt x="439504" y="82892"/>
                      <a:pt x="439504" y="79822"/>
                    </a:cubicBezTo>
                    <a:cubicBezTo>
                      <a:pt x="439504" y="67542"/>
                      <a:pt x="463042" y="59355"/>
                      <a:pt x="431318" y="48098"/>
                    </a:cubicBezTo>
                    <a:cubicBezTo>
                      <a:pt x="427224" y="48098"/>
                      <a:pt x="422107" y="48098"/>
                      <a:pt x="419037" y="44004"/>
                    </a:cubicBezTo>
                    <a:cubicBezTo>
                      <a:pt x="415967" y="39911"/>
                      <a:pt x="421084" y="33771"/>
                      <a:pt x="416990" y="31724"/>
                    </a:cubicBezTo>
                    <a:cubicBezTo>
                      <a:pt x="412897" y="28654"/>
                      <a:pt x="408804" y="33771"/>
                      <a:pt x="404710" y="34794"/>
                    </a:cubicBezTo>
                    <a:cubicBezTo>
                      <a:pt x="404710" y="39911"/>
                      <a:pt x="375033" y="28654"/>
                      <a:pt x="370939" y="29678"/>
                    </a:cubicBezTo>
                    <a:cubicBezTo>
                      <a:pt x="370939" y="29678"/>
                      <a:pt x="352519" y="50145"/>
                      <a:pt x="351495" y="50145"/>
                    </a:cubicBezTo>
                    <a:cubicBezTo>
                      <a:pt x="344332" y="50145"/>
                      <a:pt x="313631" y="30701"/>
                      <a:pt x="310561" y="25584"/>
                    </a:cubicBezTo>
                    <a:cubicBezTo>
                      <a:pt x="308515" y="23537"/>
                      <a:pt x="312608" y="17397"/>
                      <a:pt x="310561" y="17397"/>
                    </a:cubicBezTo>
                    <a:cubicBezTo>
                      <a:pt x="304421" y="15350"/>
                      <a:pt x="299304" y="21491"/>
                      <a:pt x="293164" y="19444"/>
                    </a:cubicBezTo>
                    <a:cubicBezTo>
                      <a:pt x="290094" y="19444"/>
                      <a:pt x="291117" y="12280"/>
                      <a:pt x="288047" y="11257"/>
                    </a:cubicBezTo>
                    <a:cubicBezTo>
                      <a:pt x="284977" y="11257"/>
                      <a:pt x="281907" y="17397"/>
                      <a:pt x="279860" y="16374"/>
                    </a:cubicBezTo>
                    <a:cubicBezTo>
                      <a:pt x="273720" y="14327"/>
                      <a:pt x="263486" y="0"/>
                      <a:pt x="255300" y="0"/>
                    </a:cubicBezTo>
                    <a:cubicBezTo>
                      <a:pt x="247113" y="0"/>
                      <a:pt x="255300" y="3070"/>
                      <a:pt x="255300" y="5117"/>
                    </a:cubicBezTo>
                    <a:cubicBezTo>
                      <a:pt x="255300" y="7163"/>
                      <a:pt x="255300" y="5117"/>
                      <a:pt x="255300" y="7163"/>
                    </a:cubicBezTo>
                    <a:cubicBezTo>
                      <a:pt x="258370" y="19444"/>
                      <a:pt x="247113" y="1023"/>
                      <a:pt x="241996" y="5117"/>
                    </a:cubicBezTo>
                    <a:cubicBezTo>
                      <a:pt x="233809" y="12280"/>
                      <a:pt x="203108" y="39911"/>
                      <a:pt x="195945" y="41958"/>
                    </a:cubicBezTo>
                    <a:lnTo>
                      <a:pt x="193898" y="41958"/>
                    </a:lnTo>
                    <a:cubicBezTo>
                      <a:pt x="193898" y="41958"/>
                      <a:pt x="193898" y="46051"/>
                      <a:pt x="193898" y="49121"/>
                    </a:cubicBezTo>
                    <a:cubicBezTo>
                      <a:pt x="197992" y="69588"/>
                      <a:pt x="222552" y="97219"/>
                      <a:pt x="217435" y="118710"/>
                    </a:cubicBezTo>
                    <a:cubicBezTo>
                      <a:pt x="214365" y="132013"/>
                      <a:pt x="191851" y="159644"/>
                      <a:pt x="177524" y="161691"/>
                    </a:cubicBezTo>
                    <a:cubicBezTo>
                      <a:pt x="171384" y="161691"/>
                      <a:pt x="168314" y="156574"/>
                      <a:pt x="163197" y="155551"/>
                    </a:cubicBezTo>
                    <a:cubicBezTo>
                      <a:pt x="153987" y="152481"/>
                      <a:pt x="151940" y="159644"/>
                      <a:pt x="145800" y="149411"/>
                    </a:cubicBezTo>
                    <a:cubicBezTo>
                      <a:pt x="138637" y="140200"/>
                      <a:pt x="138637" y="125873"/>
                      <a:pt x="130450" y="118710"/>
                    </a:cubicBezTo>
                    <a:cubicBezTo>
                      <a:pt x="122263" y="110523"/>
                      <a:pt x="101796" y="106429"/>
                      <a:pt x="91562" y="97219"/>
                    </a:cubicBezTo>
                    <a:cubicBezTo>
                      <a:pt x="85422" y="92102"/>
                      <a:pt x="91562" y="79822"/>
                      <a:pt x="85422" y="76752"/>
                    </a:cubicBezTo>
                    <a:cubicBezTo>
                      <a:pt x="77235" y="72659"/>
                      <a:pt x="70072" y="85962"/>
                      <a:pt x="61885" y="91079"/>
                    </a:cubicBezTo>
                    <a:cubicBezTo>
                      <a:pt x="52675" y="99266"/>
                      <a:pt x="38347" y="100289"/>
                      <a:pt x="30161" y="110523"/>
                    </a:cubicBezTo>
                    <a:cubicBezTo>
                      <a:pt x="6624" y="134060"/>
                      <a:pt x="27091" y="162714"/>
                      <a:pt x="18904" y="186251"/>
                    </a:cubicBezTo>
                    <a:cubicBezTo>
                      <a:pt x="15834" y="195462"/>
                      <a:pt x="3553" y="199555"/>
                      <a:pt x="483" y="209789"/>
                    </a:cubicBezTo>
                    <a:cubicBezTo>
                      <a:pt x="-1564" y="215929"/>
                      <a:pt x="3553" y="221046"/>
                      <a:pt x="3553" y="228209"/>
                    </a:cubicBezTo>
                    <a:cubicBezTo>
                      <a:pt x="3553" y="235373"/>
                      <a:pt x="483" y="241513"/>
                      <a:pt x="3553" y="247653"/>
                    </a:cubicBezTo>
                    <a:cubicBezTo>
                      <a:pt x="3553" y="247653"/>
                      <a:pt x="3553" y="249700"/>
                      <a:pt x="5600" y="249700"/>
                    </a:cubicBezTo>
                    <a:lnTo>
                      <a:pt x="5600" y="249700"/>
                    </a:lnTo>
                    <a:cubicBezTo>
                      <a:pt x="-3610" y="260957"/>
                      <a:pt x="11740" y="289611"/>
                      <a:pt x="16857" y="303938"/>
                    </a:cubicBezTo>
                    <a:close/>
                  </a:path>
                </a:pathLst>
              </a:custGeom>
              <a:solidFill>
                <a:srgbClr val="717EBD">
                  <a:alpha val="30000"/>
                </a:srgbClr>
              </a:solidFill>
              <a:ln w="5114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08" name="Freeform 39">
                <a:extLst>
                  <a:ext uri="{FF2B5EF4-FFF2-40B4-BE49-F238E27FC236}">
                    <a16:creationId xmlns:a16="http://schemas.microsoft.com/office/drawing/2014/main" id="{072298A5-10ED-02FE-59B6-B6AF8EB070A1}"/>
                  </a:ext>
                </a:extLst>
              </p:cNvPr>
              <p:cNvSpPr/>
              <p:nvPr/>
            </p:nvSpPr>
            <p:spPr>
              <a:xfrm>
                <a:off x="8976582" y="4616136"/>
                <a:ext cx="846317" cy="625403"/>
              </a:xfrm>
              <a:custGeom>
                <a:avLst/>
                <a:gdLst>
                  <a:gd name="csX0" fmla="*/ 785940 w 846317"/>
                  <a:gd name="csY0" fmla="*/ 520890 h 625403"/>
                  <a:gd name="csX1" fmla="*/ 731702 w 846317"/>
                  <a:gd name="csY1" fmla="*/ 520890 h 625403"/>
                  <a:gd name="csX2" fmla="*/ 720445 w 846317"/>
                  <a:gd name="csY2" fmla="*/ 506563 h 625403"/>
                  <a:gd name="csX3" fmla="*/ 712258 w 846317"/>
                  <a:gd name="csY3" fmla="*/ 512703 h 625403"/>
                  <a:gd name="csX4" fmla="*/ 694861 w 846317"/>
                  <a:gd name="csY4" fmla="*/ 506563 h 625403"/>
                  <a:gd name="csX5" fmla="*/ 673370 w 846317"/>
                  <a:gd name="csY5" fmla="*/ 515773 h 625403"/>
                  <a:gd name="csX6" fmla="*/ 627319 w 846317"/>
                  <a:gd name="csY6" fmla="*/ 510657 h 625403"/>
                  <a:gd name="csX7" fmla="*/ 560801 w 846317"/>
                  <a:gd name="csY7" fmla="*/ 548521 h 625403"/>
                  <a:gd name="csX8" fmla="*/ 520890 w 846317"/>
                  <a:gd name="csY8" fmla="*/ 598665 h 625403"/>
                  <a:gd name="csX9" fmla="*/ 467675 w 846317"/>
                  <a:gd name="csY9" fmla="*/ 601736 h 625403"/>
                  <a:gd name="csX10" fmla="*/ 421624 w 846317"/>
                  <a:gd name="csY10" fmla="*/ 604806 h 625403"/>
                  <a:gd name="csX11" fmla="*/ 408320 w 846317"/>
                  <a:gd name="csY11" fmla="*/ 616063 h 625403"/>
                  <a:gd name="csX12" fmla="*/ 323382 w 846317"/>
                  <a:gd name="csY12" fmla="*/ 612993 h 625403"/>
                  <a:gd name="csX13" fmla="*/ 272214 w 846317"/>
                  <a:gd name="csY13" fmla="*/ 622203 h 625403"/>
                  <a:gd name="csX14" fmla="*/ 283470 w 846317"/>
                  <a:gd name="csY14" fmla="*/ 590479 h 625403"/>
                  <a:gd name="csX15" fmla="*/ 225139 w 846317"/>
                  <a:gd name="csY15" fmla="*/ 549544 h 625403"/>
                  <a:gd name="csX16" fmla="*/ 248676 w 846317"/>
                  <a:gd name="csY16" fmla="*/ 535217 h 625403"/>
                  <a:gd name="csX17" fmla="*/ 196485 w 846317"/>
                  <a:gd name="csY17" fmla="*/ 554661 h 625403"/>
                  <a:gd name="csX18" fmla="*/ 179088 w 846317"/>
                  <a:gd name="csY18" fmla="*/ 539311 h 625403"/>
                  <a:gd name="csX19" fmla="*/ 162714 w 846317"/>
                  <a:gd name="csY19" fmla="*/ 539311 h 625403"/>
                  <a:gd name="csX20" fmla="*/ 145317 w 846317"/>
                  <a:gd name="csY20" fmla="*/ 539311 h 625403"/>
                  <a:gd name="csX21" fmla="*/ 142247 w 846317"/>
                  <a:gd name="csY21" fmla="*/ 529077 h 625403"/>
                  <a:gd name="csX22" fmla="*/ 118710 w 846317"/>
                  <a:gd name="csY22" fmla="*/ 518843 h 625403"/>
                  <a:gd name="csX23" fmla="*/ 134060 w 846317"/>
                  <a:gd name="csY23" fmla="*/ 507586 h 625403"/>
                  <a:gd name="csX24" fmla="*/ 117686 w 846317"/>
                  <a:gd name="csY24" fmla="*/ 501446 h 625403"/>
                  <a:gd name="csX25" fmla="*/ 123827 w 846317"/>
                  <a:gd name="csY25" fmla="*/ 477909 h 625403"/>
                  <a:gd name="csX26" fmla="*/ 56285 w 846317"/>
                  <a:gd name="csY26" fmla="*/ 450278 h 625403"/>
                  <a:gd name="csX27" fmla="*/ 53215 w 846317"/>
                  <a:gd name="csY27" fmla="*/ 416507 h 625403"/>
                  <a:gd name="csX28" fmla="*/ 53215 w 846317"/>
                  <a:gd name="csY28" fmla="*/ 414461 h 625403"/>
                  <a:gd name="csX29" fmla="*/ 46051 w 846317"/>
                  <a:gd name="csY29" fmla="*/ 419577 h 625403"/>
                  <a:gd name="csX30" fmla="*/ 32747 w 846317"/>
                  <a:gd name="csY30" fmla="*/ 400134 h 625403"/>
                  <a:gd name="csX31" fmla="*/ 12280 w 846317"/>
                  <a:gd name="csY31" fmla="*/ 391947 h 625403"/>
                  <a:gd name="csX32" fmla="*/ 0 w 846317"/>
                  <a:gd name="csY32" fmla="*/ 377620 h 625403"/>
                  <a:gd name="csX33" fmla="*/ 5117 w 846317"/>
                  <a:gd name="csY33" fmla="*/ 371480 h 625403"/>
                  <a:gd name="csX34" fmla="*/ 41958 w 846317"/>
                  <a:gd name="csY34" fmla="*/ 360223 h 625403"/>
                  <a:gd name="csX35" fmla="*/ 47075 w 846317"/>
                  <a:gd name="csY35" fmla="*/ 348966 h 625403"/>
                  <a:gd name="csX36" fmla="*/ 66518 w 846317"/>
                  <a:gd name="csY36" fmla="*/ 353059 h 625403"/>
                  <a:gd name="csX37" fmla="*/ 83915 w 846317"/>
                  <a:gd name="csY37" fmla="*/ 300868 h 625403"/>
                  <a:gd name="csX38" fmla="*/ 92102 w 846317"/>
                  <a:gd name="csY38" fmla="*/ 294728 h 625403"/>
                  <a:gd name="csX39" fmla="*/ 102336 w 846317"/>
                  <a:gd name="csY39" fmla="*/ 260957 h 625403"/>
                  <a:gd name="csX40" fmla="*/ 107453 w 846317"/>
                  <a:gd name="csY40" fmla="*/ 247653 h 625403"/>
                  <a:gd name="csX41" fmla="*/ 102336 w 846317"/>
                  <a:gd name="csY41" fmla="*/ 243560 h 625403"/>
                  <a:gd name="csX42" fmla="*/ 118710 w 846317"/>
                  <a:gd name="csY42" fmla="*/ 200579 h 625403"/>
                  <a:gd name="csX43" fmla="*/ 125873 w 846317"/>
                  <a:gd name="csY43" fmla="*/ 197509 h 625403"/>
                  <a:gd name="csX44" fmla="*/ 145317 w 846317"/>
                  <a:gd name="csY44" fmla="*/ 145317 h 625403"/>
                  <a:gd name="csX45" fmla="*/ 169878 w 846317"/>
                  <a:gd name="csY45" fmla="*/ 138154 h 625403"/>
                  <a:gd name="csX46" fmla="*/ 189321 w 846317"/>
                  <a:gd name="csY46" fmla="*/ 111546 h 625403"/>
                  <a:gd name="csX47" fmla="*/ 204672 w 846317"/>
                  <a:gd name="csY47" fmla="*/ 91079 h 625403"/>
                  <a:gd name="csX48" fmla="*/ 207742 w 846317"/>
                  <a:gd name="csY48" fmla="*/ 85962 h 625403"/>
                  <a:gd name="csX49" fmla="*/ 237419 w 846317"/>
                  <a:gd name="csY49" fmla="*/ 97219 h 625403"/>
                  <a:gd name="csX50" fmla="*/ 242536 w 846317"/>
                  <a:gd name="csY50" fmla="*/ 91079 h 625403"/>
                  <a:gd name="csX51" fmla="*/ 301891 w 846317"/>
                  <a:gd name="csY51" fmla="*/ 95173 h 625403"/>
                  <a:gd name="csX52" fmla="*/ 325428 w 846317"/>
                  <a:gd name="csY52" fmla="*/ 83916 h 625403"/>
                  <a:gd name="csX53" fmla="*/ 362269 w 846317"/>
                  <a:gd name="csY53" fmla="*/ 106430 h 625403"/>
                  <a:gd name="csX54" fmla="*/ 385806 w 846317"/>
                  <a:gd name="csY54" fmla="*/ 80846 h 625403"/>
                  <a:gd name="csX55" fmla="*/ 460512 w 846317"/>
                  <a:gd name="csY55" fmla="*/ 51168 h 625403"/>
                  <a:gd name="csX56" fmla="*/ 467675 w 846317"/>
                  <a:gd name="csY56" fmla="*/ 23537 h 625403"/>
                  <a:gd name="csX57" fmla="*/ 488142 w 846317"/>
                  <a:gd name="csY57" fmla="*/ 11257 h 625403"/>
                  <a:gd name="csX58" fmla="*/ 488142 w 846317"/>
                  <a:gd name="csY58" fmla="*/ 8187 h 625403"/>
                  <a:gd name="csX59" fmla="*/ 493259 w 846317"/>
                  <a:gd name="csY59" fmla="*/ 0 h 625403"/>
                  <a:gd name="csX60" fmla="*/ 493259 w 846317"/>
                  <a:gd name="csY60" fmla="*/ 0 h 625403"/>
                  <a:gd name="csX61" fmla="*/ 493259 w 846317"/>
                  <a:gd name="csY61" fmla="*/ 8187 h 625403"/>
                  <a:gd name="csX62" fmla="*/ 526007 w 846317"/>
                  <a:gd name="csY62" fmla="*/ 16374 h 625403"/>
                  <a:gd name="csX63" fmla="*/ 565918 w 846317"/>
                  <a:gd name="csY63" fmla="*/ 70612 h 625403"/>
                  <a:gd name="csX64" fmla="*/ 674394 w 846317"/>
                  <a:gd name="csY64" fmla="*/ 180111 h 625403"/>
                  <a:gd name="csX65" fmla="*/ 678487 w 846317"/>
                  <a:gd name="csY65" fmla="*/ 254817 h 625403"/>
                  <a:gd name="csX66" fmla="*/ 696908 w 846317"/>
                  <a:gd name="csY66" fmla="*/ 299845 h 625403"/>
                  <a:gd name="csX67" fmla="*/ 689744 w 846317"/>
                  <a:gd name="csY67" fmla="*/ 308031 h 625403"/>
                  <a:gd name="csX68" fmla="*/ 698954 w 846317"/>
                  <a:gd name="csY68" fmla="*/ 312125 h 625403"/>
                  <a:gd name="csX69" fmla="*/ 706118 w 846317"/>
                  <a:gd name="csY69" fmla="*/ 320312 h 625403"/>
                  <a:gd name="csX70" fmla="*/ 713281 w 846317"/>
                  <a:gd name="csY70" fmla="*/ 320312 h 625403"/>
                  <a:gd name="csX71" fmla="*/ 719422 w 846317"/>
                  <a:gd name="csY71" fmla="*/ 331569 h 625403"/>
                  <a:gd name="csX72" fmla="*/ 763426 w 846317"/>
                  <a:gd name="csY72" fmla="*/ 331569 h 625403"/>
                  <a:gd name="csX73" fmla="*/ 759332 w 846317"/>
                  <a:gd name="csY73" fmla="*/ 322358 h 625403"/>
                  <a:gd name="csX74" fmla="*/ 777753 w 846317"/>
                  <a:gd name="csY74" fmla="*/ 317241 h 625403"/>
                  <a:gd name="csX75" fmla="*/ 801290 w 846317"/>
                  <a:gd name="csY75" fmla="*/ 294728 h 625403"/>
                  <a:gd name="csX76" fmla="*/ 838131 w 846317"/>
                  <a:gd name="csY76" fmla="*/ 313148 h 625403"/>
                  <a:gd name="csX77" fmla="*/ 834038 w 846317"/>
                  <a:gd name="csY77" fmla="*/ 313148 h 625403"/>
                  <a:gd name="csX78" fmla="*/ 838131 w 846317"/>
                  <a:gd name="csY78" fmla="*/ 319288 h 625403"/>
                  <a:gd name="csX79" fmla="*/ 843248 w 846317"/>
                  <a:gd name="csY79" fmla="*/ 319288 h 625403"/>
                  <a:gd name="csX80" fmla="*/ 846318 w 846317"/>
                  <a:gd name="csY80" fmla="*/ 359199 h 625403"/>
                  <a:gd name="csX81" fmla="*/ 808454 w 846317"/>
                  <a:gd name="csY81" fmla="*/ 378643 h 625403"/>
                  <a:gd name="csX82" fmla="*/ 798220 w 846317"/>
                  <a:gd name="csY82" fmla="*/ 395017 h 625403"/>
                  <a:gd name="csX83" fmla="*/ 791057 w 846317"/>
                  <a:gd name="csY83" fmla="*/ 355106 h 625403"/>
                  <a:gd name="csX84" fmla="*/ 777753 w 846317"/>
                  <a:gd name="csY84" fmla="*/ 365339 h 625403"/>
                  <a:gd name="csX85" fmla="*/ 790033 w 846317"/>
                  <a:gd name="csY85" fmla="*/ 385807 h 625403"/>
                  <a:gd name="csX86" fmla="*/ 779800 w 846317"/>
                  <a:gd name="csY86" fmla="*/ 404227 h 625403"/>
                  <a:gd name="csX87" fmla="*/ 798220 w 846317"/>
                  <a:gd name="csY87" fmla="*/ 396040 h 625403"/>
                  <a:gd name="csX88" fmla="*/ 795150 w 846317"/>
                  <a:gd name="csY88" fmla="*/ 403204 h 625403"/>
                  <a:gd name="csX89" fmla="*/ 791057 w 846317"/>
                  <a:gd name="csY89" fmla="*/ 406274 h 625403"/>
                  <a:gd name="csX90" fmla="*/ 794127 w 846317"/>
                  <a:gd name="csY90" fmla="*/ 406274 h 625403"/>
                  <a:gd name="csX91" fmla="*/ 776730 w 846317"/>
                  <a:gd name="csY91" fmla="*/ 449255 h 625403"/>
                  <a:gd name="csX92" fmla="*/ 791057 w 846317"/>
                  <a:gd name="csY92" fmla="*/ 519867 h 625403"/>
                  <a:gd name="csX93" fmla="*/ 789010 w 846317"/>
                  <a:gd name="csY93" fmla="*/ 519867 h 62540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</a:cxnLst>
                <a:rect l="l" t="t" r="r" b="b"/>
                <a:pathLst>
                  <a:path w="846317" h="625403">
                    <a:moveTo>
                      <a:pt x="785940" y="520890"/>
                    </a:moveTo>
                    <a:cubicBezTo>
                      <a:pt x="770589" y="523960"/>
                      <a:pt x="746029" y="532147"/>
                      <a:pt x="731702" y="520890"/>
                    </a:cubicBezTo>
                    <a:cubicBezTo>
                      <a:pt x="726585" y="516797"/>
                      <a:pt x="725562" y="503493"/>
                      <a:pt x="720445" y="506563"/>
                    </a:cubicBezTo>
                    <a:cubicBezTo>
                      <a:pt x="717375" y="506563"/>
                      <a:pt x="715328" y="511680"/>
                      <a:pt x="712258" y="512703"/>
                    </a:cubicBezTo>
                    <a:cubicBezTo>
                      <a:pt x="688721" y="524984"/>
                      <a:pt x="720445" y="505540"/>
                      <a:pt x="694861" y="506563"/>
                    </a:cubicBezTo>
                    <a:cubicBezTo>
                      <a:pt x="686674" y="506563"/>
                      <a:pt x="681557" y="514750"/>
                      <a:pt x="673370" y="515773"/>
                    </a:cubicBezTo>
                    <a:cubicBezTo>
                      <a:pt x="656997" y="517820"/>
                      <a:pt x="670300" y="494283"/>
                      <a:pt x="627319" y="510657"/>
                    </a:cubicBezTo>
                    <a:cubicBezTo>
                      <a:pt x="608899" y="518843"/>
                      <a:pt x="575128" y="534194"/>
                      <a:pt x="560801" y="548521"/>
                    </a:cubicBezTo>
                    <a:cubicBezTo>
                      <a:pt x="544427" y="564895"/>
                      <a:pt x="541357" y="585362"/>
                      <a:pt x="520890" y="598665"/>
                    </a:cubicBezTo>
                    <a:cubicBezTo>
                      <a:pt x="501446" y="609922"/>
                      <a:pt x="487119" y="602759"/>
                      <a:pt x="467675" y="601736"/>
                    </a:cubicBezTo>
                    <a:cubicBezTo>
                      <a:pt x="452325" y="601736"/>
                      <a:pt x="435951" y="599689"/>
                      <a:pt x="421624" y="604806"/>
                    </a:cubicBezTo>
                    <a:cubicBezTo>
                      <a:pt x="415484" y="606852"/>
                      <a:pt x="413437" y="614016"/>
                      <a:pt x="408320" y="616063"/>
                    </a:cubicBezTo>
                    <a:cubicBezTo>
                      <a:pt x="381713" y="625273"/>
                      <a:pt x="349989" y="609922"/>
                      <a:pt x="323382" y="612993"/>
                    </a:cubicBezTo>
                    <a:cubicBezTo>
                      <a:pt x="301891" y="615039"/>
                      <a:pt x="295751" y="632436"/>
                      <a:pt x="272214" y="622203"/>
                    </a:cubicBezTo>
                    <a:cubicBezTo>
                      <a:pt x="255840" y="615039"/>
                      <a:pt x="292681" y="594572"/>
                      <a:pt x="283470" y="590479"/>
                    </a:cubicBezTo>
                    <a:cubicBezTo>
                      <a:pt x="268120" y="583315"/>
                      <a:pt x="222069" y="574105"/>
                      <a:pt x="225139" y="549544"/>
                    </a:cubicBezTo>
                    <a:cubicBezTo>
                      <a:pt x="225139" y="541357"/>
                      <a:pt x="257886" y="540334"/>
                      <a:pt x="248676" y="535217"/>
                    </a:cubicBezTo>
                    <a:cubicBezTo>
                      <a:pt x="147364" y="484049"/>
                      <a:pt x="238443" y="530100"/>
                      <a:pt x="196485" y="554661"/>
                    </a:cubicBezTo>
                    <a:cubicBezTo>
                      <a:pt x="189321" y="559778"/>
                      <a:pt x="186251" y="542381"/>
                      <a:pt x="179088" y="539311"/>
                    </a:cubicBezTo>
                    <a:cubicBezTo>
                      <a:pt x="173971" y="536241"/>
                      <a:pt x="167831" y="539311"/>
                      <a:pt x="162714" y="539311"/>
                    </a:cubicBezTo>
                    <a:cubicBezTo>
                      <a:pt x="157597" y="539311"/>
                      <a:pt x="151457" y="542381"/>
                      <a:pt x="145317" y="539311"/>
                    </a:cubicBezTo>
                    <a:cubicBezTo>
                      <a:pt x="142247" y="537264"/>
                      <a:pt x="145317" y="532147"/>
                      <a:pt x="142247" y="529077"/>
                    </a:cubicBezTo>
                    <a:cubicBezTo>
                      <a:pt x="137130" y="519867"/>
                      <a:pt x="96196" y="535217"/>
                      <a:pt x="118710" y="518843"/>
                    </a:cubicBezTo>
                    <a:cubicBezTo>
                      <a:pt x="124850" y="514750"/>
                      <a:pt x="139177" y="510657"/>
                      <a:pt x="134060" y="507586"/>
                    </a:cubicBezTo>
                    <a:cubicBezTo>
                      <a:pt x="128943" y="504516"/>
                      <a:pt x="119733" y="507586"/>
                      <a:pt x="117686" y="501446"/>
                    </a:cubicBezTo>
                    <a:cubicBezTo>
                      <a:pt x="117686" y="495306"/>
                      <a:pt x="137130" y="485073"/>
                      <a:pt x="123827" y="477909"/>
                    </a:cubicBezTo>
                    <a:cubicBezTo>
                      <a:pt x="105406" y="467675"/>
                      <a:pt x="69588" y="471769"/>
                      <a:pt x="56285" y="450278"/>
                    </a:cubicBezTo>
                    <a:cubicBezTo>
                      <a:pt x="53215" y="445161"/>
                      <a:pt x="53215" y="422648"/>
                      <a:pt x="53215" y="416507"/>
                    </a:cubicBezTo>
                    <a:lnTo>
                      <a:pt x="53215" y="414461"/>
                    </a:lnTo>
                    <a:cubicBezTo>
                      <a:pt x="50145" y="414461"/>
                      <a:pt x="48098" y="421624"/>
                      <a:pt x="46051" y="419577"/>
                    </a:cubicBezTo>
                    <a:cubicBezTo>
                      <a:pt x="38888" y="415484"/>
                      <a:pt x="37864" y="405250"/>
                      <a:pt x="32747" y="400134"/>
                    </a:cubicBezTo>
                    <a:cubicBezTo>
                      <a:pt x="26607" y="396040"/>
                      <a:pt x="18420" y="397064"/>
                      <a:pt x="12280" y="391947"/>
                    </a:cubicBezTo>
                    <a:cubicBezTo>
                      <a:pt x="6140" y="388877"/>
                      <a:pt x="4093" y="382737"/>
                      <a:pt x="0" y="377620"/>
                    </a:cubicBezTo>
                    <a:cubicBezTo>
                      <a:pt x="2047" y="377620"/>
                      <a:pt x="3070" y="372503"/>
                      <a:pt x="5117" y="371480"/>
                    </a:cubicBezTo>
                    <a:cubicBezTo>
                      <a:pt x="11257" y="369433"/>
                      <a:pt x="39911" y="366363"/>
                      <a:pt x="41958" y="360223"/>
                    </a:cubicBezTo>
                    <a:cubicBezTo>
                      <a:pt x="44004" y="356129"/>
                      <a:pt x="29677" y="352036"/>
                      <a:pt x="47075" y="348966"/>
                    </a:cubicBezTo>
                    <a:cubicBezTo>
                      <a:pt x="54238" y="348966"/>
                      <a:pt x="60378" y="355106"/>
                      <a:pt x="66518" y="353059"/>
                    </a:cubicBezTo>
                    <a:cubicBezTo>
                      <a:pt x="84939" y="345896"/>
                      <a:pt x="78798" y="312125"/>
                      <a:pt x="83915" y="300868"/>
                    </a:cubicBezTo>
                    <a:cubicBezTo>
                      <a:pt x="85962" y="297798"/>
                      <a:pt x="91079" y="297798"/>
                      <a:pt x="92102" y="294728"/>
                    </a:cubicBezTo>
                    <a:lnTo>
                      <a:pt x="102336" y="260957"/>
                    </a:lnTo>
                    <a:cubicBezTo>
                      <a:pt x="104382" y="255840"/>
                      <a:pt x="107453" y="252770"/>
                      <a:pt x="107453" y="247653"/>
                    </a:cubicBezTo>
                    <a:cubicBezTo>
                      <a:pt x="107453" y="242536"/>
                      <a:pt x="102336" y="245606"/>
                      <a:pt x="102336" y="243560"/>
                    </a:cubicBezTo>
                    <a:cubicBezTo>
                      <a:pt x="102336" y="235373"/>
                      <a:pt x="113593" y="207742"/>
                      <a:pt x="118710" y="200579"/>
                    </a:cubicBezTo>
                    <a:cubicBezTo>
                      <a:pt x="120756" y="198532"/>
                      <a:pt x="125873" y="200579"/>
                      <a:pt x="125873" y="197509"/>
                    </a:cubicBezTo>
                    <a:cubicBezTo>
                      <a:pt x="130990" y="179088"/>
                      <a:pt x="123827" y="165784"/>
                      <a:pt x="145317" y="145317"/>
                    </a:cubicBezTo>
                    <a:cubicBezTo>
                      <a:pt x="152480" y="137130"/>
                      <a:pt x="159644" y="142247"/>
                      <a:pt x="169878" y="138154"/>
                    </a:cubicBezTo>
                    <a:cubicBezTo>
                      <a:pt x="180111" y="133037"/>
                      <a:pt x="181134" y="118710"/>
                      <a:pt x="189321" y="111546"/>
                    </a:cubicBezTo>
                    <a:cubicBezTo>
                      <a:pt x="192391" y="113593"/>
                      <a:pt x="197508" y="109500"/>
                      <a:pt x="204672" y="91079"/>
                    </a:cubicBezTo>
                    <a:cubicBezTo>
                      <a:pt x="204672" y="89032"/>
                      <a:pt x="204672" y="85962"/>
                      <a:pt x="207742" y="85962"/>
                    </a:cubicBezTo>
                    <a:cubicBezTo>
                      <a:pt x="210812" y="85962"/>
                      <a:pt x="234349" y="97219"/>
                      <a:pt x="237419" y="97219"/>
                    </a:cubicBezTo>
                    <a:cubicBezTo>
                      <a:pt x="240489" y="97219"/>
                      <a:pt x="240489" y="92102"/>
                      <a:pt x="242536" y="91079"/>
                    </a:cubicBezTo>
                    <a:cubicBezTo>
                      <a:pt x="254816" y="85962"/>
                      <a:pt x="286541" y="99266"/>
                      <a:pt x="301891" y="95173"/>
                    </a:cubicBezTo>
                    <a:cubicBezTo>
                      <a:pt x="310078" y="92102"/>
                      <a:pt x="316218" y="84939"/>
                      <a:pt x="325428" y="83916"/>
                    </a:cubicBezTo>
                    <a:cubicBezTo>
                      <a:pt x="340779" y="83916"/>
                      <a:pt x="351012" y="103359"/>
                      <a:pt x="362269" y="106430"/>
                    </a:cubicBezTo>
                    <a:cubicBezTo>
                      <a:pt x="376596" y="111546"/>
                      <a:pt x="381713" y="83916"/>
                      <a:pt x="385806" y="80846"/>
                    </a:cubicBezTo>
                    <a:cubicBezTo>
                      <a:pt x="403204" y="62425"/>
                      <a:pt x="447208" y="64472"/>
                      <a:pt x="460512" y="51168"/>
                    </a:cubicBezTo>
                    <a:cubicBezTo>
                      <a:pt x="486096" y="26607"/>
                      <a:pt x="449255" y="47075"/>
                      <a:pt x="467675" y="23537"/>
                    </a:cubicBezTo>
                    <a:cubicBezTo>
                      <a:pt x="472792" y="17397"/>
                      <a:pt x="479955" y="13304"/>
                      <a:pt x="488142" y="11257"/>
                    </a:cubicBezTo>
                    <a:lnTo>
                      <a:pt x="488142" y="8187"/>
                    </a:lnTo>
                    <a:cubicBezTo>
                      <a:pt x="488142" y="8187"/>
                      <a:pt x="493259" y="0"/>
                      <a:pt x="493259" y="0"/>
                    </a:cubicBezTo>
                    <a:lnTo>
                      <a:pt x="493259" y="0"/>
                    </a:lnTo>
                    <a:cubicBezTo>
                      <a:pt x="493259" y="2047"/>
                      <a:pt x="493259" y="6140"/>
                      <a:pt x="493259" y="8187"/>
                    </a:cubicBezTo>
                    <a:cubicBezTo>
                      <a:pt x="506563" y="1023"/>
                      <a:pt x="515773" y="8187"/>
                      <a:pt x="526007" y="16374"/>
                    </a:cubicBezTo>
                    <a:cubicBezTo>
                      <a:pt x="546474" y="30701"/>
                      <a:pt x="549544" y="55262"/>
                      <a:pt x="565918" y="70612"/>
                    </a:cubicBezTo>
                    <a:cubicBezTo>
                      <a:pt x="592525" y="96196"/>
                      <a:pt x="666207" y="142247"/>
                      <a:pt x="674394" y="180111"/>
                    </a:cubicBezTo>
                    <a:cubicBezTo>
                      <a:pt x="681557" y="203649"/>
                      <a:pt x="672347" y="231279"/>
                      <a:pt x="678487" y="254817"/>
                    </a:cubicBezTo>
                    <a:cubicBezTo>
                      <a:pt x="680534" y="265050"/>
                      <a:pt x="697931" y="289611"/>
                      <a:pt x="696908" y="299845"/>
                    </a:cubicBezTo>
                    <a:cubicBezTo>
                      <a:pt x="696908" y="303938"/>
                      <a:pt x="688721" y="304961"/>
                      <a:pt x="689744" y="308031"/>
                    </a:cubicBezTo>
                    <a:cubicBezTo>
                      <a:pt x="689744" y="312125"/>
                      <a:pt x="696908" y="310078"/>
                      <a:pt x="698954" y="312125"/>
                    </a:cubicBezTo>
                    <a:cubicBezTo>
                      <a:pt x="701001" y="314171"/>
                      <a:pt x="702025" y="320312"/>
                      <a:pt x="706118" y="320312"/>
                    </a:cubicBezTo>
                    <a:cubicBezTo>
                      <a:pt x="708165" y="320312"/>
                      <a:pt x="711235" y="320312"/>
                      <a:pt x="713281" y="320312"/>
                    </a:cubicBezTo>
                    <a:cubicBezTo>
                      <a:pt x="716352" y="323382"/>
                      <a:pt x="715328" y="328498"/>
                      <a:pt x="719422" y="331569"/>
                    </a:cubicBezTo>
                    <a:cubicBezTo>
                      <a:pt x="723515" y="335662"/>
                      <a:pt x="764449" y="337709"/>
                      <a:pt x="763426" y="331569"/>
                    </a:cubicBezTo>
                    <a:cubicBezTo>
                      <a:pt x="763426" y="331569"/>
                      <a:pt x="750122" y="327475"/>
                      <a:pt x="759332" y="322358"/>
                    </a:cubicBezTo>
                    <a:cubicBezTo>
                      <a:pt x="765473" y="319288"/>
                      <a:pt x="771613" y="320312"/>
                      <a:pt x="777753" y="317241"/>
                    </a:cubicBezTo>
                    <a:cubicBezTo>
                      <a:pt x="786963" y="312125"/>
                      <a:pt x="791057" y="298821"/>
                      <a:pt x="801290" y="294728"/>
                    </a:cubicBezTo>
                    <a:cubicBezTo>
                      <a:pt x="822781" y="286541"/>
                      <a:pt x="833014" y="294728"/>
                      <a:pt x="838131" y="313148"/>
                    </a:cubicBezTo>
                    <a:cubicBezTo>
                      <a:pt x="838131" y="313148"/>
                      <a:pt x="834038" y="313148"/>
                      <a:pt x="834038" y="313148"/>
                    </a:cubicBezTo>
                    <a:cubicBezTo>
                      <a:pt x="834038" y="316218"/>
                      <a:pt x="836084" y="318265"/>
                      <a:pt x="838131" y="319288"/>
                    </a:cubicBezTo>
                    <a:cubicBezTo>
                      <a:pt x="840178" y="320312"/>
                      <a:pt x="842225" y="316218"/>
                      <a:pt x="843248" y="319288"/>
                    </a:cubicBezTo>
                    <a:cubicBezTo>
                      <a:pt x="845295" y="323382"/>
                      <a:pt x="846318" y="356129"/>
                      <a:pt x="846318" y="359199"/>
                    </a:cubicBezTo>
                    <a:cubicBezTo>
                      <a:pt x="846318" y="371480"/>
                      <a:pt x="816641" y="372503"/>
                      <a:pt x="808454" y="378643"/>
                    </a:cubicBezTo>
                    <a:cubicBezTo>
                      <a:pt x="803337" y="382737"/>
                      <a:pt x="803337" y="396040"/>
                      <a:pt x="798220" y="395017"/>
                    </a:cubicBezTo>
                    <a:cubicBezTo>
                      <a:pt x="798220" y="395017"/>
                      <a:pt x="805384" y="362270"/>
                      <a:pt x="791057" y="355106"/>
                    </a:cubicBezTo>
                    <a:cubicBezTo>
                      <a:pt x="785940" y="353059"/>
                      <a:pt x="780823" y="361246"/>
                      <a:pt x="777753" y="365339"/>
                    </a:cubicBezTo>
                    <a:cubicBezTo>
                      <a:pt x="773660" y="372503"/>
                      <a:pt x="791057" y="377620"/>
                      <a:pt x="790033" y="385807"/>
                    </a:cubicBezTo>
                    <a:cubicBezTo>
                      <a:pt x="790033" y="393993"/>
                      <a:pt x="775706" y="398087"/>
                      <a:pt x="779800" y="404227"/>
                    </a:cubicBezTo>
                    <a:cubicBezTo>
                      <a:pt x="783893" y="410367"/>
                      <a:pt x="791057" y="396040"/>
                      <a:pt x="798220" y="396040"/>
                    </a:cubicBezTo>
                    <a:cubicBezTo>
                      <a:pt x="800267" y="396040"/>
                      <a:pt x="798220" y="401157"/>
                      <a:pt x="795150" y="403204"/>
                    </a:cubicBezTo>
                    <a:cubicBezTo>
                      <a:pt x="795150" y="403204"/>
                      <a:pt x="793104" y="405250"/>
                      <a:pt x="791057" y="406274"/>
                    </a:cubicBezTo>
                    <a:cubicBezTo>
                      <a:pt x="791057" y="406274"/>
                      <a:pt x="793104" y="406274"/>
                      <a:pt x="794127" y="406274"/>
                    </a:cubicBezTo>
                    <a:cubicBezTo>
                      <a:pt x="800267" y="411391"/>
                      <a:pt x="776730" y="448232"/>
                      <a:pt x="776730" y="449255"/>
                    </a:cubicBezTo>
                    <a:cubicBezTo>
                      <a:pt x="776730" y="456418"/>
                      <a:pt x="785940" y="489166"/>
                      <a:pt x="791057" y="519867"/>
                    </a:cubicBezTo>
                    <a:lnTo>
                      <a:pt x="789010" y="519867"/>
                    </a:ln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09" name="Freeform 40">
                <a:extLst>
                  <a:ext uri="{FF2B5EF4-FFF2-40B4-BE49-F238E27FC236}">
                    <a16:creationId xmlns:a16="http://schemas.microsoft.com/office/drawing/2014/main" id="{FDEF8738-72EE-C3E8-8963-3488BB633499}"/>
                  </a:ext>
                </a:extLst>
              </p:cNvPr>
              <p:cNvSpPr/>
              <p:nvPr/>
            </p:nvSpPr>
            <p:spPr>
              <a:xfrm>
                <a:off x="9203569" y="5117894"/>
                <a:ext cx="563851" cy="428476"/>
              </a:xfrm>
              <a:custGeom>
                <a:avLst/>
                <a:gdLst>
                  <a:gd name="csX0" fmla="*/ 413636 w 563851"/>
                  <a:gd name="csY0" fmla="*/ 316930 h 428476"/>
                  <a:gd name="csX1" fmla="*/ 401356 w 563851"/>
                  <a:gd name="csY1" fmla="*/ 316930 h 428476"/>
                  <a:gd name="csX2" fmla="*/ 403403 w 563851"/>
                  <a:gd name="csY2" fmla="*/ 368098 h 428476"/>
                  <a:gd name="csX3" fmla="*/ 372702 w 563851"/>
                  <a:gd name="csY3" fmla="*/ 377308 h 428476"/>
                  <a:gd name="csX4" fmla="*/ 322557 w 563851"/>
                  <a:gd name="csY4" fmla="*/ 398799 h 428476"/>
                  <a:gd name="csX5" fmla="*/ 319487 w 563851"/>
                  <a:gd name="csY5" fmla="*/ 392659 h 428476"/>
                  <a:gd name="csX6" fmla="*/ 286739 w 563851"/>
                  <a:gd name="csY6" fmla="*/ 384472 h 428476"/>
                  <a:gd name="csX7" fmla="*/ 278553 w 563851"/>
                  <a:gd name="csY7" fmla="*/ 393682 h 428476"/>
                  <a:gd name="csX8" fmla="*/ 270366 w 563851"/>
                  <a:gd name="csY8" fmla="*/ 386519 h 428476"/>
                  <a:gd name="csX9" fmla="*/ 264226 w 563851"/>
                  <a:gd name="csY9" fmla="*/ 386519 h 428476"/>
                  <a:gd name="csX10" fmla="*/ 247852 w 563851"/>
                  <a:gd name="csY10" fmla="*/ 371168 h 428476"/>
                  <a:gd name="csX11" fmla="*/ 233525 w 563851"/>
                  <a:gd name="csY11" fmla="*/ 379355 h 428476"/>
                  <a:gd name="csX12" fmla="*/ 222268 w 563851"/>
                  <a:gd name="csY12" fmla="*/ 375262 h 428476"/>
                  <a:gd name="csX13" fmla="*/ 171100 w 563851"/>
                  <a:gd name="csY13" fmla="*/ 406986 h 428476"/>
                  <a:gd name="csX14" fmla="*/ 134259 w 563851"/>
                  <a:gd name="csY14" fmla="*/ 414149 h 428476"/>
                  <a:gd name="csX15" fmla="*/ 126072 w 563851"/>
                  <a:gd name="csY15" fmla="*/ 425406 h 428476"/>
                  <a:gd name="csX16" fmla="*/ 114815 w 563851"/>
                  <a:gd name="csY16" fmla="*/ 425406 h 428476"/>
                  <a:gd name="csX17" fmla="*/ 102535 w 563851"/>
                  <a:gd name="csY17" fmla="*/ 425406 h 428476"/>
                  <a:gd name="csX18" fmla="*/ 102535 w 563851"/>
                  <a:gd name="csY18" fmla="*/ 428476 h 428476"/>
                  <a:gd name="csX19" fmla="*/ 102535 w 563851"/>
                  <a:gd name="csY19" fmla="*/ 373215 h 428476"/>
                  <a:gd name="csX20" fmla="*/ 76951 w 563851"/>
                  <a:gd name="csY20" fmla="*/ 341491 h 428476"/>
                  <a:gd name="csX21" fmla="*/ 59554 w 563851"/>
                  <a:gd name="csY21" fmla="*/ 338421 h 428476"/>
                  <a:gd name="csX22" fmla="*/ 31923 w 563851"/>
                  <a:gd name="csY22" fmla="*/ 314883 h 428476"/>
                  <a:gd name="csX23" fmla="*/ 45227 w 563851"/>
                  <a:gd name="csY23" fmla="*/ 291346 h 428476"/>
                  <a:gd name="csX24" fmla="*/ 38063 w 563851"/>
                  <a:gd name="csY24" fmla="*/ 283159 h 428476"/>
                  <a:gd name="csX25" fmla="*/ 31923 w 563851"/>
                  <a:gd name="csY25" fmla="*/ 283159 h 428476"/>
                  <a:gd name="csX26" fmla="*/ 31923 w 563851"/>
                  <a:gd name="csY26" fmla="*/ 268832 h 428476"/>
                  <a:gd name="csX27" fmla="*/ 26806 w 563851"/>
                  <a:gd name="csY27" fmla="*/ 252458 h 428476"/>
                  <a:gd name="csX28" fmla="*/ 53414 w 563851"/>
                  <a:gd name="csY28" fmla="*/ 239155 h 428476"/>
                  <a:gd name="csX29" fmla="*/ 70811 w 563851"/>
                  <a:gd name="csY29" fmla="*/ 195150 h 428476"/>
                  <a:gd name="csX30" fmla="*/ 24760 w 563851"/>
                  <a:gd name="csY30" fmla="*/ 170590 h 428476"/>
                  <a:gd name="csX31" fmla="*/ 1222 w 563851"/>
                  <a:gd name="csY31" fmla="*/ 106118 h 428476"/>
                  <a:gd name="csX32" fmla="*/ 18619 w 563851"/>
                  <a:gd name="csY32" fmla="*/ 94861 h 428476"/>
                  <a:gd name="csX33" fmla="*/ 20666 w 563851"/>
                  <a:gd name="csY33" fmla="*/ 72347 h 428476"/>
                  <a:gd name="csX34" fmla="*/ 55460 w 563851"/>
                  <a:gd name="csY34" fmla="*/ 85651 h 428476"/>
                  <a:gd name="csX35" fmla="*/ 44203 w 563851"/>
                  <a:gd name="csY35" fmla="*/ 117375 h 428476"/>
                  <a:gd name="csX36" fmla="*/ 95371 w 563851"/>
                  <a:gd name="csY36" fmla="*/ 108165 h 428476"/>
                  <a:gd name="csX37" fmla="*/ 180310 w 563851"/>
                  <a:gd name="csY37" fmla="*/ 111235 h 428476"/>
                  <a:gd name="csX38" fmla="*/ 193614 w 563851"/>
                  <a:gd name="csY38" fmla="*/ 99978 h 428476"/>
                  <a:gd name="csX39" fmla="*/ 239665 w 563851"/>
                  <a:gd name="csY39" fmla="*/ 96908 h 428476"/>
                  <a:gd name="csX40" fmla="*/ 292880 w 563851"/>
                  <a:gd name="csY40" fmla="*/ 93838 h 428476"/>
                  <a:gd name="csX41" fmla="*/ 332791 w 563851"/>
                  <a:gd name="csY41" fmla="*/ 43693 h 428476"/>
                  <a:gd name="csX42" fmla="*/ 399309 w 563851"/>
                  <a:gd name="csY42" fmla="*/ 5829 h 428476"/>
                  <a:gd name="csX43" fmla="*/ 445360 w 563851"/>
                  <a:gd name="csY43" fmla="*/ 10946 h 428476"/>
                  <a:gd name="csX44" fmla="*/ 466851 w 563851"/>
                  <a:gd name="csY44" fmla="*/ 1735 h 428476"/>
                  <a:gd name="csX45" fmla="*/ 484248 w 563851"/>
                  <a:gd name="csY45" fmla="*/ 7876 h 428476"/>
                  <a:gd name="csX46" fmla="*/ 492435 w 563851"/>
                  <a:gd name="csY46" fmla="*/ 1735 h 428476"/>
                  <a:gd name="csX47" fmla="*/ 503692 w 563851"/>
                  <a:gd name="csY47" fmla="*/ 16062 h 428476"/>
                  <a:gd name="csX48" fmla="*/ 557930 w 563851"/>
                  <a:gd name="csY48" fmla="*/ 16062 h 428476"/>
                  <a:gd name="csX49" fmla="*/ 559977 w 563851"/>
                  <a:gd name="csY49" fmla="*/ 16062 h 428476"/>
                  <a:gd name="csX50" fmla="*/ 559977 w 563851"/>
                  <a:gd name="csY50" fmla="*/ 66207 h 428476"/>
                  <a:gd name="csX51" fmla="*/ 546673 w 563851"/>
                  <a:gd name="csY51" fmla="*/ 62114 h 428476"/>
                  <a:gd name="csX52" fmla="*/ 523136 w 563851"/>
                  <a:gd name="csY52" fmla="*/ 91791 h 428476"/>
                  <a:gd name="csX53" fmla="*/ 513925 w 563851"/>
                  <a:gd name="csY53" fmla="*/ 98955 h 428476"/>
                  <a:gd name="csX54" fmla="*/ 520066 w 563851"/>
                  <a:gd name="csY54" fmla="*/ 102025 h 428476"/>
                  <a:gd name="csX55" fmla="*/ 525182 w 563851"/>
                  <a:gd name="csY55" fmla="*/ 141936 h 428476"/>
                  <a:gd name="csX56" fmla="*/ 529276 w 563851"/>
                  <a:gd name="csY56" fmla="*/ 160356 h 428476"/>
                  <a:gd name="csX57" fmla="*/ 512902 w 563851"/>
                  <a:gd name="csY57" fmla="*/ 165473 h 428476"/>
                  <a:gd name="csX58" fmla="*/ 515972 w 563851"/>
                  <a:gd name="csY58" fmla="*/ 168543 h 428476"/>
                  <a:gd name="csX59" fmla="*/ 507785 w 563851"/>
                  <a:gd name="csY59" fmla="*/ 176730 h 428476"/>
                  <a:gd name="csX60" fmla="*/ 510855 w 563851"/>
                  <a:gd name="csY60" fmla="*/ 184917 h 428476"/>
                  <a:gd name="csX61" fmla="*/ 494482 w 563851"/>
                  <a:gd name="csY61" fmla="*/ 198221 h 428476"/>
                  <a:gd name="csX62" fmla="*/ 530299 w 563851"/>
                  <a:gd name="csY62" fmla="*/ 212548 h 428476"/>
                  <a:gd name="csX63" fmla="*/ 528252 w 563851"/>
                  <a:gd name="csY63" fmla="*/ 219711 h 428476"/>
                  <a:gd name="csX64" fmla="*/ 554860 w 563851"/>
                  <a:gd name="csY64" fmla="*/ 237108 h 428476"/>
                  <a:gd name="csX65" fmla="*/ 562023 w 563851"/>
                  <a:gd name="csY65" fmla="*/ 246318 h 428476"/>
                  <a:gd name="csX66" fmla="*/ 559977 w 563851"/>
                  <a:gd name="csY66" fmla="*/ 246318 h 428476"/>
                  <a:gd name="csX67" fmla="*/ 542579 w 563851"/>
                  <a:gd name="csY67" fmla="*/ 248365 h 428476"/>
                  <a:gd name="csX68" fmla="*/ 522112 w 563851"/>
                  <a:gd name="csY68" fmla="*/ 262692 h 428476"/>
                  <a:gd name="csX69" fmla="*/ 522112 w 563851"/>
                  <a:gd name="csY69" fmla="*/ 266785 h 428476"/>
                  <a:gd name="csX70" fmla="*/ 470944 w 563851"/>
                  <a:gd name="csY70" fmla="*/ 256552 h 428476"/>
                  <a:gd name="csX71" fmla="*/ 454571 w 563851"/>
                  <a:gd name="csY71" fmla="*/ 274973 h 428476"/>
                  <a:gd name="csX72" fmla="*/ 434103 w 563851"/>
                  <a:gd name="csY72" fmla="*/ 278042 h 428476"/>
                  <a:gd name="csX73" fmla="*/ 430010 w 563851"/>
                  <a:gd name="csY73" fmla="*/ 298510 h 428476"/>
                  <a:gd name="csX74" fmla="*/ 413636 w 563851"/>
                  <a:gd name="csY74" fmla="*/ 316930 h 42847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</a:cxnLst>
                <a:rect l="l" t="t" r="r" b="b"/>
                <a:pathLst>
                  <a:path w="563851" h="428476">
                    <a:moveTo>
                      <a:pt x="413636" y="316930"/>
                    </a:moveTo>
                    <a:cubicBezTo>
                      <a:pt x="408519" y="316930"/>
                      <a:pt x="404426" y="316930"/>
                      <a:pt x="401356" y="316930"/>
                    </a:cubicBezTo>
                    <a:cubicBezTo>
                      <a:pt x="363491" y="325117"/>
                      <a:pt x="424893" y="351724"/>
                      <a:pt x="403403" y="368098"/>
                    </a:cubicBezTo>
                    <a:cubicBezTo>
                      <a:pt x="403403" y="368098"/>
                      <a:pt x="373725" y="377308"/>
                      <a:pt x="372702" y="377308"/>
                    </a:cubicBezTo>
                    <a:cubicBezTo>
                      <a:pt x="359398" y="382425"/>
                      <a:pt x="336884" y="399822"/>
                      <a:pt x="322557" y="398799"/>
                    </a:cubicBezTo>
                    <a:cubicBezTo>
                      <a:pt x="319487" y="398799"/>
                      <a:pt x="322557" y="393682"/>
                      <a:pt x="319487" y="392659"/>
                    </a:cubicBezTo>
                    <a:cubicBezTo>
                      <a:pt x="310277" y="387542"/>
                      <a:pt x="296973" y="382425"/>
                      <a:pt x="286739" y="384472"/>
                    </a:cubicBezTo>
                    <a:cubicBezTo>
                      <a:pt x="282646" y="384472"/>
                      <a:pt x="282646" y="392659"/>
                      <a:pt x="278553" y="393682"/>
                    </a:cubicBezTo>
                    <a:cubicBezTo>
                      <a:pt x="275483" y="393682"/>
                      <a:pt x="273436" y="387542"/>
                      <a:pt x="270366" y="386519"/>
                    </a:cubicBezTo>
                    <a:cubicBezTo>
                      <a:pt x="268319" y="386519"/>
                      <a:pt x="265249" y="389589"/>
                      <a:pt x="264226" y="386519"/>
                    </a:cubicBezTo>
                    <a:cubicBezTo>
                      <a:pt x="257062" y="382425"/>
                      <a:pt x="256039" y="372192"/>
                      <a:pt x="247852" y="371168"/>
                    </a:cubicBezTo>
                    <a:cubicBezTo>
                      <a:pt x="241712" y="369121"/>
                      <a:pt x="239665" y="379355"/>
                      <a:pt x="233525" y="379355"/>
                    </a:cubicBezTo>
                    <a:cubicBezTo>
                      <a:pt x="229432" y="381402"/>
                      <a:pt x="225338" y="373215"/>
                      <a:pt x="222268" y="375262"/>
                    </a:cubicBezTo>
                    <a:cubicBezTo>
                      <a:pt x="204871" y="385495"/>
                      <a:pt x="198731" y="397776"/>
                      <a:pt x="171100" y="406986"/>
                    </a:cubicBezTo>
                    <a:cubicBezTo>
                      <a:pt x="159843" y="411079"/>
                      <a:pt x="145516" y="406986"/>
                      <a:pt x="134259" y="414149"/>
                    </a:cubicBezTo>
                    <a:cubicBezTo>
                      <a:pt x="130166" y="416196"/>
                      <a:pt x="130166" y="423360"/>
                      <a:pt x="126072" y="425406"/>
                    </a:cubicBezTo>
                    <a:cubicBezTo>
                      <a:pt x="123002" y="428476"/>
                      <a:pt x="117885" y="425406"/>
                      <a:pt x="114815" y="425406"/>
                    </a:cubicBezTo>
                    <a:lnTo>
                      <a:pt x="102535" y="425406"/>
                    </a:lnTo>
                    <a:cubicBezTo>
                      <a:pt x="102535" y="425406"/>
                      <a:pt x="102535" y="428476"/>
                      <a:pt x="102535" y="428476"/>
                    </a:cubicBezTo>
                    <a:cubicBezTo>
                      <a:pt x="104582" y="422336"/>
                      <a:pt x="102535" y="373215"/>
                      <a:pt x="102535" y="373215"/>
                    </a:cubicBezTo>
                    <a:cubicBezTo>
                      <a:pt x="95371" y="366051"/>
                      <a:pt x="85138" y="347631"/>
                      <a:pt x="76951" y="341491"/>
                    </a:cubicBezTo>
                    <a:cubicBezTo>
                      <a:pt x="71834" y="338421"/>
                      <a:pt x="65694" y="341491"/>
                      <a:pt x="59554" y="338421"/>
                    </a:cubicBezTo>
                    <a:cubicBezTo>
                      <a:pt x="53414" y="335351"/>
                      <a:pt x="31923" y="316930"/>
                      <a:pt x="31923" y="314883"/>
                    </a:cubicBezTo>
                    <a:cubicBezTo>
                      <a:pt x="37040" y="306696"/>
                      <a:pt x="50344" y="304650"/>
                      <a:pt x="45227" y="291346"/>
                    </a:cubicBezTo>
                    <a:cubicBezTo>
                      <a:pt x="45227" y="287253"/>
                      <a:pt x="41133" y="285206"/>
                      <a:pt x="38063" y="283159"/>
                    </a:cubicBezTo>
                    <a:cubicBezTo>
                      <a:pt x="36016" y="283159"/>
                      <a:pt x="32946" y="283159"/>
                      <a:pt x="31923" y="283159"/>
                    </a:cubicBezTo>
                    <a:cubicBezTo>
                      <a:pt x="31923" y="278042"/>
                      <a:pt x="31923" y="273949"/>
                      <a:pt x="31923" y="268832"/>
                    </a:cubicBezTo>
                    <a:cubicBezTo>
                      <a:pt x="31923" y="262692"/>
                      <a:pt x="23736" y="257575"/>
                      <a:pt x="26806" y="252458"/>
                    </a:cubicBezTo>
                    <a:cubicBezTo>
                      <a:pt x="54437" y="206407"/>
                      <a:pt x="22713" y="262692"/>
                      <a:pt x="53414" y="239155"/>
                    </a:cubicBezTo>
                    <a:cubicBezTo>
                      <a:pt x="56484" y="236085"/>
                      <a:pt x="76951" y="200267"/>
                      <a:pt x="70811" y="195150"/>
                    </a:cubicBezTo>
                    <a:cubicBezTo>
                      <a:pt x="62624" y="189010"/>
                      <a:pt x="26806" y="171613"/>
                      <a:pt x="24760" y="170590"/>
                    </a:cubicBezTo>
                    <a:cubicBezTo>
                      <a:pt x="13503" y="161380"/>
                      <a:pt x="-4918" y="120445"/>
                      <a:pt x="1222" y="106118"/>
                    </a:cubicBezTo>
                    <a:cubicBezTo>
                      <a:pt x="4293" y="98955"/>
                      <a:pt x="14526" y="99978"/>
                      <a:pt x="18619" y="94861"/>
                    </a:cubicBezTo>
                    <a:cubicBezTo>
                      <a:pt x="21689" y="87698"/>
                      <a:pt x="18619" y="79511"/>
                      <a:pt x="20666" y="72347"/>
                    </a:cubicBezTo>
                    <a:cubicBezTo>
                      <a:pt x="32946" y="78487"/>
                      <a:pt x="48297" y="81557"/>
                      <a:pt x="55460" y="85651"/>
                    </a:cubicBezTo>
                    <a:cubicBezTo>
                      <a:pt x="63647" y="89744"/>
                      <a:pt x="27830" y="110212"/>
                      <a:pt x="44203" y="117375"/>
                    </a:cubicBezTo>
                    <a:cubicBezTo>
                      <a:pt x="67741" y="126585"/>
                      <a:pt x="73881" y="109188"/>
                      <a:pt x="95371" y="108165"/>
                    </a:cubicBezTo>
                    <a:cubicBezTo>
                      <a:pt x="121979" y="105095"/>
                      <a:pt x="153703" y="120445"/>
                      <a:pt x="180310" y="111235"/>
                    </a:cubicBezTo>
                    <a:cubicBezTo>
                      <a:pt x="186450" y="109188"/>
                      <a:pt x="188497" y="102025"/>
                      <a:pt x="193614" y="99978"/>
                    </a:cubicBezTo>
                    <a:cubicBezTo>
                      <a:pt x="207941" y="94861"/>
                      <a:pt x="224315" y="95885"/>
                      <a:pt x="239665" y="96908"/>
                    </a:cubicBezTo>
                    <a:cubicBezTo>
                      <a:pt x="259109" y="96908"/>
                      <a:pt x="273436" y="105095"/>
                      <a:pt x="292880" y="93838"/>
                    </a:cubicBezTo>
                    <a:cubicBezTo>
                      <a:pt x="314370" y="80534"/>
                      <a:pt x="316417" y="60067"/>
                      <a:pt x="332791" y="43693"/>
                    </a:cubicBezTo>
                    <a:cubicBezTo>
                      <a:pt x="347118" y="29366"/>
                      <a:pt x="380889" y="14016"/>
                      <a:pt x="399309" y="5829"/>
                    </a:cubicBezTo>
                    <a:cubicBezTo>
                      <a:pt x="442290" y="-10545"/>
                      <a:pt x="428987" y="12992"/>
                      <a:pt x="445360" y="10946"/>
                    </a:cubicBezTo>
                    <a:cubicBezTo>
                      <a:pt x="453547" y="10946"/>
                      <a:pt x="458664" y="1735"/>
                      <a:pt x="466851" y="1735"/>
                    </a:cubicBezTo>
                    <a:cubicBezTo>
                      <a:pt x="491411" y="1735"/>
                      <a:pt x="460711" y="20156"/>
                      <a:pt x="484248" y="7876"/>
                    </a:cubicBezTo>
                    <a:cubicBezTo>
                      <a:pt x="487318" y="7876"/>
                      <a:pt x="489365" y="2759"/>
                      <a:pt x="492435" y="1735"/>
                    </a:cubicBezTo>
                    <a:cubicBezTo>
                      <a:pt x="498575" y="-1335"/>
                      <a:pt x="499598" y="11969"/>
                      <a:pt x="503692" y="16062"/>
                    </a:cubicBezTo>
                    <a:cubicBezTo>
                      <a:pt x="518019" y="28343"/>
                      <a:pt x="542579" y="20156"/>
                      <a:pt x="557930" y="16062"/>
                    </a:cubicBezTo>
                    <a:lnTo>
                      <a:pt x="559977" y="16062"/>
                    </a:lnTo>
                    <a:cubicBezTo>
                      <a:pt x="564070" y="39600"/>
                      <a:pt x="566117" y="62114"/>
                      <a:pt x="559977" y="66207"/>
                    </a:cubicBezTo>
                    <a:cubicBezTo>
                      <a:pt x="555883" y="68254"/>
                      <a:pt x="551790" y="61090"/>
                      <a:pt x="546673" y="62114"/>
                    </a:cubicBezTo>
                    <a:cubicBezTo>
                      <a:pt x="510855" y="71324"/>
                      <a:pt x="534393" y="70301"/>
                      <a:pt x="523136" y="91791"/>
                    </a:cubicBezTo>
                    <a:cubicBezTo>
                      <a:pt x="523136" y="95885"/>
                      <a:pt x="514949" y="95885"/>
                      <a:pt x="513925" y="98955"/>
                    </a:cubicBezTo>
                    <a:cubicBezTo>
                      <a:pt x="513925" y="101001"/>
                      <a:pt x="520066" y="98955"/>
                      <a:pt x="520066" y="102025"/>
                    </a:cubicBezTo>
                    <a:cubicBezTo>
                      <a:pt x="522112" y="117375"/>
                      <a:pt x="520066" y="126585"/>
                      <a:pt x="525182" y="141936"/>
                    </a:cubicBezTo>
                    <a:cubicBezTo>
                      <a:pt x="525182" y="148076"/>
                      <a:pt x="532346" y="155239"/>
                      <a:pt x="529276" y="160356"/>
                    </a:cubicBezTo>
                    <a:cubicBezTo>
                      <a:pt x="526206" y="165473"/>
                      <a:pt x="518019" y="162403"/>
                      <a:pt x="512902" y="165473"/>
                    </a:cubicBezTo>
                    <a:cubicBezTo>
                      <a:pt x="512902" y="165473"/>
                      <a:pt x="515972" y="167520"/>
                      <a:pt x="515972" y="168543"/>
                    </a:cubicBezTo>
                    <a:cubicBezTo>
                      <a:pt x="513925" y="172637"/>
                      <a:pt x="508809" y="173660"/>
                      <a:pt x="507785" y="176730"/>
                    </a:cubicBezTo>
                    <a:cubicBezTo>
                      <a:pt x="507785" y="179800"/>
                      <a:pt x="512902" y="182870"/>
                      <a:pt x="510855" y="184917"/>
                    </a:cubicBezTo>
                    <a:cubicBezTo>
                      <a:pt x="506762" y="191057"/>
                      <a:pt x="498575" y="193104"/>
                      <a:pt x="494482" y="198221"/>
                    </a:cubicBezTo>
                    <a:cubicBezTo>
                      <a:pt x="477084" y="221758"/>
                      <a:pt x="519042" y="186964"/>
                      <a:pt x="530299" y="212548"/>
                    </a:cubicBezTo>
                    <a:cubicBezTo>
                      <a:pt x="530299" y="214594"/>
                      <a:pt x="528252" y="217664"/>
                      <a:pt x="528252" y="219711"/>
                    </a:cubicBezTo>
                    <a:cubicBezTo>
                      <a:pt x="528252" y="219711"/>
                      <a:pt x="550766" y="233015"/>
                      <a:pt x="554860" y="237108"/>
                    </a:cubicBezTo>
                    <a:cubicBezTo>
                      <a:pt x="557930" y="241201"/>
                      <a:pt x="561000" y="244272"/>
                      <a:pt x="562023" y="246318"/>
                    </a:cubicBezTo>
                    <a:lnTo>
                      <a:pt x="559977" y="246318"/>
                    </a:lnTo>
                    <a:cubicBezTo>
                      <a:pt x="553836" y="246318"/>
                      <a:pt x="548720" y="246318"/>
                      <a:pt x="542579" y="248365"/>
                    </a:cubicBezTo>
                    <a:cubicBezTo>
                      <a:pt x="534393" y="251435"/>
                      <a:pt x="529276" y="257575"/>
                      <a:pt x="522112" y="262692"/>
                    </a:cubicBezTo>
                    <a:cubicBezTo>
                      <a:pt x="520066" y="262692"/>
                      <a:pt x="522112" y="267809"/>
                      <a:pt x="522112" y="266785"/>
                    </a:cubicBezTo>
                    <a:cubicBezTo>
                      <a:pt x="499598" y="261669"/>
                      <a:pt x="493458" y="244272"/>
                      <a:pt x="470944" y="256552"/>
                    </a:cubicBezTo>
                    <a:lnTo>
                      <a:pt x="454571" y="274973"/>
                    </a:lnTo>
                    <a:cubicBezTo>
                      <a:pt x="447407" y="278042"/>
                      <a:pt x="439220" y="272926"/>
                      <a:pt x="434103" y="278042"/>
                    </a:cubicBezTo>
                    <a:cubicBezTo>
                      <a:pt x="427963" y="283159"/>
                      <a:pt x="434103" y="292369"/>
                      <a:pt x="430010" y="298510"/>
                    </a:cubicBezTo>
                    <a:cubicBezTo>
                      <a:pt x="423870" y="305673"/>
                      <a:pt x="405449" y="302603"/>
                      <a:pt x="413636" y="316930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10" name="Freeform 41">
                <a:extLst>
                  <a:ext uri="{FF2B5EF4-FFF2-40B4-BE49-F238E27FC236}">
                    <a16:creationId xmlns:a16="http://schemas.microsoft.com/office/drawing/2014/main" id="{15E895DF-850F-4755-A270-6FE513D3A7F1}"/>
                  </a:ext>
                </a:extLst>
              </p:cNvPr>
              <p:cNvSpPr/>
              <p:nvPr/>
            </p:nvSpPr>
            <p:spPr>
              <a:xfrm>
                <a:off x="8856465" y="3219251"/>
                <a:ext cx="405633" cy="281420"/>
              </a:xfrm>
              <a:custGeom>
                <a:avLst/>
                <a:gdLst>
                  <a:gd name="csX0" fmla="*/ 177425 w 405633"/>
                  <a:gd name="csY0" fmla="*/ 256863 h 281420"/>
                  <a:gd name="csX1" fmla="*/ 223476 w 405633"/>
                  <a:gd name="csY1" fmla="*/ 220022 h 281420"/>
                  <a:gd name="csX2" fmla="*/ 236779 w 405633"/>
                  <a:gd name="csY2" fmla="*/ 222069 h 281420"/>
                  <a:gd name="csX3" fmla="*/ 236779 w 405633"/>
                  <a:gd name="csY3" fmla="*/ 220022 h 281420"/>
                  <a:gd name="csX4" fmla="*/ 236779 w 405633"/>
                  <a:gd name="csY4" fmla="*/ 214905 h 281420"/>
                  <a:gd name="csX5" fmla="*/ 261340 w 405633"/>
                  <a:gd name="csY5" fmla="*/ 231279 h 281420"/>
                  <a:gd name="csX6" fmla="*/ 269527 w 405633"/>
                  <a:gd name="csY6" fmla="*/ 226162 h 281420"/>
                  <a:gd name="csX7" fmla="*/ 274644 w 405633"/>
                  <a:gd name="csY7" fmla="*/ 234349 h 281420"/>
                  <a:gd name="csX8" fmla="*/ 292041 w 405633"/>
                  <a:gd name="csY8" fmla="*/ 232303 h 281420"/>
                  <a:gd name="csX9" fmla="*/ 292041 w 405633"/>
                  <a:gd name="csY9" fmla="*/ 240489 h 281420"/>
                  <a:gd name="csX10" fmla="*/ 332975 w 405633"/>
                  <a:gd name="csY10" fmla="*/ 265050 h 281420"/>
                  <a:gd name="csX11" fmla="*/ 352419 w 405633"/>
                  <a:gd name="csY11" fmla="*/ 244583 h 281420"/>
                  <a:gd name="csX12" fmla="*/ 386190 w 405633"/>
                  <a:gd name="csY12" fmla="*/ 249700 h 281420"/>
                  <a:gd name="csX13" fmla="*/ 384143 w 405633"/>
                  <a:gd name="csY13" fmla="*/ 228209 h 281420"/>
                  <a:gd name="csX14" fmla="*/ 392330 w 405633"/>
                  <a:gd name="csY14" fmla="*/ 223092 h 281420"/>
                  <a:gd name="csX15" fmla="*/ 389260 w 405633"/>
                  <a:gd name="csY15" fmla="*/ 216952 h 281420"/>
                  <a:gd name="csX16" fmla="*/ 389260 w 405633"/>
                  <a:gd name="csY16" fmla="*/ 209789 h 281420"/>
                  <a:gd name="csX17" fmla="*/ 405634 w 405633"/>
                  <a:gd name="csY17" fmla="*/ 199555 h 281420"/>
                  <a:gd name="csX18" fmla="*/ 395400 w 405633"/>
                  <a:gd name="csY18" fmla="*/ 195462 h 281420"/>
                  <a:gd name="csX19" fmla="*/ 390283 w 405633"/>
                  <a:gd name="csY19" fmla="*/ 177041 h 281420"/>
                  <a:gd name="csX20" fmla="*/ 370840 w 405633"/>
                  <a:gd name="csY20" fmla="*/ 162714 h 281420"/>
                  <a:gd name="csX21" fmla="*/ 370840 w 405633"/>
                  <a:gd name="csY21" fmla="*/ 142247 h 281420"/>
                  <a:gd name="csX22" fmla="*/ 348326 w 405633"/>
                  <a:gd name="csY22" fmla="*/ 89032 h 281420"/>
                  <a:gd name="csX23" fmla="*/ 361629 w 405633"/>
                  <a:gd name="csY23" fmla="*/ 63448 h 281420"/>
                  <a:gd name="csX24" fmla="*/ 361629 w 405633"/>
                  <a:gd name="csY24" fmla="*/ 39911 h 281420"/>
                  <a:gd name="csX25" fmla="*/ 361629 w 405633"/>
                  <a:gd name="csY25" fmla="*/ 25584 h 281420"/>
                  <a:gd name="csX26" fmla="*/ 364699 w 405633"/>
                  <a:gd name="csY26" fmla="*/ 0 h 281420"/>
                  <a:gd name="csX27" fmla="*/ 355489 w 405633"/>
                  <a:gd name="csY27" fmla="*/ 11257 h 281420"/>
                  <a:gd name="csX28" fmla="*/ 240873 w 405633"/>
                  <a:gd name="csY28" fmla="*/ 16374 h 281420"/>
                  <a:gd name="csX29" fmla="*/ 232686 w 405633"/>
                  <a:gd name="csY29" fmla="*/ 12280 h 281420"/>
                  <a:gd name="csX30" fmla="*/ 224499 w 405633"/>
                  <a:gd name="csY30" fmla="*/ 22514 h 281420"/>
                  <a:gd name="csX31" fmla="*/ 214265 w 405633"/>
                  <a:gd name="csY31" fmla="*/ 12280 h 281420"/>
                  <a:gd name="csX32" fmla="*/ 214265 w 405633"/>
                  <a:gd name="csY32" fmla="*/ 24561 h 281420"/>
                  <a:gd name="csX33" fmla="*/ 199938 w 405633"/>
                  <a:gd name="csY33" fmla="*/ 38888 h 281420"/>
                  <a:gd name="csX34" fmla="*/ 169238 w 405633"/>
                  <a:gd name="csY34" fmla="*/ 44004 h 281420"/>
                  <a:gd name="csX35" fmla="*/ 160028 w 405633"/>
                  <a:gd name="csY35" fmla="*/ 36841 h 281420"/>
                  <a:gd name="csX36" fmla="*/ 162074 w 405633"/>
                  <a:gd name="csY36" fmla="*/ 51168 h 281420"/>
                  <a:gd name="csX37" fmla="*/ 118070 w 405633"/>
                  <a:gd name="csY37" fmla="*/ 69588 h 281420"/>
                  <a:gd name="csX38" fmla="*/ 124210 w 405633"/>
                  <a:gd name="csY38" fmla="*/ 82892 h 281420"/>
                  <a:gd name="csX39" fmla="*/ 86346 w 405633"/>
                  <a:gd name="csY39" fmla="*/ 97219 h 281420"/>
                  <a:gd name="csX40" fmla="*/ 103743 w 405633"/>
                  <a:gd name="csY40" fmla="*/ 125873 h 281420"/>
                  <a:gd name="csX41" fmla="*/ 95556 w 405633"/>
                  <a:gd name="csY41" fmla="*/ 153504 h 281420"/>
                  <a:gd name="csX42" fmla="*/ 117046 w 405633"/>
                  <a:gd name="csY42" fmla="*/ 178064 h 281420"/>
                  <a:gd name="csX43" fmla="*/ 125233 w 405633"/>
                  <a:gd name="csY43" fmla="*/ 202625 h 281420"/>
                  <a:gd name="csX44" fmla="*/ 140584 w 405633"/>
                  <a:gd name="csY44" fmla="*/ 202625 h 281420"/>
                  <a:gd name="csX45" fmla="*/ 152864 w 405633"/>
                  <a:gd name="csY45" fmla="*/ 210812 h 281420"/>
                  <a:gd name="csX46" fmla="*/ 179471 w 405633"/>
                  <a:gd name="csY46" fmla="*/ 194438 h 281420"/>
                  <a:gd name="csX47" fmla="*/ 174355 w 405633"/>
                  <a:gd name="csY47" fmla="*/ 203648 h 281420"/>
                  <a:gd name="csX48" fmla="*/ 178448 w 405633"/>
                  <a:gd name="csY48" fmla="*/ 227186 h 281420"/>
                  <a:gd name="csX49" fmla="*/ 172308 w 405633"/>
                  <a:gd name="csY49" fmla="*/ 252770 h 281420"/>
                  <a:gd name="csX50" fmla="*/ 174355 w 405633"/>
                  <a:gd name="csY50" fmla="*/ 252770 h 281420"/>
                  <a:gd name="csX51" fmla="*/ 73042 w 405633"/>
                  <a:gd name="csY51" fmla="*/ 183181 h 281420"/>
                  <a:gd name="csX52" fmla="*/ 99649 w 405633"/>
                  <a:gd name="csY52" fmla="*/ 199555 h 281420"/>
                  <a:gd name="csX53" fmla="*/ 91462 w 405633"/>
                  <a:gd name="csY53" fmla="*/ 199555 h 281420"/>
                  <a:gd name="csX54" fmla="*/ 85322 w 405633"/>
                  <a:gd name="csY54" fmla="*/ 196485 h 281420"/>
                  <a:gd name="csX55" fmla="*/ 80206 w 405633"/>
                  <a:gd name="csY55" fmla="*/ 214905 h 281420"/>
                  <a:gd name="csX56" fmla="*/ 74065 w 405633"/>
                  <a:gd name="csY56" fmla="*/ 211835 h 281420"/>
                  <a:gd name="csX57" fmla="*/ 74065 w 405633"/>
                  <a:gd name="csY57" fmla="*/ 222069 h 281420"/>
                  <a:gd name="csX58" fmla="*/ 56668 w 405633"/>
                  <a:gd name="csY58" fmla="*/ 231279 h 281420"/>
                  <a:gd name="csX59" fmla="*/ 52575 w 405633"/>
                  <a:gd name="csY59" fmla="*/ 236396 h 281420"/>
                  <a:gd name="csX60" fmla="*/ 35178 w 405633"/>
                  <a:gd name="csY60" fmla="*/ 244583 h 281420"/>
                  <a:gd name="csX61" fmla="*/ 35178 w 405633"/>
                  <a:gd name="csY61" fmla="*/ 246630 h 281420"/>
                  <a:gd name="csX62" fmla="*/ 35178 w 405633"/>
                  <a:gd name="csY62" fmla="*/ 270167 h 281420"/>
                  <a:gd name="csX63" fmla="*/ 22897 w 405633"/>
                  <a:gd name="csY63" fmla="*/ 280400 h 281420"/>
                  <a:gd name="csX64" fmla="*/ 31084 w 405633"/>
                  <a:gd name="csY64" fmla="*/ 248676 h 281420"/>
                  <a:gd name="csX65" fmla="*/ 22897 w 405633"/>
                  <a:gd name="csY65" fmla="*/ 248676 h 281420"/>
                  <a:gd name="csX66" fmla="*/ 5500 w 405633"/>
                  <a:gd name="csY66" fmla="*/ 237419 h 281420"/>
                  <a:gd name="csX67" fmla="*/ 13687 w 405633"/>
                  <a:gd name="csY67" fmla="*/ 228209 h 281420"/>
                  <a:gd name="csX68" fmla="*/ 383 w 405633"/>
                  <a:gd name="csY68" fmla="*/ 210812 h 281420"/>
                  <a:gd name="csX69" fmla="*/ 18804 w 405633"/>
                  <a:gd name="csY69" fmla="*/ 218999 h 281420"/>
                  <a:gd name="csX70" fmla="*/ 21874 w 405633"/>
                  <a:gd name="csY70" fmla="*/ 200578 h 281420"/>
                  <a:gd name="csX71" fmla="*/ 30061 w 405633"/>
                  <a:gd name="csY71" fmla="*/ 206719 h 281420"/>
                  <a:gd name="csX72" fmla="*/ 73042 w 405633"/>
                  <a:gd name="csY72" fmla="*/ 185228 h 281420"/>
                  <a:gd name="csX73" fmla="*/ 38248 w 405633"/>
                  <a:gd name="csY73" fmla="*/ 126897 h 281420"/>
                  <a:gd name="csX74" fmla="*/ 44388 w 405633"/>
                  <a:gd name="csY74" fmla="*/ 126897 h 281420"/>
                  <a:gd name="csX75" fmla="*/ 46435 w 405633"/>
                  <a:gd name="csY75" fmla="*/ 135083 h 281420"/>
                  <a:gd name="csX76" fmla="*/ 60762 w 405633"/>
                  <a:gd name="csY76" fmla="*/ 135083 h 281420"/>
                  <a:gd name="csX77" fmla="*/ 60762 w 405633"/>
                  <a:gd name="csY77" fmla="*/ 154527 h 281420"/>
                  <a:gd name="csX78" fmla="*/ 44388 w 405633"/>
                  <a:gd name="csY78" fmla="*/ 178064 h 281420"/>
                  <a:gd name="csX79" fmla="*/ 33131 w 405633"/>
                  <a:gd name="csY79" fmla="*/ 160667 h 281420"/>
                  <a:gd name="csX80" fmla="*/ 5500 w 405633"/>
                  <a:gd name="csY80" fmla="*/ 152480 h 281420"/>
                  <a:gd name="csX81" fmla="*/ 26991 w 405633"/>
                  <a:gd name="csY81" fmla="*/ 146340 h 281420"/>
                  <a:gd name="csX82" fmla="*/ 39271 w 405633"/>
                  <a:gd name="csY82" fmla="*/ 126897 h 28142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</a:cxnLst>
                <a:rect l="l" t="t" r="r" b="b"/>
                <a:pathLst>
                  <a:path w="405633" h="281420">
                    <a:moveTo>
                      <a:pt x="177425" y="256863"/>
                    </a:moveTo>
                    <a:cubicBezTo>
                      <a:pt x="185612" y="254816"/>
                      <a:pt x="215289" y="227186"/>
                      <a:pt x="223476" y="220022"/>
                    </a:cubicBezTo>
                    <a:cubicBezTo>
                      <a:pt x="229616" y="215929"/>
                      <a:pt x="239849" y="234349"/>
                      <a:pt x="236779" y="222069"/>
                    </a:cubicBezTo>
                    <a:cubicBezTo>
                      <a:pt x="236779" y="222069"/>
                      <a:pt x="236779" y="222069"/>
                      <a:pt x="236779" y="220022"/>
                    </a:cubicBezTo>
                    <a:cubicBezTo>
                      <a:pt x="236779" y="217976"/>
                      <a:pt x="234733" y="214905"/>
                      <a:pt x="236779" y="214905"/>
                    </a:cubicBezTo>
                    <a:cubicBezTo>
                      <a:pt x="244966" y="214905"/>
                      <a:pt x="256223" y="229232"/>
                      <a:pt x="261340" y="231279"/>
                    </a:cubicBezTo>
                    <a:cubicBezTo>
                      <a:pt x="264410" y="231279"/>
                      <a:pt x="267480" y="226162"/>
                      <a:pt x="269527" y="226162"/>
                    </a:cubicBezTo>
                    <a:cubicBezTo>
                      <a:pt x="272597" y="226162"/>
                      <a:pt x="271574" y="233326"/>
                      <a:pt x="274644" y="234349"/>
                    </a:cubicBezTo>
                    <a:cubicBezTo>
                      <a:pt x="280784" y="236396"/>
                      <a:pt x="285901" y="230256"/>
                      <a:pt x="292041" y="232303"/>
                    </a:cubicBezTo>
                    <a:cubicBezTo>
                      <a:pt x="295111" y="232303"/>
                      <a:pt x="292041" y="239466"/>
                      <a:pt x="292041" y="240489"/>
                    </a:cubicBezTo>
                    <a:cubicBezTo>
                      <a:pt x="296134" y="246630"/>
                      <a:pt x="326835" y="266073"/>
                      <a:pt x="332975" y="265050"/>
                    </a:cubicBezTo>
                    <a:cubicBezTo>
                      <a:pt x="332975" y="265050"/>
                      <a:pt x="352419" y="244583"/>
                      <a:pt x="352419" y="244583"/>
                    </a:cubicBezTo>
                    <a:cubicBezTo>
                      <a:pt x="356513" y="244583"/>
                      <a:pt x="385167" y="253793"/>
                      <a:pt x="386190" y="249700"/>
                    </a:cubicBezTo>
                    <a:cubicBezTo>
                      <a:pt x="388237" y="244583"/>
                      <a:pt x="381073" y="231279"/>
                      <a:pt x="384143" y="228209"/>
                    </a:cubicBezTo>
                    <a:cubicBezTo>
                      <a:pt x="387213" y="225139"/>
                      <a:pt x="391307" y="226162"/>
                      <a:pt x="392330" y="223092"/>
                    </a:cubicBezTo>
                    <a:cubicBezTo>
                      <a:pt x="392330" y="221046"/>
                      <a:pt x="389260" y="220022"/>
                      <a:pt x="389260" y="216952"/>
                    </a:cubicBezTo>
                    <a:cubicBezTo>
                      <a:pt x="389260" y="214905"/>
                      <a:pt x="389260" y="211835"/>
                      <a:pt x="389260" y="209789"/>
                    </a:cubicBezTo>
                    <a:cubicBezTo>
                      <a:pt x="400517" y="200578"/>
                      <a:pt x="401540" y="209789"/>
                      <a:pt x="405634" y="199555"/>
                    </a:cubicBezTo>
                    <a:cubicBezTo>
                      <a:pt x="405634" y="196485"/>
                      <a:pt x="397447" y="199555"/>
                      <a:pt x="395400" y="195462"/>
                    </a:cubicBezTo>
                    <a:cubicBezTo>
                      <a:pt x="388237" y="188298"/>
                      <a:pt x="392330" y="184205"/>
                      <a:pt x="390283" y="177041"/>
                    </a:cubicBezTo>
                    <a:cubicBezTo>
                      <a:pt x="390283" y="173971"/>
                      <a:pt x="373910" y="165784"/>
                      <a:pt x="370840" y="162714"/>
                    </a:cubicBezTo>
                    <a:cubicBezTo>
                      <a:pt x="362653" y="149410"/>
                      <a:pt x="370840" y="154527"/>
                      <a:pt x="370840" y="142247"/>
                    </a:cubicBezTo>
                    <a:cubicBezTo>
                      <a:pt x="370840" y="129967"/>
                      <a:pt x="351396" y="106429"/>
                      <a:pt x="348326" y="89032"/>
                    </a:cubicBezTo>
                    <a:cubicBezTo>
                      <a:pt x="348326" y="78799"/>
                      <a:pt x="358559" y="70612"/>
                      <a:pt x="361629" y="63448"/>
                    </a:cubicBezTo>
                    <a:lnTo>
                      <a:pt x="361629" y="39911"/>
                    </a:lnTo>
                    <a:cubicBezTo>
                      <a:pt x="361629" y="34794"/>
                      <a:pt x="358559" y="29677"/>
                      <a:pt x="361629" y="25584"/>
                    </a:cubicBezTo>
                    <a:cubicBezTo>
                      <a:pt x="370840" y="5117"/>
                      <a:pt x="387213" y="14327"/>
                      <a:pt x="364699" y="0"/>
                    </a:cubicBezTo>
                    <a:cubicBezTo>
                      <a:pt x="364699" y="4093"/>
                      <a:pt x="361629" y="8187"/>
                      <a:pt x="355489" y="11257"/>
                    </a:cubicBezTo>
                    <a:cubicBezTo>
                      <a:pt x="347302" y="17397"/>
                      <a:pt x="256223" y="18421"/>
                      <a:pt x="240873" y="16374"/>
                    </a:cubicBezTo>
                    <a:cubicBezTo>
                      <a:pt x="237803" y="16374"/>
                      <a:pt x="235756" y="11257"/>
                      <a:pt x="232686" y="12280"/>
                    </a:cubicBezTo>
                    <a:cubicBezTo>
                      <a:pt x="214265" y="16374"/>
                      <a:pt x="256223" y="26607"/>
                      <a:pt x="224499" y="22514"/>
                    </a:cubicBezTo>
                    <a:cubicBezTo>
                      <a:pt x="219382" y="22514"/>
                      <a:pt x="218359" y="11257"/>
                      <a:pt x="214265" y="12280"/>
                    </a:cubicBezTo>
                    <a:cubicBezTo>
                      <a:pt x="210172" y="12280"/>
                      <a:pt x="217336" y="20467"/>
                      <a:pt x="214265" y="24561"/>
                    </a:cubicBezTo>
                    <a:cubicBezTo>
                      <a:pt x="211196" y="30701"/>
                      <a:pt x="206079" y="35818"/>
                      <a:pt x="199938" y="38888"/>
                    </a:cubicBezTo>
                    <a:cubicBezTo>
                      <a:pt x="190728" y="44004"/>
                      <a:pt x="179471" y="46051"/>
                      <a:pt x="169238" y="44004"/>
                    </a:cubicBezTo>
                    <a:cubicBezTo>
                      <a:pt x="165144" y="44004"/>
                      <a:pt x="162074" y="35818"/>
                      <a:pt x="160028" y="36841"/>
                    </a:cubicBezTo>
                    <a:cubicBezTo>
                      <a:pt x="154911" y="39911"/>
                      <a:pt x="167191" y="50145"/>
                      <a:pt x="162074" y="51168"/>
                    </a:cubicBezTo>
                    <a:cubicBezTo>
                      <a:pt x="152864" y="54238"/>
                      <a:pt x="123187" y="55261"/>
                      <a:pt x="118070" y="69588"/>
                    </a:cubicBezTo>
                    <a:cubicBezTo>
                      <a:pt x="112953" y="83915"/>
                      <a:pt x="126257" y="78799"/>
                      <a:pt x="124210" y="82892"/>
                    </a:cubicBezTo>
                    <a:cubicBezTo>
                      <a:pt x="119093" y="91079"/>
                      <a:pt x="90439" y="89032"/>
                      <a:pt x="86346" y="97219"/>
                    </a:cubicBezTo>
                    <a:cubicBezTo>
                      <a:pt x="73042" y="134060"/>
                      <a:pt x="97603" y="110523"/>
                      <a:pt x="103743" y="125873"/>
                    </a:cubicBezTo>
                    <a:cubicBezTo>
                      <a:pt x="106813" y="134060"/>
                      <a:pt x="92486" y="145317"/>
                      <a:pt x="95556" y="153504"/>
                    </a:cubicBezTo>
                    <a:cubicBezTo>
                      <a:pt x="99649" y="163738"/>
                      <a:pt x="115000" y="174994"/>
                      <a:pt x="117046" y="178064"/>
                    </a:cubicBezTo>
                    <a:cubicBezTo>
                      <a:pt x="123187" y="186251"/>
                      <a:pt x="112953" y="196485"/>
                      <a:pt x="125233" y="202625"/>
                    </a:cubicBezTo>
                    <a:cubicBezTo>
                      <a:pt x="130350" y="204672"/>
                      <a:pt x="135467" y="199555"/>
                      <a:pt x="140584" y="202625"/>
                    </a:cubicBezTo>
                    <a:cubicBezTo>
                      <a:pt x="145701" y="202625"/>
                      <a:pt x="148771" y="212859"/>
                      <a:pt x="152864" y="210812"/>
                    </a:cubicBezTo>
                    <a:cubicBezTo>
                      <a:pt x="160028" y="206719"/>
                      <a:pt x="160028" y="170901"/>
                      <a:pt x="179471" y="194438"/>
                    </a:cubicBezTo>
                    <a:cubicBezTo>
                      <a:pt x="181518" y="197508"/>
                      <a:pt x="174355" y="200578"/>
                      <a:pt x="174355" y="203648"/>
                    </a:cubicBezTo>
                    <a:cubicBezTo>
                      <a:pt x="174355" y="211835"/>
                      <a:pt x="178448" y="218999"/>
                      <a:pt x="178448" y="227186"/>
                    </a:cubicBezTo>
                    <a:cubicBezTo>
                      <a:pt x="178448" y="246630"/>
                      <a:pt x="170261" y="235373"/>
                      <a:pt x="172308" y="252770"/>
                    </a:cubicBezTo>
                    <a:lnTo>
                      <a:pt x="174355" y="252770"/>
                    </a:lnTo>
                    <a:close/>
                    <a:moveTo>
                      <a:pt x="73042" y="183181"/>
                    </a:moveTo>
                    <a:cubicBezTo>
                      <a:pt x="85322" y="191368"/>
                      <a:pt x="84299" y="192392"/>
                      <a:pt x="99649" y="199555"/>
                    </a:cubicBezTo>
                    <a:cubicBezTo>
                      <a:pt x="106813" y="203648"/>
                      <a:pt x="88392" y="191368"/>
                      <a:pt x="91462" y="199555"/>
                    </a:cubicBezTo>
                    <a:cubicBezTo>
                      <a:pt x="95556" y="207742"/>
                      <a:pt x="91462" y="195462"/>
                      <a:pt x="85322" y="196485"/>
                    </a:cubicBezTo>
                    <a:cubicBezTo>
                      <a:pt x="79182" y="196485"/>
                      <a:pt x="85322" y="209789"/>
                      <a:pt x="80206" y="214905"/>
                    </a:cubicBezTo>
                    <a:cubicBezTo>
                      <a:pt x="80206" y="214905"/>
                      <a:pt x="75089" y="209789"/>
                      <a:pt x="74065" y="211835"/>
                    </a:cubicBezTo>
                    <a:cubicBezTo>
                      <a:pt x="72019" y="213882"/>
                      <a:pt x="74065" y="218999"/>
                      <a:pt x="74065" y="222069"/>
                    </a:cubicBezTo>
                    <a:cubicBezTo>
                      <a:pt x="68949" y="234349"/>
                      <a:pt x="59738" y="230256"/>
                      <a:pt x="56668" y="231279"/>
                    </a:cubicBezTo>
                    <a:cubicBezTo>
                      <a:pt x="54622" y="231279"/>
                      <a:pt x="54622" y="235373"/>
                      <a:pt x="52575" y="236396"/>
                    </a:cubicBezTo>
                    <a:cubicBezTo>
                      <a:pt x="46435" y="239466"/>
                      <a:pt x="40294" y="241513"/>
                      <a:pt x="35178" y="244583"/>
                    </a:cubicBezTo>
                    <a:cubicBezTo>
                      <a:pt x="35178" y="244583"/>
                      <a:pt x="35178" y="244583"/>
                      <a:pt x="35178" y="246630"/>
                    </a:cubicBezTo>
                    <a:cubicBezTo>
                      <a:pt x="35178" y="254816"/>
                      <a:pt x="37224" y="263003"/>
                      <a:pt x="35178" y="270167"/>
                    </a:cubicBezTo>
                    <a:cubicBezTo>
                      <a:pt x="33131" y="275284"/>
                      <a:pt x="26991" y="284494"/>
                      <a:pt x="22897" y="280400"/>
                    </a:cubicBezTo>
                    <a:cubicBezTo>
                      <a:pt x="11640" y="267097"/>
                      <a:pt x="33131" y="258910"/>
                      <a:pt x="31084" y="248676"/>
                    </a:cubicBezTo>
                    <a:cubicBezTo>
                      <a:pt x="31084" y="245606"/>
                      <a:pt x="24944" y="248676"/>
                      <a:pt x="22897" y="248676"/>
                    </a:cubicBezTo>
                    <a:cubicBezTo>
                      <a:pt x="16757" y="245606"/>
                      <a:pt x="8570" y="243560"/>
                      <a:pt x="5500" y="237419"/>
                    </a:cubicBezTo>
                    <a:cubicBezTo>
                      <a:pt x="3454" y="233326"/>
                      <a:pt x="13687" y="231279"/>
                      <a:pt x="13687" y="228209"/>
                    </a:cubicBezTo>
                    <a:cubicBezTo>
                      <a:pt x="13687" y="220022"/>
                      <a:pt x="-2687" y="217976"/>
                      <a:pt x="383" y="210812"/>
                    </a:cubicBezTo>
                    <a:cubicBezTo>
                      <a:pt x="2430" y="204672"/>
                      <a:pt x="11640" y="218999"/>
                      <a:pt x="18804" y="218999"/>
                    </a:cubicBezTo>
                    <a:cubicBezTo>
                      <a:pt x="25967" y="218999"/>
                      <a:pt x="15734" y="203648"/>
                      <a:pt x="21874" y="200578"/>
                    </a:cubicBezTo>
                    <a:cubicBezTo>
                      <a:pt x="24944" y="200578"/>
                      <a:pt x="29038" y="208765"/>
                      <a:pt x="30061" y="206719"/>
                    </a:cubicBezTo>
                    <a:cubicBezTo>
                      <a:pt x="37224" y="183181"/>
                      <a:pt x="51551" y="192392"/>
                      <a:pt x="73042" y="185228"/>
                    </a:cubicBezTo>
                    <a:close/>
                    <a:moveTo>
                      <a:pt x="38248" y="126897"/>
                    </a:moveTo>
                    <a:cubicBezTo>
                      <a:pt x="40294" y="126897"/>
                      <a:pt x="43365" y="126897"/>
                      <a:pt x="44388" y="126897"/>
                    </a:cubicBezTo>
                    <a:cubicBezTo>
                      <a:pt x="46435" y="128943"/>
                      <a:pt x="44388" y="134060"/>
                      <a:pt x="46435" y="135083"/>
                    </a:cubicBezTo>
                    <a:cubicBezTo>
                      <a:pt x="50528" y="137130"/>
                      <a:pt x="56668" y="132013"/>
                      <a:pt x="60762" y="135083"/>
                    </a:cubicBezTo>
                    <a:cubicBezTo>
                      <a:pt x="93509" y="154527"/>
                      <a:pt x="62808" y="150434"/>
                      <a:pt x="60762" y="154527"/>
                    </a:cubicBezTo>
                    <a:cubicBezTo>
                      <a:pt x="52575" y="172948"/>
                      <a:pt x="80206" y="157597"/>
                      <a:pt x="44388" y="178064"/>
                    </a:cubicBezTo>
                    <a:cubicBezTo>
                      <a:pt x="34154" y="184205"/>
                      <a:pt x="33131" y="160667"/>
                      <a:pt x="33131" y="160667"/>
                    </a:cubicBezTo>
                    <a:cubicBezTo>
                      <a:pt x="29038" y="150434"/>
                      <a:pt x="11640" y="153504"/>
                      <a:pt x="5500" y="152480"/>
                    </a:cubicBezTo>
                    <a:cubicBezTo>
                      <a:pt x="-1663" y="152480"/>
                      <a:pt x="19827" y="148387"/>
                      <a:pt x="26991" y="146340"/>
                    </a:cubicBezTo>
                    <a:cubicBezTo>
                      <a:pt x="35178" y="144294"/>
                      <a:pt x="37224" y="133037"/>
                      <a:pt x="39271" y="126897"/>
                    </a:cubicBezTo>
                    <a:close/>
                  </a:path>
                </a:pathLst>
              </a:custGeom>
              <a:solidFill>
                <a:srgbClr val="717EBD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11" name="Freeform 42">
                <a:extLst>
                  <a:ext uri="{FF2B5EF4-FFF2-40B4-BE49-F238E27FC236}">
                    <a16:creationId xmlns:a16="http://schemas.microsoft.com/office/drawing/2014/main" id="{4C535001-4E79-9AEC-B47E-D8AD3EA381E3}"/>
                  </a:ext>
                </a:extLst>
              </p:cNvPr>
              <p:cNvSpPr/>
              <p:nvPr/>
            </p:nvSpPr>
            <p:spPr>
              <a:xfrm>
                <a:off x="6840831" y="4400208"/>
                <a:ext cx="1199377" cy="1256205"/>
              </a:xfrm>
              <a:custGeom>
                <a:avLst/>
                <a:gdLst>
                  <a:gd name="csX0" fmla="*/ 648810 w 1199377"/>
                  <a:gd name="csY0" fmla="*/ 0 h 1256205"/>
                  <a:gd name="csX1" fmla="*/ 672347 w 1199377"/>
                  <a:gd name="csY1" fmla="*/ 50145 h 1256205"/>
                  <a:gd name="csX2" fmla="*/ 690768 w 1199377"/>
                  <a:gd name="csY2" fmla="*/ 39911 h 1256205"/>
                  <a:gd name="csX3" fmla="*/ 701001 w 1199377"/>
                  <a:gd name="csY3" fmla="*/ 74705 h 1256205"/>
                  <a:gd name="csX4" fmla="*/ 730679 w 1199377"/>
                  <a:gd name="csY4" fmla="*/ 88009 h 1256205"/>
                  <a:gd name="csX5" fmla="*/ 730679 w 1199377"/>
                  <a:gd name="csY5" fmla="*/ 100289 h 1256205"/>
                  <a:gd name="csX6" fmla="*/ 773660 w 1199377"/>
                  <a:gd name="csY6" fmla="*/ 114616 h 1256205"/>
                  <a:gd name="csX7" fmla="*/ 765473 w 1199377"/>
                  <a:gd name="csY7" fmla="*/ 130990 h 1256205"/>
                  <a:gd name="csX8" fmla="*/ 772636 w 1199377"/>
                  <a:gd name="csY8" fmla="*/ 138154 h 1256205"/>
                  <a:gd name="csX9" fmla="*/ 764450 w 1199377"/>
                  <a:gd name="csY9" fmla="*/ 150434 h 1256205"/>
                  <a:gd name="csX10" fmla="*/ 806407 w 1199377"/>
                  <a:gd name="csY10" fmla="*/ 150434 h 1256205"/>
                  <a:gd name="csX11" fmla="*/ 825851 w 1199377"/>
                  <a:gd name="csY11" fmla="*/ 133037 h 1256205"/>
                  <a:gd name="csX12" fmla="*/ 821758 w 1199377"/>
                  <a:gd name="csY12" fmla="*/ 141223 h 1256205"/>
                  <a:gd name="csX13" fmla="*/ 816641 w 1199377"/>
                  <a:gd name="csY13" fmla="*/ 153504 h 1256205"/>
                  <a:gd name="csX14" fmla="*/ 823804 w 1199377"/>
                  <a:gd name="csY14" fmla="*/ 161691 h 1256205"/>
                  <a:gd name="csX15" fmla="*/ 819711 w 1199377"/>
                  <a:gd name="csY15" fmla="*/ 176018 h 1256205"/>
                  <a:gd name="csX16" fmla="*/ 840178 w 1199377"/>
                  <a:gd name="csY16" fmla="*/ 182158 h 1256205"/>
                  <a:gd name="csX17" fmla="*/ 848365 w 1199377"/>
                  <a:gd name="csY17" fmla="*/ 193415 h 1256205"/>
                  <a:gd name="csX18" fmla="*/ 854505 w 1199377"/>
                  <a:gd name="csY18" fmla="*/ 191368 h 1256205"/>
                  <a:gd name="csX19" fmla="*/ 858599 w 1199377"/>
                  <a:gd name="csY19" fmla="*/ 196485 h 1256205"/>
                  <a:gd name="csX20" fmla="*/ 854505 w 1199377"/>
                  <a:gd name="csY20" fmla="*/ 200578 h 1256205"/>
                  <a:gd name="csX21" fmla="*/ 863715 w 1199377"/>
                  <a:gd name="csY21" fmla="*/ 203648 h 1256205"/>
                  <a:gd name="csX22" fmla="*/ 867809 w 1199377"/>
                  <a:gd name="csY22" fmla="*/ 217975 h 1256205"/>
                  <a:gd name="csX23" fmla="*/ 887253 w 1199377"/>
                  <a:gd name="csY23" fmla="*/ 214905 h 1256205"/>
                  <a:gd name="csX24" fmla="*/ 895439 w 1199377"/>
                  <a:gd name="csY24" fmla="*/ 216952 h 1256205"/>
                  <a:gd name="csX25" fmla="*/ 907720 w 1199377"/>
                  <a:gd name="csY25" fmla="*/ 223092 h 1256205"/>
                  <a:gd name="csX26" fmla="*/ 907720 w 1199377"/>
                  <a:gd name="csY26" fmla="*/ 227186 h 1256205"/>
                  <a:gd name="csX27" fmla="*/ 923070 w 1199377"/>
                  <a:gd name="csY27" fmla="*/ 222069 h 1256205"/>
                  <a:gd name="csX28" fmla="*/ 939444 w 1199377"/>
                  <a:gd name="csY28" fmla="*/ 227186 h 1256205"/>
                  <a:gd name="csX29" fmla="*/ 949677 w 1199377"/>
                  <a:gd name="csY29" fmla="*/ 230256 h 1256205"/>
                  <a:gd name="csX30" fmla="*/ 972191 w 1199377"/>
                  <a:gd name="csY30" fmla="*/ 267097 h 1256205"/>
                  <a:gd name="csX31" fmla="*/ 993682 w 1199377"/>
                  <a:gd name="csY31" fmla="*/ 267097 h 1256205"/>
                  <a:gd name="csX32" fmla="*/ 993682 w 1199377"/>
                  <a:gd name="csY32" fmla="*/ 275284 h 1256205"/>
                  <a:gd name="csX33" fmla="*/ 1031546 w 1199377"/>
                  <a:gd name="csY33" fmla="*/ 269143 h 1256205"/>
                  <a:gd name="csX34" fmla="*/ 1035640 w 1199377"/>
                  <a:gd name="csY34" fmla="*/ 280400 h 1256205"/>
                  <a:gd name="csX35" fmla="*/ 1092948 w 1199377"/>
                  <a:gd name="csY35" fmla="*/ 296774 h 1256205"/>
                  <a:gd name="csX36" fmla="*/ 1055084 w 1199377"/>
                  <a:gd name="csY36" fmla="*/ 341802 h 1256205"/>
                  <a:gd name="csX37" fmla="*/ 1049967 w 1199377"/>
                  <a:gd name="csY37" fmla="*/ 375573 h 1256205"/>
                  <a:gd name="csX38" fmla="*/ 1036663 w 1199377"/>
                  <a:gd name="csY38" fmla="*/ 398087 h 1256205"/>
                  <a:gd name="csX39" fmla="*/ 1033593 w 1199377"/>
                  <a:gd name="csY39" fmla="*/ 412414 h 1256205"/>
                  <a:gd name="csX40" fmla="*/ 1037686 w 1199377"/>
                  <a:gd name="csY40" fmla="*/ 417531 h 1256205"/>
                  <a:gd name="csX41" fmla="*/ 1028476 w 1199377"/>
                  <a:gd name="csY41" fmla="*/ 456418 h 1256205"/>
                  <a:gd name="csX42" fmla="*/ 1028476 w 1199377"/>
                  <a:gd name="csY42" fmla="*/ 472792 h 1256205"/>
                  <a:gd name="csX43" fmla="*/ 980378 w 1199377"/>
                  <a:gd name="csY43" fmla="*/ 477909 h 1256205"/>
                  <a:gd name="csX44" fmla="*/ 982425 w 1199377"/>
                  <a:gd name="csY44" fmla="*/ 485072 h 1256205"/>
                  <a:gd name="csX45" fmla="*/ 980378 w 1199377"/>
                  <a:gd name="csY45" fmla="*/ 485072 h 1256205"/>
                  <a:gd name="csX46" fmla="*/ 972191 w 1199377"/>
                  <a:gd name="csY46" fmla="*/ 497352 h 1256205"/>
                  <a:gd name="csX47" fmla="*/ 987542 w 1199377"/>
                  <a:gd name="csY47" fmla="*/ 497352 h 1256205"/>
                  <a:gd name="csX48" fmla="*/ 977308 w 1199377"/>
                  <a:gd name="csY48" fmla="*/ 504516 h 1256205"/>
                  <a:gd name="csX49" fmla="*/ 953771 w 1199377"/>
                  <a:gd name="csY49" fmla="*/ 536240 h 1256205"/>
                  <a:gd name="csX50" fmla="*/ 930234 w 1199377"/>
                  <a:gd name="csY50" fmla="*/ 547497 h 1256205"/>
                  <a:gd name="csX51" fmla="*/ 930234 w 1199377"/>
                  <a:gd name="csY51" fmla="*/ 568988 h 1256205"/>
                  <a:gd name="csX52" fmla="*/ 902603 w 1199377"/>
                  <a:gd name="csY52" fmla="*/ 589455 h 1256205"/>
                  <a:gd name="csX53" fmla="*/ 898509 w 1199377"/>
                  <a:gd name="csY53" fmla="*/ 632436 h 1256205"/>
                  <a:gd name="csX54" fmla="*/ 888276 w 1199377"/>
                  <a:gd name="csY54" fmla="*/ 642670 h 1256205"/>
                  <a:gd name="csX55" fmla="*/ 884183 w 1199377"/>
                  <a:gd name="csY55" fmla="*/ 646763 h 1256205"/>
                  <a:gd name="csX56" fmla="*/ 914883 w 1199377"/>
                  <a:gd name="csY56" fmla="*/ 633459 h 1256205"/>
                  <a:gd name="csX57" fmla="*/ 909767 w 1199377"/>
                  <a:gd name="csY57" fmla="*/ 627319 h 1256205"/>
                  <a:gd name="csX58" fmla="*/ 909767 w 1199377"/>
                  <a:gd name="csY58" fmla="*/ 620156 h 1256205"/>
                  <a:gd name="csX59" fmla="*/ 957864 w 1199377"/>
                  <a:gd name="csY59" fmla="*/ 611969 h 1256205"/>
                  <a:gd name="csX60" fmla="*/ 954794 w 1199377"/>
                  <a:gd name="csY60" fmla="*/ 621179 h 1256205"/>
                  <a:gd name="csX61" fmla="*/ 961958 w 1199377"/>
                  <a:gd name="csY61" fmla="*/ 632436 h 1256205"/>
                  <a:gd name="csX62" fmla="*/ 954794 w 1199377"/>
                  <a:gd name="csY62" fmla="*/ 646763 h 1256205"/>
                  <a:gd name="csX63" fmla="*/ 962981 w 1199377"/>
                  <a:gd name="csY63" fmla="*/ 648810 h 1256205"/>
                  <a:gd name="csX64" fmla="*/ 960934 w 1199377"/>
                  <a:gd name="csY64" fmla="*/ 659043 h 1256205"/>
                  <a:gd name="csX65" fmla="*/ 967075 w 1199377"/>
                  <a:gd name="csY65" fmla="*/ 656997 h 1256205"/>
                  <a:gd name="csX66" fmla="*/ 975261 w 1199377"/>
                  <a:gd name="csY66" fmla="*/ 674394 h 1256205"/>
                  <a:gd name="csX67" fmla="*/ 969121 w 1199377"/>
                  <a:gd name="csY67" fmla="*/ 712258 h 1256205"/>
                  <a:gd name="csX68" fmla="*/ 969121 w 1199377"/>
                  <a:gd name="csY68" fmla="*/ 726585 h 1256205"/>
                  <a:gd name="csX69" fmla="*/ 984472 w 1199377"/>
                  <a:gd name="csY69" fmla="*/ 739889 h 1256205"/>
                  <a:gd name="csX70" fmla="*/ 953771 w 1199377"/>
                  <a:gd name="csY70" fmla="*/ 774683 h 1256205"/>
                  <a:gd name="csX71" fmla="*/ 945584 w 1199377"/>
                  <a:gd name="csY71" fmla="*/ 769566 h 1256205"/>
                  <a:gd name="csX72" fmla="*/ 932280 w 1199377"/>
                  <a:gd name="csY72" fmla="*/ 775706 h 1256205"/>
                  <a:gd name="csX73" fmla="*/ 967075 w 1199377"/>
                  <a:gd name="csY73" fmla="*/ 811524 h 1256205"/>
                  <a:gd name="csX74" fmla="*/ 971168 w 1199377"/>
                  <a:gd name="csY74" fmla="*/ 833015 h 1256205"/>
                  <a:gd name="csX75" fmla="*/ 960934 w 1199377"/>
                  <a:gd name="csY75" fmla="*/ 833015 h 1256205"/>
                  <a:gd name="csX76" fmla="*/ 960934 w 1199377"/>
                  <a:gd name="csY76" fmla="*/ 838131 h 1256205"/>
                  <a:gd name="csX77" fmla="*/ 949677 w 1199377"/>
                  <a:gd name="csY77" fmla="*/ 849388 h 1256205"/>
                  <a:gd name="csX78" fmla="*/ 957864 w 1199377"/>
                  <a:gd name="csY78" fmla="*/ 860645 h 1256205"/>
                  <a:gd name="csX79" fmla="*/ 952748 w 1199377"/>
                  <a:gd name="csY79" fmla="*/ 864739 h 1256205"/>
                  <a:gd name="csX80" fmla="*/ 987542 w 1199377"/>
                  <a:gd name="csY80" fmla="*/ 899533 h 1256205"/>
                  <a:gd name="csX81" fmla="*/ 1005962 w 1199377"/>
                  <a:gd name="csY81" fmla="*/ 899533 h 1256205"/>
                  <a:gd name="csX82" fmla="*/ 1023359 w 1199377"/>
                  <a:gd name="csY82" fmla="*/ 897486 h 1256205"/>
                  <a:gd name="csX83" fmla="*/ 1010056 w 1199377"/>
                  <a:gd name="csY83" fmla="*/ 947631 h 1256205"/>
                  <a:gd name="csX84" fmla="*/ 990612 w 1199377"/>
                  <a:gd name="csY84" fmla="*/ 955818 h 1256205"/>
                  <a:gd name="csX85" fmla="*/ 990612 w 1199377"/>
                  <a:gd name="csY85" fmla="*/ 960934 h 1256205"/>
                  <a:gd name="csX86" fmla="*/ 990612 w 1199377"/>
                  <a:gd name="csY86" fmla="*/ 955818 h 1256205"/>
                  <a:gd name="csX87" fmla="*/ 974238 w 1199377"/>
                  <a:gd name="csY87" fmla="*/ 961958 h 1256205"/>
                  <a:gd name="csX88" fmla="*/ 972191 w 1199377"/>
                  <a:gd name="csY88" fmla="*/ 974238 h 1256205"/>
                  <a:gd name="csX89" fmla="*/ 956841 w 1199377"/>
                  <a:gd name="csY89" fmla="*/ 976285 h 1256205"/>
                  <a:gd name="csX90" fmla="*/ 948654 w 1199377"/>
                  <a:gd name="csY90" fmla="*/ 990612 h 1256205"/>
                  <a:gd name="csX91" fmla="*/ 936374 w 1199377"/>
                  <a:gd name="csY91" fmla="*/ 990612 h 1256205"/>
                  <a:gd name="csX92" fmla="*/ 932280 w 1199377"/>
                  <a:gd name="csY92" fmla="*/ 998799 h 1256205"/>
                  <a:gd name="csX93" fmla="*/ 920000 w 1199377"/>
                  <a:gd name="csY93" fmla="*/ 1008009 h 1256205"/>
                  <a:gd name="csX94" fmla="*/ 924093 w 1199377"/>
                  <a:gd name="csY94" fmla="*/ 1020289 h 1256205"/>
                  <a:gd name="csX95" fmla="*/ 902603 w 1199377"/>
                  <a:gd name="csY95" fmla="*/ 1020289 h 1256205"/>
                  <a:gd name="csX96" fmla="*/ 880089 w 1199377"/>
                  <a:gd name="csY96" fmla="*/ 1033593 h 1256205"/>
                  <a:gd name="csX97" fmla="*/ 858599 w 1199377"/>
                  <a:gd name="csY97" fmla="*/ 1022336 h 1256205"/>
                  <a:gd name="csX98" fmla="*/ 858599 w 1199377"/>
                  <a:gd name="csY98" fmla="*/ 1029499 h 1256205"/>
                  <a:gd name="csX99" fmla="*/ 850412 w 1199377"/>
                  <a:gd name="csY99" fmla="*/ 1029499 h 1256205"/>
                  <a:gd name="csX100" fmla="*/ 843248 w 1199377"/>
                  <a:gd name="csY100" fmla="*/ 1027453 h 1256205"/>
                  <a:gd name="csX101" fmla="*/ 836085 w 1199377"/>
                  <a:gd name="csY101" fmla="*/ 1014149 h 1256205"/>
                  <a:gd name="csX102" fmla="*/ 826874 w 1199377"/>
                  <a:gd name="csY102" fmla="*/ 1014149 h 1256205"/>
                  <a:gd name="csX103" fmla="*/ 807431 w 1199377"/>
                  <a:gd name="csY103" fmla="*/ 1008009 h 1256205"/>
                  <a:gd name="csX104" fmla="*/ 803337 w 1199377"/>
                  <a:gd name="csY104" fmla="*/ 988565 h 1256205"/>
                  <a:gd name="csX105" fmla="*/ 794127 w 1199377"/>
                  <a:gd name="csY105" fmla="*/ 992659 h 1256205"/>
                  <a:gd name="csX106" fmla="*/ 777753 w 1199377"/>
                  <a:gd name="csY106" fmla="*/ 988565 h 1256205"/>
                  <a:gd name="csX107" fmla="*/ 797197 w 1199377"/>
                  <a:gd name="csY107" fmla="*/ 976285 h 1256205"/>
                  <a:gd name="csX108" fmla="*/ 779800 w 1199377"/>
                  <a:gd name="csY108" fmla="*/ 964004 h 1256205"/>
                  <a:gd name="csX109" fmla="*/ 781847 w 1199377"/>
                  <a:gd name="csY109" fmla="*/ 979355 h 1256205"/>
                  <a:gd name="csX110" fmla="*/ 762403 w 1199377"/>
                  <a:gd name="csY110" fmla="*/ 986518 h 1256205"/>
                  <a:gd name="csX111" fmla="*/ 749099 w 1199377"/>
                  <a:gd name="csY111" fmla="*/ 962981 h 1256205"/>
                  <a:gd name="csX112" fmla="*/ 757286 w 1199377"/>
                  <a:gd name="csY112" fmla="*/ 988565 h 1256205"/>
                  <a:gd name="csX113" fmla="*/ 738866 w 1199377"/>
                  <a:gd name="csY113" fmla="*/ 977308 h 1256205"/>
                  <a:gd name="csX114" fmla="*/ 701001 w 1199377"/>
                  <a:gd name="csY114" fmla="*/ 968098 h 1256205"/>
                  <a:gd name="csX115" fmla="*/ 674394 w 1199377"/>
                  <a:gd name="csY115" fmla="*/ 957864 h 1256205"/>
                  <a:gd name="csX116" fmla="*/ 637553 w 1199377"/>
                  <a:gd name="csY116" fmla="*/ 988565 h 1256205"/>
                  <a:gd name="csX117" fmla="*/ 597642 w 1199377"/>
                  <a:gd name="csY117" fmla="*/ 1005962 h 1256205"/>
                  <a:gd name="csX118" fmla="*/ 600712 w 1199377"/>
                  <a:gd name="csY118" fmla="*/ 1014149 h 1256205"/>
                  <a:gd name="csX119" fmla="*/ 585362 w 1199377"/>
                  <a:gd name="csY119" fmla="*/ 1039733 h 1256205"/>
                  <a:gd name="csX120" fmla="*/ 593548 w 1199377"/>
                  <a:gd name="csY120" fmla="*/ 1044850 h 1256205"/>
                  <a:gd name="csX121" fmla="*/ 593548 w 1199377"/>
                  <a:gd name="csY121" fmla="*/ 1076574 h 1256205"/>
                  <a:gd name="csX122" fmla="*/ 606852 w 1199377"/>
                  <a:gd name="csY122" fmla="*/ 1091924 h 1256205"/>
                  <a:gd name="csX123" fmla="*/ 602759 w 1199377"/>
                  <a:gd name="csY123" fmla="*/ 1091924 h 1256205"/>
                  <a:gd name="csX124" fmla="*/ 555684 w 1199377"/>
                  <a:gd name="csY124" fmla="*/ 1088854 h 1256205"/>
                  <a:gd name="csX125" fmla="*/ 552614 w 1199377"/>
                  <a:gd name="csY125" fmla="*/ 1099088 h 1256205"/>
                  <a:gd name="csX126" fmla="*/ 516796 w 1199377"/>
                  <a:gd name="csY126" fmla="*/ 1082714 h 1256205"/>
                  <a:gd name="csX127" fmla="*/ 493259 w 1199377"/>
                  <a:gd name="csY127" fmla="*/ 1088854 h 1256205"/>
                  <a:gd name="csX128" fmla="*/ 485072 w 1199377"/>
                  <a:gd name="csY128" fmla="*/ 1077597 h 1256205"/>
                  <a:gd name="csX129" fmla="*/ 465628 w 1199377"/>
                  <a:gd name="csY129" fmla="*/ 1069411 h 1256205"/>
                  <a:gd name="csX130" fmla="*/ 448231 w 1199377"/>
                  <a:gd name="csY130" fmla="*/ 1045873 h 1256205"/>
                  <a:gd name="csX131" fmla="*/ 442091 w 1199377"/>
                  <a:gd name="csY131" fmla="*/ 1054060 h 1256205"/>
                  <a:gd name="csX132" fmla="*/ 442091 w 1199377"/>
                  <a:gd name="csY132" fmla="*/ 1054060 h 1256205"/>
                  <a:gd name="csX133" fmla="*/ 434928 w 1199377"/>
                  <a:gd name="csY133" fmla="*/ 1037686 h 1256205"/>
                  <a:gd name="csX134" fmla="*/ 421624 w 1199377"/>
                  <a:gd name="csY134" fmla="*/ 1033593 h 1256205"/>
                  <a:gd name="csX135" fmla="*/ 415484 w 1199377"/>
                  <a:gd name="csY135" fmla="*/ 1033593 h 1256205"/>
                  <a:gd name="csX136" fmla="*/ 378643 w 1199377"/>
                  <a:gd name="csY136" fmla="*/ 1010056 h 1256205"/>
                  <a:gd name="csX137" fmla="*/ 371479 w 1199377"/>
                  <a:gd name="csY137" fmla="*/ 1030523 h 1256205"/>
                  <a:gd name="csX138" fmla="*/ 342825 w 1199377"/>
                  <a:gd name="csY138" fmla="*/ 1022336 h 1256205"/>
                  <a:gd name="csX139" fmla="*/ 336685 w 1199377"/>
                  <a:gd name="csY139" fmla="*/ 1028476 h 1256205"/>
                  <a:gd name="csX140" fmla="*/ 322358 w 1199377"/>
                  <a:gd name="csY140" fmla="*/ 1020289 h 1256205"/>
                  <a:gd name="csX141" fmla="*/ 307008 w 1199377"/>
                  <a:gd name="csY141" fmla="*/ 1024383 h 1256205"/>
                  <a:gd name="csX142" fmla="*/ 292681 w 1199377"/>
                  <a:gd name="csY142" fmla="*/ 1005962 h 1256205"/>
                  <a:gd name="csX143" fmla="*/ 253793 w 1199377"/>
                  <a:gd name="csY143" fmla="*/ 1001869 h 1256205"/>
                  <a:gd name="csX144" fmla="*/ 242536 w 1199377"/>
                  <a:gd name="csY144" fmla="*/ 978331 h 1256205"/>
                  <a:gd name="csX145" fmla="*/ 195462 w 1199377"/>
                  <a:gd name="csY145" fmla="*/ 960934 h 1256205"/>
                  <a:gd name="csX146" fmla="*/ 195462 w 1199377"/>
                  <a:gd name="csY146" fmla="*/ 952747 h 1256205"/>
                  <a:gd name="csX147" fmla="*/ 182158 w 1199377"/>
                  <a:gd name="csY147" fmla="*/ 959911 h 1256205"/>
                  <a:gd name="csX148" fmla="*/ 189321 w 1199377"/>
                  <a:gd name="csY148" fmla="*/ 933304 h 1256205"/>
                  <a:gd name="csX149" fmla="*/ 176018 w 1199377"/>
                  <a:gd name="csY149" fmla="*/ 926140 h 1256205"/>
                  <a:gd name="csX150" fmla="*/ 173971 w 1199377"/>
                  <a:gd name="csY150" fmla="*/ 930234 h 1256205"/>
                  <a:gd name="csX151" fmla="*/ 157597 w 1199377"/>
                  <a:gd name="csY151" fmla="*/ 914883 h 1256205"/>
                  <a:gd name="csX152" fmla="*/ 170901 w 1199377"/>
                  <a:gd name="csY152" fmla="*/ 910790 h 1256205"/>
                  <a:gd name="csX153" fmla="*/ 221046 w 1199377"/>
                  <a:gd name="csY153" fmla="*/ 776730 h 1256205"/>
                  <a:gd name="csX154" fmla="*/ 229233 w 1199377"/>
                  <a:gd name="csY154" fmla="*/ 763426 h 1256205"/>
                  <a:gd name="csX155" fmla="*/ 243559 w 1199377"/>
                  <a:gd name="csY155" fmla="*/ 765473 h 1256205"/>
                  <a:gd name="csX156" fmla="*/ 234349 w 1199377"/>
                  <a:gd name="csY156" fmla="*/ 752169 h 1256205"/>
                  <a:gd name="csX157" fmla="*/ 224116 w 1199377"/>
                  <a:gd name="csY157" fmla="*/ 762403 h 1256205"/>
                  <a:gd name="csX158" fmla="*/ 231279 w 1199377"/>
                  <a:gd name="csY158" fmla="*/ 734772 h 1256205"/>
                  <a:gd name="csX159" fmla="*/ 255840 w 1199377"/>
                  <a:gd name="csY159" fmla="*/ 654950 h 1256205"/>
                  <a:gd name="csX160" fmla="*/ 277330 w 1199377"/>
                  <a:gd name="csY160" fmla="*/ 683604 h 1256205"/>
                  <a:gd name="csX161" fmla="*/ 282447 w 1199377"/>
                  <a:gd name="csY161" fmla="*/ 716352 h 1256205"/>
                  <a:gd name="csX162" fmla="*/ 291657 w 1199377"/>
                  <a:gd name="csY162" fmla="*/ 732725 h 1256205"/>
                  <a:gd name="csX163" fmla="*/ 291657 w 1199377"/>
                  <a:gd name="csY163" fmla="*/ 742959 h 1256205"/>
                  <a:gd name="csX164" fmla="*/ 298821 w 1199377"/>
                  <a:gd name="csY164" fmla="*/ 731702 h 1256205"/>
                  <a:gd name="csX165" fmla="*/ 286541 w 1199377"/>
                  <a:gd name="csY165" fmla="*/ 719422 h 1256205"/>
                  <a:gd name="csX166" fmla="*/ 281424 w 1199377"/>
                  <a:gd name="csY166" fmla="*/ 669277 h 1256205"/>
                  <a:gd name="csX167" fmla="*/ 265050 w 1199377"/>
                  <a:gd name="csY167" fmla="*/ 647786 h 1256205"/>
                  <a:gd name="csX168" fmla="*/ 250723 w 1199377"/>
                  <a:gd name="csY168" fmla="*/ 634483 h 1256205"/>
                  <a:gd name="csX169" fmla="*/ 250723 w 1199377"/>
                  <a:gd name="csY169" fmla="*/ 634483 h 1256205"/>
                  <a:gd name="csX170" fmla="*/ 269143 w 1199377"/>
                  <a:gd name="csY170" fmla="*/ 634483 h 1256205"/>
                  <a:gd name="csX171" fmla="*/ 256863 w 1199377"/>
                  <a:gd name="csY171" fmla="*/ 612992 h 1256205"/>
                  <a:gd name="csX172" fmla="*/ 268120 w 1199377"/>
                  <a:gd name="csY172" fmla="*/ 593548 h 1256205"/>
                  <a:gd name="csX173" fmla="*/ 261980 w 1199377"/>
                  <a:gd name="csY173" fmla="*/ 577175 h 1256205"/>
                  <a:gd name="csX174" fmla="*/ 268120 w 1199377"/>
                  <a:gd name="csY174" fmla="*/ 556707 h 1256205"/>
                  <a:gd name="csX175" fmla="*/ 259933 w 1199377"/>
                  <a:gd name="csY175" fmla="*/ 556707 h 1256205"/>
                  <a:gd name="csX176" fmla="*/ 257887 w 1199377"/>
                  <a:gd name="csY176" fmla="*/ 562848 h 1256205"/>
                  <a:gd name="csX177" fmla="*/ 248676 w 1199377"/>
                  <a:gd name="csY177" fmla="*/ 550567 h 1256205"/>
                  <a:gd name="csX178" fmla="*/ 239466 w 1199377"/>
                  <a:gd name="csY178" fmla="*/ 550567 h 1256205"/>
                  <a:gd name="csX179" fmla="*/ 236396 w 1199377"/>
                  <a:gd name="csY179" fmla="*/ 540334 h 1256205"/>
                  <a:gd name="csX180" fmla="*/ 212859 w 1199377"/>
                  <a:gd name="csY180" fmla="*/ 528053 h 1256205"/>
                  <a:gd name="csX181" fmla="*/ 206719 w 1199377"/>
                  <a:gd name="csY181" fmla="*/ 499399 h 1256205"/>
                  <a:gd name="csX182" fmla="*/ 201602 w 1199377"/>
                  <a:gd name="csY182" fmla="*/ 499399 h 1256205"/>
                  <a:gd name="csX183" fmla="*/ 190345 w 1199377"/>
                  <a:gd name="csY183" fmla="*/ 479956 h 1256205"/>
                  <a:gd name="csX184" fmla="*/ 207742 w 1199377"/>
                  <a:gd name="csY184" fmla="*/ 456418 h 1256205"/>
                  <a:gd name="csX185" fmla="*/ 188298 w 1199377"/>
                  <a:gd name="csY185" fmla="*/ 441068 h 1256205"/>
                  <a:gd name="csX186" fmla="*/ 188298 w 1199377"/>
                  <a:gd name="csY186" fmla="*/ 427764 h 1256205"/>
                  <a:gd name="csX187" fmla="*/ 188298 w 1199377"/>
                  <a:gd name="csY187" fmla="*/ 427764 h 1256205"/>
                  <a:gd name="csX188" fmla="*/ 186251 w 1199377"/>
                  <a:gd name="csY188" fmla="*/ 392970 h 1256205"/>
                  <a:gd name="csX189" fmla="*/ 146340 w 1199377"/>
                  <a:gd name="csY189" fmla="*/ 385806 h 1256205"/>
                  <a:gd name="csX190" fmla="*/ 161691 w 1199377"/>
                  <a:gd name="csY190" fmla="*/ 371479 h 1256205"/>
                  <a:gd name="csX191" fmla="*/ 155551 w 1199377"/>
                  <a:gd name="csY191" fmla="*/ 371479 h 1256205"/>
                  <a:gd name="csX192" fmla="*/ 155551 w 1199377"/>
                  <a:gd name="csY192" fmla="*/ 366363 h 1256205"/>
                  <a:gd name="csX193" fmla="*/ 148387 w 1199377"/>
                  <a:gd name="csY193" fmla="*/ 370456 h 1256205"/>
                  <a:gd name="csX194" fmla="*/ 125873 w 1199377"/>
                  <a:gd name="csY194" fmla="*/ 367386 h 1256205"/>
                  <a:gd name="csX195" fmla="*/ 123826 w 1199377"/>
                  <a:gd name="csY195" fmla="*/ 370456 h 1256205"/>
                  <a:gd name="csX196" fmla="*/ 123826 w 1199377"/>
                  <a:gd name="csY196" fmla="*/ 370456 h 1256205"/>
                  <a:gd name="csX197" fmla="*/ 115640 w 1199377"/>
                  <a:gd name="csY197" fmla="*/ 342825 h 1256205"/>
                  <a:gd name="csX198" fmla="*/ 100289 w 1199377"/>
                  <a:gd name="csY198" fmla="*/ 351012 h 1256205"/>
                  <a:gd name="csX199" fmla="*/ 80845 w 1199377"/>
                  <a:gd name="csY199" fmla="*/ 331568 h 1256205"/>
                  <a:gd name="csX200" fmla="*/ 69588 w 1199377"/>
                  <a:gd name="csY200" fmla="*/ 331568 h 1256205"/>
                  <a:gd name="csX201" fmla="*/ 48098 w 1199377"/>
                  <a:gd name="csY201" fmla="*/ 312125 h 1256205"/>
                  <a:gd name="csX202" fmla="*/ 48098 w 1199377"/>
                  <a:gd name="csY202" fmla="*/ 319288 h 1256205"/>
                  <a:gd name="csX203" fmla="*/ 25584 w 1199377"/>
                  <a:gd name="csY203" fmla="*/ 323381 h 1256205"/>
                  <a:gd name="csX204" fmla="*/ 23537 w 1199377"/>
                  <a:gd name="csY204" fmla="*/ 301891 h 1256205"/>
                  <a:gd name="csX205" fmla="*/ 0 w 1199377"/>
                  <a:gd name="csY205" fmla="*/ 288587 h 1256205"/>
                  <a:gd name="csX206" fmla="*/ 4093 w 1199377"/>
                  <a:gd name="csY206" fmla="*/ 284494 h 1256205"/>
                  <a:gd name="csX207" fmla="*/ 32747 w 1199377"/>
                  <a:gd name="csY207" fmla="*/ 284494 h 1256205"/>
                  <a:gd name="csX208" fmla="*/ 39911 w 1199377"/>
                  <a:gd name="csY208" fmla="*/ 286541 h 1256205"/>
                  <a:gd name="csX209" fmla="*/ 25584 w 1199377"/>
                  <a:gd name="csY209" fmla="*/ 261980 h 1256205"/>
                  <a:gd name="csX210" fmla="*/ 25584 w 1199377"/>
                  <a:gd name="csY210" fmla="*/ 261980 h 1256205"/>
                  <a:gd name="csX211" fmla="*/ 41958 w 1199377"/>
                  <a:gd name="csY211" fmla="*/ 264027 h 1256205"/>
                  <a:gd name="csX212" fmla="*/ 51168 w 1199377"/>
                  <a:gd name="csY212" fmla="*/ 266073 h 1256205"/>
                  <a:gd name="csX213" fmla="*/ 29677 w 1199377"/>
                  <a:gd name="csY213" fmla="*/ 257886 h 1256205"/>
                  <a:gd name="csX214" fmla="*/ 44004 w 1199377"/>
                  <a:gd name="csY214" fmla="*/ 248676 h 1256205"/>
                  <a:gd name="csX215" fmla="*/ 6140 w 1199377"/>
                  <a:gd name="csY215" fmla="*/ 229232 h 1256205"/>
                  <a:gd name="csX216" fmla="*/ 47075 w 1199377"/>
                  <a:gd name="csY216" fmla="*/ 216952 h 1256205"/>
                  <a:gd name="csX217" fmla="*/ 56285 w 1199377"/>
                  <a:gd name="csY217" fmla="*/ 223092 h 1256205"/>
                  <a:gd name="csX218" fmla="*/ 76752 w 1199377"/>
                  <a:gd name="csY218" fmla="*/ 215929 h 1256205"/>
                  <a:gd name="csX219" fmla="*/ 84939 w 1199377"/>
                  <a:gd name="csY219" fmla="*/ 231279 h 1256205"/>
                  <a:gd name="csX220" fmla="*/ 90056 w 1199377"/>
                  <a:gd name="csY220" fmla="*/ 218999 h 1256205"/>
                  <a:gd name="csX221" fmla="*/ 108476 w 1199377"/>
                  <a:gd name="csY221" fmla="*/ 229232 h 1256205"/>
                  <a:gd name="csX222" fmla="*/ 116663 w 1199377"/>
                  <a:gd name="csY222" fmla="*/ 210812 h 1256205"/>
                  <a:gd name="csX223" fmla="*/ 124850 w 1199377"/>
                  <a:gd name="csY223" fmla="*/ 214905 h 1256205"/>
                  <a:gd name="csX224" fmla="*/ 142247 w 1199377"/>
                  <a:gd name="csY224" fmla="*/ 211835 h 1256205"/>
                  <a:gd name="csX225" fmla="*/ 148387 w 1199377"/>
                  <a:gd name="csY225" fmla="*/ 227186 h 1256205"/>
                  <a:gd name="csX226" fmla="*/ 154527 w 1199377"/>
                  <a:gd name="csY226" fmla="*/ 220022 h 1256205"/>
                  <a:gd name="csX227" fmla="*/ 178065 w 1199377"/>
                  <a:gd name="csY227" fmla="*/ 265050 h 1256205"/>
                  <a:gd name="csX228" fmla="*/ 181135 w 1199377"/>
                  <a:gd name="csY228" fmla="*/ 260957 h 1256205"/>
                  <a:gd name="csX229" fmla="*/ 199555 w 1199377"/>
                  <a:gd name="csY229" fmla="*/ 252770 h 1256205"/>
                  <a:gd name="csX230" fmla="*/ 212859 w 1199377"/>
                  <a:gd name="csY230" fmla="*/ 244583 h 1256205"/>
                  <a:gd name="csX231" fmla="*/ 236396 w 1199377"/>
                  <a:gd name="csY231" fmla="*/ 272213 h 1256205"/>
                  <a:gd name="csX232" fmla="*/ 244583 w 1199377"/>
                  <a:gd name="csY232" fmla="*/ 249700 h 1256205"/>
                  <a:gd name="csX233" fmla="*/ 255840 w 1199377"/>
                  <a:gd name="csY233" fmla="*/ 264027 h 1256205"/>
                  <a:gd name="csX234" fmla="*/ 272214 w 1199377"/>
                  <a:gd name="csY234" fmla="*/ 264027 h 1256205"/>
                  <a:gd name="csX235" fmla="*/ 291657 w 1199377"/>
                  <a:gd name="csY235" fmla="*/ 267097 h 1256205"/>
                  <a:gd name="csX236" fmla="*/ 274260 w 1199377"/>
                  <a:gd name="csY236" fmla="*/ 238443 h 1256205"/>
                  <a:gd name="csX237" fmla="*/ 281424 w 1199377"/>
                  <a:gd name="csY237" fmla="*/ 217975 h 1256205"/>
                  <a:gd name="csX238" fmla="*/ 278354 w 1199377"/>
                  <a:gd name="csY238" fmla="*/ 212859 h 1256205"/>
                  <a:gd name="csX239" fmla="*/ 286541 w 1199377"/>
                  <a:gd name="csY239" fmla="*/ 190345 h 1256205"/>
                  <a:gd name="csX240" fmla="*/ 279377 w 1199377"/>
                  <a:gd name="csY240" fmla="*/ 190345 h 1256205"/>
                  <a:gd name="csX241" fmla="*/ 276307 w 1199377"/>
                  <a:gd name="csY241" fmla="*/ 172948 h 1256205"/>
                  <a:gd name="csX242" fmla="*/ 268120 w 1199377"/>
                  <a:gd name="csY242" fmla="*/ 166807 h 1256205"/>
                  <a:gd name="csX243" fmla="*/ 266073 w 1199377"/>
                  <a:gd name="csY243" fmla="*/ 147364 h 1256205"/>
                  <a:gd name="csX244" fmla="*/ 271190 w 1199377"/>
                  <a:gd name="csY244" fmla="*/ 141223 h 1256205"/>
                  <a:gd name="csX245" fmla="*/ 266073 w 1199377"/>
                  <a:gd name="csY245" fmla="*/ 120756 h 1256205"/>
                  <a:gd name="csX246" fmla="*/ 269143 w 1199377"/>
                  <a:gd name="csY246" fmla="*/ 125873 h 1256205"/>
                  <a:gd name="csX247" fmla="*/ 291657 w 1199377"/>
                  <a:gd name="csY247" fmla="*/ 135083 h 1256205"/>
                  <a:gd name="csX248" fmla="*/ 298821 w 1199377"/>
                  <a:gd name="csY248" fmla="*/ 135083 h 1256205"/>
                  <a:gd name="csX249" fmla="*/ 321335 w 1199377"/>
                  <a:gd name="csY249" fmla="*/ 135083 h 1256205"/>
                  <a:gd name="csX250" fmla="*/ 321335 w 1199377"/>
                  <a:gd name="csY250" fmla="*/ 145317 h 1256205"/>
                  <a:gd name="csX251" fmla="*/ 315195 w 1199377"/>
                  <a:gd name="csY251" fmla="*/ 148387 h 1256205"/>
                  <a:gd name="csX252" fmla="*/ 323382 w 1199377"/>
                  <a:gd name="csY252" fmla="*/ 182158 h 1256205"/>
                  <a:gd name="csX253" fmla="*/ 336685 w 1199377"/>
                  <a:gd name="csY253" fmla="*/ 174994 h 1256205"/>
                  <a:gd name="csX254" fmla="*/ 382736 w 1199377"/>
                  <a:gd name="csY254" fmla="*/ 190345 h 1256205"/>
                  <a:gd name="csX255" fmla="*/ 395017 w 1199377"/>
                  <a:gd name="csY255" fmla="*/ 200578 h 1256205"/>
                  <a:gd name="csX256" fmla="*/ 428788 w 1199377"/>
                  <a:gd name="csY256" fmla="*/ 186251 h 1256205"/>
                  <a:gd name="csX257" fmla="*/ 441068 w 1199377"/>
                  <a:gd name="csY257" fmla="*/ 186251 h 1256205"/>
                  <a:gd name="csX258" fmla="*/ 433904 w 1199377"/>
                  <a:gd name="csY258" fmla="*/ 154527 h 1256205"/>
                  <a:gd name="csX259" fmla="*/ 524983 w 1199377"/>
                  <a:gd name="csY259" fmla="*/ 127920 h 1256205"/>
                  <a:gd name="csX260" fmla="*/ 543404 w 1199377"/>
                  <a:gd name="csY260" fmla="*/ 115639 h 1256205"/>
                  <a:gd name="csX261" fmla="*/ 562848 w 1199377"/>
                  <a:gd name="csY261" fmla="*/ 107453 h 1256205"/>
                  <a:gd name="csX262" fmla="*/ 554661 w 1199377"/>
                  <a:gd name="csY262" fmla="*/ 93125 h 1256205"/>
                  <a:gd name="csX263" fmla="*/ 556708 w 1199377"/>
                  <a:gd name="csY263" fmla="*/ 83915 h 1256205"/>
                  <a:gd name="csX264" fmla="*/ 562848 w 1199377"/>
                  <a:gd name="csY264" fmla="*/ 83915 h 1256205"/>
                  <a:gd name="csX265" fmla="*/ 557731 w 1199377"/>
                  <a:gd name="csY265" fmla="*/ 78798 h 1256205"/>
                  <a:gd name="csX266" fmla="*/ 566941 w 1199377"/>
                  <a:gd name="csY266" fmla="*/ 21490 h 1256205"/>
                  <a:gd name="csX267" fmla="*/ 610946 w 1199377"/>
                  <a:gd name="csY267" fmla="*/ 7163 h 1256205"/>
                  <a:gd name="csX268" fmla="*/ 644716 w 1199377"/>
                  <a:gd name="csY268" fmla="*/ 3070 h 1256205"/>
                  <a:gd name="csX269" fmla="*/ 1187097 w 1199377"/>
                  <a:gd name="csY269" fmla="*/ 1046897 h 1256205"/>
                  <a:gd name="csX270" fmla="*/ 1187097 w 1199377"/>
                  <a:gd name="csY270" fmla="*/ 1092948 h 1256205"/>
                  <a:gd name="csX271" fmla="*/ 1195284 w 1199377"/>
                  <a:gd name="csY271" fmla="*/ 1101135 h 1256205"/>
                  <a:gd name="csX272" fmla="*/ 1188120 w 1199377"/>
                  <a:gd name="csY272" fmla="*/ 1090901 h 1256205"/>
                  <a:gd name="csX273" fmla="*/ 1196307 w 1199377"/>
                  <a:gd name="csY273" fmla="*/ 1105228 h 1256205"/>
                  <a:gd name="csX274" fmla="*/ 1199377 w 1199377"/>
                  <a:gd name="csY274" fmla="*/ 1138999 h 1256205"/>
                  <a:gd name="csX275" fmla="*/ 1184027 w 1199377"/>
                  <a:gd name="csY275" fmla="*/ 1178910 h 1256205"/>
                  <a:gd name="csX276" fmla="*/ 1177887 w 1199377"/>
                  <a:gd name="csY276" fmla="*/ 1219844 h 1256205"/>
                  <a:gd name="csX277" fmla="*/ 1171746 w 1199377"/>
                  <a:gd name="csY277" fmla="*/ 1221891 h 1256205"/>
                  <a:gd name="csX278" fmla="*/ 1177887 w 1199377"/>
                  <a:gd name="csY278" fmla="*/ 1223938 h 1256205"/>
                  <a:gd name="csX279" fmla="*/ 1169700 w 1199377"/>
                  <a:gd name="csY279" fmla="*/ 1231101 h 1256205"/>
                  <a:gd name="csX280" fmla="*/ 1164583 w 1199377"/>
                  <a:gd name="csY280" fmla="*/ 1252592 h 1256205"/>
                  <a:gd name="csX281" fmla="*/ 1152303 w 1199377"/>
                  <a:gd name="csY281" fmla="*/ 1237242 h 1256205"/>
                  <a:gd name="csX282" fmla="*/ 1123649 w 1199377"/>
                  <a:gd name="csY282" fmla="*/ 1229054 h 1256205"/>
                  <a:gd name="csX283" fmla="*/ 1125695 w 1199377"/>
                  <a:gd name="csY283" fmla="*/ 1218821 h 1256205"/>
                  <a:gd name="csX284" fmla="*/ 1112392 w 1199377"/>
                  <a:gd name="csY284" fmla="*/ 1204494 h 1256205"/>
                  <a:gd name="csX285" fmla="*/ 1126719 w 1199377"/>
                  <a:gd name="csY285" fmla="*/ 1185050 h 1256205"/>
                  <a:gd name="csX286" fmla="*/ 1109322 w 1199377"/>
                  <a:gd name="csY286" fmla="*/ 1185050 h 1256205"/>
                  <a:gd name="csX287" fmla="*/ 1121602 w 1199377"/>
                  <a:gd name="csY287" fmla="*/ 1166630 h 1256205"/>
                  <a:gd name="csX288" fmla="*/ 1104205 w 1199377"/>
                  <a:gd name="csY288" fmla="*/ 1153326 h 1256205"/>
                  <a:gd name="csX289" fmla="*/ 1115462 w 1199377"/>
                  <a:gd name="csY289" fmla="*/ 1138999 h 1256205"/>
                  <a:gd name="csX290" fmla="*/ 1103181 w 1199377"/>
                  <a:gd name="csY290" fmla="*/ 1124672 h 1256205"/>
                  <a:gd name="csX291" fmla="*/ 1114438 w 1199377"/>
                  <a:gd name="csY291" fmla="*/ 1120579 h 1256205"/>
                  <a:gd name="csX292" fmla="*/ 1119555 w 1199377"/>
                  <a:gd name="csY292" fmla="*/ 1099088 h 1256205"/>
                  <a:gd name="csX293" fmla="*/ 1124672 w 1199377"/>
                  <a:gd name="csY293" fmla="*/ 1103181 h 1256205"/>
                  <a:gd name="csX294" fmla="*/ 1134906 w 1199377"/>
                  <a:gd name="csY294" fmla="*/ 1093971 h 1256205"/>
                  <a:gd name="csX295" fmla="*/ 1147186 w 1199377"/>
                  <a:gd name="csY295" fmla="*/ 1093971 h 1256205"/>
                  <a:gd name="csX296" fmla="*/ 1156396 w 1199377"/>
                  <a:gd name="csY296" fmla="*/ 1081691 h 1256205"/>
                  <a:gd name="csX297" fmla="*/ 1173793 w 1199377"/>
                  <a:gd name="csY297" fmla="*/ 1088854 h 1256205"/>
                  <a:gd name="csX298" fmla="*/ 1173793 w 1199377"/>
                  <a:gd name="csY298" fmla="*/ 1069411 h 1256205"/>
                  <a:gd name="csX299" fmla="*/ 1186074 w 1199377"/>
                  <a:gd name="csY299" fmla="*/ 1047920 h 1256205"/>
                  <a:gd name="csX300" fmla="*/ 966051 w 1199377"/>
                  <a:gd name="csY300" fmla="*/ 965028 h 1256205"/>
                  <a:gd name="csX301" fmla="*/ 980378 w 1199377"/>
                  <a:gd name="csY301" fmla="*/ 951724 h 1256205"/>
                  <a:gd name="csX302" fmla="*/ 966051 w 1199377"/>
                  <a:gd name="csY302" fmla="*/ 939444 h 1256205"/>
                  <a:gd name="csX303" fmla="*/ 951724 w 1199377"/>
                  <a:gd name="csY303" fmla="*/ 951724 h 1256205"/>
                  <a:gd name="csX304" fmla="*/ 966051 w 1199377"/>
                  <a:gd name="csY304" fmla="*/ 965028 h 1256205"/>
                  <a:gd name="csX305" fmla="*/ 966051 w 1199377"/>
                  <a:gd name="csY305" fmla="*/ 965028 h 125620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  <a:cxn ang="0">
                    <a:pos x="csX118" y="csY118"/>
                  </a:cxn>
                  <a:cxn ang="0">
                    <a:pos x="csX119" y="csY119"/>
                  </a:cxn>
                  <a:cxn ang="0">
                    <a:pos x="csX120" y="csY120"/>
                  </a:cxn>
                  <a:cxn ang="0">
                    <a:pos x="csX121" y="csY121"/>
                  </a:cxn>
                  <a:cxn ang="0">
                    <a:pos x="csX122" y="csY122"/>
                  </a:cxn>
                  <a:cxn ang="0">
                    <a:pos x="csX123" y="csY123"/>
                  </a:cxn>
                  <a:cxn ang="0">
                    <a:pos x="csX124" y="csY124"/>
                  </a:cxn>
                  <a:cxn ang="0">
                    <a:pos x="csX125" y="csY125"/>
                  </a:cxn>
                  <a:cxn ang="0">
                    <a:pos x="csX126" y="csY126"/>
                  </a:cxn>
                  <a:cxn ang="0">
                    <a:pos x="csX127" y="csY127"/>
                  </a:cxn>
                  <a:cxn ang="0">
                    <a:pos x="csX128" y="csY128"/>
                  </a:cxn>
                  <a:cxn ang="0">
                    <a:pos x="csX129" y="csY129"/>
                  </a:cxn>
                  <a:cxn ang="0">
                    <a:pos x="csX130" y="csY130"/>
                  </a:cxn>
                  <a:cxn ang="0">
                    <a:pos x="csX131" y="csY131"/>
                  </a:cxn>
                  <a:cxn ang="0">
                    <a:pos x="csX132" y="csY132"/>
                  </a:cxn>
                  <a:cxn ang="0">
                    <a:pos x="csX133" y="csY133"/>
                  </a:cxn>
                  <a:cxn ang="0">
                    <a:pos x="csX134" y="csY134"/>
                  </a:cxn>
                  <a:cxn ang="0">
                    <a:pos x="csX135" y="csY135"/>
                  </a:cxn>
                  <a:cxn ang="0">
                    <a:pos x="csX136" y="csY136"/>
                  </a:cxn>
                  <a:cxn ang="0">
                    <a:pos x="csX137" y="csY137"/>
                  </a:cxn>
                  <a:cxn ang="0">
                    <a:pos x="csX138" y="csY138"/>
                  </a:cxn>
                  <a:cxn ang="0">
                    <a:pos x="csX139" y="csY139"/>
                  </a:cxn>
                  <a:cxn ang="0">
                    <a:pos x="csX140" y="csY140"/>
                  </a:cxn>
                  <a:cxn ang="0">
                    <a:pos x="csX141" y="csY141"/>
                  </a:cxn>
                  <a:cxn ang="0">
                    <a:pos x="csX142" y="csY142"/>
                  </a:cxn>
                  <a:cxn ang="0">
                    <a:pos x="csX143" y="csY143"/>
                  </a:cxn>
                  <a:cxn ang="0">
                    <a:pos x="csX144" y="csY144"/>
                  </a:cxn>
                  <a:cxn ang="0">
                    <a:pos x="csX145" y="csY145"/>
                  </a:cxn>
                  <a:cxn ang="0">
                    <a:pos x="csX146" y="csY146"/>
                  </a:cxn>
                  <a:cxn ang="0">
                    <a:pos x="csX147" y="csY147"/>
                  </a:cxn>
                  <a:cxn ang="0">
                    <a:pos x="csX148" y="csY148"/>
                  </a:cxn>
                  <a:cxn ang="0">
                    <a:pos x="csX149" y="csY149"/>
                  </a:cxn>
                  <a:cxn ang="0">
                    <a:pos x="csX150" y="csY150"/>
                  </a:cxn>
                  <a:cxn ang="0">
                    <a:pos x="csX151" y="csY151"/>
                  </a:cxn>
                  <a:cxn ang="0">
                    <a:pos x="csX152" y="csY152"/>
                  </a:cxn>
                  <a:cxn ang="0">
                    <a:pos x="csX153" y="csY153"/>
                  </a:cxn>
                  <a:cxn ang="0">
                    <a:pos x="csX154" y="csY154"/>
                  </a:cxn>
                  <a:cxn ang="0">
                    <a:pos x="csX155" y="csY155"/>
                  </a:cxn>
                  <a:cxn ang="0">
                    <a:pos x="csX156" y="csY156"/>
                  </a:cxn>
                  <a:cxn ang="0">
                    <a:pos x="csX157" y="csY157"/>
                  </a:cxn>
                  <a:cxn ang="0">
                    <a:pos x="csX158" y="csY158"/>
                  </a:cxn>
                  <a:cxn ang="0">
                    <a:pos x="csX159" y="csY159"/>
                  </a:cxn>
                  <a:cxn ang="0">
                    <a:pos x="csX160" y="csY160"/>
                  </a:cxn>
                  <a:cxn ang="0">
                    <a:pos x="csX161" y="csY161"/>
                  </a:cxn>
                  <a:cxn ang="0">
                    <a:pos x="csX162" y="csY162"/>
                  </a:cxn>
                  <a:cxn ang="0">
                    <a:pos x="csX163" y="csY163"/>
                  </a:cxn>
                  <a:cxn ang="0">
                    <a:pos x="csX164" y="csY164"/>
                  </a:cxn>
                  <a:cxn ang="0">
                    <a:pos x="csX165" y="csY165"/>
                  </a:cxn>
                  <a:cxn ang="0">
                    <a:pos x="csX166" y="csY166"/>
                  </a:cxn>
                  <a:cxn ang="0">
                    <a:pos x="csX167" y="csY167"/>
                  </a:cxn>
                  <a:cxn ang="0">
                    <a:pos x="csX168" y="csY168"/>
                  </a:cxn>
                  <a:cxn ang="0">
                    <a:pos x="csX169" y="csY169"/>
                  </a:cxn>
                  <a:cxn ang="0">
                    <a:pos x="csX170" y="csY170"/>
                  </a:cxn>
                  <a:cxn ang="0">
                    <a:pos x="csX171" y="csY171"/>
                  </a:cxn>
                  <a:cxn ang="0">
                    <a:pos x="csX172" y="csY172"/>
                  </a:cxn>
                  <a:cxn ang="0">
                    <a:pos x="csX173" y="csY173"/>
                  </a:cxn>
                  <a:cxn ang="0">
                    <a:pos x="csX174" y="csY174"/>
                  </a:cxn>
                  <a:cxn ang="0">
                    <a:pos x="csX175" y="csY175"/>
                  </a:cxn>
                  <a:cxn ang="0">
                    <a:pos x="csX176" y="csY176"/>
                  </a:cxn>
                  <a:cxn ang="0">
                    <a:pos x="csX177" y="csY177"/>
                  </a:cxn>
                  <a:cxn ang="0">
                    <a:pos x="csX178" y="csY178"/>
                  </a:cxn>
                  <a:cxn ang="0">
                    <a:pos x="csX179" y="csY179"/>
                  </a:cxn>
                  <a:cxn ang="0">
                    <a:pos x="csX180" y="csY180"/>
                  </a:cxn>
                  <a:cxn ang="0">
                    <a:pos x="csX181" y="csY181"/>
                  </a:cxn>
                  <a:cxn ang="0">
                    <a:pos x="csX182" y="csY182"/>
                  </a:cxn>
                  <a:cxn ang="0">
                    <a:pos x="csX183" y="csY183"/>
                  </a:cxn>
                  <a:cxn ang="0">
                    <a:pos x="csX184" y="csY184"/>
                  </a:cxn>
                  <a:cxn ang="0">
                    <a:pos x="csX185" y="csY185"/>
                  </a:cxn>
                  <a:cxn ang="0">
                    <a:pos x="csX186" y="csY186"/>
                  </a:cxn>
                  <a:cxn ang="0">
                    <a:pos x="csX187" y="csY187"/>
                  </a:cxn>
                  <a:cxn ang="0">
                    <a:pos x="csX188" y="csY188"/>
                  </a:cxn>
                  <a:cxn ang="0">
                    <a:pos x="csX189" y="csY189"/>
                  </a:cxn>
                  <a:cxn ang="0">
                    <a:pos x="csX190" y="csY190"/>
                  </a:cxn>
                  <a:cxn ang="0">
                    <a:pos x="csX191" y="csY191"/>
                  </a:cxn>
                  <a:cxn ang="0">
                    <a:pos x="csX192" y="csY192"/>
                  </a:cxn>
                  <a:cxn ang="0">
                    <a:pos x="csX193" y="csY193"/>
                  </a:cxn>
                  <a:cxn ang="0">
                    <a:pos x="csX194" y="csY194"/>
                  </a:cxn>
                  <a:cxn ang="0">
                    <a:pos x="csX195" y="csY195"/>
                  </a:cxn>
                  <a:cxn ang="0">
                    <a:pos x="csX196" y="csY196"/>
                  </a:cxn>
                  <a:cxn ang="0">
                    <a:pos x="csX197" y="csY197"/>
                  </a:cxn>
                  <a:cxn ang="0">
                    <a:pos x="csX198" y="csY198"/>
                  </a:cxn>
                  <a:cxn ang="0">
                    <a:pos x="csX199" y="csY199"/>
                  </a:cxn>
                  <a:cxn ang="0">
                    <a:pos x="csX200" y="csY200"/>
                  </a:cxn>
                  <a:cxn ang="0">
                    <a:pos x="csX201" y="csY201"/>
                  </a:cxn>
                  <a:cxn ang="0">
                    <a:pos x="csX202" y="csY202"/>
                  </a:cxn>
                  <a:cxn ang="0">
                    <a:pos x="csX203" y="csY203"/>
                  </a:cxn>
                  <a:cxn ang="0">
                    <a:pos x="csX204" y="csY204"/>
                  </a:cxn>
                  <a:cxn ang="0">
                    <a:pos x="csX205" y="csY205"/>
                  </a:cxn>
                  <a:cxn ang="0">
                    <a:pos x="csX206" y="csY206"/>
                  </a:cxn>
                  <a:cxn ang="0">
                    <a:pos x="csX207" y="csY207"/>
                  </a:cxn>
                  <a:cxn ang="0">
                    <a:pos x="csX208" y="csY208"/>
                  </a:cxn>
                  <a:cxn ang="0">
                    <a:pos x="csX209" y="csY209"/>
                  </a:cxn>
                  <a:cxn ang="0">
                    <a:pos x="csX210" y="csY210"/>
                  </a:cxn>
                  <a:cxn ang="0">
                    <a:pos x="csX211" y="csY211"/>
                  </a:cxn>
                  <a:cxn ang="0">
                    <a:pos x="csX212" y="csY212"/>
                  </a:cxn>
                  <a:cxn ang="0">
                    <a:pos x="csX213" y="csY213"/>
                  </a:cxn>
                  <a:cxn ang="0">
                    <a:pos x="csX214" y="csY214"/>
                  </a:cxn>
                  <a:cxn ang="0">
                    <a:pos x="csX215" y="csY215"/>
                  </a:cxn>
                  <a:cxn ang="0">
                    <a:pos x="csX216" y="csY216"/>
                  </a:cxn>
                  <a:cxn ang="0">
                    <a:pos x="csX217" y="csY217"/>
                  </a:cxn>
                  <a:cxn ang="0">
                    <a:pos x="csX218" y="csY218"/>
                  </a:cxn>
                  <a:cxn ang="0">
                    <a:pos x="csX219" y="csY219"/>
                  </a:cxn>
                  <a:cxn ang="0">
                    <a:pos x="csX220" y="csY220"/>
                  </a:cxn>
                  <a:cxn ang="0">
                    <a:pos x="csX221" y="csY221"/>
                  </a:cxn>
                  <a:cxn ang="0">
                    <a:pos x="csX222" y="csY222"/>
                  </a:cxn>
                  <a:cxn ang="0">
                    <a:pos x="csX223" y="csY223"/>
                  </a:cxn>
                  <a:cxn ang="0">
                    <a:pos x="csX224" y="csY224"/>
                  </a:cxn>
                  <a:cxn ang="0">
                    <a:pos x="csX225" y="csY225"/>
                  </a:cxn>
                  <a:cxn ang="0">
                    <a:pos x="csX226" y="csY226"/>
                  </a:cxn>
                  <a:cxn ang="0">
                    <a:pos x="csX227" y="csY227"/>
                  </a:cxn>
                  <a:cxn ang="0">
                    <a:pos x="csX228" y="csY228"/>
                  </a:cxn>
                  <a:cxn ang="0">
                    <a:pos x="csX229" y="csY229"/>
                  </a:cxn>
                  <a:cxn ang="0">
                    <a:pos x="csX230" y="csY230"/>
                  </a:cxn>
                  <a:cxn ang="0">
                    <a:pos x="csX231" y="csY231"/>
                  </a:cxn>
                  <a:cxn ang="0">
                    <a:pos x="csX232" y="csY232"/>
                  </a:cxn>
                  <a:cxn ang="0">
                    <a:pos x="csX233" y="csY233"/>
                  </a:cxn>
                  <a:cxn ang="0">
                    <a:pos x="csX234" y="csY234"/>
                  </a:cxn>
                  <a:cxn ang="0">
                    <a:pos x="csX235" y="csY235"/>
                  </a:cxn>
                  <a:cxn ang="0">
                    <a:pos x="csX236" y="csY236"/>
                  </a:cxn>
                  <a:cxn ang="0">
                    <a:pos x="csX237" y="csY237"/>
                  </a:cxn>
                  <a:cxn ang="0">
                    <a:pos x="csX238" y="csY238"/>
                  </a:cxn>
                  <a:cxn ang="0">
                    <a:pos x="csX239" y="csY239"/>
                  </a:cxn>
                  <a:cxn ang="0">
                    <a:pos x="csX240" y="csY240"/>
                  </a:cxn>
                  <a:cxn ang="0">
                    <a:pos x="csX241" y="csY241"/>
                  </a:cxn>
                  <a:cxn ang="0">
                    <a:pos x="csX242" y="csY242"/>
                  </a:cxn>
                  <a:cxn ang="0">
                    <a:pos x="csX243" y="csY243"/>
                  </a:cxn>
                  <a:cxn ang="0">
                    <a:pos x="csX244" y="csY244"/>
                  </a:cxn>
                  <a:cxn ang="0">
                    <a:pos x="csX245" y="csY245"/>
                  </a:cxn>
                  <a:cxn ang="0">
                    <a:pos x="csX246" y="csY246"/>
                  </a:cxn>
                  <a:cxn ang="0">
                    <a:pos x="csX247" y="csY247"/>
                  </a:cxn>
                  <a:cxn ang="0">
                    <a:pos x="csX248" y="csY248"/>
                  </a:cxn>
                  <a:cxn ang="0">
                    <a:pos x="csX249" y="csY249"/>
                  </a:cxn>
                  <a:cxn ang="0">
                    <a:pos x="csX250" y="csY250"/>
                  </a:cxn>
                  <a:cxn ang="0">
                    <a:pos x="csX251" y="csY251"/>
                  </a:cxn>
                  <a:cxn ang="0">
                    <a:pos x="csX252" y="csY252"/>
                  </a:cxn>
                  <a:cxn ang="0">
                    <a:pos x="csX253" y="csY253"/>
                  </a:cxn>
                  <a:cxn ang="0">
                    <a:pos x="csX254" y="csY254"/>
                  </a:cxn>
                  <a:cxn ang="0">
                    <a:pos x="csX255" y="csY255"/>
                  </a:cxn>
                  <a:cxn ang="0">
                    <a:pos x="csX256" y="csY256"/>
                  </a:cxn>
                  <a:cxn ang="0">
                    <a:pos x="csX257" y="csY257"/>
                  </a:cxn>
                  <a:cxn ang="0">
                    <a:pos x="csX258" y="csY258"/>
                  </a:cxn>
                  <a:cxn ang="0">
                    <a:pos x="csX259" y="csY259"/>
                  </a:cxn>
                  <a:cxn ang="0">
                    <a:pos x="csX260" y="csY260"/>
                  </a:cxn>
                  <a:cxn ang="0">
                    <a:pos x="csX261" y="csY261"/>
                  </a:cxn>
                  <a:cxn ang="0">
                    <a:pos x="csX262" y="csY262"/>
                  </a:cxn>
                  <a:cxn ang="0">
                    <a:pos x="csX263" y="csY263"/>
                  </a:cxn>
                  <a:cxn ang="0">
                    <a:pos x="csX264" y="csY264"/>
                  </a:cxn>
                  <a:cxn ang="0">
                    <a:pos x="csX265" y="csY265"/>
                  </a:cxn>
                  <a:cxn ang="0">
                    <a:pos x="csX266" y="csY266"/>
                  </a:cxn>
                  <a:cxn ang="0">
                    <a:pos x="csX267" y="csY267"/>
                  </a:cxn>
                  <a:cxn ang="0">
                    <a:pos x="csX268" y="csY268"/>
                  </a:cxn>
                  <a:cxn ang="0">
                    <a:pos x="csX269" y="csY269"/>
                  </a:cxn>
                  <a:cxn ang="0">
                    <a:pos x="csX270" y="csY270"/>
                  </a:cxn>
                  <a:cxn ang="0">
                    <a:pos x="csX271" y="csY271"/>
                  </a:cxn>
                  <a:cxn ang="0">
                    <a:pos x="csX272" y="csY272"/>
                  </a:cxn>
                  <a:cxn ang="0">
                    <a:pos x="csX273" y="csY273"/>
                  </a:cxn>
                  <a:cxn ang="0">
                    <a:pos x="csX274" y="csY274"/>
                  </a:cxn>
                  <a:cxn ang="0">
                    <a:pos x="csX275" y="csY275"/>
                  </a:cxn>
                  <a:cxn ang="0">
                    <a:pos x="csX276" y="csY276"/>
                  </a:cxn>
                  <a:cxn ang="0">
                    <a:pos x="csX277" y="csY277"/>
                  </a:cxn>
                  <a:cxn ang="0">
                    <a:pos x="csX278" y="csY278"/>
                  </a:cxn>
                  <a:cxn ang="0">
                    <a:pos x="csX279" y="csY279"/>
                  </a:cxn>
                  <a:cxn ang="0">
                    <a:pos x="csX280" y="csY280"/>
                  </a:cxn>
                  <a:cxn ang="0">
                    <a:pos x="csX281" y="csY281"/>
                  </a:cxn>
                  <a:cxn ang="0">
                    <a:pos x="csX282" y="csY282"/>
                  </a:cxn>
                  <a:cxn ang="0">
                    <a:pos x="csX283" y="csY283"/>
                  </a:cxn>
                  <a:cxn ang="0">
                    <a:pos x="csX284" y="csY284"/>
                  </a:cxn>
                  <a:cxn ang="0">
                    <a:pos x="csX285" y="csY285"/>
                  </a:cxn>
                  <a:cxn ang="0">
                    <a:pos x="csX286" y="csY286"/>
                  </a:cxn>
                  <a:cxn ang="0">
                    <a:pos x="csX287" y="csY287"/>
                  </a:cxn>
                  <a:cxn ang="0">
                    <a:pos x="csX288" y="csY288"/>
                  </a:cxn>
                  <a:cxn ang="0">
                    <a:pos x="csX289" y="csY289"/>
                  </a:cxn>
                  <a:cxn ang="0">
                    <a:pos x="csX290" y="csY290"/>
                  </a:cxn>
                  <a:cxn ang="0">
                    <a:pos x="csX291" y="csY291"/>
                  </a:cxn>
                  <a:cxn ang="0">
                    <a:pos x="csX292" y="csY292"/>
                  </a:cxn>
                  <a:cxn ang="0">
                    <a:pos x="csX293" y="csY293"/>
                  </a:cxn>
                  <a:cxn ang="0">
                    <a:pos x="csX294" y="csY294"/>
                  </a:cxn>
                  <a:cxn ang="0">
                    <a:pos x="csX295" y="csY295"/>
                  </a:cxn>
                  <a:cxn ang="0">
                    <a:pos x="csX296" y="csY296"/>
                  </a:cxn>
                  <a:cxn ang="0">
                    <a:pos x="csX297" y="csY297"/>
                  </a:cxn>
                  <a:cxn ang="0">
                    <a:pos x="csX298" y="csY298"/>
                  </a:cxn>
                  <a:cxn ang="0">
                    <a:pos x="csX299" y="csY299"/>
                  </a:cxn>
                  <a:cxn ang="0">
                    <a:pos x="csX300" y="csY300"/>
                  </a:cxn>
                  <a:cxn ang="0">
                    <a:pos x="csX301" y="csY301"/>
                  </a:cxn>
                  <a:cxn ang="0">
                    <a:pos x="csX302" y="csY302"/>
                  </a:cxn>
                  <a:cxn ang="0">
                    <a:pos x="csX303" y="csY303"/>
                  </a:cxn>
                  <a:cxn ang="0">
                    <a:pos x="csX304" y="csY304"/>
                  </a:cxn>
                  <a:cxn ang="0">
                    <a:pos x="csX305" y="csY305"/>
                  </a:cxn>
                </a:cxnLst>
                <a:rect l="l" t="t" r="r" b="b"/>
                <a:pathLst>
                  <a:path w="1199377" h="1256205">
                    <a:moveTo>
                      <a:pt x="648810" y="0"/>
                    </a:moveTo>
                    <a:cubicBezTo>
                      <a:pt x="650857" y="13304"/>
                      <a:pt x="651880" y="50145"/>
                      <a:pt x="672347" y="50145"/>
                    </a:cubicBezTo>
                    <a:cubicBezTo>
                      <a:pt x="692814" y="50145"/>
                      <a:pt x="684627" y="36841"/>
                      <a:pt x="690768" y="39911"/>
                    </a:cubicBezTo>
                    <a:cubicBezTo>
                      <a:pt x="703048" y="45028"/>
                      <a:pt x="697931" y="66518"/>
                      <a:pt x="701001" y="74705"/>
                    </a:cubicBezTo>
                    <a:cubicBezTo>
                      <a:pt x="707141" y="88009"/>
                      <a:pt x="727609" y="72658"/>
                      <a:pt x="730679" y="88009"/>
                    </a:cubicBezTo>
                    <a:cubicBezTo>
                      <a:pt x="730679" y="92102"/>
                      <a:pt x="728632" y="96196"/>
                      <a:pt x="730679" y="100289"/>
                    </a:cubicBezTo>
                    <a:cubicBezTo>
                      <a:pt x="732725" y="108476"/>
                      <a:pt x="771613" y="98242"/>
                      <a:pt x="773660" y="114616"/>
                    </a:cubicBezTo>
                    <a:cubicBezTo>
                      <a:pt x="773660" y="120756"/>
                      <a:pt x="765473" y="124850"/>
                      <a:pt x="765473" y="130990"/>
                    </a:cubicBezTo>
                    <a:cubicBezTo>
                      <a:pt x="765473" y="135083"/>
                      <a:pt x="772636" y="135083"/>
                      <a:pt x="772636" y="138154"/>
                    </a:cubicBezTo>
                    <a:cubicBezTo>
                      <a:pt x="772636" y="143270"/>
                      <a:pt x="767519" y="146340"/>
                      <a:pt x="764450" y="150434"/>
                    </a:cubicBezTo>
                    <a:cubicBezTo>
                      <a:pt x="761379" y="156574"/>
                      <a:pt x="793103" y="163738"/>
                      <a:pt x="806407" y="150434"/>
                    </a:cubicBezTo>
                    <a:cubicBezTo>
                      <a:pt x="813571" y="144293"/>
                      <a:pt x="818687" y="126897"/>
                      <a:pt x="825851" y="133037"/>
                    </a:cubicBezTo>
                    <a:cubicBezTo>
                      <a:pt x="827898" y="135083"/>
                      <a:pt x="822781" y="138154"/>
                      <a:pt x="821758" y="141223"/>
                    </a:cubicBezTo>
                    <a:cubicBezTo>
                      <a:pt x="821758" y="145317"/>
                      <a:pt x="816641" y="149410"/>
                      <a:pt x="816641" y="153504"/>
                    </a:cubicBezTo>
                    <a:cubicBezTo>
                      <a:pt x="816641" y="157597"/>
                      <a:pt x="822781" y="158621"/>
                      <a:pt x="823804" y="161691"/>
                    </a:cubicBezTo>
                    <a:cubicBezTo>
                      <a:pt x="823804" y="166807"/>
                      <a:pt x="815617" y="171924"/>
                      <a:pt x="819711" y="176018"/>
                    </a:cubicBezTo>
                    <a:cubicBezTo>
                      <a:pt x="823804" y="182158"/>
                      <a:pt x="833015" y="179088"/>
                      <a:pt x="840178" y="182158"/>
                    </a:cubicBezTo>
                    <a:cubicBezTo>
                      <a:pt x="844271" y="185228"/>
                      <a:pt x="845295" y="190345"/>
                      <a:pt x="848365" y="193415"/>
                    </a:cubicBezTo>
                    <a:cubicBezTo>
                      <a:pt x="848365" y="193415"/>
                      <a:pt x="852458" y="190345"/>
                      <a:pt x="854505" y="191368"/>
                    </a:cubicBezTo>
                    <a:cubicBezTo>
                      <a:pt x="856552" y="192391"/>
                      <a:pt x="857575" y="194438"/>
                      <a:pt x="858599" y="196485"/>
                    </a:cubicBezTo>
                    <a:cubicBezTo>
                      <a:pt x="858599" y="196485"/>
                      <a:pt x="853482" y="199555"/>
                      <a:pt x="854505" y="200578"/>
                    </a:cubicBezTo>
                    <a:cubicBezTo>
                      <a:pt x="857575" y="202625"/>
                      <a:pt x="862692" y="200578"/>
                      <a:pt x="863715" y="203648"/>
                    </a:cubicBezTo>
                    <a:cubicBezTo>
                      <a:pt x="866785" y="207742"/>
                      <a:pt x="863715" y="215929"/>
                      <a:pt x="867809" y="217975"/>
                    </a:cubicBezTo>
                    <a:cubicBezTo>
                      <a:pt x="873949" y="221045"/>
                      <a:pt x="880089" y="213882"/>
                      <a:pt x="887253" y="214905"/>
                    </a:cubicBezTo>
                    <a:cubicBezTo>
                      <a:pt x="890323" y="214905"/>
                      <a:pt x="893393" y="214905"/>
                      <a:pt x="895439" y="216952"/>
                    </a:cubicBezTo>
                    <a:cubicBezTo>
                      <a:pt x="900556" y="218999"/>
                      <a:pt x="903626" y="221045"/>
                      <a:pt x="907720" y="223092"/>
                    </a:cubicBezTo>
                    <a:cubicBezTo>
                      <a:pt x="907720" y="223092"/>
                      <a:pt x="907720" y="228209"/>
                      <a:pt x="907720" y="227186"/>
                    </a:cubicBezTo>
                    <a:cubicBezTo>
                      <a:pt x="913860" y="227186"/>
                      <a:pt x="917953" y="222069"/>
                      <a:pt x="923070" y="222069"/>
                    </a:cubicBezTo>
                    <a:cubicBezTo>
                      <a:pt x="928187" y="222069"/>
                      <a:pt x="934327" y="225139"/>
                      <a:pt x="939444" y="227186"/>
                    </a:cubicBezTo>
                    <a:cubicBezTo>
                      <a:pt x="941491" y="230256"/>
                      <a:pt x="947631" y="227186"/>
                      <a:pt x="949677" y="230256"/>
                    </a:cubicBezTo>
                    <a:cubicBezTo>
                      <a:pt x="957864" y="235373"/>
                      <a:pt x="961958" y="256863"/>
                      <a:pt x="972191" y="267097"/>
                    </a:cubicBezTo>
                    <a:cubicBezTo>
                      <a:pt x="983448" y="279377"/>
                      <a:pt x="964005" y="240489"/>
                      <a:pt x="993682" y="267097"/>
                    </a:cubicBezTo>
                    <a:cubicBezTo>
                      <a:pt x="995729" y="269143"/>
                      <a:pt x="991635" y="273237"/>
                      <a:pt x="993682" y="275284"/>
                    </a:cubicBezTo>
                    <a:cubicBezTo>
                      <a:pt x="995729" y="278354"/>
                      <a:pt x="1026429" y="266073"/>
                      <a:pt x="1031546" y="269143"/>
                    </a:cubicBezTo>
                    <a:cubicBezTo>
                      <a:pt x="1034616" y="272213"/>
                      <a:pt x="1031546" y="277330"/>
                      <a:pt x="1035640" y="280400"/>
                    </a:cubicBezTo>
                    <a:cubicBezTo>
                      <a:pt x="1039733" y="283470"/>
                      <a:pt x="1097041" y="289611"/>
                      <a:pt x="1092948" y="296774"/>
                    </a:cubicBezTo>
                    <a:cubicBezTo>
                      <a:pt x="1082714" y="315195"/>
                      <a:pt x="1063270" y="326452"/>
                      <a:pt x="1055084" y="341802"/>
                    </a:cubicBezTo>
                    <a:cubicBezTo>
                      <a:pt x="1052013" y="348965"/>
                      <a:pt x="1050990" y="369433"/>
                      <a:pt x="1049967" y="375573"/>
                    </a:cubicBezTo>
                    <a:lnTo>
                      <a:pt x="1036663" y="398087"/>
                    </a:lnTo>
                    <a:cubicBezTo>
                      <a:pt x="1034616" y="403204"/>
                      <a:pt x="1032570" y="407297"/>
                      <a:pt x="1033593" y="412414"/>
                    </a:cubicBezTo>
                    <a:cubicBezTo>
                      <a:pt x="1033593" y="415484"/>
                      <a:pt x="1037686" y="415484"/>
                      <a:pt x="1037686" y="417531"/>
                    </a:cubicBezTo>
                    <a:cubicBezTo>
                      <a:pt x="1037686" y="430834"/>
                      <a:pt x="1027453" y="443115"/>
                      <a:pt x="1028476" y="456418"/>
                    </a:cubicBezTo>
                    <a:cubicBezTo>
                      <a:pt x="1028476" y="468699"/>
                      <a:pt x="1028476" y="472792"/>
                      <a:pt x="1028476" y="472792"/>
                    </a:cubicBezTo>
                    <a:cubicBezTo>
                      <a:pt x="995729" y="506563"/>
                      <a:pt x="1006986" y="469722"/>
                      <a:pt x="980378" y="477909"/>
                    </a:cubicBezTo>
                    <a:cubicBezTo>
                      <a:pt x="978332" y="477909"/>
                      <a:pt x="982425" y="483025"/>
                      <a:pt x="982425" y="485072"/>
                    </a:cubicBezTo>
                    <a:cubicBezTo>
                      <a:pt x="982425" y="487119"/>
                      <a:pt x="980378" y="485072"/>
                      <a:pt x="980378" y="485072"/>
                    </a:cubicBezTo>
                    <a:cubicBezTo>
                      <a:pt x="977308" y="489166"/>
                      <a:pt x="970145" y="493259"/>
                      <a:pt x="972191" y="497352"/>
                    </a:cubicBezTo>
                    <a:cubicBezTo>
                      <a:pt x="972191" y="502469"/>
                      <a:pt x="987542" y="492236"/>
                      <a:pt x="987542" y="497352"/>
                    </a:cubicBezTo>
                    <a:cubicBezTo>
                      <a:pt x="987542" y="510656"/>
                      <a:pt x="981402" y="500423"/>
                      <a:pt x="977308" y="504516"/>
                    </a:cubicBezTo>
                    <a:cubicBezTo>
                      <a:pt x="969121" y="511680"/>
                      <a:pt x="960934" y="530100"/>
                      <a:pt x="953771" y="536240"/>
                    </a:cubicBezTo>
                    <a:cubicBezTo>
                      <a:pt x="947631" y="543404"/>
                      <a:pt x="934327" y="540334"/>
                      <a:pt x="930234" y="547497"/>
                    </a:cubicBezTo>
                    <a:cubicBezTo>
                      <a:pt x="927164" y="554661"/>
                      <a:pt x="933304" y="562848"/>
                      <a:pt x="930234" y="568988"/>
                    </a:cubicBezTo>
                    <a:cubicBezTo>
                      <a:pt x="926140" y="579221"/>
                      <a:pt x="908743" y="579221"/>
                      <a:pt x="902603" y="589455"/>
                    </a:cubicBezTo>
                    <a:cubicBezTo>
                      <a:pt x="891346" y="603782"/>
                      <a:pt x="902603" y="617086"/>
                      <a:pt x="898509" y="632436"/>
                    </a:cubicBezTo>
                    <a:cubicBezTo>
                      <a:pt x="898509" y="635506"/>
                      <a:pt x="888276" y="630389"/>
                      <a:pt x="888276" y="642670"/>
                    </a:cubicBezTo>
                    <a:cubicBezTo>
                      <a:pt x="888276" y="654950"/>
                      <a:pt x="883159" y="646763"/>
                      <a:pt x="884183" y="646763"/>
                    </a:cubicBezTo>
                    <a:cubicBezTo>
                      <a:pt x="895439" y="649833"/>
                      <a:pt x="908743" y="644716"/>
                      <a:pt x="914883" y="633459"/>
                    </a:cubicBezTo>
                    <a:cubicBezTo>
                      <a:pt x="914883" y="631413"/>
                      <a:pt x="910790" y="629366"/>
                      <a:pt x="909767" y="627319"/>
                    </a:cubicBezTo>
                    <a:cubicBezTo>
                      <a:pt x="909767" y="624249"/>
                      <a:pt x="909767" y="622202"/>
                      <a:pt x="909767" y="620156"/>
                    </a:cubicBezTo>
                    <a:cubicBezTo>
                      <a:pt x="917953" y="606852"/>
                      <a:pt x="945584" y="606852"/>
                      <a:pt x="957864" y="611969"/>
                    </a:cubicBezTo>
                    <a:cubicBezTo>
                      <a:pt x="961958" y="611969"/>
                      <a:pt x="953771" y="619132"/>
                      <a:pt x="954794" y="621179"/>
                    </a:cubicBezTo>
                    <a:cubicBezTo>
                      <a:pt x="954794" y="626296"/>
                      <a:pt x="960934" y="628343"/>
                      <a:pt x="961958" y="632436"/>
                    </a:cubicBezTo>
                    <a:cubicBezTo>
                      <a:pt x="961958" y="638576"/>
                      <a:pt x="949677" y="637553"/>
                      <a:pt x="954794" y="646763"/>
                    </a:cubicBezTo>
                    <a:cubicBezTo>
                      <a:pt x="956841" y="648810"/>
                      <a:pt x="962981" y="646763"/>
                      <a:pt x="962981" y="648810"/>
                    </a:cubicBezTo>
                    <a:cubicBezTo>
                      <a:pt x="965028" y="651880"/>
                      <a:pt x="959911" y="656997"/>
                      <a:pt x="960934" y="659043"/>
                    </a:cubicBezTo>
                    <a:cubicBezTo>
                      <a:pt x="960934" y="661090"/>
                      <a:pt x="966051" y="654950"/>
                      <a:pt x="967075" y="656997"/>
                    </a:cubicBezTo>
                    <a:cubicBezTo>
                      <a:pt x="972191" y="662113"/>
                      <a:pt x="972191" y="668254"/>
                      <a:pt x="975261" y="674394"/>
                    </a:cubicBezTo>
                    <a:cubicBezTo>
                      <a:pt x="931257" y="699978"/>
                      <a:pt x="955818" y="688721"/>
                      <a:pt x="969121" y="712258"/>
                    </a:cubicBezTo>
                    <a:cubicBezTo>
                      <a:pt x="971168" y="716352"/>
                      <a:pt x="967075" y="722492"/>
                      <a:pt x="969121" y="726585"/>
                    </a:cubicBezTo>
                    <a:cubicBezTo>
                      <a:pt x="972191" y="733749"/>
                      <a:pt x="981402" y="734772"/>
                      <a:pt x="984472" y="739889"/>
                    </a:cubicBezTo>
                    <a:cubicBezTo>
                      <a:pt x="989589" y="748076"/>
                      <a:pt x="958888" y="773660"/>
                      <a:pt x="953771" y="774683"/>
                    </a:cubicBezTo>
                    <a:cubicBezTo>
                      <a:pt x="950701" y="774683"/>
                      <a:pt x="948654" y="769566"/>
                      <a:pt x="945584" y="769566"/>
                    </a:cubicBezTo>
                    <a:cubicBezTo>
                      <a:pt x="940467" y="769566"/>
                      <a:pt x="932280" y="769566"/>
                      <a:pt x="932280" y="775706"/>
                    </a:cubicBezTo>
                    <a:cubicBezTo>
                      <a:pt x="930234" y="791057"/>
                      <a:pt x="961958" y="803337"/>
                      <a:pt x="967075" y="811524"/>
                    </a:cubicBezTo>
                    <a:cubicBezTo>
                      <a:pt x="970145" y="817664"/>
                      <a:pt x="971168" y="824827"/>
                      <a:pt x="971168" y="833015"/>
                    </a:cubicBezTo>
                    <a:cubicBezTo>
                      <a:pt x="971168" y="836084"/>
                      <a:pt x="961958" y="830968"/>
                      <a:pt x="960934" y="833015"/>
                    </a:cubicBezTo>
                    <a:cubicBezTo>
                      <a:pt x="960934" y="835061"/>
                      <a:pt x="962981" y="837108"/>
                      <a:pt x="960934" y="838131"/>
                    </a:cubicBezTo>
                    <a:cubicBezTo>
                      <a:pt x="957864" y="843248"/>
                      <a:pt x="952748" y="846318"/>
                      <a:pt x="949677" y="849388"/>
                    </a:cubicBezTo>
                    <a:cubicBezTo>
                      <a:pt x="946607" y="855528"/>
                      <a:pt x="956841" y="857575"/>
                      <a:pt x="957864" y="860645"/>
                    </a:cubicBezTo>
                    <a:cubicBezTo>
                      <a:pt x="957864" y="862692"/>
                      <a:pt x="952748" y="862692"/>
                      <a:pt x="952748" y="864739"/>
                    </a:cubicBezTo>
                    <a:cubicBezTo>
                      <a:pt x="952748" y="878042"/>
                      <a:pt x="976285" y="896463"/>
                      <a:pt x="987542" y="899533"/>
                    </a:cubicBezTo>
                    <a:cubicBezTo>
                      <a:pt x="993682" y="901579"/>
                      <a:pt x="999822" y="899533"/>
                      <a:pt x="1005962" y="899533"/>
                    </a:cubicBezTo>
                    <a:cubicBezTo>
                      <a:pt x="1012102" y="899533"/>
                      <a:pt x="1018243" y="894416"/>
                      <a:pt x="1023359" y="897486"/>
                    </a:cubicBezTo>
                    <a:cubicBezTo>
                      <a:pt x="1037686" y="907720"/>
                      <a:pt x="1004939" y="930234"/>
                      <a:pt x="1010056" y="947631"/>
                    </a:cubicBezTo>
                    <a:cubicBezTo>
                      <a:pt x="1010056" y="947631"/>
                      <a:pt x="992659" y="953771"/>
                      <a:pt x="990612" y="955818"/>
                    </a:cubicBezTo>
                    <a:cubicBezTo>
                      <a:pt x="990612" y="955818"/>
                      <a:pt x="992659" y="960934"/>
                      <a:pt x="990612" y="960934"/>
                    </a:cubicBezTo>
                    <a:cubicBezTo>
                      <a:pt x="990612" y="960934"/>
                      <a:pt x="990612" y="955818"/>
                      <a:pt x="990612" y="955818"/>
                    </a:cubicBezTo>
                    <a:cubicBezTo>
                      <a:pt x="984472" y="955818"/>
                      <a:pt x="978332" y="957864"/>
                      <a:pt x="974238" y="961958"/>
                    </a:cubicBezTo>
                    <a:cubicBezTo>
                      <a:pt x="971168" y="965028"/>
                      <a:pt x="976285" y="971168"/>
                      <a:pt x="972191" y="974238"/>
                    </a:cubicBezTo>
                    <a:cubicBezTo>
                      <a:pt x="968098" y="977308"/>
                      <a:pt x="961958" y="974238"/>
                      <a:pt x="956841" y="976285"/>
                    </a:cubicBezTo>
                    <a:cubicBezTo>
                      <a:pt x="952748" y="979355"/>
                      <a:pt x="953771" y="986518"/>
                      <a:pt x="948654" y="990612"/>
                    </a:cubicBezTo>
                    <a:cubicBezTo>
                      <a:pt x="944561" y="992659"/>
                      <a:pt x="940467" y="987542"/>
                      <a:pt x="936374" y="990612"/>
                    </a:cubicBezTo>
                    <a:cubicBezTo>
                      <a:pt x="933304" y="990612"/>
                      <a:pt x="936374" y="996752"/>
                      <a:pt x="932280" y="998799"/>
                    </a:cubicBezTo>
                    <a:cubicBezTo>
                      <a:pt x="929210" y="1002892"/>
                      <a:pt x="922047" y="1003915"/>
                      <a:pt x="920000" y="1008009"/>
                    </a:cubicBezTo>
                    <a:cubicBezTo>
                      <a:pt x="920000" y="1012102"/>
                      <a:pt x="928187" y="1017219"/>
                      <a:pt x="924093" y="1020289"/>
                    </a:cubicBezTo>
                    <a:cubicBezTo>
                      <a:pt x="918977" y="1025406"/>
                      <a:pt x="909767" y="1020289"/>
                      <a:pt x="902603" y="1020289"/>
                    </a:cubicBezTo>
                    <a:cubicBezTo>
                      <a:pt x="894416" y="1022336"/>
                      <a:pt x="888276" y="1030523"/>
                      <a:pt x="880089" y="1033593"/>
                    </a:cubicBezTo>
                    <a:cubicBezTo>
                      <a:pt x="871902" y="1036663"/>
                      <a:pt x="878042" y="1023359"/>
                      <a:pt x="858599" y="1022336"/>
                    </a:cubicBezTo>
                    <a:cubicBezTo>
                      <a:pt x="846318" y="1022336"/>
                      <a:pt x="858599" y="1027453"/>
                      <a:pt x="858599" y="1029499"/>
                    </a:cubicBezTo>
                    <a:cubicBezTo>
                      <a:pt x="858599" y="1031546"/>
                      <a:pt x="852458" y="1031546"/>
                      <a:pt x="850412" y="1029499"/>
                    </a:cubicBezTo>
                    <a:cubicBezTo>
                      <a:pt x="847342" y="1029499"/>
                      <a:pt x="844271" y="1029499"/>
                      <a:pt x="843248" y="1027453"/>
                    </a:cubicBezTo>
                    <a:cubicBezTo>
                      <a:pt x="843248" y="1025406"/>
                      <a:pt x="850412" y="1020289"/>
                      <a:pt x="836085" y="1014149"/>
                    </a:cubicBezTo>
                    <a:cubicBezTo>
                      <a:pt x="833015" y="1014149"/>
                      <a:pt x="829944" y="1014149"/>
                      <a:pt x="826874" y="1014149"/>
                    </a:cubicBezTo>
                    <a:cubicBezTo>
                      <a:pt x="819711" y="1012102"/>
                      <a:pt x="812547" y="1014149"/>
                      <a:pt x="807431" y="1008009"/>
                    </a:cubicBezTo>
                    <a:cubicBezTo>
                      <a:pt x="802314" y="1002892"/>
                      <a:pt x="807431" y="993682"/>
                      <a:pt x="803337" y="988565"/>
                    </a:cubicBezTo>
                    <a:cubicBezTo>
                      <a:pt x="801290" y="985495"/>
                      <a:pt x="797197" y="992659"/>
                      <a:pt x="794127" y="992659"/>
                    </a:cubicBezTo>
                    <a:cubicBezTo>
                      <a:pt x="787987" y="992659"/>
                      <a:pt x="776730" y="994705"/>
                      <a:pt x="777753" y="988565"/>
                    </a:cubicBezTo>
                    <a:cubicBezTo>
                      <a:pt x="777753" y="980378"/>
                      <a:pt x="796174" y="983448"/>
                      <a:pt x="797197" y="976285"/>
                    </a:cubicBezTo>
                    <a:cubicBezTo>
                      <a:pt x="797197" y="968098"/>
                      <a:pt x="786963" y="962981"/>
                      <a:pt x="779800" y="964004"/>
                    </a:cubicBezTo>
                    <a:cubicBezTo>
                      <a:pt x="773660" y="964004"/>
                      <a:pt x="784917" y="975261"/>
                      <a:pt x="781847" y="979355"/>
                    </a:cubicBezTo>
                    <a:cubicBezTo>
                      <a:pt x="776730" y="984472"/>
                      <a:pt x="769566" y="987542"/>
                      <a:pt x="762403" y="986518"/>
                    </a:cubicBezTo>
                    <a:cubicBezTo>
                      <a:pt x="747052" y="986518"/>
                      <a:pt x="752169" y="958888"/>
                      <a:pt x="749099" y="962981"/>
                    </a:cubicBezTo>
                    <a:cubicBezTo>
                      <a:pt x="735795" y="978331"/>
                      <a:pt x="765473" y="985495"/>
                      <a:pt x="757286" y="988565"/>
                    </a:cubicBezTo>
                    <a:cubicBezTo>
                      <a:pt x="726585" y="1000845"/>
                      <a:pt x="739889" y="980378"/>
                      <a:pt x="738866" y="977308"/>
                    </a:cubicBezTo>
                    <a:cubicBezTo>
                      <a:pt x="738866" y="973215"/>
                      <a:pt x="704071" y="969121"/>
                      <a:pt x="701001" y="968098"/>
                    </a:cubicBezTo>
                    <a:cubicBezTo>
                      <a:pt x="692814" y="964004"/>
                      <a:pt x="683604" y="951724"/>
                      <a:pt x="674394" y="957864"/>
                    </a:cubicBezTo>
                    <a:cubicBezTo>
                      <a:pt x="664160" y="964004"/>
                      <a:pt x="648810" y="982425"/>
                      <a:pt x="637553" y="988565"/>
                    </a:cubicBezTo>
                    <a:cubicBezTo>
                      <a:pt x="628343" y="993682"/>
                      <a:pt x="608899" y="988565"/>
                      <a:pt x="597642" y="1005962"/>
                    </a:cubicBezTo>
                    <a:cubicBezTo>
                      <a:pt x="595595" y="1008009"/>
                      <a:pt x="600712" y="1012102"/>
                      <a:pt x="600712" y="1014149"/>
                    </a:cubicBezTo>
                    <a:cubicBezTo>
                      <a:pt x="598665" y="1023359"/>
                      <a:pt x="586385" y="1029499"/>
                      <a:pt x="585362" y="1039733"/>
                    </a:cubicBezTo>
                    <a:cubicBezTo>
                      <a:pt x="585362" y="1042803"/>
                      <a:pt x="592525" y="1041780"/>
                      <a:pt x="593548" y="1044850"/>
                    </a:cubicBezTo>
                    <a:cubicBezTo>
                      <a:pt x="598665" y="1062247"/>
                      <a:pt x="585362" y="1057130"/>
                      <a:pt x="593548" y="1076574"/>
                    </a:cubicBezTo>
                    <a:cubicBezTo>
                      <a:pt x="595595" y="1082714"/>
                      <a:pt x="601735" y="1086808"/>
                      <a:pt x="606852" y="1091924"/>
                    </a:cubicBezTo>
                    <a:lnTo>
                      <a:pt x="602759" y="1091924"/>
                    </a:lnTo>
                    <a:cubicBezTo>
                      <a:pt x="587408" y="1087831"/>
                      <a:pt x="570011" y="1079644"/>
                      <a:pt x="555684" y="1088854"/>
                    </a:cubicBezTo>
                    <a:cubicBezTo>
                      <a:pt x="541357" y="1098065"/>
                      <a:pt x="555684" y="1098065"/>
                      <a:pt x="552614" y="1099088"/>
                    </a:cubicBezTo>
                    <a:cubicBezTo>
                      <a:pt x="543404" y="1102158"/>
                      <a:pt x="527030" y="1082714"/>
                      <a:pt x="516796" y="1082714"/>
                    </a:cubicBezTo>
                    <a:cubicBezTo>
                      <a:pt x="506563" y="1082714"/>
                      <a:pt x="501446" y="1087831"/>
                      <a:pt x="493259" y="1088854"/>
                    </a:cubicBezTo>
                    <a:cubicBezTo>
                      <a:pt x="487119" y="1088854"/>
                      <a:pt x="486096" y="1079644"/>
                      <a:pt x="485072" y="1077597"/>
                    </a:cubicBezTo>
                    <a:cubicBezTo>
                      <a:pt x="479956" y="1073504"/>
                      <a:pt x="472792" y="1071457"/>
                      <a:pt x="465628" y="1069411"/>
                    </a:cubicBezTo>
                    <a:cubicBezTo>
                      <a:pt x="474839" y="1057130"/>
                      <a:pt x="473815" y="1044850"/>
                      <a:pt x="448231" y="1045873"/>
                    </a:cubicBezTo>
                    <a:cubicBezTo>
                      <a:pt x="448231" y="1045873"/>
                      <a:pt x="444138" y="1049967"/>
                      <a:pt x="442091" y="1054060"/>
                    </a:cubicBezTo>
                    <a:lnTo>
                      <a:pt x="442091" y="1054060"/>
                    </a:lnTo>
                    <a:cubicBezTo>
                      <a:pt x="436975" y="1049967"/>
                      <a:pt x="440044" y="1041780"/>
                      <a:pt x="434928" y="1037686"/>
                    </a:cubicBezTo>
                    <a:cubicBezTo>
                      <a:pt x="431858" y="1034616"/>
                      <a:pt x="426741" y="1034616"/>
                      <a:pt x="421624" y="1033593"/>
                    </a:cubicBezTo>
                    <a:cubicBezTo>
                      <a:pt x="419577" y="1033593"/>
                      <a:pt x="416507" y="1033593"/>
                      <a:pt x="415484" y="1033593"/>
                    </a:cubicBezTo>
                    <a:cubicBezTo>
                      <a:pt x="405250" y="1024383"/>
                      <a:pt x="395017" y="1012102"/>
                      <a:pt x="378643" y="1010056"/>
                    </a:cubicBezTo>
                    <a:cubicBezTo>
                      <a:pt x="367386" y="1008009"/>
                      <a:pt x="371479" y="1030523"/>
                      <a:pt x="371479" y="1030523"/>
                    </a:cubicBezTo>
                    <a:cubicBezTo>
                      <a:pt x="361246" y="1030523"/>
                      <a:pt x="352036" y="1022336"/>
                      <a:pt x="342825" y="1022336"/>
                    </a:cubicBezTo>
                    <a:cubicBezTo>
                      <a:pt x="339755" y="1022336"/>
                      <a:pt x="339755" y="1028476"/>
                      <a:pt x="336685" y="1028476"/>
                    </a:cubicBezTo>
                    <a:cubicBezTo>
                      <a:pt x="330545" y="1028476"/>
                      <a:pt x="328498" y="1020289"/>
                      <a:pt x="322358" y="1020289"/>
                    </a:cubicBezTo>
                    <a:cubicBezTo>
                      <a:pt x="316218" y="1020289"/>
                      <a:pt x="313148" y="1025406"/>
                      <a:pt x="307008" y="1024383"/>
                    </a:cubicBezTo>
                    <a:cubicBezTo>
                      <a:pt x="294727" y="1024383"/>
                      <a:pt x="298821" y="1012102"/>
                      <a:pt x="292681" y="1005962"/>
                    </a:cubicBezTo>
                    <a:cubicBezTo>
                      <a:pt x="279377" y="994705"/>
                      <a:pt x="267097" y="1012102"/>
                      <a:pt x="253793" y="1001869"/>
                    </a:cubicBezTo>
                    <a:cubicBezTo>
                      <a:pt x="253793" y="1001869"/>
                      <a:pt x="243559" y="979355"/>
                      <a:pt x="242536" y="978331"/>
                    </a:cubicBezTo>
                    <a:cubicBezTo>
                      <a:pt x="230256" y="969121"/>
                      <a:pt x="208765" y="973215"/>
                      <a:pt x="195462" y="960934"/>
                    </a:cubicBezTo>
                    <a:cubicBezTo>
                      <a:pt x="193415" y="958888"/>
                      <a:pt x="195462" y="953771"/>
                      <a:pt x="195462" y="952747"/>
                    </a:cubicBezTo>
                    <a:cubicBezTo>
                      <a:pt x="193415" y="950701"/>
                      <a:pt x="187275" y="960934"/>
                      <a:pt x="182158" y="959911"/>
                    </a:cubicBezTo>
                    <a:cubicBezTo>
                      <a:pt x="169878" y="953771"/>
                      <a:pt x="197508" y="942514"/>
                      <a:pt x="189321" y="933304"/>
                    </a:cubicBezTo>
                    <a:cubicBezTo>
                      <a:pt x="186251" y="929210"/>
                      <a:pt x="181135" y="927163"/>
                      <a:pt x="176018" y="926140"/>
                    </a:cubicBezTo>
                    <a:cubicBezTo>
                      <a:pt x="176018" y="926140"/>
                      <a:pt x="176018" y="931257"/>
                      <a:pt x="173971" y="930234"/>
                    </a:cubicBezTo>
                    <a:cubicBezTo>
                      <a:pt x="173971" y="930234"/>
                      <a:pt x="163738" y="921024"/>
                      <a:pt x="157597" y="914883"/>
                    </a:cubicBezTo>
                    <a:cubicBezTo>
                      <a:pt x="163738" y="914883"/>
                      <a:pt x="166808" y="912836"/>
                      <a:pt x="170901" y="910790"/>
                    </a:cubicBezTo>
                    <a:cubicBezTo>
                      <a:pt x="198532" y="897486"/>
                      <a:pt x="209789" y="805384"/>
                      <a:pt x="221046" y="776730"/>
                    </a:cubicBezTo>
                    <a:cubicBezTo>
                      <a:pt x="223092" y="771613"/>
                      <a:pt x="225139" y="765473"/>
                      <a:pt x="229233" y="763426"/>
                    </a:cubicBezTo>
                    <a:cubicBezTo>
                      <a:pt x="233326" y="761379"/>
                      <a:pt x="241513" y="770590"/>
                      <a:pt x="243559" y="765473"/>
                    </a:cubicBezTo>
                    <a:cubicBezTo>
                      <a:pt x="246630" y="760356"/>
                      <a:pt x="239466" y="753192"/>
                      <a:pt x="234349" y="752169"/>
                    </a:cubicBezTo>
                    <a:cubicBezTo>
                      <a:pt x="229233" y="752169"/>
                      <a:pt x="228209" y="764449"/>
                      <a:pt x="224116" y="762403"/>
                    </a:cubicBezTo>
                    <a:cubicBezTo>
                      <a:pt x="214905" y="759333"/>
                      <a:pt x="229233" y="743982"/>
                      <a:pt x="231279" y="734772"/>
                    </a:cubicBezTo>
                    <a:cubicBezTo>
                      <a:pt x="235373" y="719422"/>
                      <a:pt x="245606" y="663137"/>
                      <a:pt x="255840" y="654950"/>
                    </a:cubicBezTo>
                    <a:cubicBezTo>
                      <a:pt x="259933" y="652903"/>
                      <a:pt x="273237" y="674394"/>
                      <a:pt x="277330" y="683604"/>
                    </a:cubicBezTo>
                    <a:cubicBezTo>
                      <a:pt x="290634" y="712258"/>
                      <a:pt x="272214" y="685651"/>
                      <a:pt x="282447" y="716352"/>
                    </a:cubicBezTo>
                    <a:cubicBezTo>
                      <a:pt x="284494" y="722492"/>
                      <a:pt x="290634" y="726585"/>
                      <a:pt x="291657" y="732725"/>
                    </a:cubicBezTo>
                    <a:cubicBezTo>
                      <a:pt x="292681" y="738865"/>
                      <a:pt x="288587" y="743982"/>
                      <a:pt x="291657" y="742959"/>
                    </a:cubicBezTo>
                    <a:cubicBezTo>
                      <a:pt x="296774" y="742959"/>
                      <a:pt x="299844" y="734772"/>
                      <a:pt x="298821" y="731702"/>
                    </a:cubicBezTo>
                    <a:cubicBezTo>
                      <a:pt x="296774" y="725562"/>
                      <a:pt x="290634" y="723515"/>
                      <a:pt x="286541" y="719422"/>
                    </a:cubicBezTo>
                    <a:cubicBezTo>
                      <a:pt x="278354" y="707141"/>
                      <a:pt x="289611" y="683604"/>
                      <a:pt x="281424" y="669277"/>
                    </a:cubicBezTo>
                    <a:cubicBezTo>
                      <a:pt x="277330" y="661090"/>
                      <a:pt x="271190" y="654950"/>
                      <a:pt x="265050" y="647786"/>
                    </a:cubicBezTo>
                    <a:cubicBezTo>
                      <a:pt x="260957" y="642670"/>
                      <a:pt x="256863" y="638576"/>
                      <a:pt x="250723" y="634483"/>
                    </a:cubicBezTo>
                    <a:lnTo>
                      <a:pt x="250723" y="634483"/>
                    </a:lnTo>
                    <a:cubicBezTo>
                      <a:pt x="256863" y="636529"/>
                      <a:pt x="263003" y="638576"/>
                      <a:pt x="269143" y="634483"/>
                    </a:cubicBezTo>
                    <a:cubicBezTo>
                      <a:pt x="276307" y="630389"/>
                      <a:pt x="254817" y="621179"/>
                      <a:pt x="256863" y="612992"/>
                    </a:cubicBezTo>
                    <a:cubicBezTo>
                      <a:pt x="258910" y="604805"/>
                      <a:pt x="267097" y="601735"/>
                      <a:pt x="268120" y="593548"/>
                    </a:cubicBezTo>
                    <a:cubicBezTo>
                      <a:pt x="268120" y="587408"/>
                      <a:pt x="261980" y="583315"/>
                      <a:pt x="261980" y="577175"/>
                    </a:cubicBezTo>
                    <a:cubicBezTo>
                      <a:pt x="261980" y="571034"/>
                      <a:pt x="268120" y="563871"/>
                      <a:pt x="268120" y="556707"/>
                    </a:cubicBezTo>
                    <a:cubicBezTo>
                      <a:pt x="268120" y="549544"/>
                      <a:pt x="263003" y="554661"/>
                      <a:pt x="259933" y="556707"/>
                    </a:cubicBezTo>
                    <a:cubicBezTo>
                      <a:pt x="257887" y="556707"/>
                      <a:pt x="259933" y="563871"/>
                      <a:pt x="257887" y="562848"/>
                    </a:cubicBezTo>
                    <a:cubicBezTo>
                      <a:pt x="252770" y="560801"/>
                      <a:pt x="251746" y="553637"/>
                      <a:pt x="248676" y="550567"/>
                    </a:cubicBezTo>
                    <a:cubicBezTo>
                      <a:pt x="245606" y="550567"/>
                      <a:pt x="241513" y="553637"/>
                      <a:pt x="239466" y="550567"/>
                    </a:cubicBezTo>
                    <a:cubicBezTo>
                      <a:pt x="237419" y="547497"/>
                      <a:pt x="239466" y="542381"/>
                      <a:pt x="236396" y="540334"/>
                    </a:cubicBezTo>
                    <a:cubicBezTo>
                      <a:pt x="218999" y="523960"/>
                      <a:pt x="228209" y="559777"/>
                      <a:pt x="212859" y="528053"/>
                    </a:cubicBezTo>
                    <a:cubicBezTo>
                      <a:pt x="212859" y="524983"/>
                      <a:pt x="210812" y="504516"/>
                      <a:pt x="206719" y="499399"/>
                    </a:cubicBezTo>
                    <a:cubicBezTo>
                      <a:pt x="206719" y="499399"/>
                      <a:pt x="202625" y="499399"/>
                      <a:pt x="201602" y="499399"/>
                    </a:cubicBezTo>
                    <a:cubicBezTo>
                      <a:pt x="197508" y="493259"/>
                      <a:pt x="193415" y="487119"/>
                      <a:pt x="190345" y="479956"/>
                    </a:cubicBezTo>
                    <a:cubicBezTo>
                      <a:pt x="186251" y="470745"/>
                      <a:pt x="205695" y="460512"/>
                      <a:pt x="207742" y="456418"/>
                    </a:cubicBezTo>
                    <a:cubicBezTo>
                      <a:pt x="211835" y="448231"/>
                      <a:pt x="188298" y="442091"/>
                      <a:pt x="188298" y="441068"/>
                    </a:cubicBezTo>
                    <a:cubicBezTo>
                      <a:pt x="186251" y="433904"/>
                      <a:pt x="186251" y="430834"/>
                      <a:pt x="188298" y="427764"/>
                    </a:cubicBezTo>
                    <a:lnTo>
                      <a:pt x="188298" y="427764"/>
                    </a:lnTo>
                    <a:cubicBezTo>
                      <a:pt x="149410" y="423671"/>
                      <a:pt x="185228" y="414461"/>
                      <a:pt x="186251" y="392970"/>
                    </a:cubicBezTo>
                    <a:cubicBezTo>
                      <a:pt x="186251" y="380690"/>
                      <a:pt x="147364" y="390923"/>
                      <a:pt x="146340" y="385806"/>
                    </a:cubicBezTo>
                    <a:cubicBezTo>
                      <a:pt x="144294" y="377620"/>
                      <a:pt x="155551" y="375573"/>
                      <a:pt x="161691" y="371479"/>
                    </a:cubicBezTo>
                    <a:cubicBezTo>
                      <a:pt x="161691" y="371479"/>
                      <a:pt x="156574" y="373526"/>
                      <a:pt x="155551" y="371479"/>
                    </a:cubicBezTo>
                    <a:cubicBezTo>
                      <a:pt x="155551" y="371479"/>
                      <a:pt x="155551" y="367386"/>
                      <a:pt x="155551" y="366363"/>
                    </a:cubicBezTo>
                    <a:cubicBezTo>
                      <a:pt x="152481" y="366363"/>
                      <a:pt x="151457" y="369433"/>
                      <a:pt x="148387" y="370456"/>
                    </a:cubicBezTo>
                    <a:cubicBezTo>
                      <a:pt x="140200" y="370456"/>
                      <a:pt x="133037" y="364316"/>
                      <a:pt x="125873" y="367386"/>
                    </a:cubicBezTo>
                    <a:cubicBezTo>
                      <a:pt x="125873" y="367386"/>
                      <a:pt x="123826" y="369433"/>
                      <a:pt x="123826" y="370456"/>
                    </a:cubicBezTo>
                    <a:lnTo>
                      <a:pt x="123826" y="370456"/>
                    </a:lnTo>
                    <a:cubicBezTo>
                      <a:pt x="125873" y="357152"/>
                      <a:pt x="135083" y="344872"/>
                      <a:pt x="115640" y="342825"/>
                    </a:cubicBezTo>
                    <a:cubicBezTo>
                      <a:pt x="105406" y="342825"/>
                      <a:pt x="107453" y="355106"/>
                      <a:pt x="100289" y="351012"/>
                    </a:cubicBezTo>
                    <a:cubicBezTo>
                      <a:pt x="94149" y="346919"/>
                      <a:pt x="86986" y="334638"/>
                      <a:pt x="80845" y="331568"/>
                    </a:cubicBezTo>
                    <a:cubicBezTo>
                      <a:pt x="76752" y="331568"/>
                      <a:pt x="72659" y="334638"/>
                      <a:pt x="69588" y="331568"/>
                    </a:cubicBezTo>
                    <a:cubicBezTo>
                      <a:pt x="57308" y="322358"/>
                      <a:pt x="72659" y="310078"/>
                      <a:pt x="48098" y="312125"/>
                    </a:cubicBezTo>
                    <a:cubicBezTo>
                      <a:pt x="46051" y="312125"/>
                      <a:pt x="50145" y="318265"/>
                      <a:pt x="48098" y="319288"/>
                    </a:cubicBezTo>
                    <a:cubicBezTo>
                      <a:pt x="40934" y="322358"/>
                      <a:pt x="31724" y="327475"/>
                      <a:pt x="25584" y="323381"/>
                    </a:cubicBezTo>
                    <a:cubicBezTo>
                      <a:pt x="19444" y="319288"/>
                      <a:pt x="25584" y="309054"/>
                      <a:pt x="23537" y="301891"/>
                    </a:cubicBezTo>
                    <a:cubicBezTo>
                      <a:pt x="20467" y="290634"/>
                      <a:pt x="8187" y="293704"/>
                      <a:pt x="0" y="288587"/>
                    </a:cubicBezTo>
                    <a:cubicBezTo>
                      <a:pt x="0" y="288587"/>
                      <a:pt x="2047" y="284494"/>
                      <a:pt x="4093" y="284494"/>
                    </a:cubicBezTo>
                    <a:cubicBezTo>
                      <a:pt x="13304" y="282447"/>
                      <a:pt x="23537" y="284494"/>
                      <a:pt x="32747" y="284494"/>
                    </a:cubicBezTo>
                    <a:cubicBezTo>
                      <a:pt x="41958" y="284494"/>
                      <a:pt x="39911" y="288587"/>
                      <a:pt x="39911" y="286541"/>
                    </a:cubicBezTo>
                    <a:cubicBezTo>
                      <a:pt x="39911" y="284494"/>
                      <a:pt x="31724" y="271190"/>
                      <a:pt x="25584" y="261980"/>
                    </a:cubicBezTo>
                    <a:lnTo>
                      <a:pt x="25584" y="261980"/>
                    </a:lnTo>
                    <a:cubicBezTo>
                      <a:pt x="30701" y="265050"/>
                      <a:pt x="35818" y="261980"/>
                      <a:pt x="41958" y="264027"/>
                    </a:cubicBezTo>
                    <a:cubicBezTo>
                      <a:pt x="46051" y="264027"/>
                      <a:pt x="54238" y="268120"/>
                      <a:pt x="51168" y="266073"/>
                    </a:cubicBezTo>
                    <a:cubicBezTo>
                      <a:pt x="44004" y="261980"/>
                      <a:pt x="32747" y="264027"/>
                      <a:pt x="29677" y="257886"/>
                    </a:cubicBezTo>
                    <a:cubicBezTo>
                      <a:pt x="27631" y="251746"/>
                      <a:pt x="42981" y="253793"/>
                      <a:pt x="44004" y="248676"/>
                    </a:cubicBezTo>
                    <a:cubicBezTo>
                      <a:pt x="47075" y="237419"/>
                      <a:pt x="-13304" y="281424"/>
                      <a:pt x="6140" y="229232"/>
                    </a:cubicBezTo>
                    <a:cubicBezTo>
                      <a:pt x="6140" y="229232"/>
                      <a:pt x="38888" y="216952"/>
                      <a:pt x="47075" y="216952"/>
                    </a:cubicBezTo>
                    <a:cubicBezTo>
                      <a:pt x="55261" y="216952"/>
                      <a:pt x="33771" y="229232"/>
                      <a:pt x="56285" y="223092"/>
                    </a:cubicBezTo>
                    <a:cubicBezTo>
                      <a:pt x="63448" y="223092"/>
                      <a:pt x="69588" y="214905"/>
                      <a:pt x="76752" y="215929"/>
                    </a:cubicBezTo>
                    <a:cubicBezTo>
                      <a:pt x="82892" y="217975"/>
                      <a:pt x="79822" y="229232"/>
                      <a:pt x="84939" y="231279"/>
                    </a:cubicBezTo>
                    <a:cubicBezTo>
                      <a:pt x="89032" y="231279"/>
                      <a:pt x="84939" y="220022"/>
                      <a:pt x="90056" y="218999"/>
                    </a:cubicBezTo>
                    <a:cubicBezTo>
                      <a:pt x="97219" y="218999"/>
                      <a:pt x="101313" y="231279"/>
                      <a:pt x="108476" y="229232"/>
                    </a:cubicBezTo>
                    <a:cubicBezTo>
                      <a:pt x="114616" y="227186"/>
                      <a:pt x="110523" y="214905"/>
                      <a:pt x="116663" y="210812"/>
                    </a:cubicBezTo>
                    <a:cubicBezTo>
                      <a:pt x="118710" y="208765"/>
                      <a:pt x="122803" y="214905"/>
                      <a:pt x="124850" y="214905"/>
                    </a:cubicBezTo>
                    <a:cubicBezTo>
                      <a:pt x="130990" y="214905"/>
                      <a:pt x="137130" y="208765"/>
                      <a:pt x="142247" y="211835"/>
                    </a:cubicBezTo>
                    <a:cubicBezTo>
                      <a:pt x="147364" y="214905"/>
                      <a:pt x="142247" y="224116"/>
                      <a:pt x="148387" y="227186"/>
                    </a:cubicBezTo>
                    <a:cubicBezTo>
                      <a:pt x="151457" y="229232"/>
                      <a:pt x="151457" y="222069"/>
                      <a:pt x="154527" y="220022"/>
                    </a:cubicBezTo>
                    <a:cubicBezTo>
                      <a:pt x="159644" y="215929"/>
                      <a:pt x="174994" y="257886"/>
                      <a:pt x="178065" y="265050"/>
                    </a:cubicBezTo>
                    <a:cubicBezTo>
                      <a:pt x="178065" y="265050"/>
                      <a:pt x="178065" y="260957"/>
                      <a:pt x="181135" y="260957"/>
                    </a:cubicBezTo>
                    <a:cubicBezTo>
                      <a:pt x="187275" y="256863"/>
                      <a:pt x="192392" y="255840"/>
                      <a:pt x="199555" y="252770"/>
                    </a:cubicBezTo>
                    <a:cubicBezTo>
                      <a:pt x="204672" y="249700"/>
                      <a:pt x="207742" y="242536"/>
                      <a:pt x="212859" y="244583"/>
                    </a:cubicBezTo>
                    <a:cubicBezTo>
                      <a:pt x="221046" y="248676"/>
                      <a:pt x="212859" y="282447"/>
                      <a:pt x="236396" y="272213"/>
                    </a:cubicBezTo>
                    <a:cubicBezTo>
                      <a:pt x="243559" y="269143"/>
                      <a:pt x="239466" y="256863"/>
                      <a:pt x="244583" y="249700"/>
                    </a:cubicBezTo>
                    <a:cubicBezTo>
                      <a:pt x="249700" y="242536"/>
                      <a:pt x="250723" y="263003"/>
                      <a:pt x="255840" y="264027"/>
                    </a:cubicBezTo>
                    <a:cubicBezTo>
                      <a:pt x="261980" y="264027"/>
                      <a:pt x="266073" y="261980"/>
                      <a:pt x="272214" y="264027"/>
                    </a:cubicBezTo>
                    <a:cubicBezTo>
                      <a:pt x="278354" y="264027"/>
                      <a:pt x="289611" y="272213"/>
                      <a:pt x="291657" y="267097"/>
                    </a:cubicBezTo>
                    <a:cubicBezTo>
                      <a:pt x="293704" y="256863"/>
                      <a:pt x="271190" y="248676"/>
                      <a:pt x="274260" y="238443"/>
                    </a:cubicBezTo>
                    <a:cubicBezTo>
                      <a:pt x="276307" y="231279"/>
                      <a:pt x="278354" y="225139"/>
                      <a:pt x="281424" y="217975"/>
                    </a:cubicBezTo>
                    <a:cubicBezTo>
                      <a:pt x="279377" y="217975"/>
                      <a:pt x="277330" y="217975"/>
                      <a:pt x="278354" y="212859"/>
                    </a:cubicBezTo>
                    <a:cubicBezTo>
                      <a:pt x="280400" y="205695"/>
                      <a:pt x="286541" y="198532"/>
                      <a:pt x="286541" y="190345"/>
                    </a:cubicBezTo>
                    <a:cubicBezTo>
                      <a:pt x="286541" y="182158"/>
                      <a:pt x="280400" y="190345"/>
                      <a:pt x="279377" y="190345"/>
                    </a:cubicBezTo>
                    <a:cubicBezTo>
                      <a:pt x="277330" y="185228"/>
                      <a:pt x="279377" y="178064"/>
                      <a:pt x="276307" y="172948"/>
                    </a:cubicBezTo>
                    <a:cubicBezTo>
                      <a:pt x="276307" y="169877"/>
                      <a:pt x="269143" y="169877"/>
                      <a:pt x="268120" y="166807"/>
                    </a:cubicBezTo>
                    <a:cubicBezTo>
                      <a:pt x="266073" y="160667"/>
                      <a:pt x="265050" y="153504"/>
                      <a:pt x="266073" y="147364"/>
                    </a:cubicBezTo>
                    <a:cubicBezTo>
                      <a:pt x="266073" y="144293"/>
                      <a:pt x="271190" y="143270"/>
                      <a:pt x="271190" y="141223"/>
                    </a:cubicBezTo>
                    <a:cubicBezTo>
                      <a:pt x="271190" y="134060"/>
                      <a:pt x="267097" y="127920"/>
                      <a:pt x="266073" y="120756"/>
                    </a:cubicBezTo>
                    <a:cubicBezTo>
                      <a:pt x="266073" y="118709"/>
                      <a:pt x="268120" y="124850"/>
                      <a:pt x="269143" y="125873"/>
                    </a:cubicBezTo>
                    <a:cubicBezTo>
                      <a:pt x="277330" y="129966"/>
                      <a:pt x="283471" y="134060"/>
                      <a:pt x="291657" y="135083"/>
                    </a:cubicBezTo>
                    <a:cubicBezTo>
                      <a:pt x="293704" y="135083"/>
                      <a:pt x="296774" y="135083"/>
                      <a:pt x="298821" y="135083"/>
                    </a:cubicBezTo>
                    <a:cubicBezTo>
                      <a:pt x="307008" y="135083"/>
                      <a:pt x="314171" y="130990"/>
                      <a:pt x="321335" y="135083"/>
                    </a:cubicBezTo>
                    <a:cubicBezTo>
                      <a:pt x="325428" y="135083"/>
                      <a:pt x="323382" y="142247"/>
                      <a:pt x="321335" y="145317"/>
                    </a:cubicBezTo>
                    <a:cubicBezTo>
                      <a:pt x="319288" y="148387"/>
                      <a:pt x="317241" y="145317"/>
                      <a:pt x="315195" y="148387"/>
                    </a:cubicBezTo>
                    <a:cubicBezTo>
                      <a:pt x="312125" y="151457"/>
                      <a:pt x="323382" y="182158"/>
                      <a:pt x="323382" y="182158"/>
                    </a:cubicBezTo>
                    <a:cubicBezTo>
                      <a:pt x="362269" y="188298"/>
                      <a:pt x="305984" y="163738"/>
                      <a:pt x="336685" y="174994"/>
                    </a:cubicBezTo>
                    <a:cubicBezTo>
                      <a:pt x="351012" y="181134"/>
                      <a:pt x="369433" y="183181"/>
                      <a:pt x="382736" y="190345"/>
                    </a:cubicBezTo>
                    <a:cubicBezTo>
                      <a:pt x="387853" y="193415"/>
                      <a:pt x="390923" y="199555"/>
                      <a:pt x="395017" y="200578"/>
                    </a:cubicBezTo>
                    <a:cubicBezTo>
                      <a:pt x="417531" y="203648"/>
                      <a:pt x="412414" y="191368"/>
                      <a:pt x="428788" y="186251"/>
                    </a:cubicBezTo>
                    <a:cubicBezTo>
                      <a:pt x="432881" y="186251"/>
                      <a:pt x="436975" y="186251"/>
                      <a:pt x="441068" y="186251"/>
                    </a:cubicBezTo>
                    <a:cubicBezTo>
                      <a:pt x="430834" y="184205"/>
                      <a:pt x="420601" y="178064"/>
                      <a:pt x="433904" y="154527"/>
                    </a:cubicBezTo>
                    <a:cubicBezTo>
                      <a:pt x="443115" y="139177"/>
                      <a:pt x="507586" y="137130"/>
                      <a:pt x="524983" y="127920"/>
                    </a:cubicBezTo>
                    <a:cubicBezTo>
                      <a:pt x="532147" y="124850"/>
                      <a:pt x="536240" y="119733"/>
                      <a:pt x="543404" y="115639"/>
                    </a:cubicBezTo>
                    <a:cubicBezTo>
                      <a:pt x="549544" y="112570"/>
                      <a:pt x="559778" y="113593"/>
                      <a:pt x="562848" y="107453"/>
                    </a:cubicBezTo>
                    <a:cubicBezTo>
                      <a:pt x="565918" y="101313"/>
                      <a:pt x="554661" y="99266"/>
                      <a:pt x="554661" y="93125"/>
                    </a:cubicBezTo>
                    <a:cubicBezTo>
                      <a:pt x="554661" y="90056"/>
                      <a:pt x="554661" y="84939"/>
                      <a:pt x="556708" y="83915"/>
                    </a:cubicBezTo>
                    <a:cubicBezTo>
                      <a:pt x="558754" y="82892"/>
                      <a:pt x="562848" y="85962"/>
                      <a:pt x="562848" y="83915"/>
                    </a:cubicBezTo>
                    <a:cubicBezTo>
                      <a:pt x="562848" y="81869"/>
                      <a:pt x="557731" y="81869"/>
                      <a:pt x="557731" y="78798"/>
                    </a:cubicBezTo>
                    <a:cubicBezTo>
                      <a:pt x="557731" y="71635"/>
                      <a:pt x="565918" y="25584"/>
                      <a:pt x="566941" y="21490"/>
                    </a:cubicBezTo>
                    <a:cubicBezTo>
                      <a:pt x="571034" y="10234"/>
                      <a:pt x="602759" y="8187"/>
                      <a:pt x="610946" y="7163"/>
                    </a:cubicBezTo>
                    <a:cubicBezTo>
                      <a:pt x="622202" y="7163"/>
                      <a:pt x="634483" y="5117"/>
                      <a:pt x="644716" y="3070"/>
                    </a:cubicBezTo>
                    <a:close/>
                    <a:moveTo>
                      <a:pt x="1187097" y="1046897"/>
                    </a:moveTo>
                    <a:cubicBezTo>
                      <a:pt x="1200401" y="1056107"/>
                      <a:pt x="1187097" y="1082714"/>
                      <a:pt x="1187097" y="1092948"/>
                    </a:cubicBezTo>
                    <a:cubicBezTo>
                      <a:pt x="1187097" y="1103181"/>
                      <a:pt x="1195284" y="1105228"/>
                      <a:pt x="1195284" y="1101135"/>
                    </a:cubicBezTo>
                    <a:cubicBezTo>
                      <a:pt x="1193237" y="1097041"/>
                      <a:pt x="1187097" y="1086808"/>
                      <a:pt x="1188120" y="1090901"/>
                    </a:cubicBezTo>
                    <a:cubicBezTo>
                      <a:pt x="1190167" y="1097041"/>
                      <a:pt x="1194260" y="1100111"/>
                      <a:pt x="1196307" y="1105228"/>
                    </a:cubicBezTo>
                    <a:cubicBezTo>
                      <a:pt x="1199377" y="1112392"/>
                      <a:pt x="1199377" y="1132859"/>
                      <a:pt x="1199377" y="1138999"/>
                    </a:cubicBezTo>
                    <a:cubicBezTo>
                      <a:pt x="1199377" y="1155373"/>
                      <a:pt x="1184027" y="1167653"/>
                      <a:pt x="1184027" y="1178910"/>
                    </a:cubicBezTo>
                    <a:cubicBezTo>
                      <a:pt x="1184027" y="1190167"/>
                      <a:pt x="1189144" y="1208587"/>
                      <a:pt x="1177887" y="1219844"/>
                    </a:cubicBezTo>
                    <a:cubicBezTo>
                      <a:pt x="1177887" y="1221891"/>
                      <a:pt x="1171746" y="1219844"/>
                      <a:pt x="1171746" y="1221891"/>
                    </a:cubicBezTo>
                    <a:cubicBezTo>
                      <a:pt x="1171746" y="1224961"/>
                      <a:pt x="1178910" y="1221891"/>
                      <a:pt x="1177887" y="1223938"/>
                    </a:cubicBezTo>
                    <a:cubicBezTo>
                      <a:pt x="1177887" y="1228031"/>
                      <a:pt x="1171746" y="1228031"/>
                      <a:pt x="1169700" y="1231101"/>
                    </a:cubicBezTo>
                    <a:cubicBezTo>
                      <a:pt x="1166630" y="1238265"/>
                      <a:pt x="1169700" y="1246452"/>
                      <a:pt x="1164583" y="1252592"/>
                    </a:cubicBezTo>
                    <a:cubicBezTo>
                      <a:pt x="1151279" y="1265895"/>
                      <a:pt x="1155373" y="1238265"/>
                      <a:pt x="1152303" y="1237242"/>
                    </a:cubicBezTo>
                    <a:cubicBezTo>
                      <a:pt x="1140022" y="1233148"/>
                      <a:pt x="1131835" y="1243382"/>
                      <a:pt x="1123649" y="1229054"/>
                    </a:cubicBezTo>
                    <a:cubicBezTo>
                      <a:pt x="1121602" y="1225985"/>
                      <a:pt x="1127742" y="1221891"/>
                      <a:pt x="1125695" y="1218821"/>
                    </a:cubicBezTo>
                    <a:cubicBezTo>
                      <a:pt x="1122625" y="1212681"/>
                      <a:pt x="1111368" y="1210634"/>
                      <a:pt x="1112392" y="1204494"/>
                    </a:cubicBezTo>
                    <a:cubicBezTo>
                      <a:pt x="1112392" y="1196307"/>
                      <a:pt x="1127742" y="1193237"/>
                      <a:pt x="1126719" y="1185050"/>
                    </a:cubicBezTo>
                    <a:cubicBezTo>
                      <a:pt x="1126719" y="1178910"/>
                      <a:pt x="1110345" y="1191190"/>
                      <a:pt x="1109322" y="1185050"/>
                    </a:cubicBezTo>
                    <a:cubicBezTo>
                      <a:pt x="1107275" y="1176863"/>
                      <a:pt x="1122625" y="1173793"/>
                      <a:pt x="1121602" y="1166630"/>
                    </a:cubicBezTo>
                    <a:cubicBezTo>
                      <a:pt x="1121602" y="1158443"/>
                      <a:pt x="1106251" y="1160490"/>
                      <a:pt x="1104205" y="1153326"/>
                    </a:cubicBezTo>
                    <a:cubicBezTo>
                      <a:pt x="1104205" y="1147186"/>
                      <a:pt x="1115462" y="1145139"/>
                      <a:pt x="1115462" y="1138999"/>
                    </a:cubicBezTo>
                    <a:cubicBezTo>
                      <a:pt x="1115462" y="1132859"/>
                      <a:pt x="1106251" y="1130812"/>
                      <a:pt x="1103181" y="1124672"/>
                    </a:cubicBezTo>
                    <a:cubicBezTo>
                      <a:pt x="1103181" y="1120579"/>
                      <a:pt x="1112392" y="1124672"/>
                      <a:pt x="1114438" y="1120579"/>
                    </a:cubicBezTo>
                    <a:cubicBezTo>
                      <a:pt x="1116485" y="1113415"/>
                      <a:pt x="1114438" y="1105228"/>
                      <a:pt x="1119555" y="1099088"/>
                    </a:cubicBezTo>
                    <a:cubicBezTo>
                      <a:pt x="1119555" y="1097041"/>
                      <a:pt x="1122625" y="1104205"/>
                      <a:pt x="1124672" y="1103181"/>
                    </a:cubicBezTo>
                    <a:cubicBezTo>
                      <a:pt x="1129789" y="1103181"/>
                      <a:pt x="1130812" y="1094995"/>
                      <a:pt x="1134906" y="1093971"/>
                    </a:cubicBezTo>
                    <a:cubicBezTo>
                      <a:pt x="1138999" y="1091924"/>
                      <a:pt x="1143092" y="1096018"/>
                      <a:pt x="1147186" y="1093971"/>
                    </a:cubicBezTo>
                    <a:cubicBezTo>
                      <a:pt x="1152303" y="1090901"/>
                      <a:pt x="1152303" y="1082714"/>
                      <a:pt x="1156396" y="1081691"/>
                    </a:cubicBezTo>
                    <a:cubicBezTo>
                      <a:pt x="1162536" y="1081691"/>
                      <a:pt x="1166630" y="1088854"/>
                      <a:pt x="1173793" y="1088854"/>
                    </a:cubicBezTo>
                    <a:cubicBezTo>
                      <a:pt x="1180957" y="1088854"/>
                      <a:pt x="1173793" y="1076574"/>
                      <a:pt x="1173793" y="1069411"/>
                    </a:cubicBezTo>
                    <a:cubicBezTo>
                      <a:pt x="1173793" y="1061224"/>
                      <a:pt x="1181980" y="1056107"/>
                      <a:pt x="1186074" y="1047920"/>
                    </a:cubicBezTo>
                    <a:close/>
                    <a:moveTo>
                      <a:pt x="966051" y="965028"/>
                    </a:moveTo>
                    <a:cubicBezTo>
                      <a:pt x="974238" y="965028"/>
                      <a:pt x="980378" y="957864"/>
                      <a:pt x="980378" y="951724"/>
                    </a:cubicBezTo>
                    <a:cubicBezTo>
                      <a:pt x="980378" y="945584"/>
                      <a:pt x="973215" y="939444"/>
                      <a:pt x="966051" y="939444"/>
                    </a:cubicBezTo>
                    <a:cubicBezTo>
                      <a:pt x="958888" y="939444"/>
                      <a:pt x="951724" y="945584"/>
                      <a:pt x="951724" y="951724"/>
                    </a:cubicBezTo>
                    <a:cubicBezTo>
                      <a:pt x="951724" y="957864"/>
                      <a:pt x="958888" y="965028"/>
                      <a:pt x="966051" y="965028"/>
                    </a:cubicBezTo>
                    <a:cubicBezTo>
                      <a:pt x="973215" y="965028"/>
                      <a:pt x="957864" y="965028"/>
                      <a:pt x="966051" y="965028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12" name="Freeform 43">
                <a:extLst>
                  <a:ext uri="{FF2B5EF4-FFF2-40B4-BE49-F238E27FC236}">
                    <a16:creationId xmlns:a16="http://schemas.microsoft.com/office/drawing/2014/main" id="{90B5FEFA-7A7F-605E-9564-F6AB7F6BED73}"/>
                  </a:ext>
                </a:extLst>
              </p:cNvPr>
              <p:cNvSpPr/>
              <p:nvPr/>
            </p:nvSpPr>
            <p:spPr>
              <a:xfrm>
                <a:off x="7558206" y="4118408"/>
                <a:ext cx="317418" cy="344242"/>
              </a:xfrm>
              <a:custGeom>
                <a:avLst/>
                <a:gdLst>
                  <a:gd name="csX0" fmla="*/ 168854 w 317418"/>
                  <a:gd name="csY0" fmla="*/ 48473 h 344242"/>
                  <a:gd name="csX1" fmla="*/ 151457 w 317418"/>
                  <a:gd name="csY1" fmla="*/ 61777 h 344242"/>
                  <a:gd name="csX2" fmla="*/ 168854 w 317418"/>
                  <a:gd name="csY2" fmla="*/ 90431 h 344242"/>
                  <a:gd name="csX3" fmla="*/ 147364 w 317418"/>
                  <a:gd name="csY3" fmla="*/ 99641 h 344242"/>
                  <a:gd name="csX4" fmla="*/ 152480 w 317418"/>
                  <a:gd name="csY4" fmla="*/ 118062 h 344242"/>
                  <a:gd name="csX5" fmla="*/ 140200 w 317418"/>
                  <a:gd name="csY5" fmla="*/ 130342 h 344242"/>
                  <a:gd name="csX6" fmla="*/ 152480 w 317418"/>
                  <a:gd name="csY6" fmla="*/ 134435 h 344242"/>
                  <a:gd name="csX7" fmla="*/ 195462 w 317418"/>
                  <a:gd name="csY7" fmla="*/ 104758 h 344242"/>
                  <a:gd name="csX8" fmla="*/ 191368 w 317418"/>
                  <a:gd name="csY8" fmla="*/ 95548 h 344242"/>
                  <a:gd name="csX9" fmla="*/ 201602 w 317418"/>
                  <a:gd name="csY9" fmla="*/ 75081 h 344242"/>
                  <a:gd name="csX10" fmla="*/ 174995 w 317418"/>
                  <a:gd name="csY10" fmla="*/ 68940 h 344242"/>
                  <a:gd name="csX11" fmla="*/ 181135 w 317418"/>
                  <a:gd name="csY11" fmla="*/ 49497 h 344242"/>
                  <a:gd name="csX12" fmla="*/ 178064 w 317418"/>
                  <a:gd name="csY12" fmla="*/ 43356 h 344242"/>
                  <a:gd name="csX13" fmla="*/ 169878 w 317418"/>
                  <a:gd name="csY13" fmla="*/ 47450 h 344242"/>
                  <a:gd name="csX14" fmla="*/ 150434 w 317418"/>
                  <a:gd name="csY14" fmla="*/ 58707 h 344242"/>
                  <a:gd name="csX15" fmla="*/ 128943 w 317418"/>
                  <a:gd name="csY15" fmla="*/ 58707 h 344242"/>
                  <a:gd name="csX16" fmla="*/ 121780 w 317418"/>
                  <a:gd name="csY16" fmla="*/ 58707 h 344242"/>
                  <a:gd name="csX17" fmla="*/ 107453 w 317418"/>
                  <a:gd name="csY17" fmla="*/ 121132 h 344242"/>
                  <a:gd name="csX18" fmla="*/ 79822 w 317418"/>
                  <a:gd name="csY18" fmla="*/ 163090 h 344242"/>
                  <a:gd name="csX19" fmla="*/ 68565 w 317418"/>
                  <a:gd name="csY19" fmla="*/ 176393 h 344242"/>
                  <a:gd name="csX20" fmla="*/ 58331 w 317418"/>
                  <a:gd name="csY20" fmla="*/ 178440 h 344242"/>
                  <a:gd name="csX21" fmla="*/ 62425 w 317418"/>
                  <a:gd name="csY21" fmla="*/ 197884 h 344242"/>
                  <a:gd name="csX22" fmla="*/ 29677 w 317418"/>
                  <a:gd name="csY22" fmla="*/ 209141 h 344242"/>
                  <a:gd name="csX23" fmla="*/ 52191 w 317418"/>
                  <a:gd name="csY23" fmla="*/ 224491 h 344242"/>
                  <a:gd name="csX24" fmla="*/ 62425 w 317418"/>
                  <a:gd name="csY24" fmla="*/ 220398 h 344242"/>
                  <a:gd name="csX25" fmla="*/ 70612 w 317418"/>
                  <a:gd name="csY25" fmla="*/ 229608 h 344242"/>
                  <a:gd name="csX26" fmla="*/ 53215 w 317418"/>
                  <a:gd name="csY26" fmla="*/ 227561 h 344242"/>
                  <a:gd name="csX27" fmla="*/ 74705 w 317418"/>
                  <a:gd name="csY27" fmla="*/ 241888 h 344242"/>
                  <a:gd name="csX28" fmla="*/ 40934 w 317418"/>
                  <a:gd name="csY28" fmla="*/ 224491 h 344242"/>
                  <a:gd name="csX29" fmla="*/ 8187 w 317418"/>
                  <a:gd name="csY29" fmla="*/ 229608 h 344242"/>
                  <a:gd name="csX30" fmla="*/ 44004 w 317418"/>
                  <a:gd name="csY30" fmla="*/ 250075 h 344242"/>
                  <a:gd name="csX31" fmla="*/ 47075 w 317418"/>
                  <a:gd name="csY31" fmla="*/ 243935 h 344242"/>
                  <a:gd name="csX32" fmla="*/ 58331 w 317418"/>
                  <a:gd name="csY32" fmla="*/ 249052 h 344242"/>
                  <a:gd name="csX33" fmla="*/ 71635 w 317418"/>
                  <a:gd name="csY33" fmla="*/ 251099 h 344242"/>
                  <a:gd name="csX34" fmla="*/ 76752 w 317418"/>
                  <a:gd name="csY34" fmla="*/ 259285 h 344242"/>
                  <a:gd name="csX35" fmla="*/ 84939 w 317418"/>
                  <a:gd name="csY35" fmla="*/ 259285 h 344242"/>
                  <a:gd name="csX36" fmla="*/ 96196 w 317418"/>
                  <a:gd name="csY36" fmla="*/ 243935 h 344242"/>
                  <a:gd name="csX37" fmla="*/ 96196 w 317418"/>
                  <a:gd name="csY37" fmla="*/ 250075 h 344242"/>
                  <a:gd name="csX38" fmla="*/ 119733 w 317418"/>
                  <a:gd name="csY38" fmla="*/ 242912 h 344242"/>
                  <a:gd name="csX39" fmla="*/ 114616 w 317418"/>
                  <a:gd name="csY39" fmla="*/ 253145 h 344242"/>
                  <a:gd name="csX40" fmla="*/ 135083 w 317418"/>
                  <a:gd name="csY40" fmla="*/ 245982 h 344242"/>
                  <a:gd name="csX41" fmla="*/ 149411 w 317418"/>
                  <a:gd name="csY41" fmla="*/ 273612 h 344242"/>
                  <a:gd name="csX42" fmla="*/ 197508 w 317418"/>
                  <a:gd name="csY42" fmla="*/ 292033 h 344242"/>
                  <a:gd name="csX43" fmla="*/ 192392 w 317418"/>
                  <a:gd name="csY43" fmla="*/ 298173 h 344242"/>
                  <a:gd name="csX44" fmla="*/ 184205 w 317418"/>
                  <a:gd name="csY44" fmla="*/ 314547 h 344242"/>
                  <a:gd name="csX45" fmla="*/ 188298 w 317418"/>
                  <a:gd name="csY45" fmla="*/ 317617 h 344242"/>
                  <a:gd name="csX46" fmla="*/ 181135 w 317418"/>
                  <a:gd name="csY46" fmla="*/ 325804 h 344242"/>
                  <a:gd name="csX47" fmla="*/ 205695 w 317418"/>
                  <a:gd name="csY47" fmla="*/ 344224 h 344242"/>
                  <a:gd name="csX48" fmla="*/ 205695 w 317418"/>
                  <a:gd name="csY48" fmla="*/ 344224 h 344242"/>
                  <a:gd name="csX49" fmla="*/ 202625 w 317418"/>
                  <a:gd name="csY49" fmla="*/ 337061 h 344242"/>
                  <a:gd name="csX50" fmla="*/ 210812 w 317418"/>
                  <a:gd name="csY50" fmla="*/ 328874 h 344242"/>
                  <a:gd name="csX51" fmla="*/ 194438 w 317418"/>
                  <a:gd name="csY51" fmla="*/ 305337 h 344242"/>
                  <a:gd name="csX52" fmla="*/ 201602 w 317418"/>
                  <a:gd name="csY52" fmla="*/ 308406 h 344242"/>
                  <a:gd name="csX53" fmla="*/ 220022 w 317418"/>
                  <a:gd name="csY53" fmla="*/ 292033 h 344242"/>
                  <a:gd name="csX54" fmla="*/ 211835 w 317418"/>
                  <a:gd name="csY54" fmla="*/ 284869 h 344242"/>
                  <a:gd name="csX55" fmla="*/ 224116 w 317418"/>
                  <a:gd name="csY55" fmla="*/ 266449 h 344242"/>
                  <a:gd name="csX56" fmla="*/ 205695 w 317418"/>
                  <a:gd name="csY56" fmla="*/ 219374 h 344242"/>
                  <a:gd name="csX57" fmla="*/ 207742 w 317418"/>
                  <a:gd name="csY57" fmla="*/ 212211 h 344242"/>
                  <a:gd name="csX58" fmla="*/ 207742 w 317418"/>
                  <a:gd name="csY58" fmla="*/ 206071 h 344242"/>
                  <a:gd name="csX59" fmla="*/ 224116 w 317418"/>
                  <a:gd name="csY59" fmla="*/ 204024 h 344242"/>
                  <a:gd name="csX60" fmla="*/ 224116 w 317418"/>
                  <a:gd name="csY60" fmla="*/ 197884 h 344242"/>
                  <a:gd name="csX61" fmla="*/ 240489 w 317418"/>
                  <a:gd name="csY61" fmla="*/ 206071 h 344242"/>
                  <a:gd name="csX62" fmla="*/ 276307 w 317418"/>
                  <a:gd name="csY62" fmla="*/ 191744 h 344242"/>
                  <a:gd name="csX63" fmla="*/ 267097 w 317418"/>
                  <a:gd name="csY63" fmla="*/ 178440 h 344242"/>
                  <a:gd name="csX64" fmla="*/ 296774 w 317418"/>
                  <a:gd name="csY64" fmla="*/ 139552 h 344242"/>
                  <a:gd name="csX65" fmla="*/ 269144 w 317418"/>
                  <a:gd name="csY65" fmla="*/ 117038 h 344242"/>
                  <a:gd name="csX66" fmla="*/ 275284 w 317418"/>
                  <a:gd name="csY66" fmla="*/ 114992 h 344242"/>
                  <a:gd name="csX67" fmla="*/ 272214 w 317418"/>
                  <a:gd name="csY67" fmla="*/ 106805 h 344242"/>
                  <a:gd name="csX68" fmla="*/ 277330 w 317418"/>
                  <a:gd name="csY68" fmla="*/ 104758 h 344242"/>
                  <a:gd name="csX69" fmla="*/ 296774 w 317418"/>
                  <a:gd name="csY69" fmla="*/ 107828 h 344242"/>
                  <a:gd name="csX70" fmla="*/ 300868 w 317418"/>
                  <a:gd name="csY70" fmla="*/ 84291 h 344242"/>
                  <a:gd name="csX71" fmla="*/ 317241 w 317418"/>
                  <a:gd name="csY71" fmla="*/ 30053 h 344242"/>
                  <a:gd name="csX72" fmla="*/ 279377 w 317418"/>
                  <a:gd name="csY72" fmla="*/ 376 h 344242"/>
                  <a:gd name="csX73" fmla="*/ 180111 w 317418"/>
                  <a:gd name="csY73" fmla="*/ 26983 h 344242"/>
                  <a:gd name="csX74" fmla="*/ 169878 w 317418"/>
                  <a:gd name="csY74" fmla="*/ 43356 h 344242"/>
                  <a:gd name="csX75" fmla="*/ 1023 w 317418"/>
                  <a:gd name="csY75" fmla="*/ 252122 h 344242"/>
                  <a:gd name="csX76" fmla="*/ 33771 w 317418"/>
                  <a:gd name="csY76" fmla="*/ 267472 h 344242"/>
                  <a:gd name="csX77" fmla="*/ 33771 w 317418"/>
                  <a:gd name="csY77" fmla="*/ 274636 h 344242"/>
                  <a:gd name="csX78" fmla="*/ 62425 w 317418"/>
                  <a:gd name="csY78" fmla="*/ 262355 h 344242"/>
                  <a:gd name="csX79" fmla="*/ 50145 w 317418"/>
                  <a:gd name="csY79" fmla="*/ 253145 h 344242"/>
                  <a:gd name="csX80" fmla="*/ 39911 w 317418"/>
                  <a:gd name="csY80" fmla="*/ 261332 h 344242"/>
                  <a:gd name="csX81" fmla="*/ 15350 w 317418"/>
                  <a:gd name="csY81" fmla="*/ 249052 h 344242"/>
                  <a:gd name="csX82" fmla="*/ 0 w 317418"/>
                  <a:gd name="csY82" fmla="*/ 249052 h 344242"/>
                  <a:gd name="csX83" fmla="*/ 2047 w 317418"/>
                  <a:gd name="csY83" fmla="*/ 253145 h 34424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</a:cxnLst>
                <a:rect l="l" t="t" r="r" b="b"/>
                <a:pathLst>
                  <a:path w="317418" h="344242">
                    <a:moveTo>
                      <a:pt x="168854" y="48473"/>
                    </a:moveTo>
                    <a:lnTo>
                      <a:pt x="151457" y="61777"/>
                    </a:lnTo>
                    <a:cubicBezTo>
                      <a:pt x="142247" y="95548"/>
                      <a:pt x="184205" y="79174"/>
                      <a:pt x="168854" y="90431"/>
                    </a:cubicBezTo>
                    <a:cubicBezTo>
                      <a:pt x="161691" y="95548"/>
                      <a:pt x="151457" y="93501"/>
                      <a:pt x="147364" y="99641"/>
                    </a:cubicBezTo>
                    <a:cubicBezTo>
                      <a:pt x="142247" y="106805"/>
                      <a:pt x="157597" y="112945"/>
                      <a:pt x="152480" y="118062"/>
                    </a:cubicBezTo>
                    <a:cubicBezTo>
                      <a:pt x="150434" y="121132"/>
                      <a:pt x="138154" y="127272"/>
                      <a:pt x="140200" y="130342"/>
                    </a:cubicBezTo>
                    <a:lnTo>
                      <a:pt x="152480" y="134435"/>
                    </a:lnTo>
                    <a:cubicBezTo>
                      <a:pt x="158621" y="134435"/>
                      <a:pt x="179088" y="95548"/>
                      <a:pt x="195462" y="104758"/>
                    </a:cubicBezTo>
                    <a:cubicBezTo>
                      <a:pt x="201602" y="107828"/>
                      <a:pt x="193415" y="101688"/>
                      <a:pt x="191368" y="95548"/>
                    </a:cubicBezTo>
                    <a:cubicBezTo>
                      <a:pt x="189321" y="89408"/>
                      <a:pt x="204672" y="82244"/>
                      <a:pt x="201602" y="75081"/>
                    </a:cubicBezTo>
                    <a:cubicBezTo>
                      <a:pt x="197508" y="66894"/>
                      <a:pt x="174995" y="78151"/>
                      <a:pt x="174995" y="68940"/>
                    </a:cubicBezTo>
                    <a:cubicBezTo>
                      <a:pt x="174995" y="61777"/>
                      <a:pt x="180111" y="56660"/>
                      <a:pt x="181135" y="49497"/>
                    </a:cubicBezTo>
                    <a:cubicBezTo>
                      <a:pt x="181135" y="47450"/>
                      <a:pt x="179088" y="45403"/>
                      <a:pt x="178064" y="43356"/>
                    </a:cubicBezTo>
                    <a:cubicBezTo>
                      <a:pt x="178064" y="41310"/>
                      <a:pt x="166808" y="51543"/>
                      <a:pt x="169878" y="47450"/>
                    </a:cubicBezTo>
                    <a:lnTo>
                      <a:pt x="150434" y="58707"/>
                    </a:lnTo>
                    <a:cubicBezTo>
                      <a:pt x="143270" y="60754"/>
                      <a:pt x="136107" y="58707"/>
                      <a:pt x="128943" y="58707"/>
                    </a:cubicBezTo>
                    <a:cubicBezTo>
                      <a:pt x="121780" y="58707"/>
                      <a:pt x="122803" y="56660"/>
                      <a:pt x="121780" y="58707"/>
                    </a:cubicBezTo>
                    <a:cubicBezTo>
                      <a:pt x="109499" y="74057"/>
                      <a:pt x="113593" y="104758"/>
                      <a:pt x="107453" y="121132"/>
                    </a:cubicBezTo>
                    <a:cubicBezTo>
                      <a:pt x="101313" y="135459"/>
                      <a:pt x="90056" y="151833"/>
                      <a:pt x="79822" y="163090"/>
                    </a:cubicBezTo>
                    <a:cubicBezTo>
                      <a:pt x="75729" y="168206"/>
                      <a:pt x="72659" y="173323"/>
                      <a:pt x="68565" y="176393"/>
                    </a:cubicBezTo>
                    <a:cubicBezTo>
                      <a:pt x="65495" y="178440"/>
                      <a:pt x="59355" y="174347"/>
                      <a:pt x="58331" y="178440"/>
                    </a:cubicBezTo>
                    <a:cubicBezTo>
                      <a:pt x="56285" y="184580"/>
                      <a:pt x="65495" y="191744"/>
                      <a:pt x="62425" y="197884"/>
                    </a:cubicBezTo>
                    <a:cubicBezTo>
                      <a:pt x="53215" y="213234"/>
                      <a:pt x="23537" y="206071"/>
                      <a:pt x="29677" y="209141"/>
                    </a:cubicBezTo>
                    <a:cubicBezTo>
                      <a:pt x="37864" y="214258"/>
                      <a:pt x="42981" y="220398"/>
                      <a:pt x="52191" y="224491"/>
                    </a:cubicBezTo>
                    <a:cubicBezTo>
                      <a:pt x="56285" y="224491"/>
                      <a:pt x="60378" y="219374"/>
                      <a:pt x="62425" y="220398"/>
                    </a:cubicBezTo>
                    <a:cubicBezTo>
                      <a:pt x="66518" y="220398"/>
                      <a:pt x="72659" y="227561"/>
                      <a:pt x="70612" y="229608"/>
                    </a:cubicBezTo>
                    <a:cubicBezTo>
                      <a:pt x="65495" y="232678"/>
                      <a:pt x="53215" y="221421"/>
                      <a:pt x="53215" y="227561"/>
                    </a:cubicBezTo>
                    <a:cubicBezTo>
                      <a:pt x="53215" y="235748"/>
                      <a:pt x="78799" y="235748"/>
                      <a:pt x="74705" y="241888"/>
                    </a:cubicBezTo>
                    <a:cubicBezTo>
                      <a:pt x="60378" y="261332"/>
                      <a:pt x="47075" y="225515"/>
                      <a:pt x="40934" y="224491"/>
                    </a:cubicBezTo>
                    <a:cubicBezTo>
                      <a:pt x="22514" y="219374"/>
                      <a:pt x="5117" y="222444"/>
                      <a:pt x="8187" y="229608"/>
                    </a:cubicBezTo>
                    <a:cubicBezTo>
                      <a:pt x="8187" y="229608"/>
                      <a:pt x="37864" y="251099"/>
                      <a:pt x="44004" y="250075"/>
                    </a:cubicBezTo>
                    <a:cubicBezTo>
                      <a:pt x="46051" y="250075"/>
                      <a:pt x="44004" y="245982"/>
                      <a:pt x="47075" y="243935"/>
                    </a:cubicBezTo>
                    <a:cubicBezTo>
                      <a:pt x="51168" y="240865"/>
                      <a:pt x="55261" y="248028"/>
                      <a:pt x="58331" y="249052"/>
                    </a:cubicBezTo>
                    <a:cubicBezTo>
                      <a:pt x="62425" y="251099"/>
                      <a:pt x="67542" y="247005"/>
                      <a:pt x="71635" y="251099"/>
                    </a:cubicBezTo>
                    <a:cubicBezTo>
                      <a:pt x="73682" y="253145"/>
                      <a:pt x="75729" y="256215"/>
                      <a:pt x="76752" y="259285"/>
                    </a:cubicBezTo>
                    <a:cubicBezTo>
                      <a:pt x="79822" y="259285"/>
                      <a:pt x="81869" y="261332"/>
                      <a:pt x="84939" y="259285"/>
                    </a:cubicBezTo>
                    <a:cubicBezTo>
                      <a:pt x="92102" y="259285"/>
                      <a:pt x="73682" y="236771"/>
                      <a:pt x="96196" y="243935"/>
                    </a:cubicBezTo>
                    <a:cubicBezTo>
                      <a:pt x="98243" y="243935"/>
                      <a:pt x="94149" y="249052"/>
                      <a:pt x="96196" y="250075"/>
                    </a:cubicBezTo>
                    <a:cubicBezTo>
                      <a:pt x="107453" y="259285"/>
                      <a:pt x="110523" y="236771"/>
                      <a:pt x="119733" y="242912"/>
                    </a:cubicBezTo>
                    <a:cubicBezTo>
                      <a:pt x="122803" y="245982"/>
                      <a:pt x="111546" y="251099"/>
                      <a:pt x="114616" y="253145"/>
                    </a:cubicBezTo>
                    <a:cubicBezTo>
                      <a:pt x="137130" y="264402"/>
                      <a:pt x="117686" y="250075"/>
                      <a:pt x="135083" y="245982"/>
                    </a:cubicBezTo>
                    <a:cubicBezTo>
                      <a:pt x="138154" y="245982"/>
                      <a:pt x="143270" y="272589"/>
                      <a:pt x="149411" y="273612"/>
                    </a:cubicBezTo>
                    <a:cubicBezTo>
                      <a:pt x="164761" y="276683"/>
                      <a:pt x="185228" y="275659"/>
                      <a:pt x="197508" y="292033"/>
                    </a:cubicBezTo>
                    <a:cubicBezTo>
                      <a:pt x="197508" y="294080"/>
                      <a:pt x="193415" y="296126"/>
                      <a:pt x="192392" y="298173"/>
                    </a:cubicBezTo>
                    <a:cubicBezTo>
                      <a:pt x="190345" y="304313"/>
                      <a:pt x="185228" y="308406"/>
                      <a:pt x="184205" y="314547"/>
                    </a:cubicBezTo>
                    <a:cubicBezTo>
                      <a:pt x="184205" y="316594"/>
                      <a:pt x="189321" y="314547"/>
                      <a:pt x="188298" y="317617"/>
                    </a:cubicBezTo>
                    <a:cubicBezTo>
                      <a:pt x="188298" y="320687"/>
                      <a:pt x="182158" y="321710"/>
                      <a:pt x="181135" y="325804"/>
                    </a:cubicBezTo>
                    <a:cubicBezTo>
                      <a:pt x="173971" y="349341"/>
                      <a:pt x="190345" y="343201"/>
                      <a:pt x="205695" y="344224"/>
                    </a:cubicBezTo>
                    <a:lnTo>
                      <a:pt x="205695" y="344224"/>
                    </a:lnTo>
                    <a:cubicBezTo>
                      <a:pt x="203648" y="341154"/>
                      <a:pt x="202625" y="338084"/>
                      <a:pt x="202625" y="337061"/>
                    </a:cubicBezTo>
                    <a:cubicBezTo>
                      <a:pt x="202625" y="332967"/>
                      <a:pt x="210812" y="332967"/>
                      <a:pt x="210812" y="328874"/>
                    </a:cubicBezTo>
                    <a:cubicBezTo>
                      <a:pt x="213882" y="312500"/>
                      <a:pt x="186251" y="306360"/>
                      <a:pt x="194438" y="305337"/>
                    </a:cubicBezTo>
                    <a:cubicBezTo>
                      <a:pt x="197508" y="305337"/>
                      <a:pt x="199555" y="308406"/>
                      <a:pt x="201602" y="308406"/>
                    </a:cubicBezTo>
                    <a:lnTo>
                      <a:pt x="220022" y="292033"/>
                    </a:lnTo>
                    <a:cubicBezTo>
                      <a:pt x="220022" y="286916"/>
                      <a:pt x="208765" y="292033"/>
                      <a:pt x="211835" y="284869"/>
                    </a:cubicBezTo>
                    <a:cubicBezTo>
                      <a:pt x="214905" y="277706"/>
                      <a:pt x="221046" y="273612"/>
                      <a:pt x="224116" y="266449"/>
                    </a:cubicBezTo>
                    <a:cubicBezTo>
                      <a:pt x="232303" y="244958"/>
                      <a:pt x="211835" y="229608"/>
                      <a:pt x="205695" y="219374"/>
                    </a:cubicBezTo>
                    <a:cubicBezTo>
                      <a:pt x="205695" y="217328"/>
                      <a:pt x="205695" y="214258"/>
                      <a:pt x="207742" y="212211"/>
                    </a:cubicBezTo>
                    <a:cubicBezTo>
                      <a:pt x="207742" y="210164"/>
                      <a:pt x="205695" y="207094"/>
                      <a:pt x="207742" y="206071"/>
                    </a:cubicBezTo>
                    <a:cubicBezTo>
                      <a:pt x="212859" y="203001"/>
                      <a:pt x="217976" y="206071"/>
                      <a:pt x="224116" y="204024"/>
                    </a:cubicBezTo>
                    <a:cubicBezTo>
                      <a:pt x="226162" y="204024"/>
                      <a:pt x="222069" y="196860"/>
                      <a:pt x="224116" y="197884"/>
                    </a:cubicBezTo>
                    <a:cubicBezTo>
                      <a:pt x="230256" y="199931"/>
                      <a:pt x="233326" y="206071"/>
                      <a:pt x="240489" y="206071"/>
                    </a:cubicBezTo>
                    <a:cubicBezTo>
                      <a:pt x="247653" y="206071"/>
                      <a:pt x="273237" y="197884"/>
                      <a:pt x="276307" y="191744"/>
                    </a:cubicBezTo>
                    <a:cubicBezTo>
                      <a:pt x="279377" y="184580"/>
                      <a:pt x="257887" y="183557"/>
                      <a:pt x="267097" y="178440"/>
                    </a:cubicBezTo>
                    <a:cubicBezTo>
                      <a:pt x="282447" y="168206"/>
                      <a:pt x="300868" y="164113"/>
                      <a:pt x="296774" y="139552"/>
                    </a:cubicBezTo>
                    <a:cubicBezTo>
                      <a:pt x="296774" y="126249"/>
                      <a:pt x="259933" y="131365"/>
                      <a:pt x="269144" y="117038"/>
                    </a:cubicBezTo>
                    <a:cubicBezTo>
                      <a:pt x="269144" y="113968"/>
                      <a:pt x="275284" y="117038"/>
                      <a:pt x="275284" y="114992"/>
                    </a:cubicBezTo>
                    <a:cubicBezTo>
                      <a:pt x="275284" y="111922"/>
                      <a:pt x="271190" y="108851"/>
                      <a:pt x="272214" y="106805"/>
                    </a:cubicBezTo>
                    <a:cubicBezTo>
                      <a:pt x="272214" y="104758"/>
                      <a:pt x="275284" y="104758"/>
                      <a:pt x="277330" y="104758"/>
                    </a:cubicBezTo>
                    <a:cubicBezTo>
                      <a:pt x="284494" y="104758"/>
                      <a:pt x="289611" y="107828"/>
                      <a:pt x="296774" y="107828"/>
                    </a:cubicBezTo>
                    <a:cubicBezTo>
                      <a:pt x="303938" y="107828"/>
                      <a:pt x="296774" y="92478"/>
                      <a:pt x="300868" y="84291"/>
                    </a:cubicBezTo>
                    <a:cubicBezTo>
                      <a:pt x="302914" y="77127"/>
                      <a:pt x="319288" y="46427"/>
                      <a:pt x="317241" y="30053"/>
                    </a:cubicBezTo>
                    <a:cubicBezTo>
                      <a:pt x="297798" y="39263"/>
                      <a:pt x="295751" y="4469"/>
                      <a:pt x="279377" y="376"/>
                    </a:cubicBezTo>
                    <a:cubicBezTo>
                      <a:pt x="265050" y="-2695"/>
                      <a:pt x="189321" y="13679"/>
                      <a:pt x="180111" y="26983"/>
                    </a:cubicBezTo>
                    <a:cubicBezTo>
                      <a:pt x="174995" y="33123"/>
                      <a:pt x="172948" y="38240"/>
                      <a:pt x="169878" y="43356"/>
                    </a:cubicBezTo>
                    <a:close/>
                    <a:moveTo>
                      <a:pt x="1023" y="252122"/>
                    </a:moveTo>
                    <a:cubicBezTo>
                      <a:pt x="-1023" y="276683"/>
                      <a:pt x="19444" y="260309"/>
                      <a:pt x="33771" y="267472"/>
                    </a:cubicBezTo>
                    <a:cubicBezTo>
                      <a:pt x="35818" y="267472"/>
                      <a:pt x="31724" y="272589"/>
                      <a:pt x="33771" y="274636"/>
                    </a:cubicBezTo>
                    <a:cubicBezTo>
                      <a:pt x="45028" y="282822"/>
                      <a:pt x="55261" y="268496"/>
                      <a:pt x="62425" y="262355"/>
                    </a:cubicBezTo>
                    <a:cubicBezTo>
                      <a:pt x="57308" y="257238"/>
                      <a:pt x="52191" y="254169"/>
                      <a:pt x="50145" y="253145"/>
                    </a:cubicBezTo>
                    <a:cubicBezTo>
                      <a:pt x="45028" y="253145"/>
                      <a:pt x="44004" y="261332"/>
                      <a:pt x="39911" y="261332"/>
                    </a:cubicBezTo>
                    <a:cubicBezTo>
                      <a:pt x="23537" y="261332"/>
                      <a:pt x="33771" y="252122"/>
                      <a:pt x="15350" y="249052"/>
                    </a:cubicBezTo>
                    <a:cubicBezTo>
                      <a:pt x="10234" y="249052"/>
                      <a:pt x="6140" y="249052"/>
                      <a:pt x="0" y="249052"/>
                    </a:cubicBezTo>
                    <a:lnTo>
                      <a:pt x="2047" y="253145"/>
                    </a:ln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13" name="Freeform 44">
                <a:extLst>
                  <a:ext uri="{FF2B5EF4-FFF2-40B4-BE49-F238E27FC236}">
                    <a16:creationId xmlns:a16="http://schemas.microsoft.com/office/drawing/2014/main" id="{364B78F3-9463-3D5F-9817-2356DF7C5D0E}"/>
                  </a:ext>
                </a:extLst>
              </p:cNvPr>
              <p:cNvSpPr/>
              <p:nvPr/>
            </p:nvSpPr>
            <p:spPr>
              <a:xfrm>
                <a:off x="8500720" y="6319007"/>
                <a:ext cx="64012" cy="36562"/>
              </a:xfrm>
              <a:custGeom>
                <a:avLst/>
                <a:gdLst>
                  <a:gd name="csX0" fmla="*/ 12280 w 64012"/>
                  <a:gd name="csY0" fmla="*/ 0 h 36562"/>
                  <a:gd name="csX1" fmla="*/ 0 w 64012"/>
                  <a:gd name="csY1" fmla="*/ 12280 h 36562"/>
                  <a:gd name="csX2" fmla="*/ 12280 w 64012"/>
                  <a:gd name="csY2" fmla="*/ 26607 h 36562"/>
                  <a:gd name="csX3" fmla="*/ 63448 w 64012"/>
                  <a:gd name="csY3" fmla="*/ 17397 h 36562"/>
                  <a:gd name="csX4" fmla="*/ 19444 w 64012"/>
                  <a:gd name="csY4" fmla="*/ 3070 h 36562"/>
                  <a:gd name="csX5" fmla="*/ 12280 w 64012"/>
                  <a:gd name="csY5" fmla="*/ 1023 h 365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64012" h="36562">
                    <a:moveTo>
                      <a:pt x="12280" y="0"/>
                    </a:moveTo>
                    <a:cubicBezTo>
                      <a:pt x="5117" y="1023"/>
                      <a:pt x="0" y="12280"/>
                      <a:pt x="0" y="12280"/>
                    </a:cubicBezTo>
                    <a:cubicBezTo>
                      <a:pt x="12280" y="12280"/>
                      <a:pt x="17397" y="7163"/>
                      <a:pt x="12280" y="26607"/>
                    </a:cubicBezTo>
                    <a:cubicBezTo>
                      <a:pt x="7163" y="46051"/>
                      <a:pt x="70612" y="33771"/>
                      <a:pt x="63448" y="17397"/>
                    </a:cubicBezTo>
                    <a:cubicBezTo>
                      <a:pt x="56285" y="0"/>
                      <a:pt x="28654" y="12280"/>
                      <a:pt x="19444" y="3070"/>
                    </a:cubicBezTo>
                    <a:cubicBezTo>
                      <a:pt x="17397" y="1023"/>
                      <a:pt x="14327" y="0"/>
                      <a:pt x="12280" y="1023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Freeform 45">
              <a:extLst>
                <a:ext uri="{FF2B5EF4-FFF2-40B4-BE49-F238E27FC236}">
                  <a16:creationId xmlns:a16="http://schemas.microsoft.com/office/drawing/2014/main" id="{E1964228-B979-7F2E-661E-5A58BC7F084B}"/>
                </a:ext>
              </a:extLst>
            </p:cNvPr>
            <p:cNvSpPr/>
            <p:nvPr/>
          </p:nvSpPr>
          <p:spPr>
            <a:xfrm>
              <a:off x="6319544" y="2085207"/>
              <a:ext cx="543824" cy="455729"/>
            </a:xfrm>
            <a:custGeom>
              <a:avLst/>
              <a:gdLst>
                <a:gd name="csX0" fmla="*/ 81243 w 543824"/>
                <a:gd name="csY0" fmla="*/ 338894 h 455729"/>
                <a:gd name="csX1" fmla="*/ 13701 w 543824"/>
                <a:gd name="csY1" fmla="*/ 306146 h 455729"/>
                <a:gd name="csX2" fmla="*/ 24958 w 543824"/>
                <a:gd name="csY2" fmla="*/ 295912 h 455729"/>
                <a:gd name="csX3" fmla="*/ 30075 w 543824"/>
                <a:gd name="csY3" fmla="*/ 278515 h 455729"/>
                <a:gd name="csX4" fmla="*/ 38262 w 543824"/>
                <a:gd name="csY4" fmla="*/ 300006 h 455729"/>
                <a:gd name="csX5" fmla="*/ 43378 w 543824"/>
                <a:gd name="csY5" fmla="*/ 294889 h 455729"/>
                <a:gd name="csX6" fmla="*/ 66916 w 543824"/>
                <a:gd name="csY6" fmla="*/ 297959 h 455729"/>
                <a:gd name="csX7" fmla="*/ 93523 w 543824"/>
                <a:gd name="csY7" fmla="*/ 273398 h 455729"/>
                <a:gd name="csX8" fmla="*/ 113990 w 543824"/>
                <a:gd name="csY8" fmla="*/ 279539 h 455729"/>
                <a:gd name="csX9" fmla="*/ 102733 w 543824"/>
                <a:gd name="csY9" fmla="*/ 271352 h 455729"/>
                <a:gd name="csX10" fmla="*/ 96593 w 543824"/>
                <a:gd name="csY10" fmla="*/ 271352 h 455729"/>
                <a:gd name="csX11" fmla="*/ 74079 w 543824"/>
                <a:gd name="csY11" fmla="*/ 269305 h 455729"/>
                <a:gd name="csX12" fmla="*/ 89430 w 543824"/>
                <a:gd name="csY12" fmla="*/ 267258 h 455729"/>
                <a:gd name="csX13" fmla="*/ 82266 w 543824"/>
                <a:gd name="csY13" fmla="*/ 261118 h 455729"/>
                <a:gd name="csX14" fmla="*/ 90453 w 543824"/>
                <a:gd name="csY14" fmla="*/ 250885 h 455729"/>
                <a:gd name="csX15" fmla="*/ 101710 w 543824"/>
                <a:gd name="csY15" fmla="*/ 252931 h 455729"/>
                <a:gd name="csX16" fmla="*/ 122177 w 543824"/>
                <a:gd name="csY16" fmla="*/ 245768 h 455729"/>
                <a:gd name="csX17" fmla="*/ 111944 w 543824"/>
                <a:gd name="csY17" fmla="*/ 242698 h 455729"/>
                <a:gd name="csX18" fmla="*/ 78173 w 543824"/>
                <a:gd name="csY18" fmla="*/ 251908 h 455729"/>
                <a:gd name="csX19" fmla="*/ 82266 w 543824"/>
                <a:gd name="csY19" fmla="*/ 236558 h 455729"/>
                <a:gd name="csX20" fmla="*/ 79196 w 543824"/>
                <a:gd name="csY20" fmla="*/ 220184 h 455729"/>
                <a:gd name="csX21" fmla="*/ 88406 w 543824"/>
                <a:gd name="csY21" fmla="*/ 203810 h 455729"/>
                <a:gd name="csX22" fmla="*/ 75103 w 543824"/>
                <a:gd name="csY22" fmla="*/ 203810 h 455729"/>
                <a:gd name="csX23" fmla="*/ 69986 w 543824"/>
                <a:gd name="csY23" fmla="*/ 196647 h 455729"/>
                <a:gd name="csX24" fmla="*/ 69986 w 543824"/>
                <a:gd name="csY24" fmla="*/ 201763 h 455729"/>
                <a:gd name="csX25" fmla="*/ 47472 w 543824"/>
                <a:gd name="csY25" fmla="*/ 180273 h 455729"/>
                <a:gd name="csX26" fmla="*/ 41332 w 543824"/>
                <a:gd name="csY26" fmla="*/ 180273 h 455729"/>
                <a:gd name="csX27" fmla="*/ 36215 w 543824"/>
                <a:gd name="csY27" fmla="*/ 182320 h 455729"/>
                <a:gd name="csX28" fmla="*/ 32121 w 543824"/>
                <a:gd name="csY28" fmla="*/ 175156 h 455729"/>
                <a:gd name="csX29" fmla="*/ 13701 w 543824"/>
                <a:gd name="csY29" fmla="*/ 154689 h 455729"/>
                <a:gd name="csX30" fmla="*/ 32121 w 543824"/>
                <a:gd name="csY30" fmla="*/ 164922 h 455729"/>
                <a:gd name="csX31" fmla="*/ 62822 w 543824"/>
                <a:gd name="csY31" fmla="*/ 161852 h 455729"/>
                <a:gd name="csX32" fmla="*/ 59752 w 543824"/>
                <a:gd name="csY32" fmla="*/ 174133 h 455729"/>
                <a:gd name="csX33" fmla="*/ 67939 w 543824"/>
                <a:gd name="csY33" fmla="*/ 166969 h 455729"/>
                <a:gd name="csX34" fmla="*/ 88406 w 543824"/>
                <a:gd name="csY34" fmla="*/ 164922 h 455729"/>
                <a:gd name="csX35" fmla="*/ 88406 w 543824"/>
                <a:gd name="csY35" fmla="*/ 181296 h 455729"/>
                <a:gd name="csX36" fmla="*/ 88406 w 543824"/>
                <a:gd name="csY36" fmla="*/ 175156 h 455729"/>
                <a:gd name="csX37" fmla="*/ 140598 w 543824"/>
                <a:gd name="csY37" fmla="*/ 175156 h 455729"/>
                <a:gd name="csX38" fmla="*/ 119107 w 543824"/>
                <a:gd name="csY38" fmla="*/ 179249 h 455729"/>
                <a:gd name="csX39" fmla="*/ 99663 w 543824"/>
                <a:gd name="csY39" fmla="*/ 159806 h 455729"/>
                <a:gd name="csX40" fmla="*/ 101710 w 543824"/>
                <a:gd name="csY40" fmla="*/ 157759 h 455729"/>
                <a:gd name="csX41" fmla="*/ 140598 w 543824"/>
                <a:gd name="csY41" fmla="*/ 147525 h 455729"/>
                <a:gd name="csX42" fmla="*/ 156971 w 543824"/>
                <a:gd name="csY42" fmla="*/ 147525 h 455729"/>
                <a:gd name="csX43" fmla="*/ 129341 w 543824"/>
                <a:gd name="csY43" fmla="*/ 133198 h 455729"/>
                <a:gd name="csX44" fmla="*/ 148784 w 543824"/>
                <a:gd name="csY44" fmla="*/ 121941 h 455729"/>
                <a:gd name="csX45" fmla="*/ 112967 w 543824"/>
                <a:gd name="csY45" fmla="*/ 117848 h 455729"/>
                <a:gd name="csX46" fmla="*/ 115014 w 543824"/>
                <a:gd name="csY46" fmla="*/ 101474 h 455729"/>
                <a:gd name="csX47" fmla="*/ 108873 w 543824"/>
                <a:gd name="csY47" fmla="*/ 105568 h 455729"/>
                <a:gd name="csX48" fmla="*/ 108873 w 543824"/>
                <a:gd name="csY48" fmla="*/ 100451 h 455729"/>
                <a:gd name="csX49" fmla="*/ 97616 w 543824"/>
                <a:gd name="csY49" fmla="*/ 100451 h 455729"/>
                <a:gd name="csX50" fmla="*/ 97616 w 543824"/>
                <a:gd name="csY50" fmla="*/ 95334 h 455729"/>
                <a:gd name="csX51" fmla="*/ 89430 w 543824"/>
                <a:gd name="csY51" fmla="*/ 105568 h 455729"/>
                <a:gd name="csX52" fmla="*/ 84313 w 543824"/>
                <a:gd name="csY52" fmla="*/ 97381 h 455729"/>
                <a:gd name="csX53" fmla="*/ 50542 w 543824"/>
                <a:gd name="csY53" fmla="*/ 93287 h 455729"/>
                <a:gd name="csX54" fmla="*/ 55659 w 543824"/>
                <a:gd name="csY54" fmla="*/ 87147 h 455729"/>
                <a:gd name="csX55" fmla="*/ 32121 w 543824"/>
                <a:gd name="csY55" fmla="*/ 69750 h 455729"/>
                <a:gd name="csX56" fmla="*/ 67939 w 543824"/>
                <a:gd name="csY56" fmla="*/ 84077 h 455729"/>
                <a:gd name="csX57" fmla="*/ 72033 w 543824"/>
                <a:gd name="csY57" fmla="*/ 47236 h 455729"/>
                <a:gd name="csX58" fmla="*/ 99663 w 543824"/>
                <a:gd name="csY58" fmla="*/ 82030 h 455729"/>
                <a:gd name="csX59" fmla="*/ 91476 w 543824"/>
                <a:gd name="csY59" fmla="*/ 70773 h 455729"/>
                <a:gd name="csX60" fmla="*/ 110920 w 543824"/>
                <a:gd name="csY60" fmla="*/ 70773 h 455729"/>
                <a:gd name="csX61" fmla="*/ 94546 w 543824"/>
                <a:gd name="csY61" fmla="*/ 66680 h 455729"/>
                <a:gd name="csX62" fmla="*/ 86360 w 543824"/>
                <a:gd name="csY62" fmla="*/ 44166 h 455729"/>
                <a:gd name="csX63" fmla="*/ 112967 w 543824"/>
                <a:gd name="csY63" fmla="*/ 64633 h 455729"/>
                <a:gd name="csX64" fmla="*/ 97616 w 543824"/>
                <a:gd name="csY64" fmla="*/ 28816 h 455729"/>
                <a:gd name="csX65" fmla="*/ 116037 w 543824"/>
                <a:gd name="csY65" fmla="*/ 41096 h 455729"/>
                <a:gd name="csX66" fmla="*/ 125247 w 543824"/>
                <a:gd name="csY66" fmla="*/ 17559 h 455729"/>
                <a:gd name="csX67" fmla="*/ 148784 w 543824"/>
                <a:gd name="csY67" fmla="*/ 83054 h 455729"/>
                <a:gd name="csX68" fmla="*/ 166182 w 543824"/>
                <a:gd name="csY68" fmla="*/ 57470 h 455729"/>
                <a:gd name="csX69" fmla="*/ 157995 w 543824"/>
                <a:gd name="csY69" fmla="*/ 52353 h 455729"/>
                <a:gd name="csX70" fmla="*/ 148784 w 543824"/>
                <a:gd name="csY70" fmla="*/ 25746 h 455729"/>
                <a:gd name="csX71" fmla="*/ 178462 w 543824"/>
                <a:gd name="csY71" fmla="*/ 37002 h 455729"/>
                <a:gd name="csX72" fmla="*/ 170275 w 543824"/>
                <a:gd name="csY72" fmla="*/ 31886 h 455729"/>
                <a:gd name="csX73" fmla="*/ 177439 w 543824"/>
                <a:gd name="csY73" fmla="*/ 28816 h 455729"/>
                <a:gd name="csX74" fmla="*/ 177439 w 543824"/>
                <a:gd name="csY74" fmla="*/ 25746 h 455729"/>
                <a:gd name="csX75" fmla="*/ 151855 w 543824"/>
                <a:gd name="csY75" fmla="*/ 14489 h 455729"/>
                <a:gd name="csX76" fmla="*/ 167205 w 543824"/>
                <a:gd name="csY76" fmla="*/ 7325 h 455729"/>
                <a:gd name="csX77" fmla="*/ 167205 w 543824"/>
                <a:gd name="csY77" fmla="*/ 5278 h 455729"/>
                <a:gd name="csX78" fmla="*/ 167205 w 543824"/>
                <a:gd name="csY78" fmla="*/ 162 h 455729"/>
                <a:gd name="csX79" fmla="*/ 174368 w 543824"/>
                <a:gd name="csY79" fmla="*/ 11418 h 455729"/>
                <a:gd name="csX80" fmla="*/ 188695 w 543824"/>
                <a:gd name="csY80" fmla="*/ 16535 h 455729"/>
                <a:gd name="csX81" fmla="*/ 184602 w 543824"/>
                <a:gd name="csY81" fmla="*/ 39049 h 455729"/>
                <a:gd name="csX82" fmla="*/ 191766 w 543824"/>
                <a:gd name="csY82" fmla="*/ 39049 h 455729"/>
                <a:gd name="csX83" fmla="*/ 197906 w 543824"/>
                <a:gd name="csY83" fmla="*/ 49283 h 455729"/>
                <a:gd name="csX84" fmla="*/ 191766 w 543824"/>
                <a:gd name="csY84" fmla="*/ 51330 h 455729"/>
                <a:gd name="csX85" fmla="*/ 200976 w 543824"/>
                <a:gd name="csY85" fmla="*/ 59516 h 455729"/>
                <a:gd name="csX86" fmla="*/ 193812 w 543824"/>
                <a:gd name="csY86" fmla="*/ 79984 h 455729"/>
                <a:gd name="csX87" fmla="*/ 209163 w 543824"/>
                <a:gd name="csY87" fmla="*/ 88170 h 455729"/>
                <a:gd name="csX88" fmla="*/ 192789 w 543824"/>
                <a:gd name="csY88" fmla="*/ 88170 h 455729"/>
                <a:gd name="csX89" fmla="*/ 192789 w 543824"/>
                <a:gd name="csY89" fmla="*/ 118871 h 455729"/>
                <a:gd name="csX90" fmla="*/ 174368 w 543824"/>
                <a:gd name="csY90" fmla="*/ 104544 h 455729"/>
                <a:gd name="csX91" fmla="*/ 177439 w 543824"/>
                <a:gd name="csY91" fmla="*/ 112731 h 455729"/>
                <a:gd name="csX92" fmla="*/ 185625 w 543824"/>
                <a:gd name="csY92" fmla="*/ 134222 h 455729"/>
                <a:gd name="csX93" fmla="*/ 168228 w 543824"/>
                <a:gd name="csY93" fmla="*/ 149572 h 455729"/>
                <a:gd name="csX94" fmla="*/ 180509 w 543824"/>
                <a:gd name="csY94" fmla="*/ 156736 h 455729"/>
                <a:gd name="csX95" fmla="*/ 172322 w 543824"/>
                <a:gd name="csY95" fmla="*/ 171063 h 455729"/>
                <a:gd name="csX96" fmla="*/ 169252 w 543824"/>
                <a:gd name="csY96" fmla="*/ 189483 h 455729"/>
                <a:gd name="csX97" fmla="*/ 200976 w 543824"/>
                <a:gd name="csY97" fmla="*/ 146502 h 455729"/>
                <a:gd name="csX98" fmla="*/ 212233 w 543824"/>
                <a:gd name="csY98" fmla="*/ 155712 h 455729"/>
                <a:gd name="csX99" fmla="*/ 236793 w 543824"/>
                <a:gd name="csY99" fmla="*/ 151619 h 455729"/>
                <a:gd name="csX100" fmla="*/ 254190 w 543824"/>
                <a:gd name="csY100" fmla="*/ 100451 h 455729"/>
                <a:gd name="csX101" fmla="*/ 277728 w 543824"/>
                <a:gd name="csY101" fmla="*/ 160829 h 455729"/>
                <a:gd name="csX102" fmla="*/ 287961 w 543824"/>
                <a:gd name="csY102" fmla="*/ 136268 h 455729"/>
                <a:gd name="csX103" fmla="*/ 297172 w 543824"/>
                <a:gd name="csY103" fmla="*/ 123988 h 455729"/>
                <a:gd name="csX104" fmla="*/ 307405 w 543824"/>
                <a:gd name="csY104" fmla="*/ 127058 h 455729"/>
                <a:gd name="csX105" fmla="*/ 309452 w 543824"/>
                <a:gd name="csY105" fmla="*/ 131152 h 455729"/>
                <a:gd name="csX106" fmla="*/ 331966 w 543824"/>
                <a:gd name="csY106" fmla="*/ 122965 h 455729"/>
                <a:gd name="csX107" fmla="*/ 339129 w 543824"/>
                <a:gd name="csY107" fmla="*/ 144455 h 455729"/>
                <a:gd name="csX108" fmla="*/ 334012 w 543824"/>
                <a:gd name="csY108" fmla="*/ 156736 h 455729"/>
                <a:gd name="csX109" fmla="*/ 343223 w 543824"/>
                <a:gd name="csY109" fmla="*/ 175156 h 455729"/>
                <a:gd name="csX110" fmla="*/ 338106 w 543824"/>
                <a:gd name="csY110" fmla="*/ 202787 h 455729"/>
                <a:gd name="csX111" fmla="*/ 355503 w 543824"/>
                <a:gd name="csY111" fmla="*/ 138315 h 455729"/>
                <a:gd name="csX112" fmla="*/ 376994 w 543824"/>
                <a:gd name="csY112" fmla="*/ 182320 h 455729"/>
                <a:gd name="csX113" fmla="*/ 379040 w 543824"/>
                <a:gd name="csY113" fmla="*/ 176179 h 455729"/>
                <a:gd name="csX114" fmla="*/ 383134 w 543824"/>
                <a:gd name="csY114" fmla="*/ 176179 h 455729"/>
                <a:gd name="csX115" fmla="*/ 385180 w 543824"/>
                <a:gd name="csY115" fmla="*/ 182320 h 455729"/>
                <a:gd name="csX116" fmla="*/ 387227 w 543824"/>
                <a:gd name="csY116" fmla="*/ 178226 h 455729"/>
                <a:gd name="csX117" fmla="*/ 411788 w 543824"/>
                <a:gd name="csY117" fmla="*/ 155712 h 455729"/>
                <a:gd name="csX118" fmla="*/ 430208 w 543824"/>
                <a:gd name="csY118" fmla="*/ 182320 h 455729"/>
                <a:gd name="csX119" fmla="*/ 430208 w 543824"/>
                <a:gd name="csY119" fmla="*/ 171063 h 455729"/>
                <a:gd name="csX120" fmla="*/ 439419 w 543824"/>
                <a:gd name="csY120" fmla="*/ 179249 h 455729"/>
                <a:gd name="csX121" fmla="*/ 439419 w 543824"/>
                <a:gd name="csY121" fmla="*/ 172086 h 455729"/>
                <a:gd name="csX122" fmla="*/ 447605 w 543824"/>
                <a:gd name="csY122" fmla="*/ 163899 h 455729"/>
                <a:gd name="csX123" fmla="*/ 447605 w 543824"/>
                <a:gd name="csY123" fmla="*/ 150595 h 455729"/>
                <a:gd name="csX124" fmla="*/ 452722 w 543824"/>
                <a:gd name="csY124" fmla="*/ 134222 h 455729"/>
                <a:gd name="csX125" fmla="*/ 473189 w 543824"/>
                <a:gd name="csY125" fmla="*/ 138315 h 455729"/>
                <a:gd name="csX126" fmla="*/ 478306 w 543824"/>
                <a:gd name="csY126" fmla="*/ 156736 h 455729"/>
                <a:gd name="csX127" fmla="*/ 487516 w 543824"/>
                <a:gd name="csY127" fmla="*/ 162876 h 455729"/>
                <a:gd name="csX128" fmla="*/ 490587 w 543824"/>
                <a:gd name="csY128" fmla="*/ 198693 h 455729"/>
                <a:gd name="csX129" fmla="*/ 498773 w 543824"/>
                <a:gd name="csY129" fmla="*/ 188460 h 455729"/>
                <a:gd name="csX130" fmla="*/ 511054 w 543824"/>
                <a:gd name="csY130" fmla="*/ 188460 h 455729"/>
                <a:gd name="csX131" fmla="*/ 541754 w 543824"/>
                <a:gd name="csY131" fmla="*/ 188460 h 455729"/>
                <a:gd name="csX132" fmla="*/ 528451 w 543824"/>
                <a:gd name="csY132" fmla="*/ 191530 h 455729"/>
                <a:gd name="csX133" fmla="*/ 498773 w 543824"/>
                <a:gd name="csY133" fmla="*/ 207904 h 455729"/>
                <a:gd name="csX134" fmla="*/ 503890 w 543824"/>
                <a:gd name="csY134" fmla="*/ 211997 h 455729"/>
                <a:gd name="csX135" fmla="*/ 500820 w 543824"/>
                <a:gd name="csY135" fmla="*/ 218137 h 455729"/>
                <a:gd name="csX136" fmla="*/ 519241 w 543824"/>
                <a:gd name="csY136" fmla="*/ 223254 h 455729"/>
                <a:gd name="csX137" fmla="*/ 495703 w 543824"/>
                <a:gd name="csY137" fmla="*/ 258048 h 455729"/>
                <a:gd name="csX138" fmla="*/ 502867 w 543824"/>
                <a:gd name="csY138" fmla="*/ 256001 h 455729"/>
                <a:gd name="csX139" fmla="*/ 522311 w 543824"/>
                <a:gd name="csY139" fmla="*/ 267258 h 455729"/>
                <a:gd name="csX140" fmla="*/ 517194 w 543824"/>
                <a:gd name="csY140" fmla="*/ 270328 h 455729"/>
                <a:gd name="csX141" fmla="*/ 522311 w 543824"/>
                <a:gd name="csY141" fmla="*/ 278515 h 455729"/>
                <a:gd name="csX142" fmla="*/ 517194 w 543824"/>
                <a:gd name="csY142" fmla="*/ 278515 h 455729"/>
                <a:gd name="csX143" fmla="*/ 498773 w 543824"/>
                <a:gd name="csY143" fmla="*/ 292842 h 455729"/>
                <a:gd name="csX144" fmla="*/ 522311 w 543824"/>
                <a:gd name="csY144" fmla="*/ 280562 h 455729"/>
                <a:gd name="csX145" fmla="*/ 531521 w 543824"/>
                <a:gd name="csY145" fmla="*/ 290796 h 455729"/>
                <a:gd name="csX146" fmla="*/ 538684 w 543824"/>
                <a:gd name="csY146" fmla="*/ 290796 h 455729"/>
                <a:gd name="csX147" fmla="*/ 536638 w 543824"/>
                <a:gd name="csY147" fmla="*/ 323543 h 455729"/>
                <a:gd name="csX148" fmla="*/ 516170 w 543824"/>
                <a:gd name="csY148" fmla="*/ 329683 h 455729"/>
                <a:gd name="csX149" fmla="*/ 511054 w 543824"/>
                <a:gd name="csY149" fmla="*/ 337870 h 455729"/>
                <a:gd name="csX150" fmla="*/ 524357 w 543824"/>
                <a:gd name="csY150" fmla="*/ 369594 h 455729"/>
                <a:gd name="csX151" fmla="*/ 493657 w 543824"/>
                <a:gd name="csY151" fmla="*/ 353221 h 455729"/>
                <a:gd name="csX152" fmla="*/ 515147 w 543824"/>
                <a:gd name="csY152" fmla="*/ 376758 h 455729"/>
                <a:gd name="csX153" fmla="*/ 497750 w 543824"/>
                <a:gd name="csY153" fmla="*/ 370618 h 455729"/>
                <a:gd name="csX154" fmla="*/ 509007 w 543824"/>
                <a:gd name="csY154" fmla="*/ 380851 h 455729"/>
                <a:gd name="csX155" fmla="*/ 502867 w 543824"/>
                <a:gd name="csY155" fmla="*/ 385968 h 455729"/>
                <a:gd name="csX156" fmla="*/ 476259 w 543824"/>
                <a:gd name="csY156" fmla="*/ 394155 h 455729"/>
                <a:gd name="csX157" fmla="*/ 468073 w 543824"/>
                <a:gd name="csY157" fmla="*/ 374711 h 455729"/>
                <a:gd name="csX158" fmla="*/ 475236 w 543824"/>
                <a:gd name="csY158" fmla="*/ 396202 h 455729"/>
                <a:gd name="csX159" fmla="*/ 454769 w 543824"/>
                <a:gd name="csY159" fmla="*/ 400295 h 455729"/>
                <a:gd name="csX160" fmla="*/ 447605 w 543824"/>
                <a:gd name="csY160" fmla="*/ 422809 h 455729"/>
                <a:gd name="csX161" fmla="*/ 437372 w 543824"/>
                <a:gd name="csY161" fmla="*/ 420762 h 455729"/>
                <a:gd name="csX162" fmla="*/ 419975 w 543824"/>
                <a:gd name="csY162" fmla="*/ 432019 h 455729"/>
                <a:gd name="csX163" fmla="*/ 401554 w 543824"/>
                <a:gd name="csY163" fmla="*/ 404389 h 455729"/>
                <a:gd name="csX164" fmla="*/ 399508 w 543824"/>
                <a:gd name="csY164" fmla="*/ 419739 h 455729"/>
                <a:gd name="csX165" fmla="*/ 392344 w 543824"/>
                <a:gd name="csY165" fmla="*/ 419739 h 455729"/>
                <a:gd name="csX166" fmla="*/ 395414 w 543824"/>
                <a:gd name="csY166" fmla="*/ 422809 h 455729"/>
                <a:gd name="csX167" fmla="*/ 359596 w 543824"/>
                <a:gd name="csY167" fmla="*/ 424856 h 455729"/>
                <a:gd name="csX168" fmla="*/ 323779 w 543824"/>
                <a:gd name="csY168" fmla="*/ 442253 h 455729"/>
                <a:gd name="csX169" fmla="*/ 315592 w 543824"/>
                <a:gd name="csY169" fmla="*/ 442253 h 455729"/>
                <a:gd name="csX170" fmla="*/ 300242 w 543824"/>
                <a:gd name="csY170" fmla="*/ 428949 h 455729"/>
                <a:gd name="csX171" fmla="*/ 292055 w 543824"/>
                <a:gd name="csY171" fmla="*/ 444299 h 455729"/>
                <a:gd name="csX172" fmla="*/ 283868 w 543824"/>
                <a:gd name="csY172" fmla="*/ 436113 h 455729"/>
                <a:gd name="csX173" fmla="*/ 249074 w 543824"/>
                <a:gd name="csY173" fmla="*/ 429973 h 455729"/>
                <a:gd name="csX174" fmla="*/ 231677 w 543824"/>
                <a:gd name="csY174" fmla="*/ 452486 h 455729"/>
                <a:gd name="csX175" fmla="*/ 182555 w 543824"/>
                <a:gd name="csY175" fmla="*/ 452486 h 455729"/>
                <a:gd name="csX176" fmla="*/ 142644 w 543824"/>
                <a:gd name="csY176" fmla="*/ 410529 h 455729"/>
                <a:gd name="csX177" fmla="*/ 112967 w 543824"/>
                <a:gd name="csY177" fmla="*/ 389038 h 455729"/>
                <a:gd name="csX178" fmla="*/ 108873 w 543824"/>
                <a:gd name="csY178" fmla="*/ 373688 h 455729"/>
                <a:gd name="csX179" fmla="*/ 123200 w 543824"/>
                <a:gd name="csY179" fmla="*/ 361407 h 455729"/>
                <a:gd name="csX180" fmla="*/ 107850 w 543824"/>
                <a:gd name="csY180" fmla="*/ 372664 h 455729"/>
                <a:gd name="csX181" fmla="*/ 110920 w 543824"/>
                <a:gd name="csY181" fmla="*/ 350150 h 455729"/>
                <a:gd name="csX182" fmla="*/ 100687 w 543824"/>
                <a:gd name="csY182" fmla="*/ 357314 h 455729"/>
                <a:gd name="csX183" fmla="*/ 88406 w 543824"/>
                <a:gd name="csY183" fmla="*/ 338894 h 455729"/>
                <a:gd name="csX184" fmla="*/ 78173 w 543824"/>
                <a:gd name="csY184" fmla="*/ 335823 h 45572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  <a:cxn ang="0">
                  <a:pos x="csX70" y="csY70"/>
                </a:cxn>
                <a:cxn ang="0">
                  <a:pos x="csX71" y="csY71"/>
                </a:cxn>
                <a:cxn ang="0">
                  <a:pos x="csX72" y="csY72"/>
                </a:cxn>
                <a:cxn ang="0">
                  <a:pos x="csX73" y="csY73"/>
                </a:cxn>
                <a:cxn ang="0">
                  <a:pos x="csX74" y="csY74"/>
                </a:cxn>
                <a:cxn ang="0">
                  <a:pos x="csX75" y="csY75"/>
                </a:cxn>
                <a:cxn ang="0">
                  <a:pos x="csX76" y="csY76"/>
                </a:cxn>
                <a:cxn ang="0">
                  <a:pos x="csX77" y="csY77"/>
                </a:cxn>
                <a:cxn ang="0">
                  <a:pos x="csX78" y="csY78"/>
                </a:cxn>
                <a:cxn ang="0">
                  <a:pos x="csX79" y="csY79"/>
                </a:cxn>
                <a:cxn ang="0">
                  <a:pos x="csX80" y="csY80"/>
                </a:cxn>
                <a:cxn ang="0">
                  <a:pos x="csX81" y="csY81"/>
                </a:cxn>
                <a:cxn ang="0">
                  <a:pos x="csX82" y="csY82"/>
                </a:cxn>
                <a:cxn ang="0">
                  <a:pos x="csX83" y="csY83"/>
                </a:cxn>
                <a:cxn ang="0">
                  <a:pos x="csX84" y="csY84"/>
                </a:cxn>
                <a:cxn ang="0">
                  <a:pos x="csX85" y="csY85"/>
                </a:cxn>
                <a:cxn ang="0">
                  <a:pos x="csX86" y="csY86"/>
                </a:cxn>
                <a:cxn ang="0">
                  <a:pos x="csX87" y="csY87"/>
                </a:cxn>
                <a:cxn ang="0">
                  <a:pos x="csX88" y="csY88"/>
                </a:cxn>
                <a:cxn ang="0">
                  <a:pos x="csX89" y="csY89"/>
                </a:cxn>
                <a:cxn ang="0">
                  <a:pos x="csX90" y="csY90"/>
                </a:cxn>
                <a:cxn ang="0">
                  <a:pos x="csX91" y="csY91"/>
                </a:cxn>
                <a:cxn ang="0">
                  <a:pos x="csX92" y="csY92"/>
                </a:cxn>
                <a:cxn ang="0">
                  <a:pos x="csX93" y="csY93"/>
                </a:cxn>
                <a:cxn ang="0">
                  <a:pos x="csX94" y="csY94"/>
                </a:cxn>
                <a:cxn ang="0">
                  <a:pos x="csX95" y="csY95"/>
                </a:cxn>
                <a:cxn ang="0">
                  <a:pos x="csX96" y="csY96"/>
                </a:cxn>
                <a:cxn ang="0">
                  <a:pos x="csX97" y="csY97"/>
                </a:cxn>
                <a:cxn ang="0">
                  <a:pos x="csX98" y="csY98"/>
                </a:cxn>
                <a:cxn ang="0">
                  <a:pos x="csX99" y="csY99"/>
                </a:cxn>
                <a:cxn ang="0">
                  <a:pos x="csX100" y="csY100"/>
                </a:cxn>
                <a:cxn ang="0">
                  <a:pos x="csX101" y="csY101"/>
                </a:cxn>
                <a:cxn ang="0">
                  <a:pos x="csX102" y="csY102"/>
                </a:cxn>
                <a:cxn ang="0">
                  <a:pos x="csX103" y="csY103"/>
                </a:cxn>
                <a:cxn ang="0">
                  <a:pos x="csX104" y="csY104"/>
                </a:cxn>
                <a:cxn ang="0">
                  <a:pos x="csX105" y="csY105"/>
                </a:cxn>
                <a:cxn ang="0">
                  <a:pos x="csX106" y="csY106"/>
                </a:cxn>
                <a:cxn ang="0">
                  <a:pos x="csX107" y="csY107"/>
                </a:cxn>
                <a:cxn ang="0">
                  <a:pos x="csX108" y="csY108"/>
                </a:cxn>
                <a:cxn ang="0">
                  <a:pos x="csX109" y="csY109"/>
                </a:cxn>
                <a:cxn ang="0">
                  <a:pos x="csX110" y="csY110"/>
                </a:cxn>
                <a:cxn ang="0">
                  <a:pos x="csX111" y="csY111"/>
                </a:cxn>
                <a:cxn ang="0">
                  <a:pos x="csX112" y="csY112"/>
                </a:cxn>
                <a:cxn ang="0">
                  <a:pos x="csX113" y="csY113"/>
                </a:cxn>
                <a:cxn ang="0">
                  <a:pos x="csX114" y="csY114"/>
                </a:cxn>
                <a:cxn ang="0">
                  <a:pos x="csX115" y="csY115"/>
                </a:cxn>
                <a:cxn ang="0">
                  <a:pos x="csX116" y="csY116"/>
                </a:cxn>
                <a:cxn ang="0">
                  <a:pos x="csX117" y="csY117"/>
                </a:cxn>
                <a:cxn ang="0">
                  <a:pos x="csX118" y="csY118"/>
                </a:cxn>
                <a:cxn ang="0">
                  <a:pos x="csX119" y="csY119"/>
                </a:cxn>
                <a:cxn ang="0">
                  <a:pos x="csX120" y="csY120"/>
                </a:cxn>
                <a:cxn ang="0">
                  <a:pos x="csX121" y="csY121"/>
                </a:cxn>
                <a:cxn ang="0">
                  <a:pos x="csX122" y="csY122"/>
                </a:cxn>
                <a:cxn ang="0">
                  <a:pos x="csX123" y="csY123"/>
                </a:cxn>
                <a:cxn ang="0">
                  <a:pos x="csX124" y="csY124"/>
                </a:cxn>
                <a:cxn ang="0">
                  <a:pos x="csX125" y="csY125"/>
                </a:cxn>
                <a:cxn ang="0">
                  <a:pos x="csX126" y="csY126"/>
                </a:cxn>
                <a:cxn ang="0">
                  <a:pos x="csX127" y="csY127"/>
                </a:cxn>
                <a:cxn ang="0">
                  <a:pos x="csX128" y="csY128"/>
                </a:cxn>
                <a:cxn ang="0">
                  <a:pos x="csX129" y="csY129"/>
                </a:cxn>
                <a:cxn ang="0">
                  <a:pos x="csX130" y="csY130"/>
                </a:cxn>
                <a:cxn ang="0">
                  <a:pos x="csX131" y="csY131"/>
                </a:cxn>
                <a:cxn ang="0">
                  <a:pos x="csX132" y="csY132"/>
                </a:cxn>
                <a:cxn ang="0">
                  <a:pos x="csX133" y="csY133"/>
                </a:cxn>
                <a:cxn ang="0">
                  <a:pos x="csX134" y="csY134"/>
                </a:cxn>
                <a:cxn ang="0">
                  <a:pos x="csX135" y="csY135"/>
                </a:cxn>
                <a:cxn ang="0">
                  <a:pos x="csX136" y="csY136"/>
                </a:cxn>
                <a:cxn ang="0">
                  <a:pos x="csX137" y="csY137"/>
                </a:cxn>
                <a:cxn ang="0">
                  <a:pos x="csX138" y="csY138"/>
                </a:cxn>
                <a:cxn ang="0">
                  <a:pos x="csX139" y="csY139"/>
                </a:cxn>
                <a:cxn ang="0">
                  <a:pos x="csX140" y="csY140"/>
                </a:cxn>
                <a:cxn ang="0">
                  <a:pos x="csX141" y="csY141"/>
                </a:cxn>
                <a:cxn ang="0">
                  <a:pos x="csX142" y="csY142"/>
                </a:cxn>
                <a:cxn ang="0">
                  <a:pos x="csX143" y="csY143"/>
                </a:cxn>
                <a:cxn ang="0">
                  <a:pos x="csX144" y="csY144"/>
                </a:cxn>
                <a:cxn ang="0">
                  <a:pos x="csX145" y="csY145"/>
                </a:cxn>
                <a:cxn ang="0">
                  <a:pos x="csX146" y="csY146"/>
                </a:cxn>
                <a:cxn ang="0">
                  <a:pos x="csX147" y="csY147"/>
                </a:cxn>
                <a:cxn ang="0">
                  <a:pos x="csX148" y="csY148"/>
                </a:cxn>
                <a:cxn ang="0">
                  <a:pos x="csX149" y="csY149"/>
                </a:cxn>
                <a:cxn ang="0">
                  <a:pos x="csX150" y="csY150"/>
                </a:cxn>
                <a:cxn ang="0">
                  <a:pos x="csX151" y="csY151"/>
                </a:cxn>
                <a:cxn ang="0">
                  <a:pos x="csX152" y="csY152"/>
                </a:cxn>
                <a:cxn ang="0">
                  <a:pos x="csX153" y="csY153"/>
                </a:cxn>
                <a:cxn ang="0">
                  <a:pos x="csX154" y="csY154"/>
                </a:cxn>
                <a:cxn ang="0">
                  <a:pos x="csX155" y="csY155"/>
                </a:cxn>
                <a:cxn ang="0">
                  <a:pos x="csX156" y="csY156"/>
                </a:cxn>
                <a:cxn ang="0">
                  <a:pos x="csX157" y="csY157"/>
                </a:cxn>
                <a:cxn ang="0">
                  <a:pos x="csX158" y="csY158"/>
                </a:cxn>
                <a:cxn ang="0">
                  <a:pos x="csX159" y="csY159"/>
                </a:cxn>
                <a:cxn ang="0">
                  <a:pos x="csX160" y="csY160"/>
                </a:cxn>
                <a:cxn ang="0">
                  <a:pos x="csX161" y="csY161"/>
                </a:cxn>
                <a:cxn ang="0">
                  <a:pos x="csX162" y="csY162"/>
                </a:cxn>
                <a:cxn ang="0">
                  <a:pos x="csX163" y="csY163"/>
                </a:cxn>
                <a:cxn ang="0">
                  <a:pos x="csX164" y="csY164"/>
                </a:cxn>
                <a:cxn ang="0">
                  <a:pos x="csX165" y="csY165"/>
                </a:cxn>
                <a:cxn ang="0">
                  <a:pos x="csX166" y="csY166"/>
                </a:cxn>
                <a:cxn ang="0">
                  <a:pos x="csX167" y="csY167"/>
                </a:cxn>
                <a:cxn ang="0">
                  <a:pos x="csX168" y="csY168"/>
                </a:cxn>
                <a:cxn ang="0">
                  <a:pos x="csX169" y="csY169"/>
                </a:cxn>
                <a:cxn ang="0">
                  <a:pos x="csX170" y="csY170"/>
                </a:cxn>
                <a:cxn ang="0">
                  <a:pos x="csX171" y="csY171"/>
                </a:cxn>
                <a:cxn ang="0">
                  <a:pos x="csX172" y="csY172"/>
                </a:cxn>
                <a:cxn ang="0">
                  <a:pos x="csX173" y="csY173"/>
                </a:cxn>
                <a:cxn ang="0">
                  <a:pos x="csX174" y="csY174"/>
                </a:cxn>
                <a:cxn ang="0">
                  <a:pos x="csX175" y="csY175"/>
                </a:cxn>
                <a:cxn ang="0">
                  <a:pos x="csX176" y="csY176"/>
                </a:cxn>
                <a:cxn ang="0">
                  <a:pos x="csX177" y="csY177"/>
                </a:cxn>
                <a:cxn ang="0">
                  <a:pos x="csX178" y="csY178"/>
                </a:cxn>
                <a:cxn ang="0">
                  <a:pos x="csX179" y="csY179"/>
                </a:cxn>
                <a:cxn ang="0">
                  <a:pos x="csX180" y="csY180"/>
                </a:cxn>
                <a:cxn ang="0">
                  <a:pos x="csX181" y="csY181"/>
                </a:cxn>
                <a:cxn ang="0">
                  <a:pos x="csX182" y="csY182"/>
                </a:cxn>
                <a:cxn ang="0">
                  <a:pos x="csX183" y="csY183"/>
                </a:cxn>
                <a:cxn ang="0">
                  <a:pos x="csX184" y="csY184"/>
                </a:cxn>
              </a:cxnLst>
              <a:rect l="l" t="t" r="r" b="b"/>
              <a:pathLst>
                <a:path w="543824" h="455729">
                  <a:moveTo>
                    <a:pt x="81243" y="338894"/>
                  </a:moveTo>
                  <a:cubicBezTo>
                    <a:pt x="78173" y="338894"/>
                    <a:pt x="16771" y="308193"/>
                    <a:pt x="13701" y="306146"/>
                  </a:cubicBezTo>
                  <a:cubicBezTo>
                    <a:pt x="9608" y="303076"/>
                    <a:pt x="21888" y="298982"/>
                    <a:pt x="24958" y="295912"/>
                  </a:cubicBezTo>
                  <a:cubicBezTo>
                    <a:pt x="28028" y="290796"/>
                    <a:pt x="24958" y="276469"/>
                    <a:pt x="30075" y="278515"/>
                  </a:cubicBezTo>
                  <a:cubicBezTo>
                    <a:pt x="38262" y="281585"/>
                    <a:pt x="33145" y="293866"/>
                    <a:pt x="38262" y="300006"/>
                  </a:cubicBezTo>
                  <a:cubicBezTo>
                    <a:pt x="38262" y="302053"/>
                    <a:pt x="40308" y="294889"/>
                    <a:pt x="43378" y="294889"/>
                  </a:cubicBezTo>
                  <a:cubicBezTo>
                    <a:pt x="51565" y="294889"/>
                    <a:pt x="59752" y="301029"/>
                    <a:pt x="66916" y="297959"/>
                  </a:cubicBezTo>
                  <a:cubicBezTo>
                    <a:pt x="96593" y="286702"/>
                    <a:pt x="57705" y="275445"/>
                    <a:pt x="93523" y="273398"/>
                  </a:cubicBezTo>
                  <a:cubicBezTo>
                    <a:pt x="100687" y="273398"/>
                    <a:pt x="106827" y="278515"/>
                    <a:pt x="113990" y="279539"/>
                  </a:cubicBezTo>
                  <a:cubicBezTo>
                    <a:pt x="119107" y="279539"/>
                    <a:pt x="105803" y="272375"/>
                    <a:pt x="102733" y="271352"/>
                  </a:cubicBezTo>
                  <a:lnTo>
                    <a:pt x="96593" y="271352"/>
                  </a:lnTo>
                  <a:cubicBezTo>
                    <a:pt x="88406" y="271352"/>
                    <a:pt x="81243" y="271352"/>
                    <a:pt x="74079" y="269305"/>
                  </a:cubicBezTo>
                  <a:cubicBezTo>
                    <a:pt x="68962" y="266235"/>
                    <a:pt x="85336" y="271352"/>
                    <a:pt x="89430" y="267258"/>
                  </a:cubicBezTo>
                  <a:cubicBezTo>
                    <a:pt x="91476" y="265212"/>
                    <a:pt x="81243" y="264188"/>
                    <a:pt x="82266" y="261118"/>
                  </a:cubicBezTo>
                  <a:cubicBezTo>
                    <a:pt x="82266" y="256001"/>
                    <a:pt x="86360" y="252931"/>
                    <a:pt x="90453" y="250885"/>
                  </a:cubicBezTo>
                  <a:cubicBezTo>
                    <a:pt x="93523" y="250885"/>
                    <a:pt x="98640" y="252931"/>
                    <a:pt x="101710" y="252931"/>
                  </a:cubicBezTo>
                  <a:cubicBezTo>
                    <a:pt x="108873" y="252931"/>
                    <a:pt x="116037" y="250885"/>
                    <a:pt x="122177" y="245768"/>
                  </a:cubicBezTo>
                  <a:cubicBezTo>
                    <a:pt x="125247" y="243721"/>
                    <a:pt x="113990" y="245768"/>
                    <a:pt x="111944" y="242698"/>
                  </a:cubicBezTo>
                  <a:cubicBezTo>
                    <a:pt x="108873" y="242698"/>
                    <a:pt x="85336" y="252931"/>
                    <a:pt x="78173" y="251908"/>
                  </a:cubicBezTo>
                  <a:cubicBezTo>
                    <a:pt x="73056" y="251908"/>
                    <a:pt x="81243" y="241674"/>
                    <a:pt x="82266" y="236558"/>
                  </a:cubicBezTo>
                  <a:cubicBezTo>
                    <a:pt x="82266" y="230417"/>
                    <a:pt x="78173" y="226324"/>
                    <a:pt x="79196" y="220184"/>
                  </a:cubicBezTo>
                  <a:cubicBezTo>
                    <a:pt x="79196" y="214044"/>
                    <a:pt x="90453" y="210974"/>
                    <a:pt x="88406" y="203810"/>
                  </a:cubicBezTo>
                  <a:cubicBezTo>
                    <a:pt x="88406" y="199717"/>
                    <a:pt x="79196" y="205857"/>
                    <a:pt x="75103" y="203810"/>
                  </a:cubicBezTo>
                  <a:cubicBezTo>
                    <a:pt x="72033" y="203810"/>
                    <a:pt x="73056" y="195623"/>
                    <a:pt x="69986" y="196647"/>
                  </a:cubicBezTo>
                  <a:cubicBezTo>
                    <a:pt x="69986" y="196647"/>
                    <a:pt x="73056" y="202787"/>
                    <a:pt x="69986" y="201763"/>
                  </a:cubicBezTo>
                  <a:cubicBezTo>
                    <a:pt x="61799" y="197670"/>
                    <a:pt x="54635" y="185390"/>
                    <a:pt x="47472" y="180273"/>
                  </a:cubicBezTo>
                  <a:cubicBezTo>
                    <a:pt x="47472" y="178226"/>
                    <a:pt x="43378" y="180273"/>
                    <a:pt x="41332" y="180273"/>
                  </a:cubicBezTo>
                  <a:cubicBezTo>
                    <a:pt x="39285" y="180273"/>
                    <a:pt x="37238" y="183343"/>
                    <a:pt x="36215" y="182320"/>
                  </a:cubicBezTo>
                  <a:cubicBezTo>
                    <a:pt x="34168" y="182320"/>
                    <a:pt x="36215" y="176179"/>
                    <a:pt x="32121" y="175156"/>
                  </a:cubicBezTo>
                  <a:cubicBezTo>
                    <a:pt x="28028" y="173109"/>
                    <a:pt x="-24163" y="173109"/>
                    <a:pt x="13701" y="154689"/>
                  </a:cubicBezTo>
                  <a:cubicBezTo>
                    <a:pt x="23935" y="149572"/>
                    <a:pt x="21888" y="159806"/>
                    <a:pt x="32121" y="164922"/>
                  </a:cubicBezTo>
                  <a:cubicBezTo>
                    <a:pt x="40308" y="170039"/>
                    <a:pt x="54635" y="156736"/>
                    <a:pt x="62822" y="161852"/>
                  </a:cubicBezTo>
                  <a:cubicBezTo>
                    <a:pt x="66916" y="163899"/>
                    <a:pt x="55659" y="171063"/>
                    <a:pt x="59752" y="174133"/>
                  </a:cubicBezTo>
                  <a:cubicBezTo>
                    <a:pt x="62822" y="177203"/>
                    <a:pt x="64869" y="167993"/>
                    <a:pt x="67939" y="166969"/>
                  </a:cubicBezTo>
                  <a:cubicBezTo>
                    <a:pt x="75103" y="164922"/>
                    <a:pt x="82266" y="160829"/>
                    <a:pt x="88406" y="164922"/>
                  </a:cubicBezTo>
                  <a:cubicBezTo>
                    <a:pt x="92500" y="169016"/>
                    <a:pt x="86360" y="176179"/>
                    <a:pt x="88406" y="181296"/>
                  </a:cubicBezTo>
                  <a:cubicBezTo>
                    <a:pt x="88406" y="184366"/>
                    <a:pt x="88406" y="176179"/>
                    <a:pt x="88406" y="175156"/>
                  </a:cubicBezTo>
                  <a:cubicBezTo>
                    <a:pt x="93523" y="169016"/>
                    <a:pt x="165158" y="216090"/>
                    <a:pt x="140598" y="175156"/>
                  </a:cubicBezTo>
                  <a:cubicBezTo>
                    <a:pt x="136504" y="169016"/>
                    <a:pt x="127294" y="180273"/>
                    <a:pt x="119107" y="179249"/>
                  </a:cubicBezTo>
                  <a:cubicBezTo>
                    <a:pt x="110920" y="179249"/>
                    <a:pt x="103757" y="167993"/>
                    <a:pt x="99663" y="159806"/>
                  </a:cubicBezTo>
                  <a:cubicBezTo>
                    <a:pt x="99663" y="159806"/>
                    <a:pt x="99663" y="159806"/>
                    <a:pt x="101710" y="157759"/>
                  </a:cubicBezTo>
                  <a:cubicBezTo>
                    <a:pt x="111944" y="149572"/>
                    <a:pt x="129341" y="148549"/>
                    <a:pt x="140598" y="147525"/>
                  </a:cubicBezTo>
                  <a:cubicBezTo>
                    <a:pt x="146738" y="147525"/>
                    <a:pt x="152878" y="153665"/>
                    <a:pt x="156971" y="147525"/>
                  </a:cubicBezTo>
                  <a:cubicBezTo>
                    <a:pt x="165158" y="140362"/>
                    <a:pt x="128317" y="143432"/>
                    <a:pt x="129341" y="133198"/>
                  </a:cubicBezTo>
                  <a:cubicBezTo>
                    <a:pt x="129341" y="126035"/>
                    <a:pt x="148784" y="129105"/>
                    <a:pt x="148784" y="121941"/>
                  </a:cubicBezTo>
                  <a:cubicBezTo>
                    <a:pt x="148784" y="76914"/>
                    <a:pt x="115014" y="127058"/>
                    <a:pt x="112967" y="117848"/>
                  </a:cubicBezTo>
                  <a:cubicBezTo>
                    <a:pt x="112967" y="111708"/>
                    <a:pt x="117060" y="106591"/>
                    <a:pt x="115014" y="101474"/>
                  </a:cubicBezTo>
                  <a:cubicBezTo>
                    <a:pt x="115014" y="99427"/>
                    <a:pt x="110920" y="105568"/>
                    <a:pt x="108873" y="105568"/>
                  </a:cubicBezTo>
                  <a:cubicBezTo>
                    <a:pt x="106827" y="105568"/>
                    <a:pt x="110920" y="100451"/>
                    <a:pt x="108873" y="100451"/>
                  </a:cubicBezTo>
                  <a:cubicBezTo>
                    <a:pt x="101710" y="102497"/>
                    <a:pt x="101710" y="113754"/>
                    <a:pt x="97616" y="100451"/>
                  </a:cubicBezTo>
                  <a:cubicBezTo>
                    <a:pt x="97616" y="100451"/>
                    <a:pt x="97616" y="95334"/>
                    <a:pt x="97616" y="95334"/>
                  </a:cubicBezTo>
                  <a:cubicBezTo>
                    <a:pt x="93523" y="98404"/>
                    <a:pt x="93523" y="104544"/>
                    <a:pt x="89430" y="105568"/>
                  </a:cubicBezTo>
                  <a:cubicBezTo>
                    <a:pt x="86360" y="105568"/>
                    <a:pt x="87383" y="98404"/>
                    <a:pt x="84313" y="97381"/>
                  </a:cubicBezTo>
                  <a:cubicBezTo>
                    <a:pt x="78173" y="95334"/>
                    <a:pt x="51565" y="108638"/>
                    <a:pt x="50542" y="93287"/>
                  </a:cubicBezTo>
                  <a:cubicBezTo>
                    <a:pt x="50542" y="90217"/>
                    <a:pt x="55659" y="90217"/>
                    <a:pt x="55659" y="87147"/>
                  </a:cubicBezTo>
                  <a:cubicBezTo>
                    <a:pt x="52589" y="78960"/>
                    <a:pt x="30075" y="78960"/>
                    <a:pt x="32121" y="69750"/>
                  </a:cubicBezTo>
                  <a:cubicBezTo>
                    <a:pt x="40308" y="29839"/>
                    <a:pt x="62822" y="87147"/>
                    <a:pt x="67939" y="84077"/>
                  </a:cubicBezTo>
                  <a:cubicBezTo>
                    <a:pt x="81243" y="75890"/>
                    <a:pt x="52589" y="47236"/>
                    <a:pt x="72033" y="47236"/>
                  </a:cubicBezTo>
                  <a:cubicBezTo>
                    <a:pt x="89430" y="47236"/>
                    <a:pt x="78173" y="111708"/>
                    <a:pt x="99663" y="82030"/>
                  </a:cubicBezTo>
                  <a:cubicBezTo>
                    <a:pt x="102733" y="77937"/>
                    <a:pt x="88406" y="73843"/>
                    <a:pt x="91476" y="70773"/>
                  </a:cubicBezTo>
                  <a:cubicBezTo>
                    <a:pt x="95570" y="65657"/>
                    <a:pt x="105803" y="76914"/>
                    <a:pt x="110920" y="70773"/>
                  </a:cubicBezTo>
                  <a:cubicBezTo>
                    <a:pt x="113990" y="65657"/>
                    <a:pt x="98640" y="70773"/>
                    <a:pt x="94546" y="66680"/>
                  </a:cubicBezTo>
                  <a:cubicBezTo>
                    <a:pt x="88406" y="60540"/>
                    <a:pt x="86360" y="52353"/>
                    <a:pt x="86360" y="44166"/>
                  </a:cubicBezTo>
                  <a:cubicBezTo>
                    <a:pt x="82266" y="11418"/>
                    <a:pt x="104780" y="73843"/>
                    <a:pt x="112967" y="64633"/>
                  </a:cubicBezTo>
                  <a:cubicBezTo>
                    <a:pt x="116037" y="61563"/>
                    <a:pt x="83289" y="35979"/>
                    <a:pt x="97616" y="28816"/>
                  </a:cubicBezTo>
                  <a:cubicBezTo>
                    <a:pt x="104780" y="25746"/>
                    <a:pt x="108873" y="44166"/>
                    <a:pt x="116037" y="41096"/>
                  </a:cubicBezTo>
                  <a:cubicBezTo>
                    <a:pt x="120130" y="38026"/>
                    <a:pt x="97616" y="7325"/>
                    <a:pt x="125247" y="17559"/>
                  </a:cubicBezTo>
                  <a:cubicBezTo>
                    <a:pt x="148784" y="25746"/>
                    <a:pt x="122177" y="66680"/>
                    <a:pt x="148784" y="83054"/>
                  </a:cubicBezTo>
                  <a:cubicBezTo>
                    <a:pt x="148784" y="83054"/>
                    <a:pt x="165158" y="75890"/>
                    <a:pt x="166182" y="57470"/>
                  </a:cubicBezTo>
                  <a:cubicBezTo>
                    <a:pt x="166182" y="53376"/>
                    <a:pt x="160041" y="55423"/>
                    <a:pt x="157995" y="52353"/>
                  </a:cubicBezTo>
                  <a:cubicBezTo>
                    <a:pt x="154925" y="49283"/>
                    <a:pt x="144691" y="30862"/>
                    <a:pt x="148784" y="25746"/>
                  </a:cubicBezTo>
                  <a:cubicBezTo>
                    <a:pt x="155948" y="17559"/>
                    <a:pt x="169252" y="32909"/>
                    <a:pt x="178462" y="37002"/>
                  </a:cubicBezTo>
                  <a:cubicBezTo>
                    <a:pt x="181532" y="37002"/>
                    <a:pt x="170275" y="34956"/>
                    <a:pt x="170275" y="31886"/>
                  </a:cubicBezTo>
                  <a:cubicBezTo>
                    <a:pt x="170275" y="28816"/>
                    <a:pt x="175392" y="29839"/>
                    <a:pt x="177439" y="28816"/>
                  </a:cubicBezTo>
                  <a:cubicBezTo>
                    <a:pt x="177439" y="28816"/>
                    <a:pt x="177439" y="25746"/>
                    <a:pt x="177439" y="25746"/>
                  </a:cubicBezTo>
                  <a:cubicBezTo>
                    <a:pt x="165158" y="25746"/>
                    <a:pt x="166182" y="46213"/>
                    <a:pt x="151855" y="14489"/>
                  </a:cubicBezTo>
                  <a:cubicBezTo>
                    <a:pt x="139574" y="-13142"/>
                    <a:pt x="166182" y="7325"/>
                    <a:pt x="167205" y="7325"/>
                  </a:cubicBezTo>
                  <a:cubicBezTo>
                    <a:pt x="167205" y="7325"/>
                    <a:pt x="167205" y="7325"/>
                    <a:pt x="167205" y="5278"/>
                  </a:cubicBezTo>
                  <a:cubicBezTo>
                    <a:pt x="167205" y="3232"/>
                    <a:pt x="165158" y="-862"/>
                    <a:pt x="167205" y="162"/>
                  </a:cubicBezTo>
                  <a:cubicBezTo>
                    <a:pt x="170275" y="3232"/>
                    <a:pt x="170275" y="8348"/>
                    <a:pt x="174368" y="11418"/>
                  </a:cubicBezTo>
                  <a:cubicBezTo>
                    <a:pt x="178462" y="14489"/>
                    <a:pt x="184602" y="13465"/>
                    <a:pt x="188695" y="16535"/>
                  </a:cubicBezTo>
                  <a:cubicBezTo>
                    <a:pt x="197906" y="24722"/>
                    <a:pt x="183579" y="33932"/>
                    <a:pt x="184602" y="39049"/>
                  </a:cubicBezTo>
                  <a:cubicBezTo>
                    <a:pt x="184602" y="41096"/>
                    <a:pt x="189719" y="39049"/>
                    <a:pt x="191766" y="39049"/>
                  </a:cubicBezTo>
                  <a:cubicBezTo>
                    <a:pt x="191766" y="39049"/>
                    <a:pt x="199952" y="46213"/>
                    <a:pt x="197906" y="49283"/>
                  </a:cubicBezTo>
                  <a:cubicBezTo>
                    <a:pt x="195859" y="49283"/>
                    <a:pt x="190742" y="49283"/>
                    <a:pt x="191766" y="51330"/>
                  </a:cubicBezTo>
                  <a:cubicBezTo>
                    <a:pt x="193812" y="55423"/>
                    <a:pt x="200976" y="54400"/>
                    <a:pt x="200976" y="59516"/>
                  </a:cubicBezTo>
                  <a:cubicBezTo>
                    <a:pt x="200976" y="66680"/>
                    <a:pt x="192789" y="72820"/>
                    <a:pt x="193812" y="79984"/>
                  </a:cubicBezTo>
                  <a:cubicBezTo>
                    <a:pt x="195859" y="86124"/>
                    <a:pt x="210186" y="82030"/>
                    <a:pt x="209163" y="88170"/>
                  </a:cubicBezTo>
                  <a:cubicBezTo>
                    <a:pt x="209163" y="94311"/>
                    <a:pt x="194836" y="84077"/>
                    <a:pt x="192789" y="88170"/>
                  </a:cubicBezTo>
                  <a:cubicBezTo>
                    <a:pt x="192789" y="93287"/>
                    <a:pt x="235770" y="111708"/>
                    <a:pt x="192789" y="118871"/>
                  </a:cubicBezTo>
                  <a:cubicBezTo>
                    <a:pt x="184602" y="120918"/>
                    <a:pt x="182555" y="107614"/>
                    <a:pt x="174368" y="104544"/>
                  </a:cubicBezTo>
                  <a:cubicBezTo>
                    <a:pt x="171298" y="104544"/>
                    <a:pt x="174368" y="110684"/>
                    <a:pt x="177439" y="112731"/>
                  </a:cubicBezTo>
                  <a:cubicBezTo>
                    <a:pt x="179485" y="120918"/>
                    <a:pt x="187672" y="127058"/>
                    <a:pt x="185625" y="134222"/>
                  </a:cubicBezTo>
                  <a:cubicBezTo>
                    <a:pt x="183579" y="142409"/>
                    <a:pt x="169252" y="142409"/>
                    <a:pt x="168228" y="149572"/>
                  </a:cubicBezTo>
                  <a:cubicBezTo>
                    <a:pt x="166182" y="154689"/>
                    <a:pt x="179485" y="151619"/>
                    <a:pt x="180509" y="156736"/>
                  </a:cubicBezTo>
                  <a:cubicBezTo>
                    <a:pt x="182555" y="161852"/>
                    <a:pt x="174368" y="165946"/>
                    <a:pt x="172322" y="171063"/>
                  </a:cubicBezTo>
                  <a:cubicBezTo>
                    <a:pt x="170275" y="177203"/>
                    <a:pt x="164135" y="188460"/>
                    <a:pt x="169252" y="189483"/>
                  </a:cubicBezTo>
                  <a:cubicBezTo>
                    <a:pt x="189719" y="193576"/>
                    <a:pt x="188695" y="152642"/>
                    <a:pt x="200976" y="146502"/>
                  </a:cubicBezTo>
                  <a:cubicBezTo>
                    <a:pt x="239863" y="125011"/>
                    <a:pt x="213256" y="152642"/>
                    <a:pt x="212233" y="155712"/>
                  </a:cubicBezTo>
                  <a:cubicBezTo>
                    <a:pt x="206093" y="179249"/>
                    <a:pt x="235770" y="153665"/>
                    <a:pt x="236793" y="151619"/>
                  </a:cubicBezTo>
                  <a:cubicBezTo>
                    <a:pt x="249074" y="138315"/>
                    <a:pt x="244980" y="99427"/>
                    <a:pt x="254190" y="100451"/>
                  </a:cubicBezTo>
                  <a:cubicBezTo>
                    <a:pt x="287961" y="103521"/>
                    <a:pt x="258284" y="145479"/>
                    <a:pt x="277728" y="160829"/>
                  </a:cubicBezTo>
                  <a:cubicBezTo>
                    <a:pt x="293078" y="174133"/>
                    <a:pt x="284891" y="143432"/>
                    <a:pt x="287961" y="136268"/>
                  </a:cubicBezTo>
                  <a:cubicBezTo>
                    <a:pt x="287961" y="131152"/>
                    <a:pt x="293078" y="126035"/>
                    <a:pt x="297172" y="123988"/>
                  </a:cubicBezTo>
                  <a:cubicBezTo>
                    <a:pt x="300242" y="123988"/>
                    <a:pt x="304335" y="123988"/>
                    <a:pt x="307405" y="127058"/>
                  </a:cubicBezTo>
                  <a:cubicBezTo>
                    <a:pt x="307405" y="127058"/>
                    <a:pt x="307405" y="131152"/>
                    <a:pt x="309452" y="131152"/>
                  </a:cubicBezTo>
                  <a:cubicBezTo>
                    <a:pt x="317639" y="129105"/>
                    <a:pt x="324802" y="118871"/>
                    <a:pt x="331966" y="122965"/>
                  </a:cubicBezTo>
                  <a:cubicBezTo>
                    <a:pt x="339129" y="126035"/>
                    <a:pt x="338106" y="136268"/>
                    <a:pt x="339129" y="144455"/>
                  </a:cubicBezTo>
                  <a:cubicBezTo>
                    <a:pt x="339129" y="149572"/>
                    <a:pt x="332989" y="152642"/>
                    <a:pt x="334012" y="156736"/>
                  </a:cubicBezTo>
                  <a:cubicBezTo>
                    <a:pt x="339129" y="180273"/>
                    <a:pt x="350386" y="139338"/>
                    <a:pt x="343223" y="175156"/>
                  </a:cubicBezTo>
                  <a:cubicBezTo>
                    <a:pt x="340153" y="195623"/>
                    <a:pt x="334012" y="184366"/>
                    <a:pt x="338106" y="202787"/>
                  </a:cubicBezTo>
                  <a:cubicBezTo>
                    <a:pt x="346293" y="235534"/>
                    <a:pt x="346293" y="140362"/>
                    <a:pt x="355503" y="138315"/>
                  </a:cubicBezTo>
                  <a:cubicBezTo>
                    <a:pt x="380064" y="131152"/>
                    <a:pt x="374947" y="173109"/>
                    <a:pt x="376994" y="182320"/>
                  </a:cubicBezTo>
                  <a:cubicBezTo>
                    <a:pt x="376994" y="184366"/>
                    <a:pt x="376994" y="177203"/>
                    <a:pt x="379040" y="176179"/>
                  </a:cubicBezTo>
                  <a:cubicBezTo>
                    <a:pt x="379040" y="176179"/>
                    <a:pt x="384157" y="176179"/>
                    <a:pt x="383134" y="176179"/>
                  </a:cubicBezTo>
                  <a:cubicBezTo>
                    <a:pt x="376994" y="163899"/>
                    <a:pt x="385180" y="182320"/>
                    <a:pt x="385180" y="182320"/>
                  </a:cubicBezTo>
                  <a:cubicBezTo>
                    <a:pt x="385180" y="182320"/>
                    <a:pt x="385180" y="179249"/>
                    <a:pt x="387227" y="178226"/>
                  </a:cubicBezTo>
                  <a:cubicBezTo>
                    <a:pt x="392344" y="170039"/>
                    <a:pt x="401554" y="156736"/>
                    <a:pt x="411788" y="155712"/>
                  </a:cubicBezTo>
                  <a:cubicBezTo>
                    <a:pt x="422021" y="155712"/>
                    <a:pt x="420998" y="177203"/>
                    <a:pt x="430208" y="182320"/>
                  </a:cubicBezTo>
                  <a:cubicBezTo>
                    <a:pt x="434302" y="184366"/>
                    <a:pt x="428162" y="174133"/>
                    <a:pt x="430208" y="171063"/>
                  </a:cubicBezTo>
                  <a:cubicBezTo>
                    <a:pt x="436348" y="163899"/>
                    <a:pt x="439419" y="179249"/>
                    <a:pt x="439419" y="179249"/>
                  </a:cubicBezTo>
                  <a:cubicBezTo>
                    <a:pt x="439419" y="181296"/>
                    <a:pt x="439419" y="174133"/>
                    <a:pt x="439419" y="172086"/>
                  </a:cubicBezTo>
                  <a:cubicBezTo>
                    <a:pt x="441465" y="169016"/>
                    <a:pt x="446582" y="166969"/>
                    <a:pt x="447605" y="163899"/>
                  </a:cubicBezTo>
                  <a:cubicBezTo>
                    <a:pt x="449652" y="159806"/>
                    <a:pt x="447605" y="155712"/>
                    <a:pt x="447605" y="150595"/>
                  </a:cubicBezTo>
                  <a:cubicBezTo>
                    <a:pt x="447605" y="144455"/>
                    <a:pt x="447605" y="137292"/>
                    <a:pt x="452722" y="134222"/>
                  </a:cubicBezTo>
                  <a:cubicBezTo>
                    <a:pt x="459886" y="131152"/>
                    <a:pt x="466026" y="136268"/>
                    <a:pt x="473189" y="138315"/>
                  </a:cubicBezTo>
                  <a:cubicBezTo>
                    <a:pt x="490587" y="142409"/>
                    <a:pt x="476259" y="149572"/>
                    <a:pt x="478306" y="156736"/>
                  </a:cubicBezTo>
                  <a:cubicBezTo>
                    <a:pt x="480353" y="160829"/>
                    <a:pt x="486493" y="159806"/>
                    <a:pt x="487516" y="162876"/>
                  </a:cubicBezTo>
                  <a:cubicBezTo>
                    <a:pt x="494680" y="177203"/>
                    <a:pt x="458862" y="181296"/>
                    <a:pt x="490587" y="198693"/>
                  </a:cubicBezTo>
                  <a:cubicBezTo>
                    <a:pt x="494680" y="200740"/>
                    <a:pt x="494680" y="190506"/>
                    <a:pt x="498773" y="188460"/>
                  </a:cubicBezTo>
                  <a:cubicBezTo>
                    <a:pt x="502867" y="186413"/>
                    <a:pt x="506960" y="190506"/>
                    <a:pt x="511054" y="188460"/>
                  </a:cubicBezTo>
                  <a:cubicBezTo>
                    <a:pt x="519241" y="185390"/>
                    <a:pt x="529474" y="164922"/>
                    <a:pt x="541754" y="188460"/>
                  </a:cubicBezTo>
                  <a:cubicBezTo>
                    <a:pt x="543801" y="192553"/>
                    <a:pt x="533568" y="190506"/>
                    <a:pt x="528451" y="191530"/>
                  </a:cubicBezTo>
                  <a:cubicBezTo>
                    <a:pt x="514124" y="194600"/>
                    <a:pt x="507984" y="191530"/>
                    <a:pt x="498773" y="207904"/>
                  </a:cubicBezTo>
                  <a:cubicBezTo>
                    <a:pt x="498773" y="209950"/>
                    <a:pt x="503890" y="209950"/>
                    <a:pt x="503890" y="211997"/>
                  </a:cubicBezTo>
                  <a:cubicBezTo>
                    <a:pt x="503890" y="215067"/>
                    <a:pt x="498773" y="217114"/>
                    <a:pt x="500820" y="218137"/>
                  </a:cubicBezTo>
                  <a:cubicBezTo>
                    <a:pt x="505937" y="222231"/>
                    <a:pt x="514124" y="218137"/>
                    <a:pt x="519241" y="223254"/>
                  </a:cubicBezTo>
                  <a:cubicBezTo>
                    <a:pt x="534591" y="234511"/>
                    <a:pt x="497750" y="256001"/>
                    <a:pt x="495703" y="258048"/>
                  </a:cubicBezTo>
                  <a:cubicBezTo>
                    <a:pt x="493657" y="258048"/>
                    <a:pt x="499797" y="254978"/>
                    <a:pt x="502867" y="256001"/>
                  </a:cubicBezTo>
                  <a:cubicBezTo>
                    <a:pt x="510030" y="258048"/>
                    <a:pt x="516170" y="263165"/>
                    <a:pt x="522311" y="267258"/>
                  </a:cubicBezTo>
                  <a:cubicBezTo>
                    <a:pt x="522311" y="267258"/>
                    <a:pt x="517194" y="267258"/>
                    <a:pt x="517194" y="270328"/>
                  </a:cubicBezTo>
                  <a:cubicBezTo>
                    <a:pt x="517194" y="273398"/>
                    <a:pt x="522311" y="276469"/>
                    <a:pt x="522311" y="278515"/>
                  </a:cubicBezTo>
                  <a:cubicBezTo>
                    <a:pt x="522311" y="280562"/>
                    <a:pt x="518217" y="278515"/>
                    <a:pt x="517194" y="278515"/>
                  </a:cubicBezTo>
                  <a:cubicBezTo>
                    <a:pt x="510030" y="282609"/>
                    <a:pt x="492633" y="289772"/>
                    <a:pt x="498773" y="292842"/>
                  </a:cubicBezTo>
                  <a:cubicBezTo>
                    <a:pt x="506960" y="295912"/>
                    <a:pt x="515147" y="274422"/>
                    <a:pt x="522311" y="280562"/>
                  </a:cubicBezTo>
                  <a:cubicBezTo>
                    <a:pt x="525381" y="284656"/>
                    <a:pt x="528451" y="288749"/>
                    <a:pt x="531521" y="290796"/>
                  </a:cubicBezTo>
                  <a:cubicBezTo>
                    <a:pt x="533568" y="292842"/>
                    <a:pt x="537661" y="288749"/>
                    <a:pt x="538684" y="290796"/>
                  </a:cubicBezTo>
                  <a:cubicBezTo>
                    <a:pt x="543801" y="298982"/>
                    <a:pt x="547895" y="315356"/>
                    <a:pt x="536638" y="323543"/>
                  </a:cubicBezTo>
                  <a:cubicBezTo>
                    <a:pt x="525381" y="331730"/>
                    <a:pt x="522311" y="326613"/>
                    <a:pt x="516170" y="329683"/>
                  </a:cubicBezTo>
                  <a:cubicBezTo>
                    <a:pt x="513100" y="331730"/>
                    <a:pt x="509007" y="335823"/>
                    <a:pt x="511054" y="337870"/>
                  </a:cubicBezTo>
                  <a:cubicBezTo>
                    <a:pt x="514124" y="340940"/>
                    <a:pt x="564268" y="346057"/>
                    <a:pt x="524357" y="369594"/>
                  </a:cubicBezTo>
                  <a:cubicBezTo>
                    <a:pt x="516170" y="374711"/>
                    <a:pt x="493657" y="354244"/>
                    <a:pt x="493657" y="353221"/>
                  </a:cubicBezTo>
                  <a:cubicBezTo>
                    <a:pt x="486493" y="345034"/>
                    <a:pt x="524357" y="368571"/>
                    <a:pt x="515147" y="376758"/>
                  </a:cubicBezTo>
                  <a:cubicBezTo>
                    <a:pt x="510030" y="380851"/>
                    <a:pt x="502867" y="367548"/>
                    <a:pt x="497750" y="370618"/>
                  </a:cubicBezTo>
                  <a:cubicBezTo>
                    <a:pt x="493657" y="373688"/>
                    <a:pt x="506960" y="376758"/>
                    <a:pt x="509007" y="380851"/>
                  </a:cubicBezTo>
                  <a:cubicBezTo>
                    <a:pt x="509007" y="382898"/>
                    <a:pt x="504914" y="384945"/>
                    <a:pt x="502867" y="385968"/>
                  </a:cubicBezTo>
                  <a:cubicBezTo>
                    <a:pt x="494680" y="390062"/>
                    <a:pt x="482400" y="400295"/>
                    <a:pt x="476259" y="394155"/>
                  </a:cubicBezTo>
                  <a:cubicBezTo>
                    <a:pt x="470119" y="388015"/>
                    <a:pt x="472166" y="370618"/>
                    <a:pt x="468073" y="374711"/>
                  </a:cubicBezTo>
                  <a:cubicBezTo>
                    <a:pt x="462956" y="380851"/>
                    <a:pt x="478306" y="389038"/>
                    <a:pt x="475236" y="396202"/>
                  </a:cubicBezTo>
                  <a:cubicBezTo>
                    <a:pt x="472166" y="402342"/>
                    <a:pt x="459886" y="396202"/>
                    <a:pt x="454769" y="400295"/>
                  </a:cubicBezTo>
                  <a:cubicBezTo>
                    <a:pt x="448629" y="405412"/>
                    <a:pt x="452722" y="416669"/>
                    <a:pt x="447605" y="422809"/>
                  </a:cubicBezTo>
                  <a:cubicBezTo>
                    <a:pt x="445559" y="425879"/>
                    <a:pt x="439419" y="419739"/>
                    <a:pt x="437372" y="420762"/>
                  </a:cubicBezTo>
                  <a:cubicBezTo>
                    <a:pt x="430208" y="422809"/>
                    <a:pt x="427138" y="430996"/>
                    <a:pt x="419975" y="432019"/>
                  </a:cubicBezTo>
                  <a:cubicBezTo>
                    <a:pt x="413835" y="432019"/>
                    <a:pt x="416905" y="408482"/>
                    <a:pt x="401554" y="404389"/>
                  </a:cubicBezTo>
                  <a:cubicBezTo>
                    <a:pt x="396437" y="404389"/>
                    <a:pt x="401554" y="414622"/>
                    <a:pt x="399508" y="419739"/>
                  </a:cubicBezTo>
                  <a:cubicBezTo>
                    <a:pt x="399508" y="421786"/>
                    <a:pt x="394391" y="417692"/>
                    <a:pt x="392344" y="419739"/>
                  </a:cubicBezTo>
                  <a:cubicBezTo>
                    <a:pt x="392344" y="419739"/>
                    <a:pt x="396437" y="422809"/>
                    <a:pt x="395414" y="422809"/>
                  </a:cubicBezTo>
                  <a:cubicBezTo>
                    <a:pt x="369830" y="427926"/>
                    <a:pt x="384157" y="420762"/>
                    <a:pt x="359596" y="424856"/>
                  </a:cubicBezTo>
                  <a:cubicBezTo>
                    <a:pt x="347316" y="426902"/>
                    <a:pt x="336059" y="437136"/>
                    <a:pt x="323779" y="442253"/>
                  </a:cubicBezTo>
                  <a:cubicBezTo>
                    <a:pt x="321732" y="442253"/>
                    <a:pt x="317639" y="444299"/>
                    <a:pt x="315592" y="442253"/>
                  </a:cubicBezTo>
                  <a:cubicBezTo>
                    <a:pt x="308429" y="439183"/>
                    <a:pt x="307405" y="428949"/>
                    <a:pt x="300242" y="428949"/>
                  </a:cubicBezTo>
                  <a:cubicBezTo>
                    <a:pt x="294101" y="428949"/>
                    <a:pt x="296148" y="442253"/>
                    <a:pt x="292055" y="444299"/>
                  </a:cubicBezTo>
                  <a:cubicBezTo>
                    <a:pt x="287961" y="444299"/>
                    <a:pt x="286938" y="437136"/>
                    <a:pt x="283868" y="436113"/>
                  </a:cubicBezTo>
                  <a:cubicBezTo>
                    <a:pt x="277728" y="434066"/>
                    <a:pt x="257261" y="433043"/>
                    <a:pt x="249074" y="429973"/>
                  </a:cubicBezTo>
                  <a:cubicBezTo>
                    <a:pt x="235770" y="425879"/>
                    <a:pt x="234747" y="449416"/>
                    <a:pt x="231677" y="452486"/>
                  </a:cubicBezTo>
                  <a:cubicBezTo>
                    <a:pt x="224513" y="458627"/>
                    <a:pt x="189719" y="454533"/>
                    <a:pt x="182555" y="452486"/>
                  </a:cubicBezTo>
                  <a:cubicBezTo>
                    <a:pt x="165158" y="446346"/>
                    <a:pt x="150831" y="418715"/>
                    <a:pt x="142644" y="410529"/>
                  </a:cubicBezTo>
                  <a:cubicBezTo>
                    <a:pt x="130364" y="400295"/>
                    <a:pt x="119107" y="408482"/>
                    <a:pt x="112967" y="389038"/>
                  </a:cubicBezTo>
                  <a:cubicBezTo>
                    <a:pt x="112967" y="383921"/>
                    <a:pt x="106827" y="378805"/>
                    <a:pt x="108873" y="373688"/>
                  </a:cubicBezTo>
                  <a:cubicBezTo>
                    <a:pt x="110920" y="366524"/>
                    <a:pt x="129341" y="364478"/>
                    <a:pt x="123200" y="361407"/>
                  </a:cubicBezTo>
                  <a:cubicBezTo>
                    <a:pt x="117060" y="358337"/>
                    <a:pt x="112967" y="376758"/>
                    <a:pt x="107850" y="372664"/>
                  </a:cubicBezTo>
                  <a:cubicBezTo>
                    <a:pt x="101710" y="367548"/>
                    <a:pt x="115014" y="357314"/>
                    <a:pt x="110920" y="350150"/>
                  </a:cubicBezTo>
                  <a:cubicBezTo>
                    <a:pt x="108873" y="346057"/>
                    <a:pt x="103757" y="358337"/>
                    <a:pt x="100687" y="357314"/>
                  </a:cubicBezTo>
                  <a:cubicBezTo>
                    <a:pt x="93523" y="353221"/>
                    <a:pt x="93523" y="344010"/>
                    <a:pt x="88406" y="338894"/>
                  </a:cubicBezTo>
                  <a:cubicBezTo>
                    <a:pt x="85336" y="335823"/>
                    <a:pt x="81243" y="336847"/>
                    <a:pt x="78173" y="335823"/>
                  </a:cubicBezTo>
                  <a:close/>
                </a:path>
              </a:pathLst>
            </a:custGeom>
            <a:solidFill>
              <a:srgbClr val="D5D8EC"/>
            </a:solidFill>
            <a:ln w="5114" cap="flat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" name="Freeform 46">
              <a:extLst>
                <a:ext uri="{FF2B5EF4-FFF2-40B4-BE49-F238E27FC236}">
                  <a16:creationId xmlns:a16="http://schemas.microsoft.com/office/drawing/2014/main" id="{4890D79A-60D6-E2BC-59D2-8632640D6D11}"/>
                </a:ext>
              </a:extLst>
            </p:cNvPr>
            <p:cNvSpPr/>
            <p:nvPr/>
          </p:nvSpPr>
          <p:spPr>
            <a:xfrm>
              <a:off x="8392244" y="4981340"/>
              <a:ext cx="526127" cy="490324"/>
            </a:xfrm>
            <a:custGeom>
              <a:avLst/>
              <a:gdLst>
                <a:gd name="csX0" fmla="*/ 480979 w 526127"/>
                <a:gd name="csY0" fmla="*/ 489301 h 490324"/>
                <a:gd name="csX1" fmla="*/ 478932 w 526127"/>
                <a:gd name="csY1" fmla="*/ 482138 h 490324"/>
                <a:gd name="csX2" fmla="*/ 427764 w 526127"/>
                <a:gd name="csY2" fmla="*/ 453483 h 490324"/>
                <a:gd name="csX3" fmla="*/ 413437 w 526127"/>
                <a:gd name="csY3" fmla="*/ 438133 h 490324"/>
                <a:gd name="csX4" fmla="*/ 400134 w 526127"/>
                <a:gd name="csY4" fmla="*/ 441203 h 490324"/>
                <a:gd name="csX5" fmla="*/ 405250 w 526127"/>
                <a:gd name="csY5" fmla="*/ 443250 h 490324"/>
                <a:gd name="csX6" fmla="*/ 407297 w 526127"/>
                <a:gd name="csY6" fmla="*/ 450413 h 490324"/>
                <a:gd name="csX7" fmla="*/ 365339 w 526127"/>
                <a:gd name="csY7" fmla="*/ 433016 h 490324"/>
                <a:gd name="csX8" fmla="*/ 343849 w 526127"/>
                <a:gd name="csY8" fmla="*/ 433016 h 490324"/>
                <a:gd name="csX9" fmla="*/ 338732 w 526127"/>
                <a:gd name="csY9" fmla="*/ 428923 h 490324"/>
                <a:gd name="csX10" fmla="*/ 338732 w 526127"/>
                <a:gd name="csY10" fmla="*/ 436087 h 490324"/>
                <a:gd name="csX11" fmla="*/ 358176 w 526127"/>
                <a:gd name="csY11" fmla="*/ 436087 h 490324"/>
                <a:gd name="csX12" fmla="*/ 377620 w 526127"/>
                <a:gd name="csY12" fmla="*/ 443250 h 490324"/>
                <a:gd name="csX13" fmla="*/ 380690 w 526127"/>
                <a:gd name="csY13" fmla="*/ 449390 h 490324"/>
                <a:gd name="csX14" fmla="*/ 457442 w 526127"/>
                <a:gd name="csY14" fmla="*/ 479067 h 490324"/>
                <a:gd name="csX15" fmla="*/ 480979 w 526127"/>
                <a:gd name="csY15" fmla="*/ 490324 h 490324"/>
                <a:gd name="csX16" fmla="*/ 497353 w 526127"/>
                <a:gd name="csY16" fmla="*/ 181270 h 490324"/>
                <a:gd name="csX17" fmla="*/ 506563 w 526127"/>
                <a:gd name="csY17" fmla="*/ 170013 h 490324"/>
                <a:gd name="csX18" fmla="*/ 506563 w 526127"/>
                <a:gd name="csY18" fmla="*/ 165920 h 490324"/>
                <a:gd name="csX19" fmla="*/ 503493 w 526127"/>
                <a:gd name="csY19" fmla="*/ 136242 h 490324"/>
                <a:gd name="csX20" fmla="*/ 526007 w 526127"/>
                <a:gd name="csY20" fmla="*/ 131125 h 490324"/>
                <a:gd name="csX21" fmla="*/ 486096 w 526127"/>
                <a:gd name="csY21" fmla="*/ 119869 h 490324"/>
                <a:gd name="csX22" fmla="*/ 490189 w 526127"/>
                <a:gd name="csY22" fmla="*/ 112705 h 490324"/>
                <a:gd name="csX23" fmla="*/ 486096 w 526127"/>
                <a:gd name="csY23" fmla="*/ 102471 h 490324"/>
                <a:gd name="csX24" fmla="*/ 494282 w 526127"/>
                <a:gd name="csY24" fmla="*/ 102471 h 490324"/>
                <a:gd name="csX25" fmla="*/ 474839 w 526127"/>
                <a:gd name="csY25" fmla="*/ 94285 h 490324"/>
                <a:gd name="csX26" fmla="*/ 464605 w 526127"/>
                <a:gd name="csY26" fmla="*/ 55397 h 490324"/>
                <a:gd name="csX27" fmla="*/ 464605 w 526127"/>
                <a:gd name="csY27" fmla="*/ 53350 h 490324"/>
                <a:gd name="csX28" fmla="*/ 453348 w 526127"/>
                <a:gd name="csY28" fmla="*/ 55397 h 490324"/>
                <a:gd name="csX29" fmla="*/ 444138 w 526127"/>
                <a:gd name="csY29" fmla="*/ 70747 h 490324"/>
                <a:gd name="csX30" fmla="*/ 375573 w 526127"/>
                <a:gd name="csY30" fmla="*/ 76887 h 490324"/>
                <a:gd name="csX31" fmla="*/ 355106 w 526127"/>
                <a:gd name="csY31" fmla="*/ 64607 h 490324"/>
                <a:gd name="csX32" fmla="*/ 331568 w 526127"/>
                <a:gd name="csY32" fmla="*/ 62560 h 490324"/>
                <a:gd name="csX33" fmla="*/ 263003 w 526127"/>
                <a:gd name="csY33" fmla="*/ 4229 h 490324"/>
                <a:gd name="csX34" fmla="*/ 236396 w 526127"/>
                <a:gd name="csY34" fmla="*/ 135 h 490324"/>
                <a:gd name="csX35" fmla="*/ 234349 w 526127"/>
                <a:gd name="csY35" fmla="*/ 19579 h 490324"/>
                <a:gd name="csX36" fmla="*/ 218999 w 526127"/>
                <a:gd name="csY36" fmla="*/ 19579 h 490324"/>
                <a:gd name="csX37" fmla="*/ 218999 w 526127"/>
                <a:gd name="csY37" fmla="*/ 26743 h 490324"/>
                <a:gd name="csX38" fmla="*/ 184205 w 526127"/>
                <a:gd name="csY38" fmla="*/ 44140 h 490324"/>
                <a:gd name="csX39" fmla="*/ 191368 w 526127"/>
                <a:gd name="csY39" fmla="*/ 92238 h 490324"/>
                <a:gd name="csX40" fmla="*/ 156574 w 526127"/>
                <a:gd name="csY40" fmla="*/ 107588 h 490324"/>
                <a:gd name="csX41" fmla="*/ 166807 w 526127"/>
                <a:gd name="csY41" fmla="*/ 116798 h 490324"/>
                <a:gd name="csX42" fmla="*/ 157597 w 526127"/>
                <a:gd name="csY42" fmla="*/ 123962 h 490324"/>
                <a:gd name="csX43" fmla="*/ 163738 w 526127"/>
                <a:gd name="csY43" fmla="*/ 143406 h 490324"/>
                <a:gd name="csX44" fmla="*/ 127920 w 526127"/>
                <a:gd name="csY44" fmla="*/ 137265 h 490324"/>
                <a:gd name="csX45" fmla="*/ 117686 w 526127"/>
                <a:gd name="csY45" fmla="*/ 144429 h 490324"/>
                <a:gd name="csX46" fmla="*/ 99266 w 526127"/>
                <a:gd name="csY46" fmla="*/ 126008 h 490324"/>
                <a:gd name="csX47" fmla="*/ 94149 w 526127"/>
                <a:gd name="csY47" fmla="*/ 119869 h 490324"/>
                <a:gd name="csX48" fmla="*/ 86986 w 526127"/>
                <a:gd name="csY48" fmla="*/ 137265 h 490324"/>
                <a:gd name="csX49" fmla="*/ 42981 w 526127"/>
                <a:gd name="csY49" fmla="*/ 142382 h 490324"/>
                <a:gd name="csX50" fmla="*/ 42981 w 526127"/>
                <a:gd name="csY50" fmla="*/ 149546 h 490324"/>
                <a:gd name="csX51" fmla="*/ 8187 w 526127"/>
                <a:gd name="csY51" fmla="*/ 149546 h 490324"/>
                <a:gd name="csX52" fmla="*/ 0 w 526127"/>
                <a:gd name="csY52" fmla="*/ 149546 h 490324"/>
                <a:gd name="csX53" fmla="*/ 10234 w 526127"/>
                <a:gd name="csY53" fmla="*/ 170013 h 490324"/>
                <a:gd name="csX54" fmla="*/ 8187 w 526127"/>
                <a:gd name="csY54" fmla="*/ 172060 h 490324"/>
                <a:gd name="csX55" fmla="*/ 11257 w 526127"/>
                <a:gd name="csY55" fmla="*/ 193550 h 490324"/>
                <a:gd name="csX56" fmla="*/ 11257 w 526127"/>
                <a:gd name="csY56" fmla="*/ 193550 h 490324"/>
                <a:gd name="csX57" fmla="*/ 27631 w 526127"/>
                <a:gd name="csY57" fmla="*/ 212994 h 490324"/>
                <a:gd name="csX58" fmla="*/ 38888 w 526127"/>
                <a:gd name="csY58" fmla="*/ 237555 h 490324"/>
                <a:gd name="csX59" fmla="*/ 50145 w 526127"/>
                <a:gd name="csY59" fmla="*/ 217088 h 490324"/>
                <a:gd name="csX60" fmla="*/ 52191 w 526127"/>
                <a:gd name="csY60" fmla="*/ 208901 h 490324"/>
                <a:gd name="csX61" fmla="*/ 49121 w 526127"/>
                <a:gd name="csY61" fmla="*/ 206854 h 490324"/>
                <a:gd name="csX62" fmla="*/ 49121 w 526127"/>
                <a:gd name="csY62" fmla="*/ 202760 h 490324"/>
                <a:gd name="csX63" fmla="*/ 60378 w 526127"/>
                <a:gd name="csY63" fmla="*/ 208901 h 490324"/>
                <a:gd name="csX64" fmla="*/ 62425 w 526127"/>
                <a:gd name="csY64" fmla="*/ 193550 h 490324"/>
                <a:gd name="csX65" fmla="*/ 60378 w 526127"/>
                <a:gd name="csY65" fmla="*/ 189457 h 490324"/>
                <a:gd name="csX66" fmla="*/ 62425 w 526127"/>
                <a:gd name="csY66" fmla="*/ 191504 h 490324"/>
                <a:gd name="csX67" fmla="*/ 71635 w 526127"/>
                <a:gd name="csY67" fmla="*/ 161826 h 490324"/>
                <a:gd name="csX68" fmla="*/ 107453 w 526127"/>
                <a:gd name="csY68" fmla="*/ 185363 h 490324"/>
                <a:gd name="csX69" fmla="*/ 119733 w 526127"/>
                <a:gd name="csY69" fmla="*/ 188433 h 490324"/>
                <a:gd name="csX70" fmla="*/ 136107 w 526127"/>
                <a:gd name="csY70" fmla="*/ 254952 h 490324"/>
                <a:gd name="csX71" fmla="*/ 164761 w 526127"/>
                <a:gd name="csY71" fmla="*/ 280536 h 490324"/>
                <a:gd name="csX72" fmla="*/ 188298 w 526127"/>
                <a:gd name="csY72" fmla="*/ 290769 h 490324"/>
                <a:gd name="csX73" fmla="*/ 153504 w 526127"/>
                <a:gd name="csY73" fmla="*/ 303050 h 490324"/>
                <a:gd name="csX74" fmla="*/ 205695 w 526127"/>
                <a:gd name="csY74" fmla="*/ 348078 h 490324"/>
                <a:gd name="csX75" fmla="*/ 199555 w 526127"/>
                <a:gd name="csY75" fmla="*/ 346031 h 490324"/>
                <a:gd name="csX76" fmla="*/ 231279 w 526127"/>
                <a:gd name="csY76" fmla="*/ 360358 h 490324"/>
                <a:gd name="csX77" fmla="*/ 231279 w 526127"/>
                <a:gd name="csY77" fmla="*/ 383895 h 490324"/>
                <a:gd name="csX78" fmla="*/ 265050 w 526127"/>
                <a:gd name="csY78" fmla="*/ 374685 h 490324"/>
                <a:gd name="csX79" fmla="*/ 294727 w 526127"/>
                <a:gd name="csY79" fmla="*/ 386965 h 490324"/>
                <a:gd name="csX80" fmla="*/ 318265 w 526127"/>
                <a:gd name="csY80" fmla="*/ 389012 h 490324"/>
                <a:gd name="csX81" fmla="*/ 346919 w 526127"/>
                <a:gd name="csY81" fmla="*/ 415619 h 490324"/>
                <a:gd name="csX82" fmla="*/ 372503 w 526127"/>
                <a:gd name="csY82" fmla="*/ 428923 h 490324"/>
                <a:gd name="csX83" fmla="*/ 372503 w 526127"/>
                <a:gd name="csY83" fmla="*/ 428923 h 490324"/>
                <a:gd name="csX84" fmla="*/ 377620 w 526127"/>
                <a:gd name="csY84" fmla="*/ 428923 h 490324"/>
                <a:gd name="csX85" fmla="*/ 384783 w 526127"/>
                <a:gd name="csY85" fmla="*/ 439156 h 490324"/>
                <a:gd name="csX86" fmla="*/ 395017 w 526127"/>
                <a:gd name="csY86" fmla="*/ 431993 h 490324"/>
                <a:gd name="csX87" fmla="*/ 355106 w 526127"/>
                <a:gd name="csY87" fmla="*/ 396176 h 490324"/>
                <a:gd name="csX88" fmla="*/ 349989 w 526127"/>
                <a:gd name="csY88" fmla="*/ 375708 h 490324"/>
                <a:gd name="csX89" fmla="*/ 335662 w 526127"/>
                <a:gd name="csY89" fmla="*/ 370592 h 490324"/>
                <a:gd name="csX90" fmla="*/ 285517 w 526127"/>
                <a:gd name="csY90" fmla="*/ 320447 h 490324"/>
                <a:gd name="csX91" fmla="*/ 250723 w 526127"/>
                <a:gd name="csY91" fmla="*/ 291793 h 490324"/>
                <a:gd name="csX92" fmla="*/ 241513 w 526127"/>
                <a:gd name="csY92" fmla="*/ 291793 h 490324"/>
                <a:gd name="csX93" fmla="*/ 248676 w 526127"/>
                <a:gd name="csY93" fmla="*/ 274396 h 490324"/>
                <a:gd name="csX94" fmla="*/ 240489 w 526127"/>
                <a:gd name="csY94" fmla="*/ 266209 h 490324"/>
                <a:gd name="csX95" fmla="*/ 218999 w 526127"/>
                <a:gd name="csY95" fmla="*/ 229368 h 490324"/>
                <a:gd name="csX96" fmla="*/ 202625 w 526127"/>
                <a:gd name="csY96" fmla="*/ 221181 h 490324"/>
                <a:gd name="csX97" fmla="*/ 212859 w 526127"/>
                <a:gd name="csY97" fmla="*/ 163873 h 490324"/>
                <a:gd name="csX98" fmla="*/ 247653 w 526127"/>
                <a:gd name="csY98" fmla="*/ 189457 h 490324"/>
                <a:gd name="csX99" fmla="*/ 255840 w 526127"/>
                <a:gd name="csY99" fmla="*/ 189457 h 490324"/>
                <a:gd name="csX100" fmla="*/ 247653 w 526127"/>
                <a:gd name="csY100" fmla="*/ 189457 h 490324"/>
                <a:gd name="csX101" fmla="*/ 263003 w 526127"/>
                <a:gd name="csY101" fmla="*/ 162849 h 490324"/>
                <a:gd name="csX102" fmla="*/ 291657 w 526127"/>
                <a:gd name="csY102" fmla="*/ 162849 h 490324"/>
                <a:gd name="csX103" fmla="*/ 299844 w 526127"/>
                <a:gd name="csY103" fmla="*/ 151592 h 490324"/>
                <a:gd name="csX104" fmla="*/ 322358 w 526127"/>
                <a:gd name="csY104" fmla="*/ 161826 h 490324"/>
                <a:gd name="csX105" fmla="*/ 330545 w 526127"/>
                <a:gd name="csY105" fmla="*/ 161826 h 490324"/>
                <a:gd name="csX106" fmla="*/ 336685 w 526127"/>
                <a:gd name="csY106" fmla="*/ 156709 h 490324"/>
                <a:gd name="csX107" fmla="*/ 386830 w 526127"/>
                <a:gd name="csY107" fmla="*/ 167966 h 490324"/>
                <a:gd name="csX108" fmla="*/ 393993 w 526127"/>
                <a:gd name="csY108" fmla="*/ 162849 h 490324"/>
                <a:gd name="csX109" fmla="*/ 400134 w 526127"/>
                <a:gd name="csY109" fmla="*/ 154663 h 490324"/>
                <a:gd name="csX110" fmla="*/ 415484 w 526127"/>
                <a:gd name="csY110" fmla="*/ 161826 h 490324"/>
                <a:gd name="csX111" fmla="*/ 419577 w 526127"/>
                <a:gd name="csY111" fmla="*/ 154663 h 490324"/>
                <a:gd name="csX112" fmla="*/ 437998 w 526127"/>
                <a:gd name="csY112" fmla="*/ 154663 h 490324"/>
                <a:gd name="csX113" fmla="*/ 448231 w 526127"/>
                <a:gd name="csY113" fmla="*/ 161826 h 490324"/>
                <a:gd name="csX114" fmla="*/ 451302 w 526127"/>
                <a:gd name="csY114" fmla="*/ 154663 h 490324"/>
                <a:gd name="csX115" fmla="*/ 477909 w 526127"/>
                <a:gd name="csY115" fmla="*/ 181270 h 490324"/>
                <a:gd name="csX116" fmla="*/ 495306 w 526127"/>
                <a:gd name="csY116" fmla="*/ 178200 h 4903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  <a:cxn ang="0">
                  <a:pos x="csX70" y="csY70"/>
                </a:cxn>
                <a:cxn ang="0">
                  <a:pos x="csX71" y="csY71"/>
                </a:cxn>
                <a:cxn ang="0">
                  <a:pos x="csX72" y="csY72"/>
                </a:cxn>
                <a:cxn ang="0">
                  <a:pos x="csX73" y="csY73"/>
                </a:cxn>
                <a:cxn ang="0">
                  <a:pos x="csX74" y="csY74"/>
                </a:cxn>
                <a:cxn ang="0">
                  <a:pos x="csX75" y="csY75"/>
                </a:cxn>
                <a:cxn ang="0">
                  <a:pos x="csX76" y="csY76"/>
                </a:cxn>
                <a:cxn ang="0">
                  <a:pos x="csX77" y="csY77"/>
                </a:cxn>
                <a:cxn ang="0">
                  <a:pos x="csX78" y="csY78"/>
                </a:cxn>
                <a:cxn ang="0">
                  <a:pos x="csX79" y="csY79"/>
                </a:cxn>
                <a:cxn ang="0">
                  <a:pos x="csX80" y="csY80"/>
                </a:cxn>
                <a:cxn ang="0">
                  <a:pos x="csX81" y="csY81"/>
                </a:cxn>
                <a:cxn ang="0">
                  <a:pos x="csX82" y="csY82"/>
                </a:cxn>
                <a:cxn ang="0">
                  <a:pos x="csX83" y="csY83"/>
                </a:cxn>
                <a:cxn ang="0">
                  <a:pos x="csX84" y="csY84"/>
                </a:cxn>
                <a:cxn ang="0">
                  <a:pos x="csX85" y="csY85"/>
                </a:cxn>
                <a:cxn ang="0">
                  <a:pos x="csX86" y="csY86"/>
                </a:cxn>
                <a:cxn ang="0">
                  <a:pos x="csX87" y="csY87"/>
                </a:cxn>
                <a:cxn ang="0">
                  <a:pos x="csX88" y="csY88"/>
                </a:cxn>
                <a:cxn ang="0">
                  <a:pos x="csX89" y="csY89"/>
                </a:cxn>
                <a:cxn ang="0">
                  <a:pos x="csX90" y="csY90"/>
                </a:cxn>
                <a:cxn ang="0">
                  <a:pos x="csX91" y="csY91"/>
                </a:cxn>
                <a:cxn ang="0">
                  <a:pos x="csX92" y="csY92"/>
                </a:cxn>
                <a:cxn ang="0">
                  <a:pos x="csX93" y="csY93"/>
                </a:cxn>
                <a:cxn ang="0">
                  <a:pos x="csX94" y="csY94"/>
                </a:cxn>
                <a:cxn ang="0">
                  <a:pos x="csX95" y="csY95"/>
                </a:cxn>
                <a:cxn ang="0">
                  <a:pos x="csX96" y="csY96"/>
                </a:cxn>
                <a:cxn ang="0">
                  <a:pos x="csX97" y="csY97"/>
                </a:cxn>
                <a:cxn ang="0">
                  <a:pos x="csX98" y="csY98"/>
                </a:cxn>
                <a:cxn ang="0">
                  <a:pos x="csX99" y="csY99"/>
                </a:cxn>
                <a:cxn ang="0">
                  <a:pos x="csX100" y="csY100"/>
                </a:cxn>
                <a:cxn ang="0">
                  <a:pos x="csX101" y="csY101"/>
                </a:cxn>
                <a:cxn ang="0">
                  <a:pos x="csX102" y="csY102"/>
                </a:cxn>
                <a:cxn ang="0">
                  <a:pos x="csX103" y="csY103"/>
                </a:cxn>
                <a:cxn ang="0">
                  <a:pos x="csX104" y="csY104"/>
                </a:cxn>
                <a:cxn ang="0">
                  <a:pos x="csX105" y="csY105"/>
                </a:cxn>
                <a:cxn ang="0">
                  <a:pos x="csX106" y="csY106"/>
                </a:cxn>
                <a:cxn ang="0">
                  <a:pos x="csX107" y="csY107"/>
                </a:cxn>
                <a:cxn ang="0">
                  <a:pos x="csX108" y="csY108"/>
                </a:cxn>
                <a:cxn ang="0">
                  <a:pos x="csX109" y="csY109"/>
                </a:cxn>
                <a:cxn ang="0">
                  <a:pos x="csX110" y="csY110"/>
                </a:cxn>
                <a:cxn ang="0">
                  <a:pos x="csX111" y="csY111"/>
                </a:cxn>
                <a:cxn ang="0">
                  <a:pos x="csX112" y="csY112"/>
                </a:cxn>
                <a:cxn ang="0">
                  <a:pos x="csX113" y="csY113"/>
                </a:cxn>
                <a:cxn ang="0">
                  <a:pos x="csX114" y="csY114"/>
                </a:cxn>
                <a:cxn ang="0">
                  <a:pos x="csX115" y="csY115"/>
                </a:cxn>
                <a:cxn ang="0">
                  <a:pos x="csX116" y="csY116"/>
                </a:cxn>
              </a:cxnLst>
              <a:rect l="l" t="t" r="r" b="b"/>
              <a:pathLst>
                <a:path w="526127" h="490324">
                  <a:moveTo>
                    <a:pt x="480979" y="489301"/>
                  </a:moveTo>
                  <a:lnTo>
                    <a:pt x="478932" y="482138"/>
                  </a:lnTo>
                  <a:cubicBezTo>
                    <a:pt x="467675" y="462694"/>
                    <a:pt x="449255" y="469857"/>
                    <a:pt x="427764" y="453483"/>
                  </a:cubicBezTo>
                  <a:cubicBezTo>
                    <a:pt x="421624" y="448367"/>
                    <a:pt x="419577" y="440180"/>
                    <a:pt x="413437" y="438133"/>
                  </a:cubicBezTo>
                  <a:cubicBezTo>
                    <a:pt x="409344" y="436087"/>
                    <a:pt x="405250" y="440180"/>
                    <a:pt x="400134" y="441203"/>
                  </a:cubicBezTo>
                  <a:cubicBezTo>
                    <a:pt x="402180" y="441203"/>
                    <a:pt x="403204" y="441203"/>
                    <a:pt x="405250" y="443250"/>
                  </a:cubicBezTo>
                  <a:cubicBezTo>
                    <a:pt x="407297" y="445297"/>
                    <a:pt x="409344" y="450413"/>
                    <a:pt x="407297" y="450413"/>
                  </a:cubicBezTo>
                  <a:cubicBezTo>
                    <a:pt x="391947" y="450413"/>
                    <a:pt x="380690" y="435063"/>
                    <a:pt x="365339" y="433016"/>
                  </a:cubicBezTo>
                  <a:cubicBezTo>
                    <a:pt x="358176" y="433016"/>
                    <a:pt x="351012" y="433016"/>
                    <a:pt x="343849" y="433016"/>
                  </a:cubicBezTo>
                  <a:cubicBezTo>
                    <a:pt x="341802" y="433016"/>
                    <a:pt x="339755" y="427899"/>
                    <a:pt x="338732" y="428923"/>
                  </a:cubicBezTo>
                  <a:cubicBezTo>
                    <a:pt x="336685" y="428923"/>
                    <a:pt x="336685" y="435063"/>
                    <a:pt x="338732" y="436087"/>
                  </a:cubicBezTo>
                  <a:cubicBezTo>
                    <a:pt x="344872" y="438133"/>
                    <a:pt x="351012" y="436087"/>
                    <a:pt x="358176" y="436087"/>
                  </a:cubicBezTo>
                  <a:cubicBezTo>
                    <a:pt x="364316" y="436087"/>
                    <a:pt x="370456" y="439156"/>
                    <a:pt x="377620" y="443250"/>
                  </a:cubicBezTo>
                  <a:cubicBezTo>
                    <a:pt x="379666" y="443250"/>
                    <a:pt x="377620" y="448367"/>
                    <a:pt x="380690" y="449390"/>
                  </a:cubicBezTo>
                  <a:cubicBezTo>
                    <a:pt x="413437" y="466787"/>
                    <a:pt x="406274" y="439156"/>
                    <a:pt x="457442" y="479067"/>
                  </a:cubicBezTo>
                  <a:cubicBezTo>
                    <a:pt x="464605" y="484184"/>
                    <a:pt x="472792" y="488278"/>
                    <a:pt x="480979" y="490324"/>
                  </a:cubicBezTo>
                  <a:close/>
                  <a:moveTo>
                    <a:pt x="497353" y="181270"/>
                  </a:moveTo>
                  <a:cubicBezTo>
                    <a:pt x="489166" y="172060"/>
                    <a:pt x="503493" y="176153"/>
                    <a:pt x="506563" y="170013"/>
                  </a:cubicBezTo>
                  <a:cubicBezTo>
                    <a:pt x="506563" y="170013"/>
                    <a:pt x="506563" y="166943"/>
                    <a:pt x="506563" y="165920"/>
                  </a:cubicBezTo>
                  <a:cubicBezTo>
                    <a:pt x="494282" y="153639"/>
                    <a:pt x="502470" y="148522"/>
                    <a:pt x="503493" y="136242"/>
                  </a:cubicBezTo>
                  <a:cubicBezTo>
                    <a:pt x="503493" y="131125"/>
                    <a:pt x="528054" y="150569"/>
                    <a:pt x="526007" y="131125"/>
                  </a:cubicBezTo>
                  <a:cubicBezTo>
                    <a:pt x="512703" y="131125"/>
                    <a:pt x="497353" y="127032"/>
                    <a:pt x="486096" y="119869"/>
                  </a:cubicBezTo>
                  <a:cubicBezTo>
                    <a:pt x="480979" y="115775"/>
                    <a:pt x="490189" y="113728"/>
                    <a:pt x="490189" y="112705"/>
                  </a:cubicBezTo>
                  <a:cubicBezTo>
                    <a:pt x="490189" y="109635"/>
                    <a:pt x="480979" y="107588"/>
                    <a:pt x="486096" y="102471"/>
                  </a:cubicBezTo>
                  <a:cubicBezTo>
                    <a:pt x="491213" y="97354"/>
                    <a:pt x="494282" y="107588"/>
                    <a:pt x="494282" y="102471"/>
                  </a:cubicBezTo>
                  <a:cubicBezTo>
                    <a:pt x="494282" y="92238"/>
                    <a:pt x="474839" y="104518"/>
                    <a:pt x="474839" y="94285"/>
                  </a:cubicBezTo>
                  <a:cubicBezTo>
                    <a:pt x="476886" y="71770"/>
                    <a:pt x="480979" y="77911"/>
                    <a:pt x="464605" y="55397"/>
                  </a:cubicBezTo>
                  <a:lnTo>
                    <a:pt x="464605" y="53350"/>
                  </a:lnTo>
                  <a:cubicBezTo>
                    <a:pt x="460512" y="53350"/>
                    <a:pt x="457442" y="53350"/>
                    <a:pt x="453348" y="55397"/>
                  </a:cubicBezTo>
                  <a:cubicBezTo>
                    <a:pt x="446185" y="55397"/>
                    <a:pt x="445161" y="68701"/>
                    <a:pt x="444138" y="70747"/>
                  </a:cubicBezTo>
                  <a:cubicBezTo>
                    <a:pt x="431858" y="80981"/>
                    <a:pt x="389900" y="82004"/>
                    <a:pt x="375573" y="76887"/>
                  </a:cubicBezTo>
                  <a:cubicBezTo>
                    <a:pt x="368409" y="73817"/>
                    <a:pt x="363293" y="67677"/>
                    <a:pt x="355106" y="64607"/>
                  </a:cubicBezTo>
                  <a:cubicBezTo>
                    <a:pt x="353059" y="64607"/>
                    <a:pt x="333615" y="66654"/>
                    <a:pt x="331568" y="62560"/>
                  </a:cubicBezTo>
                  <a:cubicBezTo>
                    <a:pt x="311101" y="36976"/>
                    <a:pt x="289611" y="24696"/>
                    <a:pt x="263003" y="4229"/>
                  </a:cubicBezTo>
                  <a:cubicBezTo>
                    <a:pt x="255840" y="4229"/>
                    <a:pt x="239466" y="-888"/>
                    <a:pt x="236396" y="135"/>
                  </a:cubicBezTo>
                  <a:cubicBezTo>
                    <a:pt x="226162" y="2182"/>
                    <a:pt x="240489" y="15486"/>
                    <a:pt x="234349" y="19579"/>
                  </a:cubicBezTo>
                  <a:cubicBezTo>
                    <a:pt x="229232" y="21626"/>
                    <a:pt x="224116" y="19579"/>
                    <a:pt x="218999" y="19579"/>
                  </a:cubicBezTo>
                  <a:cubicBezTo>
                    <a:pt x="216952" y="19579"/>
                    <a:pt x="218999" y="24696"/>
                    <a:pt x="218999" y="26743"/>
                  </a:cubicBezTo>
                  <a:cubicBezTo>
                    <a:pt x="209789" y="34929"/>
                    <a:pt x="194438" y="34929"/>
                    <a:pt x="184205" y="44140"/>
                  </a:cubicBezTo>
                  <a:cubicBezTo>
                    <a:pt x="172948" y="54373"/>
                    <a:pt x="205695" y="82004"/>
                    <a:pt x="191368" y="92238"/>
                  </a:cubicBezTo>
                  <a:cubicBezTo>
                    <a:pt x="157597" y="115775"/>
                    <a:pt x="179088" y="75864"/>
                    <a:pt x="156574" y="107588"/>
                  </a:cubicBezTo>
                  <a:cubicBezTo>
                    <a:pt x="153504" y="111681"/>
                    <a:pt x="164761" y="112705"/>
                    <a:pt x="166807" y="116798"/>
                  </a:cubicBezTo>
                  <a:cubicBezTo>
                    <a:pt x="168854" y="120892"/>
                    <a:pt x="157597" y="119869"/>
                    <a:pt x="157597" y="123962"/>
                  </a:cubicBezTo>
                  <a:cubicBezTo>
                    <a:pt x="157597" y="128055"/>
                    <a:pt x="166807" y="138289"/>
                    <a:pt x="163738" y="143406"/>
                  </a:cubicBezTo>
                  <a:cubicBezTo>
                    <a:pt x="153504" y="153639"/>
                    <a:pt x="138154" y="137265"/>
                    <a:pt x="127920" y="137265"/>
                  </a:cubicBezTo>
                  <a:cubicBezTo>
                    <a:pt x="113593" y="137265"/>
                    <a:pt x="141223" y="150569"/>
                    <a:pt x="117686" y="144429"/>
                  </a:cubicBezTo>
                  <a:cubicBezTo>
                    <a:pt x="110523" y="142382"/>
                    <a:pt x="102336" y="132149"/>
                    <a:pt x="99266" y="126008"/>
                  </a:cubicBezTo>
                  <a:cubicBezTo>
                    <a:pt x="97219" y="123962"/>
                    <a:pt x="95172" y="117822"/>
                    <a:pt x="94149" y="119869"/>
                  </a:cubicBezTo>
                  <a:cubicBezTo>
                    <a:pt x="90056" y="126008"/>
                    <a:pt x="91079" y="132149"/>
                    <a:pt x="86986" y="137265"/>
                  </a:cubicBezTo>
                  <a:cubicBezTo>
                    <a:pt x="74705" y="153639"/>
                    <a:pt x="57308" y="137265"/>
                    <a:pt x="42981" y="142382"/>
                  </a:cubicBezTo>
                  <a:cubicBezTo>
                    <a:pt x="40934" y="142382"/>
                    <a:pt x="45028" y="147499"/>
                    <a:pt x="42981" y="149546"/>
                  </a:cubicBezTo>
                  <a:cubicBezTo>
                    <a:pt x="34794" y="154663"/>
                    <a:pt x="17397" y="153639"/>
                    <a:pt x="8187" y="149546"/>
                  </a:cubicBezTo>
                  <a:cubicBezTo>
                    <a:pt x="5117" y="149546"/>
                    <a:pt x="0" y="146476"/>
                    <a:pt x="0" y="149546"/>
                  </a:cubicBezTo>
                  <a:cubicBezTo>
                    <a:pt x="0" y="157733"/>
                    <a:pt x="8187" y="162849"/>
                    <a:pt x="10234" y="170013"/>
                  </a:cubicBezTo>
                  <a:cubicBezTo>
                    <a:pt x="10234" y="170013"/>
                    <a:pt x="8187" y="170013"/>
                    <a:pt x="8187" y="172060"/>
                  </a:cubicBezTo>
                  <a:cubicBezTo>
                    <a:pt x="8187" y="180247"/>
                    <a:pt x="8187" y="187410"/>
                    <a:pt x="11257" y="193550"/>
                  </a:cubicBezTo>
                  <a:cubicBezTo>
                    <a:pt x="11257" y="193550"/>
                    <a:pt x="11257" y="193550"/>
                    <a:pt x="11257" y="193550"/>
                  </a:cubicBezTo>
                  <a:cubicBezTo>
                    <a:pt x="7164" y="199690"/>
                    <a:pt x="22514" y="205831"/>
                    <a:pt x="27631" y="212994"/>
                  </a:cubicBezTo>
                  <a:cubicBezTo>
                    <a:pt x="31724" y="219134"/>
                    <a:pt x="34794" y="243695"/>
                    <a:pt x="38888" y="237555"/>
                  </a:cubicBezTo>
                  <a:cubicBezTo>
                    <a:pt x="42981" y="231415"/>
                    <a:pt x="47075" y="224251"/>
                    <a:pt x="50145" y="217088"/>
                  </a:cubicBezTo>
                  <a:cubicBezTo>
                    <a:pt x="50145" y="214017"/>
                    <a:pt x="52191" y="210947"/>
                    <a:pt x="52191" y="208901"/>
                  </a:cubicBezTo>
                  <a:cubicBezTo>
                    <a:pt x="52191" y="206854"/>
                    <a:pt x="49121" y="208901"/>
                    <a:pt x="49121" y="206854"/>
                  </a:cubicBezTo>
                  <a:cubicBezTo>
                    <a:pt x="49121" y="204807"/>
                    <a:pt x="49121" y="201737"/>
                    <a:pt x="49121" y="202760"/>
                  </a:cubicBezTo>
                  <a:cubicBezTo>
                    <a:pt x="53215" y="202760"/>
                    <a:pt x="49121" y="226298"/>
                    <a:pt x="60378" y="208901"/>
                  </a:cubicBezTo>
                  <a:cubicBezTo>
                    <a:pt x="62425" y="203784"/>
                    <a:pt x="62425" y="199690"/>
                    <a:pt x="62425" y="193550"/>
                  </a:cubicBezTo>
                  <a:cubicBezTo>
                    <a:pt x="62425" y="187410"/>
                    <a:pt x="60378" y="191504"/>
                    <a:pt x="60378" y="189457"/>
                  </a:cubicBezTo>
                  <a:cubicBezTo>
                    <a:pt x="60378" y="187410"/>
                    <a:pt x="60378" y="192527"/>
                    <a:pt x="62425" y="191504"/>
                  </a:cubicBezTo>
                  <a:cubicBezTo>
                    <a:pt x="70612" y="187410"/>
                    <a:pt x="62425" y="161826"/>
                    <a:pt x="71635" y="161826"/>
                  </a:cubicBezTo>
                  <a:cubicBezTo>
                    <a:pt x="99266" y="159779"/>
                    <a:pt x="90056" y="170013"/>
                    <a:pt x="107453" y="185363"/>
                  </a:cubicBezTo>
                  <a:cubicBezTo>
                    <a:pt x="111546" y="188433"/>
                    <a:pt x="116663" y="185363"/>
                    <a:pt x="119733" y="188433"/>
                  </a:cubicBezTo>
                  <a:cubicBezTo>
                    <a:pt x="137130" y="208901"/>
                    <a:pt x="116663" y="233461"/>
                    <a:pt x="136107" y="254952"/>
                  </a:cubicBezTo>
                  <a:cubicBezTo>
                    <a:pt x="142247" y="262115"/>
                    <a:pt x="158621" y="276442"/>
                    <a:pt x="164761" y="280536"/>
                  </a:cubicBezTo>
                  <a:cubicBezTo>
                    <a:pt x="172948" y="284629"/>
                    <a:pt x="196485" y="288723"/>
                    <a:pt x="188298" y="290769"/>
                  </a:cubicBezTo>
                  <a:cubicBezTo>
                    <a:pt x="174995" y="294863"/>
                    <a:pt x="149411" y="267232"/>
                    <a:pt x="153504" y="303050"/>
                  </a:cubicBezTo>
                  <a:cubicBezTo>
                    <a:pt x="153504" y="314307"/>
                    <a:pt x="198532" y="339891"/>
                    <a:pt x="205695" y="348078"/>
                  </a:cubicBezTo>
                  <a:cubicBezTo>
                    <a:pt x="207742" y="348078"/>
                    <a:pt x="197508" y="345008"/>
                    <a:pt x="199555" y="346031"/>
                  </a:cubicBezTo>
                  <a:cubicBezTo>
                    <a:pt x="205695" y="350124"/>
                    <a:pt x="230256" y="357288"/>
                    <a:pt x="231279" y="360358"/>
                  </a:cubicBezTo>
                  <a:cubicBezTo>
                    <a:pt x="233326" y="367521"/>
                    <a:pt x="227186" y="377755"/>
                    <a:pt x="231279" y="383895"/>
                  </a:cubicBezTo>
                  <a:cubicBezTo>
                    <a:pt x="234349" y="385942"/>
                    <a:pt x="264027" y="375708"/>
                    <a:pt x="265050" y="374685"/>
                  </a:cubicBezTo>
                  <a:cubicBezTo>
                    <a:pt x="284494" y="370592"/>
                    <a:pt x="271190" y="378778"/>
                    <a:pt x="294727" y="386965"/>
                  </a:cubicBezTo>
                  <a:cubicBezTo>
                    <a:pt x="302914" y="389012"/>
                    <a:pt x="311101" y="386965"/>
                    <a:pt x="318265" y="389012"/>
                  </a:cubicBezTo>
                  <a:cubicBezTo>
                    <a:pt x="328498" y="393105"/>
                    <a:pt x="335662" y="410503"/>
                    <a:pt x="346919" y="415619"/>
                  </a:cubicBezTo>
                  <a:cubicBezTo>
                    <a:pt x="360223" y="421760"/>
                    <a:pt x="369433" y="424830"/>
                    <a:pt x="372503" y="428923"/>
                  </a:cubicBezTo>
                  <a:cubicBezTo>
                    <a:pt x="372503" y="428923"/>
                    <a:pt x="372503" y="428923"/>
                    <a:pt x="372503" y="428923"/>
                  </a:cubicBezTo>
                  <a:cubicBezTo>
                    <a:pt x="374550" y="428923"/>
                    <a:pt x="376596" y="426876"/>
                    <a:pt x="377620" y="428923"/>
                  </a:cubicBezTo>
                  <a:cubicBezTo>
                    <a:pt x="381713" y="436087"/>
                    <a:pt x="375573" y="436087"/>
                    <a:pt x="384783" y="439156"/>
                  </a:cubicBezTo>
                  <a:cubicBezTo>
                    <a:pt x="387853" y="436087"/>
                    <a:pt x="393993" y="436087"/>
                    <a:pt x="395017" y="431993"/>
                  </a:cubicBezTo>
                  <a:cubicBezTo>
                    <a:pt x="400134" y="419713"/>
                    <a:pt x="358176" y="403339"/>
                    <a:pt x="355106" y="396176"/>
                  </a:cubicBezTo>
                  <a:cubicBezTo>
                    <a:pt x="351012" y="390035"/>
                    <a:pt x="355106" y="381848"/>
                    <a:pt x="349989" y="375708"/>
                  </a:cubicBezTo>
                  <a:cubicBezTo>
                    <a:pt x="346919" y="371615"/>
                    <a:pt x="340779" y="372638"/>
                    <a:pt x="335662" y="370592"/>
                  </a:cubicBezTo>
                  <a:cubicBezTo>
                    <a:pt x="315195" y="358311"/>
                    <a:pt x="302914" y="334774"/>
                    <a:pt x="285517" y="320447"/>
                  </a:cubicBezTo>
                  <a:cubicBezTo>
                    <a:pt x="279377" y="316353"/>
                    <a:pt x="257887" y="294863"/>
                    <a:pt x="250723" y="291793"/>
                  </a:cubicBezTo>
                  <a:cubicBezTo>
                    <a:pt x="247653" y="291793"/>
                    <a:pt x="243559" y="294863"/>
                    <a:pt x="241513" y="291793"/>
                  </a:cubicBezTo>
                  <a:cubicBezTo>
                    <a:pt x="236396" y="286676"/>
                    <a:pt x="248676" y="276442"/>
                    <a:pt x="248676" y="274396"/>
                  </a:cubicBezTo>
                  <a:cubicBezTo>
                    <a:pt x="248676" y="270302"/>
                    <a:pt x="242536" y="269279"/>
                    <a:pt x="240489" y="266209"/>
                  </a:cubicBezTo>
                  <a:cubicBezTo>
                    <a:pt x="232303" y="254952"/>
                    <a:pt x="230256" y="239601"/>
                    <a:pt x="218999" y="229368"/>
                  </a:cubicBezTo>
                  <a:cubicBezTo>
                    <a:pt x="214905" y="224251"/>
                    <a:pt x="207742" y="224251"/>
                    <a:pt x="202625" y="221181"/>
                  </a:cubicBezTo>
                  <a:cubicBezTo>
                    <a:pt x="198532" y="218111"/>
                    <a:pt x="192391" y="162849"/>
                    <a:pt x="212859" y="163873"/>
                  </a:cubicBezTo>
                  <a:cubicBezTo>
                    <a:pt x="222069" y="163873"/>
                    <a:pt x="238443" y="185363"/>
                    <a:pt x="247653" y="189457"/>
                  </a:cubicBezTo>
                  <a:lnTo>
                    <a:pt x="255840" y="189457"/>
                  </a:lnTo>
                  <a:cubicBezTo>
                    <a:pt x="255840" y="189457"/>
                    <a:pt x="247653" y="189457"/>
                    <a:pt x="247653" y="189457"/>
                  </a:cubicBezTo>
                  <a:cubicBezTo>
                    <a:pt x="258910" y="189457"/>
                    <a:pt x="256863" y="170013"/>
                    <a:pt x="263003" y="162849"/>
                  </a:cubicBezTo>
                  <a:cubicBezTo>
                    <a:pt x="273237" y="150569"/>
                    <a:pt x="278354" y="165920"/>
                    <a:pt x="291657" y="162849"/>
                  </a:cubicBezTo>
                  <a:cubicBezTo>
                    <a:pt x="295751" y="162849"/>
                    <a:pt x="295751" y="154663"/>
                    <a:pt x="299844" y="151592"/>
                  </a:cubicBezTo>
                  <a:cubicBezTo>
                    <a:pt x="299844" y="151592"/>
                    <a:pt x="305984" y="157733"/>
                    <a:pt x="322358" y="161826"/>
                  </a:cubicBezTo>
                  <a:cubicBezTo>
                    <a:pt x="324405" y="161826"/>
                    <a:pt x="327475" y="163873"/>
                    <a:pt x="330545" y="161826"/>
                  </a:cubicBezTo>
                  <a:cubicBezTo>
                    <a:pt x="332592" y="161826"/>
                    <a:pt x="333615" y="157733"/>
                    <a:pt x="336685" y="156709"/>
                  </a:cubicBezTo>
                  <a:cubicBezTo>
                    <a:pt x="347942" y="156709"/>
                    <a:pt x="374550" y="170013"/>
                    <a:pt x="386830" y="167966"/>
                  </a:cubicBezTo>
                  <a:cubicBezTo>
                    <a:pt x="389900" y="167966"/>
                    <a:pt x="392970" y="165920"/>
                    <a:pt x="393993" y="162849"/>
                  </a:cubicBezTo>
                  <a:cubicBezTo>
                    <a:pt x="397063" y="160803"/>
                    <a:pt x="396040" y="154663"/>
                    <a:pt x="400134" y="154663"/>
                  </a:cubicBezTo>
                  <a:cubicBezTo>
                    <a:pt x="406274" y="154663"/>
                    <a:pt x="409344" y="159779"/>
                    <a:pt x="415484" y="161826"/>
                  </a:cubicBezTo>
                  <a:cubicBezTo>
                    <a:pt x="425718" y="164896"/>
                    <a:pt x="413437" y="156709"/>
                    <a:pt x="419577" y="154663"/>
                  </a:cubicBezTo>
                  <a:cubicBezTo>
                    <a:pt x="425718" y="152616"/>
                    <a:pt x="431858" y="152616"/>
                    <a:pt x="437998" y="154663"/>
                  </a:cubicBezTo>
                  <a:cubicBezTo>
                    <a:pt x="442091" y="154663"/>
                    <a:pt x="445161" y="161826"/>
                    <a:pt x="448231" y="161826"/>
                  </a:cubicBezTo>
                  <a:cubicBezTo>
                    <a:pt x="451302" y="161826"/>
                    <a:pt x="448231" y="154663"/>
                    <a:pt x="451302" y="154663"/>
                  </a:cubicBezTo>
                  <a:cubicBezTo>
                    <a:pt x="473815" y="154663"/>
                    <a:pt x="467675" y="179223"/>
                    <a:pt x="477909" y="181270"/>
                  </a:cubicBezTo>
                  <a:cubicBezTo>
                    <a:pt x="485072" y="181270"/>
                    <a:pt x="490189" y="181270"/>
                    <a:pt x="495306" y="178200"/>
                  </a:cubicBezTo>
                  <a:close/>
                </a:path>
              </a:pathLst>
            </a:custGeom>
            <a:solidFill>
              <a:srgbClr val="231F20"/>
            </a:solidFill>
            <a:ln w="5114" cap="flat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" name="Freeform 47">
              <a:extLst>
                <a:ext uri="{FF2B5EF4-FFF2-40B4-BE49-F238E27FC236}">
                  <a16:creationId xmlns:a16="http://schemas.microsoft.com/office/drawing/2014/main" id="{2D3B7F22-EE52-9A5D-A5D3-44466DB15B8D}"/>
                </a:ext>
              </a:extLst>
            </p:cNvPr>
            <p:cNvSpPr/>
            <p:nvPr/>
          </p:nvSpPr>
          <p:spPr>
            <a:xfrm>
              <a:off x="8595826" y="5130886"/>
              <a:ext cx="362953" cy="339755"/>
            </a:xfrm>
            <a:custGeom>
              <a:avLst/>
              <a:gdLst>
                <a:gd name="csX0" fmla="*/ 319354 w 362953"/>
                <a:gd name="csY0" fmla="*/ 236396 h 339755"/>
                <a:gd name="csX1" fmla="*/ 298887 w 362953"/>
                <a:gd name="csY1" fmla="*/ 224116 h 339755"/>
                <a:gd name="csX2" fmla="*/ 300934 w 362953"/>
                <a:gd name="csY2" fmla="*/ 221046 h 339755"/>
                <a:gd name="csX3" fmla="*/ 298887 w 362953"/>
                <a:gd name="csY3" fmla="*/ 224116 h 339755"/>
                <a:gd name="csX4" fmla="*/ 283537 w 362953"/>
                <a:gd name="csY4" fmla="*/ 266073 h 339755"/>
                <a:gd name="csX5" fmla="*/ 270233 w 362953"/>
                <a:gd name="csY5" fmla="*/ 275284 h 339755"/>
                <a:gd name="csX6" fmla="*/ 273303 w 362953"/>
                <a:gd name="csY6" fmla="*/ 325428 h 339755"/>
                <a:gd name="csX7" fmla="*/ 278420 w 362953"/>
                <a:gd name="csY7" fmla="*/ 325428 h 339755"/>
                <a:gd name="csX8" fmla="*/ 278420 w 362953"/>
                <a:gd name="csY8" fmla="*/ 339755 h 339755"/>
                <a:gd name="csX9" fmla="*/ 224182 w 362953"/>
                <a:gd name="csY9" fmla="*/ 303938 h 339755"/>
                <a:gd name="csX10" fmla="*/ 209855 w 362953"/>
                <a:gd name="csY10" fmla="*/ 288587 h 339755"/>
                <a:gd name="csX11" fmla="*/ 193481 w 362953"/>
                <a:gd name="csY11" fmla="*/ 292681 h 339755"/>
                <a:gd name="csX12" fmla="*/ 185294 w 362953"/>
                <a:gd name="csY12" fmla="*/ 288587 h 339755"/>
                <a:gd name="csX13" fmla="*/ 196551 w 362953"/>
                <a:gd name="csY13" fmla="*/ 280400 h 339755"/>
                <a:gd name="csX14" fmla="*/ 156640 w 362953"/>
                <a:gd name="csY14" fmla="*/ 244583 h 339755"/>
                <a:gd name="csX15" fmla="*/ 151524 w 362953"/>
                <a:gd name="csY15" fmla="*/ 224116 h 339755"/>
                <a:gd name="csX16" fmla="*/ 137196 w 362953"/>
                <a:gd name="csY16" fmla="*/ 218999 h 339755"/>
                <a:gd name="csX17" fmla="*/ 87052 w 362953"/>
                <a:gd name="csY17" fmla="*/ 168854 h 339755"/>
                <a:gd name="csX18" fmla="*/ 52258 w 362953"/>
                <a:gd name="csY18" fmla="*/ 140200 h 339755"/>
                <a:gd name="csX19" fmla="*/ 43047 w 362953"/>
                <a:gd name="csY19" fmla="*/ 140200 h 339755"/>
                <a:gd name="csX20" fmla="*/ 50211 w 362953"/>
                <a:gd name="csY20" fmla="*/ 122803 h 339755"/>
                <a:gd name="csX21" fmla="*/ 42024 w 362953"/>
                <a:gd name="csY21" fmla="*/ 114616 h 339755"/>
                <a:gd name="csX22" fmla="*/ 20533 w 362953"/>
                <a:gd name="csY22" fmla="*/ 77775 h 339755"/>
                <a:gd name="csX23" fmla="*/ 4160 w 362953"/>
                <a:gd name="csY23" fmla="*/ 69588 h 339755"/>
                <a:gd name="csX24" fmla="*/ 14393 w 362953"/>
                <a:gd name="csY24" fmla="*/ 12280 h 339755"/>
                <a:gd name="csX25" fmla="*/ 49188 w 362953"/>
                <a:gd name="csY25" fmla="*/ 37864 h 339755"/>
                <a:gd name="csX26" fmla="*/ 57374 w 362953"/>
                <a:gd name="csY26" fmla="*/ 37864 h 339755"/>
                <a:gd name="csX27" fmla="*/ 49188 w 362953"/>
                <a:gd name="csY27" fmla="*/ 37864 h 339755"/>
                <a:gd name="csX28" fmla="*/ 64538 w 362953"/>
                <a:gd name="csY28" fmla="*/ 11257 h 339755"/>
                <a:gd name="csX29" fmla="*/ 93192 w 362953"/>
                <a:gd name="csY29" fmla="*/ 11257 h 339755"/>
                <a:gd name="csX30" fmla="*/ 101379 w 362953"/>
                <a:gd name="csY30" fmla="*/ 0 h 339755"/>
                <a:gd name="csX31" fmla="*/ 123893 w 362953"/>
                <a:gd name="csY31" fmla="*/ 10234 h 339755"/>
                <a:gd name="csX32" fmla="*/ 132080 w 362953"/>
                <a:gd name="csY32" fmla="*/ 10234 h 339755"/>
                <a:gd name="csX33" fmla="*/ 138220 w 362953"/>
                <a:gd name="csY33" fmla="*/ 5117 h 339755"/>
                <a:gd name="csX34" fmla="*/ 188364 w 362953"/>
                <a:gd name="csY34" fmla="*/ 16374 h 339755"/>
                <a:gd name="csX35" fmla="*/ 195528 w 362953"/>
                <a:gd name="csY35" fmla="*/ 11257 h 339755"/>
                <a:gd name="csX36" fmla="*/ 201668 w 362953"/>
                <a:gd name="csY36" fmla="*/ 3070 h 339755"/>
                <a:gd name="csX37" fmla="*/ 217019 w 362953"/>
                <a:gd name="csY37" fmla="*/ 10234 h 339755"/>
                <a:gd name="csX38" fmla="*/ 221112 w 362953"/>
                <a:gd name="csY38" fmla="*/ 3070 h 339755"/>
                <a:gd name="csX39" fmla="*/ 239532 w 362953"/>
                <a:gd name="csY39" fmla="*/ 3070 h 339755"/>
                <a:gd name="csX40" fmla="*/ 249766 w 362953"/>
                <a:gd name="csY40" fmla="*/ 10234 h 339755"/>
                <a:gd name="csX41" fmla="*/ 252836 w 362953"/>
                <a:gd name="csY41" fmla="*/ 3070 h 339755"/>
                <a:gd name="csX42" fmla="*/ 279444 w 362953"/>
                <a:gd name="csY42" fmla="*/ 29677 h 339755"/>
                <a:gd name="csX43" fmla="*/ 324471 w 362953"/>
                <a:gd name="csY43" fmla="*/ 19444 h 339755"/>
                <a:gd name="csX44" fmla="*/ 310144 w 362953"/>
                <a:gd name="csY44" fmla="*/ 88009 h 339755"/>
                <a:gd name="csX45" fmla="*/ 333681 w 362953"/>
                <a:gd name="csY45" fmla="*/ 99266 h 339755"/>
                <a:gd name="csX46" fmla="*/ 353125 w 362953"/>
                <a:gd name="csY46" fmla="*/ 120756 h 339755"/>
                <a:gd name="csX47" fmla="*/ 362335 w 362953"/>
                <a:gd name="csY47" fmla="*/ 127920 h 339755"/>
                <a:gd name="csX48" fmla="*/ 327541 w 362953"/>
                <a:gd name="csY48" fmla="*/ 133037 h 339755"/>
                <a:gd name="csX49" fmla="*/ 359265 w 362953"/>
                <a:gd name="csY49" fmla="*/ 186251 h 339755"/>
                <a:gd name="csX50" fmla="*/ 345962 w 362953"/>
                <a:gd name="csY50" fmla="*/ 181134 h 339755"/>
                <a:gd name="csX51" fmla="*/ 335728 w 362953"/>
                <a:gd name="csY51" fmla="*/ 195462 h 339755"/>
                <a:gd name="csX52" fmla="*/ 310144 w 362953"/>
                <a:gd name="csY52" fmla="*/ 198532 h 339755"/>
                <a:gd name="csX53" fmla="*/ 323448 w 362953"/>
                <a:gd name="csY53" fmla="*/ 233326 h 339755"/>
                <a:gd name="csX54" fmla="*/ 319354 w 362953"/>
                <a:gd name="csY54" fmla="*/ 233326 h 339755"/>
                <a:gd name="csX55" fmla="*/ 323448 w 362953"/>
                <a:gd name="csY55" fmla="*/ 233326 h 3397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</a:cxnLst>
              <a:rect l="l" t="t" r="r" b="b"/>
              <a:pathLst>
                <a:path w="362953" h="339755">
                  <a:moveTo>
                    <a:pt x="319354" y="236396"/>
                  </a:moveTo>
                  <a:cubicBezTo>
                    <a:pt x="310144" y="229232"/>
                    <a:pt x="310144" y="223092"/>
                    <a:pt x="298887" y="224116"/>
                  </a:cubicBezTo>
                  <a:lnTo>
                    <a:pt x="300934" y="221046"/>
                  </a:lnTo>
                  <a:lnTo>
                    <a:pt x="298887" y="224116"/>
                  </a:lnTo>
                  <a:cubicBezTo>
                    <a:pt x="285583" y="239466"/>
                    <a:pt x="287630" y="261980"/>
                    <a:pt x="283537" y="266073"/>
                  </a:cubicBezTo>
                  <a:cubicBezTo>
                    <a:pt x="275350" y="275284"/>
                    <a:pt x="273303" y="260957"/>
                    <a:pt x="270233" y="275284"/>
                  </a:cubicBezTo>
                  <a:cubicBezTo>
                    <a:pt x="265116" y="302914"/>
                    <a:pt x="294794" y="303938"/>
                    <a:pt x="273303" y="325428"/>
                  </a:cubicBezTo>
                  <a:lnTo>
                    <a:pt x="278420" y="325428"/>
                  </a:lnTo>
                  <a:cubicBezTo>
                    <a:pt x="278420" y="325428"/>
                    <a:pt x="278420" y="339755"/>
                    <a:pt x="278420" y="339755"/>
                  </a:cubicBezTo>
                  <a:cubicBezTo>
                    <a:pt x="267163" y="312125"/>
                    <a:pt x="247719" y="321335"/>
                    <a:pt x="224182" y="303938"/>
                  </a:cubicBezTo>
                  <a:cubicBezTo>
                    <a:pt x="218042" y="298821"/>
                    <a:pt x="215995" y="290634"/>
                    <a:pt x="209855" y="288587"/>
                  </a:cubicBezTo>
                  <a:cubicBezTo>
                    <a:pt x="204738" y="286541"/>
                    <a:pt x="199621" y="292681"/>
                    <a:pt x="193481" y="292681"/>
                  </a:cubicBezTo>
                  <a:cubicBezTo>
                    <a:pt x="187341" y="292681"/>
                    <a:pt x="184271" y="292681"/>
                    <a:pt x="185294" y="288587"/>
                  </a:cubicBezTo>
                  <a:cubicBezTo>
                    <a:pt x="187341" y="284494"/>
                    <a:pt x="195528" y="285517"/>
                    <a:pt x="196551" y="280400"/>
                  </a:cubicBezTo>
                  <a:cubicBezTo>
                    <a:pt x="201668" y="268120"/>
                    <a:pt x="159710" y="251746"/>
                    <a:pt x="156640" y="244583"/>
                  </a:cubicBezTo>
                  <a:cubicBezTo>
                    <a:pt x="152547" y="238443"/>
                    <a:pt x="156640" y="230256"/>
                    <a:pt x="151524" y="224116"/>
                  </a:cubicBezTo>
                  <a:cubicBezTo>
                    <a:pt x="148453" y="220022"/>
                    <a:pt x="142313" y="221046"/>
                    <a:pt x="137196" y="218999"/>
                  </a:cubicBezTo>
                  <a:cubicBezTo>
                    <a:pt x="116729" y="206718"/>
                    <a:pt x="104449" y="183181"/>
                    <a:pt x="87052" y="168854"/>
                  </a:cubicBezTo>
                  <a:cubicBezTo>
                    <a:pt x="80912" y="164761"/>
                    <a:pt x="59421" y="143270"/>
                    <a:pt x="52258" y="140200"/>
                  </a:cubicBezTo>
                  <a:cubicBezTo>
                    <a:pt x="49188" y="140200"/>
                    <a:pt x="45094" y="143270"/>
                    <a:pt x="43047" y="140200"/>
                  </a:cubicBezTo>
                  <a:cubicBezTo>
                    <a:pt x="37931" y="135083"/>
                    <a:pt x="50211" y="124850"/>
                    <a:pt x="50211" y="122803"/>
                  </a:cubicBezTo>
                  <a:cubicBezTo>
                    <a:pt x="50211" y="118710"/>
                    <a:pt x="44071" y="117686"/>
                    <a:pt x="42024" y="114616"/>
                  </a:cubicBezTo>
                  <a:cubicBezTo>
                    <a:pt x="33837" y="103359"/>
                    <a:pt x="31790" y="88009"/>
                    <a:pt x="20533" y="77775"/>
                  </a:cubicBezTo>
                  <a:cubicBezTo>
                    <a:pt x="16440" y="72659"/>
                    <a:pt x="9276" y="72659"/>
                    <a:pt x="4160" y="69588"/>
                  </a:cubicBezTo>
                  <a:cubicBezTo>
                    <a:pt x="66" y="66518"/>
                    <a:pt x="-6074" y="11257"/>
                    <a:pt x="14393" y="12280"/>
                  </a:cubicBezTo>
                  <a:cubicBezTo>
                    <a:pt x="23604" y="12280"/>
                    <a:pt x="39977" y="33771"/>
                    <a:pt x="49188" y="37864"/>
                  </a:cubicBezTo>
                  <a:lnTo>
                    <a:pt x="57374" y="37864"/>
                  </a:lnTo>
                  <a:cubicBezTo>
                    <a:pt x="57374" y="37864"/>
                    <a:pt x="49188" y="37864"/>
                    <a:pt x="49188" y="37864"/>
                  </a:cubicBezTo>
                  <a:cubicBezTo>
                    <a:pt x="60444" y="37864"/>
                    <a:pt x="58398" y="18420"/>
                    <a:pt x="64538" y="11257"/>
                  </a:cubicBezTo>
                  <a:cubicBezTo>
                    <a:pt x="74772" y="-1023"/>
                    <a:pt x="79888" y="14327"/>
                    <a:pt x="93192" y="11257"/>
                  </a:cubicBezTo>
                  <a:cubicBezTo>
                    <a:pt x="97285" y="11257"/>
                    <a:pt x="97285" y="3070"/>
                    <a:pt x="101379" y="0"/>
                  </a:cubicBezTo>
                  <a:cubicBezTo>
                    <a:pt x="101379" y="0"/>
                    <a:pt x="107519" y="6140"/>
                    <a:pt x="123893" y="10234"/>
                  </a:cubicBezTo>
                  <a:cubicBezTo>
                    <a:pt x="125940" y="10234"/>
                    <a:pt x="129010" y="12280"/>
                    <a:pt x="132080" y="10234"/>
                  </a:cubicBezTo>
                  <a:cubicBezTo>
                    <a:pt x="134126" y="10234"/>
                    <a:pt x="135150" y="6140"/>
                    <a:pt x="138220" y="5117"/>
                  </a:cubicBezTo>
                  <a:cubicBezTo>
                    <a:pt x="149477" y="5117"/>
                    <a:pt x="176084" y="18420"/>
                    <a:pt x="188364" y="16374"/>
                  </a:cubicBezTo>
                  <a:cubicBezTo>
                    <a:pt x="191435" y="16374"/>
                    <a:pt x="194505" y="14327"/>
                    <a:pt x="195528" y="11257"/>
                  </a:cubicBezTo>
                  <a:cubicBezTo>
                    <a:pt x="198598" y="9210"/>
                    <a:pt x="197575" y="3070"/>
                    <a:pt x="201668" y="3070"/>
                  </a:cubicBezTo>
                  <a:cubicBezTo>
                    <a:pt x="207808" y="3070"/>
                    <a:pt x="210878" y="8187"/>
                    <a:pt x="217019" y="10234"/>
                  </a:cubicBezTo>
                  <a:cubicBezTo>
                    <a:pt x="227252" y="13304"/>
                    <a:pt x="214972" y="5117"/>
                    <a:pt x="221112" y="3070"/>
                  </a:cubicBezTo>
                  <a:cubicBezTo>
                    <a:pt x="227252" y="1023"/>
                    <a:pt x="233392" y="1023"/>
                    <a:pt x="239532" y="3070"/>
                  </a:cubicBezTo>
                  <a:cubicBezTo>
                    <a:pt x="243626" y="3070"/>
                    <a:pt x="246696" y="10234"/>
                    <a:pt x="249766" y="10234"/>
                  </a:cubicBezTo>
                  <a:cubicBezTo>
                    <a:pt x="252836" y="10234"/>
                    <a:pt x="249766" y="3070"/>
                    <a:pt x="252836" y="3070"/>
                  </a:cubicBezTo>
                  <a:cubicBezTo>
                    <a:pt x="275350" y="3070"/>
                    <a:pt x="269210" y="27631"/>
                    <a:pt x="279444" y="29677"/>
                  </a:cubicBezTo>
                  <a:cubicBezTo>
                    <a:pt x="297864" y="31724"/>
                    <a:pt x="307074" y="18420"/>
                    <a:pt x="324471" y="19444"/>
                  </a:cubicBezTo>
                  <a:cubicBezTo>
                    <a:pt x="324471" y="49121"/>
                    <a:pt x="307074" y="69588"/>
                    <a:pt x="310144" y="88009"/>
                  </a:cubicBezTo>
                  <a:cubicBezTo>
                    <a:pt x="314238" y="109499"/>
                    <a:pt x="319354" y="94149"/>
                    <a:pt x="333681" y="99266"/>
                  </a:cubicBezTo>
                  <a:cubicBezTo>
                    <a:pt x="341868" y="103359"/>
                    <a:pt x="343915" y="115639"/>
                    <a:pt x="353125" y="120756"/>
                  </a:cubicBezTo>
                  <a:cubicBezTo>
                    <a:pt x="356195" y="120756"/>
                    <a:pt x="365406" y="118710"/>
                    <a:pt x="362335" y="127920"/>
                  </a:cubicBezTo>
                  <a:cubicBezTo>
                    <a:pt x="356195" y="147364"/>
                    <a:pt x="332658" y="125873"/>
                    <a:pt x="327541" y="133037"/>
                  </a:cubicBezTo>
                  <a:cubicBezTo>
                    <a:pt x="327541" y="133037"/>
                    <a:pt x="370522" y="172948"/>
                    <a:pt x="359265" y="186251"/>
                  </a:cubicBezTo>
                  <a:cubicBezTo>
                    <a:pt x="355172" y="189322"/>
                    <a:pt x="351079" y="179088"/>
                    <a:pt x="345962" y="181134"/>
                  </a:cubicBezTo>
                  <a:cubicBezTo>
                    <a:pt x="339822" y="183181"/>
                    <a:pt x="338798" y="190345"/>
                    <a:pt x="335728" y="195462"/>
                  </a:cubicBezTo>
                  <a:cubicBezTo>
                    <a:pt x="328565" y="197508"/>
                    <a:pt x="311167" y="193415"/>
                    <a:pt x="310144" y="198532"/>
                  </a:cubicBezTo>
                  <a:cubicBezTo>
                    <a:pt x="307074" y="211835"/>
                    <a:pt x="331635" y="212859"/>
                    <a:pt x="323448" y="233326"/>
                  </a:cubicBezTo>
                  <a:lnTo>
                    <a:pt x="319354" y="233326"/>
                  </a:lnTo>
                  <a:lnTo>
                    <a:pt x="323448" y="233326"/>
                  </a:lnTo>
                  <a:close/>
                </a:path>
              </a:pathLst>
            </a:custGeom>
            <a:solidFill>
              <a:srgbClr val="231F20"/>
            </a:solidFill>
            <a:ln w="5114" cap="flat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" name="Freeform 48">
              <a:extLst>
                <a:ext uri="{FF2B5EF4-FFF2-40B4-BE49-F238E27FC236}">
                  <a16:creationId xmlns:a16="http://schemas.microsoft.com/office/drawing/2014/main" id="{F5A20E4D-0EA2-D4EE-479D-211CEC14F1BD}"/>
                </a:ext>
              </a:extLst>
            </p:cNvPr>
            <p:cNvSpPr/>
            <p:nvPr/>
          </p:nvSpPr>
          <p:spPr>
            <a:xfrm>
              <a:off x="8853779" y="4991709"/>
              <a:ext cx="421453" cy="527883"/>
            </a:xfrm>
            <a:custGeom>
              <a:avLst/>
              <a:gdLst>
                <a:gd name="csX0" fmla="*/ 164761 w 421453"/>
                <a:gd name="csY0" fmla="*/ 445161 h 527883"/>
                <a:gd name="csX1" fmla="*/ 186251 w 421453"/>
                <a:gd name="csY1" fmla="*/ 473815 h 527883"/>
                <a:gd name="csX2" fmla="*/ 195462 w 421453"/>
                <a:gd name="csY2" fmla="*/ 473815 h 527883"/>
                <a:gd name="csX3" fmla="*/ 213882 w 421453"/>
                <a:gd name="csY3" fmla="*/ 483026 h 527883"/>
                <a:gd name="csX4" fmla="*/ 221046 w 421453"/>
                <a:gd name="csY4" fmla="*/ 523960 h 527883"/>
                <a:gd name="csX5" fmla="*/ 224116 w 421453"/>
                <a:gd name="csY5" fmla="*/ 523960 h 527883"/>
                <a:gd name="csX6" fmla="*/ 240489 w 421453"/>
                <a:gd name="csY6" fmla="*/ 496329 h 527883"/>
                <a:gd name="csX7" fmla="*/ 275284 w 421453"/>
                <a:gd name="csY7" fmla="*/ 479956 h 527883"/>
                <a:gd name="csX8" fmla="*/ 290634 w 421453"/>
                <a:gd name="csY8" fmla="*/ 487119 h 527883"/>
                <a:gd name="csX9" fmla="*/ 288587 w 421453"/>
                <a:gd name="csY9" fmla="*/ 476886 h 527883"/>
                <a:gd name="csX10" fmla="*/ 323382 w 421453"/>
                <a:gd name="csY10" fmla="*/ 465629 h 527883"/>
                <a:gd name="csX11" fmla="*/ 381713 w 421453"/>
                <a:gd name="csY11" fmla="*/ 444138 h 527883"/>
                <a:gd name="csX12" fmla="*/ 395017 w 421453"/>
                <a:gd name="csY12" fmla="*/ 421624 h 527883"/>
                <a:gd name="csX13" fmla="*/ 387853 w 421453"/>
                <a:gd name="csY13" fmla="*/ 414461 h 527883"/>
                <a:gd name="csX14" fmla="*/ 381713 w 421453"/>
                <a:gd name="csY14" fmla="*/ 414461 h 527883"/>
                <a:gd name="csX15" fmla="*/ 381713 w 421453"/>
                <a:gd name="csY15" fmla="*/ 400134 h 527883"/>
                <a:gd name="csX16" fmla="*/ 376596 w 421453"/>
                <a:gd name="csY16" fmla="*/ 383760 h 527883"/>
                <a:gd name="csX17" fmla="*/ 403204 w 421453"/>
                <a:gd name="csY17" fmla="*/ 370456 h 527883"/>
                <a:gd name="csX18" fmla="*/ 420601 w 421453"/>
                <a:gd name="csY18" fmla="*/ 326452 h 527883"/>
                <a:gd name="csX19" fmla="*/ 374550 w 421453"/>
                <a:gd name="csY19" fmla="*/ 301891 h 527883"/>
                <a:gd name="csX20" fmla="*/ 352036 w 421453"/>
                <a:gd name="csY20" fmla="*/ 237420 h 527883"/>
                <a:gd name="csX21" fmla="*/ 369433 w 421453"/>
                <a:gd name="csY21" fmla="*/ 226163 h 527883"/>
                <a:gd name="csX22" fmla="*/ 371479 w 421453"/>
                <a:gd name="csY22" fmla="*/ 203648 h 527883"/>
                <a:gd name="csX23" fmla="*/ 347942 w 421453"/>
                <a:gd name="csY23" fmla="*/ 176018 h 527883"/>
                <a:gd name="csX24" fmla="*/ 370456 w 421453"/>
                <a:gd name="csY24" fmla="*/ 161691 h 527883"/>
                <a:gd name="csX25" fmla="*/ 318265 w 421453"/>
                <a:gd name="csY25" fmla="*/ 181135 h 527883"/>
                <a:gd name="csX26" fmla="*/ 300868 w 421453"/>
                <a:gd name="csY26" fmla="*/ 165784 h 527883"/>
                <a:gd name="csX27" fmla="*/ 284494 w 421453"/>
                <a:gd name="csY27" fmla="*/ 165784 h 527883"/>
                <a:gd name="csX28" fmla="*/ 267097 w 421453"/>
                <a:gd name="csY28" fmla="*/ 165784 h 527883"/>
                <a:gd name="csX29" fmla="*/ 264027 w 421453"/>
                <a:gd name="csY29" fmla="*/ 155551 h 527883"/>
                <a:gd name="csX30" fmla="*/ 241513 w 421453"/>
                <a:gd name="csY30" fmla="*/ 145317 h 527883"/>
                <a:gd name="csX31" fmla="*/ 256863 w 421453"/>
                <a:gd name="csY31" fmla="*/ 134060 h 527883"/>
                <a:gd name="csX32" fmla="*/ 240489 w 421453"/>
                <a:gd name="csY32" fmla="*/ 127920 h 527883"/>
                <a:gd name="csX33" fmla="*/ 246630 w 421453"/>
                <a:gd name="csY33" fmla="*/ 104383 h 527883"/>
                <a:gd name="csX34" fmla="*/ 179088 w 421453"/>
                <a:gd name="csY34" fmla="*/ 76752 h 527883"/>
                <a:gd name="csX35" fmla="*/ 176018 w 421453"/>
                <a:gd name="csY35" fmla="*/ 42981 h 527883"/>
                <a:gd name="csX36" fmla="*/ 176018 w 421453"/>
                <a:gd name="csY36" fmla="*/ 40934 h 527883"/>
                <a:gd name="csX37" fmla="*/ 168854 w 421453"/>
                <a:gd name="csY37" fmla="*/ 46051 h 527883"/>
                <a:gd name="csX38" fmla="*/ 155550 w 421453"/>
                <a:gd name="csY38" fmla="*/ 26607 h 527883"/>
                <a:gd name="csX39" fmla="*/ 135083 w 421453"/>
                <a:gd name="csY39" fmla="*/ 19444 h 527883"/>
                <a:gd name="csX40" fmla="*/ 122803 w 421453"/>
                <a:gd name="csY40" fmla="*/ 5117 h 527883"/>
                <a:gd name="csX41" fmla="*/ 108476 w 421453"/>
                <a:gd name="csY41" fmla="*/ 0 h 527883"/>
                <a:gd name="csX42" fmla="*/ 81869 w 421453"/>
                <a:gd name="csY42" fmla="*/ 7164 h 527883"/>
                <a:gd name="csX43" fmla="*/ 61402 w 421453"/>
                <a:gd name="csY43" fmla="*/ 7164 h 527883"/>
                <a:gd name="csX44" fmla="*/ 36841 w 421453"/>
                <a:gd name="csY44" fmla="*/ 30701 h 527883"/>
                <a:gd name="csX45" fmla="*/ 21491 w 421453"/>
                <a:gd name="csY45" fmla="*/ 30701 h 527883"/>
                <a:gd name="csX46" fmla="*/ 0 w 421453"/>
                <a:gd name="csY46" fmla="*/ 46051 h 527883"/>
                <a:gd name="csX47" fmla="*/ 0 w 421453"/>
                <a:gd name="csY47" fmla="*/ 48098 h 527883"/>
                <a:gd name="csX48" fmla="*/ 11257 w 421453"/>
                <a:gd name="csY48" fmla="*/ 86986 h 527883"/>
                <a:gd name="csX49" fmla="*/ 30701 w 421453"/>
                <a:gd name="csY49" fmla="*/ 94149 h 527883"/>
                <a:gd name="csX50" fmla="*/ 22514 w 421453"/>
                <a:gd name="csY50" fmla="*/ 94149 h 527883"/>
                <a:gd name="csX51" fmla="*/ 26607 w 421453"/>
                <a:gd name="csY51" fmla="*/ 104383 h 527883"/>
                <a:gd name="csX52" fmla="*/ 22514 w 421453"/>
                <a:gd name="csY52" fmla="*/ 111546 h 527883"/>
                <a:gd name="csX53" fmla="*/ 62425 w 421453"/>
                <a:gd name="csY53" fmla="*/ 122803 h 527883"/>
                <a:gd name="csX54" fmla="*/ 39911 w 421453"/>
                <a:gd name="csY54" fmla="*/ 127920 h 527883"/>
                <a:gd name="csX55" fmla="*/ 42981 w 421453"/>
                <a:gd name="csY55" fmla="*/ 157597 h 527883"/>
                <a:gd name="csX56" fmla="*/ 42981 w 421453"/>
                <a:gd name="csY56" fmla="*/ 161691 h 527883"/>
                <a:gd name="csX57" fmla="*/ 33771 w 421453"/>
                <a:gd name="csY57" fmla="*/ 172948 h 527883"/>
                <a:gd name="csX58" fmla="*/ 61402 w 421453"/>
                <a:gd name="csY58" fmla="*/ 165784 h 527883"/>
                <a:gd name="csX59" fmla="*/ 47075 w 421453"/>
                <a:gd name="csY59" fmla="*/ 233326 h 527883"/>
                <a:gd name="csX60" fmla="*/ 69588 w 421453"/>
                <a:gd name="csY60" fmla="*/ 244583 h 527883"/>
                <a:gd name="csX61" fmla="*/ 89032 w 421453"/>
                <a:gd name="csY61" fmla="*/ 266073 h 527883"/>
                <a:gd name="csX62" fmla="*/ 98243 w 421453"/>
                <a:gd name="csY62" fmla="*/ 273237 h 527883"/>
                <a:gd name="csX63" fmla="*/ 63448 w 421453"/>
                <a:gd name="csY63" fmla="*/ 278354 h 527883"/>
                <a:gd name="csX64" fmla="*/ 95172 w 421453"/>
                <a:gd name="csY64" fmla="*/ 330545 h 527883"/>
                <a:gd name="csX65" fmla="*/ 141223 w 421453"/>
                <a:gd name="csY65" fmla="*/ 352036 h 527883"/>
                <a:gd name="csX66" fmla="*/ 152480 w 421453"/>
                <a:gd name="csY66" fmla="*/ 380690 h 527883"/>
                <a:gd name="csX67" fmla="*/ 180111 w 421453"/>
                <a:gd name="csY67" fmla="*/ 402180 h 527883"/>
                <a:gd name="csX68" fmla="*/ 169878 w 421453"/>
                <a:gd name="csY68" fmla="*/ 413437 h 527883"/>
                <a:gd name="csX69" fmla="*/ 159644 w 421453"/>
                <a:gd name="csY69" fmla="*/ 425718 h 527883"/>
                <a:gd name="csX70" fmla="*/ 161691 w 421453"/>
                <a:gd name="csY70" fmla="*/ 447208 h 5278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  <a:cxn ang="0">
                  <a:pos x="csX70" y="csY70"/>
                </a:cxn>
              </a:cxnLst>
              <a:rect l="l" t="t" r="r" b="b"/>
              <a:pathLst>
                <a:path w="421453" h="527883">
                  <a:moveTo>
                    <a:pt x="164761" y="445161"/>
                  </a:moveTo>
                  <a:cubicBezTo>
                    <a:pt x="180111" y="445161"/>
                    <a:pt x="177041" y="468699"/>
                    <a:pt x="186251" y="473815"/>
                  </a:cubicBezTo>
                  <a:cubicBezTo>
                    <a:pt x="189321" y="475862"/>
                    <a:pt x="192391" y="471769"/>
                    <a:pt x="195462" y="473815"/>
                  </a:cubicBezTo>
                  <a:cubicBezTo>
                    <a:pt x="202625" y="475862"/>
                    <a:pt x="208765" y="478932"/>
                    <a:pt x="213882" y="483026"/>
                  </a:cubicBezTo>
                  <a:cubicBezTo>
                    <a:pt x="226162" y="496329"/>
                    <a:pt x="224116" y="510656"/>
                    <a:pt x="221046" y="523960"/>
                  </a:cubicBezTo>
                  <a:lnTo>
                    <a:pt x="224116" y="523960"/>
                  </a:lnTo>
                  <a:cubicBezTo>
                    <a:pt x="247653" y="540334"/>
                    <a:pt x="234349" y="500423"/>
                    <a:pt x="240489" y="496329"/>
                  </a:cubicBezTo>
                  <a:cubicBezTo>
                    <a:pt x="250723" y="489166"/>
                    <a:pt x="263003" y="480979"/>
                    <a:pt x="275284" y="479956"/>
                  </a:cubicBezTo>
                  <a:cubicBezTo>
                    <a:pt x="280400" y="479956"/>
                    <a:pt x="288587" y="491213"/>
                    <a:pt x="290634" y="487119"/>
                  </a:cubicBezTo>
                  <a:cubicBezTo>
                    <a:pt x="290634" y="483026"/>
                    <a:pt x="287564" y="479956"/>
                    <a:pt x="288587" y="476886"/>
                  </a:cubicBezTo>
                  <a:cubicBezTo>
                    <a:pt x="296774" y="455395"/>
                    <a:pt x="304961" y="468699"/>
                    <a:pt x="323382" y="465629"/>
                  </a:cubicBezTo>
                  <a:cubicBezTo>
                    <a:pt x="338732" y="462559"/>
                    <a:pt x="369433" y="432881"/>
                    <a:pt x="381713" y="444138"/>
                  </a:cubicBezTo>
                  <a:cubicBezTo>
                    <a:pt x="386830" y="435951"/>
                    <a:pt x="400134" y="433904"/>
                    <a:pt x="395017" y="421624"/>
                  </a:cubicBezTo>
                  <a:cubicBezTo>
                    <a:pt x="395017" y="417531"/>
                    <a:pt x="390923" y="415484"/>
                    <a:pt x="387853" y="414461"/>
                  </a:cubicBezTo>
                  <a:cubicBezTo>
                    <a:pt x="385806" y="414461"/>
                    <a:pt x="382736" y="414461"/>
                    <a:pt x="381713" y="414461"/>
                  </a:cubicBezTo>
                  <a:cubicBezTo>
                    <a:pt x="381713" y="409344"/>
                    <a:pt x="381713" y="405250"/>
                    <a:pt x="381713" y="400134"/>
                  </a:cubicBezTo>
                  <a:cubicBezTo>
                    <a:pt x="381713" y="393993"/>
                    <a:pt x="374550" y="388877"/>
                    <a:pt x="376596" y="383760"/>
                  </a:cubicBezTo>
                  <a:cubicBezTo>
                    <a:pt x="404227" y="337709"/>
                    <a:pt x="372503" y="393993"/>
                    <a:pt x="403204" y="370456"/>
                  </a:cubicBezTo>
                  <a:cubicBezTo>
                    <a:pt x="406273" y="367386"/>
                    <a:pt x="425718" y="332592"/>
                    <a:pt x="420601" y="326452"/>
                  </a:cubicBezTo>
                  <a:cubicBezTo>
                    <a:pt x="413437" y="320311"/>
                    <a:pt x="376596" y="303938"/>
                    <a:pt x="374550" y="301891"/>
                  </a:cubicBezTo>
                  <a:cubicBezTo>
                    <a:pt x="363293" y="292681"/>
                    <a:pt x="344872" y="251746"/>
                    <a:pt x="352036" y="237420"/>
                  </a:cubicBezTo>
                  <a:cubicBezTo>
                    <a:pt x="355106" y="230256"/>
                    <a:pt x="365339" y="231279"/>
                    <a:pt x="369433" y="226163"/>
                  </a:cubicBezTo>
                  <a:cubicBezTo>
                    <a:pt x="372503" y="218999"/>
                    <a:pt x="369433" y="210812"/>
                    <a:pt x="371479" y="203648"/>
                  </a:cubicBezTo>
                  <a:cubicBezTo>
                    <a:pt x="358176" y="197508"/>
                    <a:pt x="345895" y="189322"/>
                    <a:pt x="347942" y="176018"/>
                  </a:cubicBezTo>
                  <a:cubicBezTo>
                    <a:pt x="347942" y="167831"/>
                    <a:pt x="380690" y="166807"/>
                    <a:pt x="370456" y="161691"/>
                  </a:cubicBezTo>
                  <a:cubicBezTo>
                    <a:pt x="269143" y="110523"/>
                    <a:pt x="360222" y="156574"/>
                    <a:pt x="318265" y="181135"/>
                  </a:cubicBezTo>
                  <a:cubicBezTo>
                    <a:pt x="311101" y="186252"/>
                    <a:pt x="308031" y="168854"/>
                    <a:pt x="300868" y="165784"/>
                  </a:cubicBezTo>
                  <a:cubicBezTo>
                    <a:pt x="295751" y="162714"/>
                    <a:pt x="289611" y="165784"/>
                    <a:pt x="284494" y="165784"/>
                  </a:cubicBezTo>
                  <a:cubicBezTo>
                    <a:pt x="279377" y="165784"/>
                    <a:pt x="273237" y="168854"/>
                    <a:pt x="267097" y="165784"/>
                  </a:cubicBezTo>
                  <a:cubicBezTo>
                    <a:pt x="264027" y="163738"/>
                    <a:pt x="267097" y="158621"/>
                    <a:pt x="264027" y="155551"/>
                  </a:cubicBezTo>
                  <a:cubicBezTo>
                    <a:pt x="258910" y="146340"/>
                    <a:pt x="217975" y="161691"/>
                    <a:pt x="241513" y="145317"/>
                  </a:cubicBezTo>
                  <a:cubicBezTo>
                    <a:pt x="247653" y="141223"/>
                    <a:pt x="261980" y="138154"/>
                    <a:pt x="256863" y="134060"/>
                  </a:cubicBezTo>
                  <a:cubicBezTo>
                    <a:pt x="251746" y="130990"/>
                    <a:pt x="242536" y="134060"/>
                    <a:pt x="240489" y="127920"/>
                  </a:cubicBezTo>
                  <a:cubicBezTo>
                    <a:pt x="240489" y="121780"/>
                    <a:pt x="259933" y="111546"/>
                    <a:pt x="246630" y="104383"/>
                  </a:cubicBezTo>
                  <a:cubicBezTo>
                    <a:pt x="228209" y="94149"/>
                    <a:pt x="192391" y="98243"/>
                    <a:pt x="179088" y="76752"/>
                  </a:cubicBezTo>
                  <a:cubicBezTo>
                    <a:pt x="176018" y="71635"/>
                    <a:pt x="176018" y="49121"/>
                    <a:pt x="176018" y="42981"/>
                  </a:cubicBezTo>
                  <a:lnTo>
                    <a:pt x="176018" y="40934"/>
                  </a:lnTo>
                  <a:cubicBezTo>
                    <a:pt x="172948" y="40934"/>
                    <a:pt x="170901" y="48098"/>
                    <a:pt x="168854" y="46051"/>
                  </a:cubicBezTo>
                  <a:cubicBezTo>
                    <a:pt x="161691" y="41958"/>
                    <a:pt x="161691" y="31724"/>
                    <a:pt x="155550" y="26607"/>
                  </a:cubicBezTo>
                  <a:cubicBezTo>
                    <a:pt x="149411" y="22514"/>
                    <a:pt x="141223" y="23537"/>
                    <a:pt x="135083" y="19444"/>
                  </a:cubicBezTo>
                  <a:cubicBezTo>
                    <a:pt x="128943" y="16374"/>
                    <a:pt x="126897" y="10234"/>
                    <a:pt x="122803" y="5117"/>
                  </a:cubicBezTo>
                  <a:cubicBezTo>
                    <a:pt x="117686" y="5117"/>
                    <a:pt x="113593" y="0"/>
                    <a:pt x="108476" y="0"/>
                  </a:cubicBezTo>
                  <a:cubicBezTo>
                    <a:pt x="103359" y="0"/>
                    <a:pt x="82892" y="7164"/>
                    <a:pt x="81869" y="7164"/>
                  </a:cubicBezTo>
                  <a:cubicBezTo>
                    <a:pt x="65495" y="7164"/>
                    <a:pt x="83915" y="-8187"/>
                    <a:pt x="61402" y="7164"/>
                  </a:cubicBezTo>
                  <a:cubicBezTo>
                    <a:pt x="51168" y="13304"/>
                    <a:pt x="45028" y="24561"/>
                    <a:pt x="36841" y="30701"/>
                  </a:cubicBezTo>
                  <a:cubicBezTo>
                    <a:pt x="28654" y="37864"/>
                    <a:pt x="24561" y="27631"/>
                    <a:pt x="21491" y="30701"/>
                  </a:cubicBezTo>
                  <a:cubicBezTo>
                    <a:pt x="9210" y="45028"/>
                    <a:pt x="8187" y="46051"/>
                    <a:pt x="0" y="46051"/>
                  </a:cubicBezTo>
                  <a:lnTo>
                    <a:pt x="0" y="48098"/>
                  </a:lnTo>
                  <a:cubicBezTo>
                    <a:pt x="17397" y="70612"/>
                    <a:pt x="13304" y="65495"/>
                    <a:pt x="11257" y="86986"/>
                  </a:cubicBezTo>
                  <a:cubicBezTo>
                    <a:pt x="11257" y="96196"/>
                    <a:pt x="31724" y="83916"/>
                    <a:pt x="30701" y="94149"/>
                  </a:cubicBezTo>
                  <a:cubicBezTo>
                    <a:pt x="30701" y="100289"/>
                    <a:pt x="23537" y="94149"/>
                    <a:pt x="22514" y="94149"/>
                  </a:cubicBezTo>
                  <a:cubicBezTo>
                    <a:pt x="16374" y="100289"/>
                    <a:pt x="26607" y="101313"/>
                    <a:pt x="26607" y="104383"/>
                  </a:cubicBezTo>
                  <a:cubicBezTo>
                    <a:pt x="26607" y="107453"/>
                    <a:pt x="18420" y="107453"/>
                    <a:pt x="22514" y="111546"/>
                  </a:cubicBezTo>
                  <a:cubicBezTo>
                    <a:pt x="33771" y="118710"/>
                    <a:pt x="49121" y="122803"/>
                    <a:pt x="62425" y="122803"/>
                  </a:cubicBezTo>
                  <a:cubicBezTo>
                    <a:pt x="65495" y="142247"/>
                    <a:pt x="40934" y="122803"/>
                    <a:pt x="39911" y="127920"/>
                  </a:cubicBezTo>
                  <a:cubicBezTo>
                    <a:pt x="39911" y="140200"/>
                    <a:pt x="30701" y="145317"/>
                    <a:pt x="42981" y="157597"/>
                  </a:cubicBezTo>
                  <a:cubicBezTo>
                    <a:pt x="42981" y="157597"/>
                    <a:pt x="42981" y="160668"/>
                    <a:pt x="42981" y="161691"/>
                  </a:cubicBezTo>
                  <a:cubicBezTo>
                    <a:pt x="38888" y="168854"/>
                    <a:pt x="24561" y="163738"/>
                    <a:pt x="33771" y="172948"/>
                  </a:cubicBezTo>
                  <a:cubicBezTo>
                    <a:pt x="42981" y="169878"/>
                    <a:pt x="51168" y="164761"/>
                    <a:pt x="61402" y="165784"/>
                  </a:cubicBezTo>
                  <a:cubicBezTo>
                    <a:pt x="61402" y="195462"/>
                    <a:pt x="44004" y="215929"/>
                    <a:pt x="47075" y="233326"/>
                  </a:cubicBezTo>
                  <a:cubicBezTo>
                    <a:pt x="51168" y="254816"/>
                    <a:pt x="56285" y="239466"/>
                    <a:pt x="69588" y="244583"/>
                  </a:cubicBezTo>
                  <a:cubicBezTo>
                    <a:pt x="77775" y="248676"/>
                    <a:pt x="79822" y="260957"/>
                    <a:pt x="89032" y="266073"/>
                  </a:cubicBezTo>
                  <a:cubicBezTo>
                    <a:pt x="92102" y="266073"/>
                    <a:pt x="101313" y="264027"/>
                    <a:pt x="98243" y="273237"/>
                  </a:cubicBezTo>
                  <a:cubicBezTo>
                    <a:pt x="92102" y="292681"/>
                    <a:pt x="68565" y="271190"/>
                    <a:pt x="63448" y="278354"/>
                  </a:cubicBezTo>
                  <a:cubicBezTo>
                    <a:pt x="63448" y="278354"/>
                    <a:pt x="106429" y="318265"/>
                    <a:pt x="95172" y="330545"/>
                  </a:cubicBezTo>
                  <a:cubicBezTo>
                    <a:pt x="117686" y="341802"/>
                    <a:pt x="106429" y="337709"/>
                    <a:pt x="141223" y="352036"/>
                  </a:cubicBezTo>
                  <a:cubicBezTo>
                    <a:pt x="153504" y="356129"/>
                    <a:pt x="141223" y="376596"/>
                    <a:pt x="152480" y="380690"/>
                  </a:cubicBezTo>
                  <a:cubicBezTo>
                    <a:pt x="168854" y="386830"/>
                    <a:pt x="168854" y="396040"/>
                    <a:pt x="180111" y="402180"/>
                  </a:cubicBezTo>
                  <a:cubicBezTo>
                    <a:pt x="190345" y="407297"/>
                    <a:pt x="163738" y="409344"/>
                    <a:pt x="169878" y="413437"/>
                  </a:cubicBezTo>
                  <a:cubicBezTo>
                    <a:pt x="181134" y="421624"/>
                    <a:pt x="161691" y="420601"/>
                    <a:pt x="159644" y="425718"/>
                  </a:cubicBezTo>
                  <a:cubicBezTo>
                    <a:pt x="168854" y="460512"/>
                    <a:pt x="162714" y="442091"/>
                    <a:pt x="161691" y="447208"/>
                  </a:cubicBezTo>
                  <a:close/>
                </a:path>
              </a:pathLst>
            </a:custGeom>
            <a:solidFill>
              <a:srgbClr val="231F20"/>
            </a:solidFill>
            <a:ln w="5114" cap="flat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8" name="Freeform 49">
              <a:extLst>
                <a:ext uri="{FF2B5EF4-FFF2-40B4-BE49-F238E27FC236}">
                  <a16:creationId xmlns:a16="http://schemas.microsoft.com/office/drawing/2014/main" id="{5F6F8429-C49F-A047-34A1-7FEBFD243BF1}"/>
                </a:ext>
              </a:extLst>
            </p:cNvPr>
            <p:cNvSpPr/>
            <p:nvPr/>
          </p:nvSpPr>
          <p:spPr>
            <a:xfrm>
              <a:off x="9020023" y="5352255"/>
              <a:ext cx="153110" cy="167308"/>
            </a:xfrm>
            <a:custGeom>
              <a:avLst/>
              <a:gdLst>
                <a:gd name="csX0" fmla="*/ 57872 w 153110"/>
                <a:gd name="csY0" fmla="*/ 161368 h 167308"/>
                <a:gd name="csX1" fmla="*/ 53779 w 153110"/>
                <a:gd name="csY1" fmla="*/ 125550 h 167308"/>
                <a:gd name="csX2" fmla="*/ 21031 w 153110"/>
                <a:gd name="csY2" fmla="*/ 112247 h 167308"/>
                <a:gd name="csX3" fmla="*/ 9774 w 153110"/>
                <a:gd name="csY3" fmla="*/ 89733 h 167308"/>
                <a:gd name="csX4" fmla="*/ 2611 w 153110"/>
                <a:gd name="csY4" fmla="*/ 76429 h 167308"/>
                <a:gd name="csX5" fmla="*/ 1587 w 153110"/>
                <a:gd name="csY5" fmla="*/ 63125 h 167308"/>
                <a:gd name="csX6" fmla="*/ 10797 w 153110"/>
                <a:gd name="csY6" fmla="*/ 58009 h 167308"/>
                <a:gd name="csX7" fmla="*/ 16938 w 153110"/>
                <a:gd name="csY7" fmla="*/ 45729 h 167308"/>
                <a:gd name="csX8" fmla="*/ 35358 w 153110"/>
                <a:gd name="csY8" fmla="*/ 35495 h 167308"/>
                <a:gd name="csX9" fmla="*/ 48662 w 153110"/>
                <a:gd name="csY9" fmla="*/ 23214 h 167308"/>
                <a:gd name="csX10" fmla="*/ 67082 w 153110"/>
                <a:gd name="csY10" fmla="*/ 700 h 167308"/>
                <a:gd name="csX11" fmla="*/ 88573 w 153110"/>
                <a:gd name="csY11" fmla="*/ 21168 h 167308"/>
                <a:gd name="csX12" fmla="*/ 111087 w 153110"/>
                <a:gd name="csY12" fmla="*/ 53915 h 167308"/>
                <a:gd name="csX13" fmla="*/ 141788 w 153110"/>
                <a:gd name="csY13" fmla="*/ 69266 h 167308"/>
                <a:gd name="csX14" fmla="*/ 144858 w 153110"/>
                <a:gd name="csY14" fmla="*/ 77452 h 167308"/>
                <a:gd name="csX15" fmla="*/ 153044 w 153110"/>
                <a:gd name="csY15" fmla="*/ 91780 h 167308"/>
                <a:gd name="csX16" fmla="*/ 149974 w 153110"/>
                <a:gd name="csY16" fmla="*/ 103036 h 167308"/>
                <a:gd name="csX17" fmla="*/ 144858 w 153110"/>
                <a:gd name="csY17" fmla="*/ 103036 h 167308"/>
                <a:gd name="csX18" fmla="*/ 136671 w 153110"/>
                <a:gd name="csY18" fmla="*/ 103036 h 167308"/>
                <a:gd name="csX19" fmla="*/ 128484 w 153110"/>
                <a:gd name="csY19" fmla="*/ 105083 h 167308"/>
                <a:gd name="csX20" fmla="*/ 121320 w 153110"/>
                <a:gd name="csY20" fmla="*/ 112247 h 167308"/>
                <a:gd name="csX21" fmla="*/ 119274 w 153110"/>
                <a:gd name="csY21" fmla="*/ 118387 h 167308"/>
                <a:gd name="csX22" fmla="*/ 123367 w 153110"/>
                <a:gd name="csY22" fmla="*/ 126574 h 167308"/>
                <a:gd name="csX23" fmla="*/ 118250 w 153110"/>
                <a:gd name="csY23" fmla="*/ 124527 h 167308"/>
                <a:gd name="csX24" fmla="*/ 110063 w 153110"/>
                <a:gd name="csY24" fmla="*/ 119410 h 167308"/>
                <a:gd name="csX25" fmla="*/ 88573 w 153110"/>
                <a:gd name="csY25" fmla="*/ 126574 h 167308"/>
                <a:gd name="csX26" fmla="*/ 74246 w 153110"/>
                <a:gd name="csY26" fmla="*/ 134761 h 167308"/>
                <a:gd name="csX27" fmla="*/ 72199 w 153110"/>
                <a:gd name="csY27" fmla="*/ 153181 h 167308"/>
                <a:gd name="csX28" fmla="*/ 69129 w 153110"/>
                <a:gd name="csY28" fmla="*/ 166485 h 167308"/>
                <a:gd name="csX29" fmla="*/ 56849 w 153110"/>
                <a:gd name="csY29" fmla="*/ 163415 h 16730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153110" h="167308">
                  <a:moveTo>
                    <a:pt x="57872" y="161368"/>
                  </a:moveTo>
                  <a:cubicBezTo>
                    <a:pt x="57872" y="161368"/>
                    <a:pt x="60942" y="134761"/>
                    <a:pt x="53779" y="125550"/>
                  </a:cubicBezTo>
                  <a:cubicBezTo>
                    <a:pt x="43545" y="113270"/>
                    <a:pt x="21031" y="112247"/>
                    <a:pt x="21031" y="112247"/>
                  </a:cubicBezTo>
                  <a:cubicBezTo>
                    <a:pt x="13868" y="109177"/>
                    <a:pt x="13868" y="97920"/>
                    <a:pt x="9774" y="89733"/>
                  </a:cubicBezTo>
                  <a:cubicBezTo>
                    <a:pt x="6704" y="88709"/>
                    <a:pt x="2611" y="84616"/>
                    <a:pt x="2611" y="76429"/>
                  </a:cubicBezTo>
                  <a:cubicBezTo>
                    <a:pt x="2611" y="76429"/>
                    <a:pt x="-2506" y="62102"/>
                    <a:pt x="1587" y="63125"/>
                  </a:cubicBezTo>
                  <a:cubicBezTo>
                    <a:pt x="3634" y="63125"/>
                    <a:pt x="10797" y="61079"/>
                    <a:pt x="10797" y="58009"/>
                  </a:cubicBezTo>
                  <a:cubicBezTo>
                    <a:pt x="10797" y="55962"/>
                    <a:pt x="5681" y="45729"/>
                    <a:pt x="16938" y="45729"/>
                  </a:cubicBezTo>
                  <a:cubicBezTo>
                    <a:pt x="22054" y="45729"/>
                    <a:pt x="33311" y="36518"/>
                    <a:pt x="35358" y="35495"/>
                  </a:cubicBezTo>
                  <a:cubicBezTo>
                    <a:pt x="40475" y="30378"/>
                    <a:pt x="48662" y="23214"/>
                    <a:pt x="48662" y="23214"/>
                  </a:cubicBezTo>
                  <a:cubicBezTo>
                    <a:pt x="48662" y="23214"/>
                    <a:pt x="65036" y="2747"/>
                    <a:pt x="67082" y="700"/>
                  </a:cubicBezTo>
                  <a:cubicBezTo>
                    <a:pt x="71176" y="-4416"/>
                    <a:pt x="86526" y="20145"/>
                    <a:pt x="88573" y="21168"/>
                  </a:cubicBezTo>
                  <a:cubicBezTo>
                    <a:pt x="93690" y="24238"/>
                    <a:pt x="109040" y="53915"/>
                    <a:pt x="111087" y="53915"/>
                  </a:cubicBezTo>
                  <a:cubicBezTo>
                    <a:pt x="114157" y="53915"/>
                    <a:pt x="139741" y="68242"/>
                    <a:pt x="141788" y="69266"/>
                  </a:cubicBezTo>
                  <a:cubicBezTo>
                    <a:pt x="143834" y="69266"/>
                    <a:pt x="145881" y="75406"/>
                    <a:pt x="144858" y="77452"/>
                  </a:cubicBezTo>
                  <a:cubicBezTo>
                    <a:pt x="142811" y="79499"/>
                    <a:pt x="154068" y="89733"/>
                    <a:pt x="153044" y="91780"/>
                  </a:cubicBezTo>
                  <a:cubicBezTo>
                    <a:pt x="153044" y="93826"/>
                    <a:pt x="150998" y="100990"/>
                    <a:pt x="149974" y="103036"/>
                  </a:cubicBezTo>
                  <a:cubicBezTo>
                    <a:pt x="149974" y="105083"/>
                    <a:pt x="146904" y="104060"/>
                    <a:pt x="144858" y="103036"/>
                  </a:cubicBezTo>
                  <a:lnTo>
                    <a:pt x="136671" y="103036"/>
                  </a:lnTo>
                  <a:cubicBezTo>
                    <a:pt x="136671" y="103036"/>
                    <a:pt x="134624" y="103036"/>
                    <a:pt x="128484" y="105083"/>
                  </a:cubicBezTo>
                  <a:cubicBezTo>
                    <a:pt x="125414" y="106107"/>
                    <a:pt x="122343" y="109177"/>
                    <a:pt x="121320" y="112247"/>
                  </a:cubicBezTo>
                  <a:cubicBezTo>
                    <a:pt x="120297" y="114293"/>
                    <a:pt x="119274" y="118387"/>
                    <a:pt x="119274" y="118387"/>
                  </a:cubicBezTo>
                  <a:cubicBezTo>
                    <a:pt x="116204" y="121457"/>
                    <a:pt x="124390" y="124527"/>
                    <a:pt x="123367" y="126574"/>
                  </a:cubicBezTo>
                  <a:cubicBezTo>
                    <a:pt x="123367" y="127597"/>
                    <a:pt x="121320" y="126574"/>
                    <a:pt x="118250" y="124527"/>
                  </a:cubicBezTo>
                  <a:cubicBezTo>
                    <a:pt x="116204" y="122480"/>
                    <a:pt x="113133" y="121457"/>
                    <a:pt x="110063" y="119410"/>
                  </a:cubicBezTo>
                  <a:cubicBezTo>
                    <a:pt x="104947" y="117364"/>
                    <a:pt x="91643" y="124527"/>
                    <a:pt x="88573" y="126574"/>
                  </a:cubicBezTo>
                  <a:cubicBezTo>
                    <a:pt x="86526" y="127597"/>
                    <a:pt x="75269" y="135784"/>
                    <a:pt x="74246" y="134761"/>
                  </a:cubicBezTo>
                  <a:cubicBezTo>
                    <a:pt x="71176" y="133737"/>
                    <a:pt x="72199" y="150111"/>
                    <a:pt x="72199" y="153181"/>
                  </a:cubicBezTo>
                  <a:cubicBezTo>
                    <a:pt x="72199" y="156251"/>
                    <a:pt x="69129" y="166485"/>
                    <a:pt x="69129" y="166485"/>
                  </a:cubicBezTo>
                  <a:cubicBezTo>
                    <a:pt x="65036" y="168532"/>
                    <a:pt x="60942" y="166485"/>
                    <a:pt x="56849" y="163415"/>
                  </a:cubicBezTo>
                  <a:close/>
                </a:path>
              </a:pathLst>
            </a:custGeom>
            <a:solidFill>
              <a:srgbClr val="231F20"/>
            </a:solidFill>
            <a:ln w="5114" cap="flat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" name="Freeform 50">
              <a:extLst>
                <a:ext uri="{FF2B5EF4-FFF2-40B4-BE49-F238E27FC236}">
                  <a16:creationId xmlns:a16="http://schemas.microsoft.com/office/drawing/2014/main" id="{E4BEFF5F-04EF-5052-AA0D-3605A53353BA}"/>
                </a:ext>
              </a:extLst>
            </p:cNvPr>
            <p:cNvSpPr/>
            <p:nvPr/>
          </p:nvSpPr>
          <p:spPr>
            <a:xfrm>
              <a:off x="8866478" y="5310725"/>
              <a:ext cx="175335" cy="221318"/>
            </a:xfrm>
            <a:custGeom>
              <a:avLst/>
              <a:gdLst>
                <a:gd name="csX0" fmla="*/ 4698 w 175335"/>
                <a:gd name="csY0" fmla="*/ 150707 h 221318"/>
                <a:gd name="csX1" fmla="*/ 6744 w 175335"/>
                <a:gd name="csY1" fmla="*/ 157870 h 221318"/>
                <a:gd name="csX2" fmla="*/ 20048 w 175335"/>
                <a:gd name="csY2" fmla="*/ 157870 h 221318"/>
                <a:gd name="csX3" fmla="*/ 16978 w 175335"/>
                <a:gd name="csY3" fmla="*/ 165034 h 221318"/>
                <a:gd name="csX4" fmla="*/ 46655 w 175335"/>
                <a:gd name="csY4" fmla="*/ 173221 h 221318"/>
                <a:gd name="csX5" fmla="*/ 49726 w 175335"/>
                <a:gd name="csY5" fmla="*/ 181407 h 221318"/>
                <a:gd name="csX6" fmla="*/ 73263 w 175335"/>
                <a:gd name="csY6" fmla="*/ 199828 h 221318"/>
                <a:gd name="csX7" fmla="*/ 76333 w 175335"/>
                <a:gd name="csY7" fmla="*/ 211085 h 221318"/>
                <a:gd name="csX8" fmla="*/ 97823 w 175335"/>
                <a:gd name="csY8" fmla="*/ 221318 h 221318"/>
                <a:gd name="csX9" fmla="*/ 97823 w 175335"/>
                <a:gd name="csY9" fmla="*/ 201875 h 221318"/>
                <a:gd name="csX10" fmla="*/ 97823 w 175335"/>
                <a:gd name="csY10" fmla="*/ 189595 h 221318"/>
                <a:gd name="csX11" fmla="*/ 85543 w 175335"/>
                <a:gd name="csY11" fmla="*/ 180384 h 221318"/>
                <a:gd name="csX12" fmla="*/ 119314 w 175335"/>
                <a:gd name="csY12" fmla="*/ 114889 h 221318"/>
                <a:gd name="csX13" fmla="*/ 132618 w 175335"/>
                <a:gd name="csY13" fmla="*/ 138427 h 221318"/>
                <a:gd name="csX14" fmla="*/ 155132 w 175335"/>
                <a:gd name="csY14" fmla="*/ 122053 h 221318"/>
                <a:gd name="csX15" fmla="*/ 152062 w 175335"/>
                <a:gd name="csY15" fmla="*/ 102609 h 221318"/>
                <a:gd name="csX16" fmla="*/ 162295 w 175335"/>
                <a:gd name="csY16" fmla="*/ 95445 h 221318"/>
                <a:gd name="csX17" fmla="*/ 160248 w 175335"/>
                <a:gd name="csY17" fmla="*/ 87259 h 221318"/>
                <a:gd name="csX18" fmla="*/ 174575 w 175335"/>
                <a:gd name="csY18" fmla="*/ 79072 h 221318"/>
                <a:gd name="csX19" fmla="*/ 140805 w 175335"/>
                <a:gd name="csY19" fmla="*/ 52464 h 221318"/>
                <a:gd name="csX20" fmla="*/ 135688 w 175335"/>
                <a:gd name="csY20" fmla="*/ 29950 h 221318"/>
                <a:gd name="csX21" fmla="*/ 85543 w 175335"/>
                <a:gd name="csY21" fmla="*/ 5390 h 221318"/>
                <a:gd name="csX22" fmla="*/ 72239 w 175335"/>
                <a:gd name="csY22" fmla="*/ 273 h 221318"/>
                <a:gd name="csX23" fmla="*/ 62006 w 175335"/>
                <a:gd name="csY23" fmla="*/ 14600 h 221318"/>
                <a:gd name="csX24" fmla="*/ 36422 w 175335"/>
                <a:gd name="csY24" fmla="*/ 17670 h 221318"/>
                <a:gd name="csX25" fmla="*/ 49726 w 175335"/>
                <a:gd name="csY25" fmla="*/ 52464 h 221318"/>
                <a:gd name="csX26" fmla="*/ 45632 w 175335"/>
                <a:gd name="csY26" fmla="*/ 52464 h 221318"/>
                <a:gd name="csX27" fmla="*/ 49726 w 175335"/>
                <a:gd name="csY27" fmla="*/ 52464 h 221318"/>
                <a:gd name="csX28" fmla="*/ 29259 w 175335"/>
                <a:gd name="csY28" fmla="*/ 40184 h 221318"/>
                <a:gd name="csX29" fmla="*/ 31305 w 175335"/>
                <a:gd name="csY29" fmla="*/ 37114 h 221318"/>
                <a:gd name="csX30" fmla="*/ 29259 w 175335"/>
                <a:gd name="csY30" fmla="*/ 40184 h 221318"/>
                <a:gd name="csX31" fmla="*/ 13908 w 175335"/>
                <a:gd name="csY31" fmla="*/ 82142 h 221318"/>
                <a:gd name="csX32" fmla="*/ 604 w 175335"/>
                <a:gd name="csY32" fmla="*/ 91352 h 221318"/>
                <a:gd name="csX33" fmla="*/ 3675 w 175335"/>
                <a:gd name="csY33" fmla="*/ 141497 h 221318"/>
                <a:gd name="csX34" fmla="*/ 8791 w 175335"/>
                <a:gd name="csY34" fmla="*/ 141497 h 221318"/>
                <a:gd name="csX35" fmla="*/ 8791 w 175335"/>
                <a:gd name="csY35" fmla="*/ 155823 h 221318"/>
                <a:gd name="csX36" fmla="*/ 4698 w 175335"/>
                <a:gd name="csY36" fmla="*/ 148660 h 22131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175335" h="221318">
                  <a:moveTo>
                    <a:pt x="4698" y="150707"/>
                  </a:moveTo>
                  <a:lnTo>
                    <a:pt x="6744" y="157870"/>
                  </a:lnTo>
                  <a:cubicBezTo>
                    <a:pt x="11861" y="157870"/>
                    <a:pt x="14931" y="157870"/>
                    <a:pt x="20048" y="157870"/>
                  </a:cubicBezTo>
                  <a:cubicBezTo>
                    <a:pt x="18001" y="159917"/>
                    <a:pt x="15955" y="161964"/>
                    <a:pt x="16978" y="165034"/>
                  </a:cubicBezTo>
                  <a:cubicBezTo>
                    <a:pt x="30282" y="194711"/>
                    <a:pt x="33352" y="167080"/>
                    <a:pt x="46655" y="173221"/>
                  </a:cubicBezTo>
                  <a:cubicBezTo>
                    <a:pt x="49726" y="175267"/>
                    <a:pt x="46655" y="179361"/>
                    <a:pt x="49726" y="181407"/>
                  </a:cubicBezTo>
                  <a:cubicBezTo>
                    <a:pt x="57912" y="190618"/>
                    <a:pt x="67123" y="189595"/>
                    <a:pt x="73263" y="199828"/>
                  </a:cubicBezTo>
                  <a:cubicBezTo>
                    <a:pt x="75310" y="202898"/>
                    <a:pt x="73263" y="208015"/>
                    <a:pt x="76333" y="211085"/>
                  </a:cubicBezTo>
                  <a:cubicBezTo>
                    <a:pt x="82473" y="217225"/>
                    <a:pt x="89637" y="219272"/>
                    <a:pt x="97823" y="221318"/>
                  </a:cubicBezTo>
                  <a:lnTo>
                    <a:pt x="97823" y="201875"/>
                  </a:lnTo>
                  <a:cubicBezTo>
                    <a:pt x="97823" y="197781"/>
                    <a:pt x="99870" y="193688"/>
                    <a:pt x="97823" y="189595"/>
                  </a:cubicBezTo>
                  <a:cubicBezTo>
                    <a:pt x="94753" y="184478"/>
                    <a:pt x="86566" y="184478"/>
                    <a:pt x="85543" y="180384"/>
                  </a:cubicBezTo>
                  <a:cubicBezTo>
                    <a:pt x="85543" y="180384"/>
                    <a:pt x="116244" y="116936"/>
                    <a:pt x="119314" y="114889"/>
                  </a:cubicBezTo>
                  <a:cubicBezTo>
                    <a:pt x="119314" y="114889"/>
                    <a:pt x="125454" y="137403"/>
                    <a:pt x="132618" y="138427"/>
                  </a:cubicBezTo>
                  <a:lnTo>
                    <a:pt x="155132" y="122053"/>
                  </a:lnTo>
                  <a:cubicBezTo>
                    <a:pt x="153085" y="111819"/>
                    <a:pt x="155132" y="112843"/>
                    <a:pt x="152062" y="102609"/>
                  </a:cubicBezTo>
                  <a:cubicBezTo>
                    <a:pt x="150015" y="96469"/>
                    <a:pt x="157178" y="99539"/>
                    <a:pt x="162295" y="95445"/>
                  </a:cubicBezTo>
                  <a:cubicBezTo>
                    <a:pt x="164342" y="93398"/>
                    <a:pt x="163318" y="90329"/>
                    <a:pt x="160248" y="87259"/>
                  </a:cubicBezTo>
                  <a:cubicBezTo>
                    <a:pt x="157178" y="84188"/>
                    <a:pt x="179692" y="83165"/>
                    <a:pt x="174575" y="79072"/>
                  </a:cubicBezTo>
                  <a:cubicBezTo>
                    <a:pt x="164342" y="70885"/>
                    <a:pt x="151038" y="57581"/>
                    <a:pt x="140805" y="52464"/>
                  </a:cubicBezTo>
                  <a:cubicBezTo>
                    <a:pt x="134664" y="49394"/>
                    <a:pt x="142851" y="36091"/>
                    <a:pt x="135688" y="29950"/>
                  </a:cubicBezTo>
                  <a:cubicBezTo>
                    <a:pt x="123407" y="17670"/>
                    <a:pt x="94753" y="10507"/>
                    <a:pt x="85543" y="5390"/>
                  </a:cubicBezTo>
                  <a:cubicBezTo>
                    <a:pt x="81450" y="8460"/>
                    <a:pt x="77356" y="-1774"/>
                    <a:pt x="72239" y="273"/>
                  </a:cubicBezTo>
                  <a:cubicBezTo>
                    <a:pt x="66099" y="2320"/>
                    <a:pt x="65076" y="9483"/>
                    <a:pt x="62006" y="14600"/>
                  </a:cubicBezTo>
                  <a:cubicBezTo>
                    <a:pt x="54842" y="16647"/>
                    <a:pt x="37445" y="12553"/>
                    <a:pt x="36422" y="17670"/>
                  </a:cubicBezTo>
                  <a:cubicBezTo>
                    <a:pt x="33352" y="30974"/>
                    <a:pt x="57912" y="31997"/>
                    <a:pt x="49726" y="52464"/>
                  </a:cubicBezTo>
                  <a:lnTo>
                    <a:pt x="45632" y="52464"/>
                  </a:lnTo>
                  <a:lnTo>
                    <a:pt x="49726" y="52464"/>
                  </a:lnTo>
                  <a:cubicBezTo>
                    <a:pt x="40515" y="45301"/>
                    <a:pt x="40515" y="39161"/>
                    <a:pt x="29259" y="40184"/>
                  </a:cubicBezTo>
                  <a:lnTo>
                    <a:pt x="31305" y="37114"/>
                  </a:lnTo>
                  <a:lnTo>
                    <a:pt x="29259" y="40184"/>
                  </a:lnTo>
                  <a:cubicBezTo>
                    <a:pt x="15955" y="55534"/>
                    <a:pt x="18001" y="78048"/>
                    <a:pt x="13908" y="82142"/>
                  </a:cubicBezTo>
                  <a:cubicBezTo>
                    <a:pt x="5721" y="91352"/>
                    <a:pt x="3675" y="77025"/>
                    <a:pt x="604" y="91352"/>
                  </a:cubicBezTo>
                  <a:cubicBezTo>
                    <a:pt x="-4513" y="118982"/>
                    <a:pt x="25165" y="120006"/>
                    <a:pt x="3675" y="141497"/>
                  </a:cubicBezTo>
                  <a:lnTo>
                    <a:pt x="8791" y="141497"/>
                  </a:lnTo>
                  <a:cubicBezTo>
                    <a:pt x="8791" y="141497"/>
                    <a:pt x="8791" y="155823"/>
                    <a:pt x="8791" y="155823"/>
                  </a:cubicBezTo>
                  <a:cubicBezTo>
                    <a:pt x="8791" y="152754"/>
                    <a:pt x="6744" y="150707"/>
                    <a:pt x="4698" y="148660"/>
                  </a:cubicBezTo>
                  <a:close/>
                </a:path>
              </a:pathLst>
            </a:custGeom>
            <a:solidFill>
              <a:srgbClr val="231F20"/>
            </a:solidFill>
            <a:ln w="5114" cap="flat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" name="Freeform 51">
              <a:extLst>
                <a:ext uri="{FF2B5EF4-FFF2-40B4-BE49-F238E27FC236}">
                  <a16:creationId xmlns:a16="http://schemas.microsoft.com/office/drawing/2014/main" id="{E2276E2E-9A28-7724-495B-61963B5CEAA2}"/>
                </a:ext>
              </a:extLst>
            </p:cNvPr>
            <p:cNvSpPr/>
            <p:nvPr/>
          </p:nvSpPr>
          <p:spPr>
            <a:xfrm>
              <a:off x="9073801" y="5432287"/>
              <a:ext cx="234349" cy="207208"/>
            </a:xfrm>
            <a:custGeom>
              <a:avLst/>
              <a:gdLst>
                <a:gd name="csX0" fmla="*/ 2047 w 234349"/>
                <a:gd name="csY0" fmla="*/ 83382 h 207208"/>
                <a:gd name="csX1" fmla="*/ 2047 w 234349"/>
                <a:gd name="csY1" fmla="*/ 102826 h 207208"/>
                <a:gd name="csX2" fmla="*/ 8187 w 234349"/>
                <a:gd name="csY2" fmla="*/ 121246 h 207208"/>
                <a:gd name="csX3" fmla="*/ 0 w 234349"/>
                <a:gd name="csY3" fmla="*/ 127386 h 207208"/>
                <a:gd name="csX4" fmla="*/ 11257 w 234349"/>
                <a:gd name="csY4" fmla="*/ 144784 h 207208"/>
                <a:gd name="csX5" fmla="*/ 6140 w 234349"/>
                <a:gd name="csY5" fmla="*/ 152970 h 207208"/>
                <a:gd name="csX6" fmla="*/ 34794 w 234349"/>
                <a:gd name="csY6" fmla="*/ 202092 h 207208"/>
                <a:gd name="csX7" fmla="*/ 47075 w 234349"/>
                <a:gd name="csY7" fmla="*/ 197998 h 207208"/>
                <a:gd name="csX8" fmla="*/ 58331 w 234349"/>
                <a:gd name="csY8" fmla="*/ 200045 h 207208"/>
                <a:gd name="csX9" fmla="*/ 58331 w 234349"/>
                <a:gd name="csY9" fmla="*/ 207208 h 207208"/>
                <a:gd name="csX10" fmla="*/ 133037 w 234349"/>
                <a:gd name="csY10" fmla="*/ 184695 h 207208"/>
                <a:gd name="csX11" fmla="*/ 155550 w 234349"/>
                <a:gd name="csY11" fmla="*/ 150924 h 207208"/>
                <a:gd name="csX12" fmla="*/ 205695 w 234349"/>
                <a:gd name="csY12" fmla="*/ 148877 h 207208"/>
                <a:gd name="csX13" fmla="*/ 210812 w 234349"/>
                <a:gd name="csY13" fmla="*/ 139667 h 207208"/>
                <a:gd name="csX14" fmla="*/ 217975 w 234349"/>
                <a:gd name="csY14" fmla="*/ 142737 h 207208"/>
                <a:gd name="csX15" fmla="*/ 234349 w 234349"/>
                <a:gd name="csY15" fmla="*/ 114083 h 207208"/>
                <a:gd name="csX16" fmla="*/ 234349 w 234349"/>
                <a:gd name="csY16" fmla="*/ 114083 h 207208"/>
                <a:gd name="csX17" fmla="*/ 232302 w 234349"/>
                <a:gd name="csY17" fmla="*/ 60868 h 207208"/>
                <a:gd name="csX18" fmla="*/ 206718 w 234349"/>
                <a:gd name="csY18" fmla="*/ 29144 h 207208"/>
                <a:gd name="csX19" fmla="*/ 189321 w 234349"/>
                <a:gd name="csY19" fmla="*/ 26074 h 207208"/>
                <a:gd name="csX20" fmla="*/ 161691 w 234349"/>
                <a:gd name="csY20" fmla="*/ 2536 h 207208"/>
                <a:gd name="csX21" fmla="*/ 103359 w 234349"/>
                <a:gd name="csY21" fmla="*/ 24027 h 207208"/>
                <a:gd name="csX22" fmla="*/ 64472 w 234349"/>
                <a:gd name="csY22" fmla="*/ 40401 h 207208"/>
                <a:gd name="csX23" fmla="*/ 70612 w 234349"/>
                <a:gd name="csY23" fmla="*/ 46541 h 207208"/>
                <a:gd name="csX24" fmla="*/ 55261 w 234349"/>
                <a:gd name="csY24" fmla="*/ 39377 h 207208"/>
                <a:gd name="csX25" fmla="*/ 20467 w 234349"/>
                <a:gd name="csY25" fmla="*/ 55751 h 207208"/>
                <a:gd name="csX26" fmla="*/ 4093 w 234349"/>
                <a:gd name="csY26" fmla="*/ 83382 h 207208"/>
                <a:gd name="csX27" fmla="*/ 1023 w 234349"/>
                <a:gd name="csY27" fmla="*/ 83382 h 20720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</a:cxnLst>
              <a:rect l="l" t="t" r="r" b="b"/>
              <a:pathLst>
                <a:path w="234349" h="207208">
                  <a:moveTo>
                    <a:pt x="2047" y="83382"/>
                  </a:moveTo>
                  <a:cubicBezTo>
                    <a:pt x="2047" y="90545"/>
                    <a:pt x="0" y="96686"/>
                    <a:pt x="2047" y="102826"/>
                  </a:cubicBezTo>
                  <a:cubicBezTo>
                    <a:pt x="2047" y="109989"/>
                    <a:pt x="8187" y="115106"/>
                    <a:pt x="8187" y="121246"/>
                  </a:cubicBezTo>
                  <a:cubicBezTo>
                    <a:pt x="8187" y="124316"/>
                    <a:pt x="0" y="124316"/>
                    <a:pt x="0" y="127386"/>
                  </a:cubicBezTo>
                  <a:cubicBezTo>
                    <a:pt x="0" y="134550"/>
                    <a:pt x="10234" y="137620"/>
                    <a:pt x="11257" y="144784"/>
                  </a:cubicBezTo>
                  <a:cubicBezTo>
                    <a:pt x="11257" y="147854"/>
                    <a:pt x="6140" y="150924"/>
                    <a:pt x="6140" y="152970"/>
                  </a:cubicBezTo>
                  <a:cubicBezTo>
                    <a:pt x="6140" y="161157"/>
                    <a:pt x="30701" y="195952"/>
                    <a:pt x="34794" y="202092"/>
                  </a:cubicBezTo>
                  <a:cubicBezTo>
                    <a:pt x="40934" y="209255"/>
                    <a:pt x="44004" y="197998"/>
                    <a:pt x="47075" y="197998"/>
                  </a:cubicBezTo>
                  <a:cubicBezTo>
                    <a:pt x="51168" y="197998"/>
                    <a:pt x="55261" y="197998"/>
                    <a:pt x="58331" y="200045"/>
                  </a:cubicBezTo>
                  <a:cubicBezTo>
                    <a:pt x="60378" y="202092"/>
                    <a:pt x="58331" y="207208"/>
                    <a:pt x="58331" y="207208"/>
                  </a:cubicBezTo>
                  <a:cubicBezTo>
                    <a:pt x="65495" y="207208"/>
                    <a:pt x="128943" y="187765"/>
                    <a:pt x="133037" y="184695"/>
                  </a:cubicBezTo>
                  <a:cubicBezTo>
                    <a:pt x="143270" y="173438"/>
                    <a:pt x="136107" y="158087"/>
                    <a:pt x="155550" y="150924"/>
                  </a:cubicBezTo>
                  <a:cubicBezTo>
                    <a:pt x="162714" y="147854"/>
                    <a:pt x="199555" y="152970"/>
                    <a:pt x="205695" y="148877"/>
                  </a:cubicBezTo>
                  <a:cubicBezTo>
                    <a:pt x="208765" y="146830"/>
                    <a:pt x="207742" y="140690"/>
                    <a:pt x="210812" y="139667"/>
                  </a:cubicBezTo>
                  <a:cubicBezTo>
                    <a:pt x="212859" y="139667"/>
                    <a:pt x="215929" y="144784"/>
                    <a:pt x="217975" y="142737"/>
                  </a:cubicBezTo>
                  <a:cubicBezTo>
                    <a:pt x="229232" y="134550"/>
                    <a:pt x="203648" y="119200"/>
                    <a:pt x="234349" y="114083"/>
                  </a:cubicBezTo>
                  <a:lnTo>
                    <a:pt x="234349" y="114083"/>
                  </a:lnTo>
                  <a:cubicBezTo>
                    <a:pt x="234349" y="101802"/>
                    <a:pt x="234349" y="60868"/>
                    <a:pt x="232302" y="60868"/>
                  </a:cubicBezTo>
                  <a:cubicBezTo>
                    <a:pt x="225139" y="53704"/>
                    <a:pt x="214905" y="35284"/>
                    <a:pt x="206718" y="29144"/>
                  </a:cubicBezTo>
                  <a:cubicBezTo>
                    <a:pt x="201602" y="26074"/>
                    <a:pt x="195462" y="29144"/>
                    <a:pt x="189321" y="26074"/>
                  </a:cubicBezTo>
                  <a:cubicBezTo>
                    <a:pt x="183181" y="23004"/>
                    <a:pt x="161691" y="4583"/>
                    <a:pt x="161691" y="2536"/>
                  </a:cubicBezTo>
                  <a:cubicBezTo>
                    <a:pt x="149411" y="-8720"/>
                    <a:pt x="118710" y="20957"/>
                    <a:pt x="103359" y="24027"/>
                  </a:cubicBezTo>
                  <a:cubicBezTo>
                    <a:pt x="84939" y="27097"/>
                    <a:pt x="72659" y="18910"/>
                    <a:pt x="64472" y="40401"/>
                  </a:cubicBezTo>
                  <a:cubicBezTo>
                    <a:pt x="64472" y="43471"/>
                    <a:pt x="71635" y="42448"/>
                    <a:pt x="70612" y="46541"/>
                  </a:cubicBezTo>
                  <a:cubicBezTo>
                    <a:pt x="68565" y="51658"/>
                    <a:pt x="60378" y="39377"/>
                    <a:pt x="55261" y="39377"/>
                  </a:cubicBezTo>
                  <a:cubicBezTo>
                    <a:pt x="42981" y="39377"/>
                    <a:pt x="31724" y="48588"/>
                    <a:pt x="20467" y="55751"/>
                  </a:cubicBezTo>
                  <a:cubicBezTo>
                    <a:pt x="14327" y="59845"/>
                    <a:pt x="28654" y="99756"/>
                    <a:pt x="4093" y="83382"/>
                  </a:cubicBezTo>
                  <a:lnTo>
                    <a:pt x="1023" y="83382"/>
                  </a:lnTo>
                  <a:close/>
                </a:path>
              </a:pathLst>
            </a:custGeom>
            <a:solidFill>
              <a:srgbClr val="231F20"/>
            </a:solidFill>
            <a:ln w="5114" cap="flat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1" name="Freeform 52">
              <a:extLst>
                <a:ext uri="{FF2B5EF4-FFF2-40B4-BE49-F238E27FC236}">
                  <a16:creationId xmlns:a16="http://schemas.microsoft.com/office/drawing/2014/main" id="{E1909CB2-E963-C119-280A-92F1F3AF5882}"/>
                </a:ext>
              </a:extLst>
            </p:cNvPr>
            <p:cNvSpPr/>
            <p:nvPr/>
          </p:nvSpPr>
          <p:spPr>
            <a:xfrm>
              <a:off x="8945881" y="5429707"/>
              <a:ext cx="197968" cy="369432"/>
            </a:xfrm>
            <a:custGeom>
              <a:avLst/>
              <a:gdLst>
                <a:gd name="csX0" fmla="*/ 187275 w 197968"/>
                <a:gd name="csY0" fmla="*/ 208766 h 369432"/>
                <a:gd name="csX1" fmla="*/ 197508 w 197968"/>
                <a:gd name="csY1" fmla="*/ 236396 h 369432"/>
                <a:gd name="csX2" fmla="*/ 174995 w 197968"/>
                <a:gd name="csY2" fmla="*/ 267097 h 369432"/>
                <a:gd name="csX3" fmla="*/ 168854 w 197968"/>
                <a:gd name="csY3" fmla="*/ 305985 h 369432"/>
                <a:gd name="csX4" fmla="*/ 136107 w 197968"/>
                <a:gd name="csY4" fmla="*/ 325428 h 369432"/>
                <a:gd name="csX5" fmla="*/ 148387 w 197968"/>
                <a:gd name="csY5" fmla="*/ 344872 h 369432"/>
                <a:gd name="csX6" fmla="*/ 138154 w 197968"/>
                <a:gd name="csY6" fmla="*/ 351012 h 369432"/>
                <a:gd name="csX7" fmla="*/ 112570 w 197968"/>
                <a:gd name="csY7" fmla="*/ 365339 h 369432"/>
                <a:gd name="csX8" fmla="*/ 112570 w 197968"/>
                <a:gd name="csY8" fmla="*/ 367386 h 369432"/>
                <a:gd name="csX9" fmla="*/ 110523 w 197968"/>
                <a:gd name="csY9" fmla="*/ 369433 h 369432"/>
                <a:gd name="csX10" fmla="*/ 108476 w 197968"/>
                <a:gd name="csY10" fmla="*/ 365339 h 369432"/>
                <a:gd name="csX11" fmla="*/ 108476 w 197968"/>
                <a:gd name="csY11" fmla="*/ 359199 h 369432"/>
                <a:gd name="csX12" fmla="*/ 108476 w 197968"/>
                <a:gd name="csY12" fmla="*/ 343849 h 369432"/>
                <a:gd name="csX13" fmla="*/ 99266 w 197968"/>
                <a:gd name="csY13" fmla="*/ 340779 h 369432"/>
                <a:gd name="csX14" fmla="*/ 91079 w 197968"/>
                <a:gd name="csY14" fmla="*/ 325428 h 369432"/>
                <a:gd name="csX15" fmla="*/ 29677 w 197968"/>
                <a:gd name="csY15" fmla="*/ 285518 h 369432"/>
                <a:gd name="csX16" fmla="*/ 49121 w 197968"/>
                <a:gd name="csY16" fmla="*/ 280401 h 369432"/>
                <a:gd name="csX17" fmla="*/ 27631 w 197968"/>
                <a:gd name="csY17" fmla="*/ 255840 h 369432"/>
                <a:gd name="csX18" fmla="*/ 31724 w 197968"/>
                <a:gd name="csY18" fmla="*/ 248677 h 369432"/>
                <a:gd name="csX19" fmla="*/ 31724 w 197968"/>
                <a:gd name="csY19" fmla="*/ 236396 h 369432"/>
                <a:gd name="csX20" fmla="*/ 31724 w 197968"/>
                <a:gd name="csY20" fmla="*/ 224116 h 369432"/>
                <a:gd name="csX21" fmla="*/ 44004 w 197968"/>
                <a:gd name="csY21" fmla="*/ 220022 h 369432"/>
                <a:gd name="csX22" fmla="*/ 40934 w 197968"/>
                <a:gd name="csY22" fmla="*/ 209789 h 369432"/>
                <a:gd name="csX23" fmla="*/ 36841 w 197968"/>
                <a:gd name="csY23" fmla="*/ 221046 h 369432"/>
                <a:gd name="csX24" fmla="*/ 36841 w 197968"/>
                <a:gd name="csY24" fmla="*/ 179088 h 369432"/>
                <a:gd name="csX25" fmla="*/ 22514 w 197968"/>
                <a:gd name="csY25" fmla="*/ 161691 h 369432"/>
                <a:gd name="csX26" fmla="*/ 26607 w 197968"/>
                <a:gd name="csY26" fmla="*/ 138154 h 369432"/>
                <a:gd name="csX27" fmla="*/ 41958 w 197968"/>
                <a:gd name="csY27" fmla="*/ 134060 h 369432"/>
                <a:gd name="csX28" fmla="*/ 35818 w 197968"/>
                <a:gd name="csY28" fmla="*/ 127920 h 369432"/>
                <a:gd name="csX29" fmla="*/ 35818 w 197968"/>
                <a:gd name="csY29" fmla="*/ 106430 h 369432"/>
                <a:gd name="csX30" fmla="*/ 12280 w 197968"/>
                <a:gd name="csY30" fmla="*/ 106430 h 369432"/>
                <a:gd name="csX31" fmla="*/ 12280 w 197968"/>
                <a:gd name="csY31" fmla="*/ 86986 h 369432"/>
                <a:gd name="csX32" fmla="*/ 12280 w 197968"/>
                <a:gd name="csY32" fmla="*/ 74705 h 369432"/>
                <a:gd name="csX33" fmla="*/ 0 w 197968"/>
                <a:gd name="csY33" fmla="*/ 65495 h 369432"/>
                <a:gd name="csX34" fmla="*/ 33771 w 197968"/>
                <a:gd name="csY34" fmla="*/ 0 h 369432"/>
                <a:gd name="csX35" fmla="*/ 47075 w 197968"/>
                <a:gd name="csY35" fmla="*/ 23537 h 369432"/>
                <a:gd name="csX36" fmla="*/ 67542 w 197968"/>
                <a:gd name="csY36" fmla="*/ 7164 h 369432"/>
                <a:gd name="csX37" fmla="*/ 89032 w 197968"/>
                <a:gd name="csY37" fmla="*/ 35818 h 369432"/>
                <a:gd name="csX38" fmla="*/ 98243 w 197968"/>
                <a:gd name="csY38" fmla="*/ 35818 h 369432"/>
                <a:gd name="csX39" fmla="*/ 116663 w 197968"/>
                <a:gd name="csY39" fmla="*/ 45028 h 369432"/>
                <a:gd name="csX40" fmla="*/ 123827 w 197968"/>
                <a:gd name="csY40" fmla="*/ 105406 h 369432"/>
                <a:gd name="csX41" fmla="*/ 129966 w 197968"/>
                <a:gd name="csY41" fmla="*/ 123827 h 369432"/>
                <a:gd name="csX42" fmla="*/ 121780 w 197968"/>
                <a:gd name="csY42" fmla="*/ 129967 h 369432"/>
                <a:gd name="csX43" fmla="*/ 133037 w 197968"/>
                <a:gd name="csY43" fmla="*/ 147364 h 369432"/>
                <a:gd name="csX44" fmla="*/ 127920 w 197968"/>
                <a:gd name="csY44" fmla="*/ 155551 h 369432"/>
                <a:gd name="csX45" fmla="*/ 156574 w 197968"/>
                <a:gd name="csY45" fmla="*/ 204672 h 369432"/>
                <a:gd name="csX46" fmla="*/ 168854 w 197968"/>
                <a:gd name="csY46" fmla="*/ 200579 h 369432"/>
                <a:gd name="csX47" fmla="*/ 180111 w 197968"/>
                <a:gd name="csY47" fmla="*/ 202625 h 369432"/>
                <a:gd name="csX48" fmla="*/ 180111 w 197968"/>
                <a:gd name="csY48" fmla="*/ 209789 h 3694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</a:cxnLst>
              <a:rect l="l" t="t" r="r" b="b"/>
              <a:pathLst>
                <a:path w="197968" h="369432">
                  <a:moveTo>
                    <a:pt x="187275" y="208766"/>
                  </a:moveTo>
                  <a:cubicBezTo>
                    <a:pt x="187275" y="221046"/>
                    <a:pt x="200579" y="225139"/>
                    <a:pt x="197508" y="236396"/>
                  </a:cubicBezTo>
                  <a:cubicBezTo>
                    <a:pt x="188298" y="273237"/>
                    <a:pt x="182158" y="241513"/>
                    <a:pt x="174995" y="267097"/>
                  </a:cubicBezTo>
                  <a:cubicBezTo>
                    <a:pt x="174995" y="267097"/>
                    <a:pt x="168854" y="305985"/>
                    <a:pt x="168854" y="305985"/>
                  </a:cubicBezTo>
                  <a:cubicBezTo>
                    <a:pt x="166807" y="309055"/>
                    <a:pt x="137130" y="318265"/>
                    <a:pt x="136107" y="325428"/>
                  </a:cubicBezTo>
                  <a:lnTo>
                    <a:pt x="148387" y="344872"/>
                  </a:lnTo>
                  <a:cubicBezTo>
                    <a:pt x="151457" y="353059"/>
                    <a:pt x="138154" y="344872"/>
                    <a:pt x="138154" y="351012"/>
                  </a:cubicBezTo>
                  <a:cubicBezTo>
                    <a:pt x="138154" y="375573"/>
                    <a:pt x="128943" y="362270"/>
                    <a:pt x="112570" y="365339"/>
                  </a:cubicBezTo>
                  <a:cubicBezTo>
                    <a:pt x="112570" y="365339"/>
                    <a:pt x="112570" y="365339"/>
                    <a:pt x="112570" y="367386"/>
                  </a:cubicBezTo>
                  <a:lnTo>
                    <a:pt x="110523" y="369433"/>
                  </a:lnTo>
                  <a:cubicBezTo>
                    <a:pt x="110523" y="369433"/>
                    <a:pt x="110523" y="367386"/>
                    <a:pt x="108476" y="365339"/>
                  </a:cubicBezTo>
                  <a:lnTo>
                    <a:pt x="108476" y="359199"/>
                  </a:lnTo>
                  <a:cubicBezTo>
                    <a:pt x="108476" y="353059"/>
                    <a:pt x="111546" y="348966"/>
                    <a:pt x="108476" y="343849"/>
                  </a:cubicBezTo>
                  <a:cubicBezTo>
                    <a:pt x="106429" y="340779"/>
                    <a:pt x="100289" y="343849"/>
                    <a:pt x="99266" y="340779"/>
                  </a:cubicBezTo>
                  <a:cubicBezTo>
                    <a:pt x="94149" y="336686"/>
                    <a:pt x="95172" y="329522"/>
                    <a:pt x="91079" y="325428"/>
                  </a:cubicBezTo>
                  <a:cubicBezTo>
                    <a:pt x="83915" y="317241"/>
                    <a:pt x="22514" y="300868"/>
                    <a:pt x="29677" y="285518"/>
                  </a:cubicBezTo>
                  <a:cubicBezTo>
                    <a:pt x="32747" y="278354"/>
                    <a:pt x="46051" y="285518"/>
                    <a:pt x="49121" y="280401"/>
                  </a:cubicBezTo>
                  <a:cubicBezTo>
                    <a:pt x="49121" y="278354"/>
                    <a:pt x="30701" y="266073"/>
                    <a:pt x="27631" y="255840"/>
                  </a:cubicBezTo>
                  <a:cubicBezTo>
                    <a:pt x="27631" y="252770"/>
                    <a:pt x="31724" y="251746"/>
                    <a:pt x="31724" y="248677"/>
                  </a:cubicBezTo>
                  <a:cubicBezTo>
                    <a:pt x="31724" y="244583"/>
                    <a:pt x="31724" y="240489"/>
                    <a:pt x="31724" y="236396"/>
                  </a:cubicBezTo>
                  <a:cubicBezTo>
                    <a:pt x="31724" y="231279"/>
                    <a:pt x="28654" y="227186"/>
                    <a:pt x="31724" y="224116"/>
                  </a:cubicBezTo>
                  <a:cubicBezTo>
                    <a:pt x="33771" y="220022"/>
                    <a:pt x="40934" y="224116"/>
                    <a:pt x="44004" y="220022"/>
                  </a:cubicBezTo>
                  <a:cubicBezTo>
                    <a:pt x="46051" y="216952"/>
                    <a:pt x="44004" y="209789"/>
                    <a:pt x="40934" y="209789"/>
                  </a:cubicBezTo>
                  <a:cubicBezTo>
                    <a:pt x="36841" y="209789"/>
                    <a:pt x="40934" y="217976"/>
                    <a:pt x="36841" y="221046"/>
                  </a:cubicBezTo>
                  <a:cubicBezTo>
                    <a:pt x="30701" y="226163"/>
                    <a:pt x="36841" y="188298"/>
                    <a:pt x="36841" y="179088"/>
                  </a:cubicBezTo>
                  <a:cubicBezTo>
                    <a:pt x="38888" y="167831"/>
                    <a:pt x="22514" y="172948"/>
                    <a:pt x="22514" y="161691"/>
                  </a:cubicBezTo>
                  <a:cubicBezTo>
                    <a:pt x="22514" y="150434"/>
                    <a:pt x="22514" y="144294"/>
                    <a:pt x="26607" y="138154"/>
                  </a:cubicBezTo>
                  <a:cubicBezTo>
                    <a:pt x="29677" y="134060"/>
                    <a:pt x="37864" y="138154"/>
                    <a:pt x="41958" y="134060"/>
                  </a:cubicBezTo>
                  <a:cubicBezTo>
                    <a:pt x="44004" y="132014"/>
                    <a:pt x="36841" y="130990"/>
                    <a:pt x="35818" y="127920"/>
                  </a:cubicBezTo>
                  <a:cubicBezTo>
                    <a:pt x="35818" y="120757"/>
                    <a:pt x="41958" y="111546"/>
                    <a:pt x="35818" y="106430"/>
                  </a:cubicBezTo>
                  <a:cubicBezTo>
                    <a:pt x="29677" y="100289"/>
                    <a:pt x="20467" y="106430"/>
                    <a:pt x="12280" y="106430"/>
                  </a:cubicBezTo>
                  <a:lnTo>
                    <a:pt x="12280" y="86986"/>
                  </a:lnTo>
                  <a:cubicBezTo>
                    <a:pt x="12280" y="82892"/>
                    <a:pt x="14327" y="78799"/>
                    <a:pt x="12280" y="74705"/>
                  </a:cubicBezTo>
                  <a:cubicBezTo>
                    <a:pt x="9210" y="69589"/>
                    <a:pt x="1023" y="69589"/>
                    <a:pt x="0" y="65495"/>
                  </a:cubicBezTo>
                  <a:cubicBezTo>
                    <a:pt x="0" y="65495"/>
                    <a:pt x="30701" y="2047"/>
                    <a:pt x="33771" y="0"/>
                  </a:cubicBezTo>
                  <a:cubicBezTo>
                    <a:pt x="33771" y="0"/>
                    <a:pt x="39911" y="23537"/>
                    <a:pt x="47075" y="23537"/>
                  </a:cubicBezTo>
                  <a:lnTo>
                    <a:pt x="67542" y="7164"/>
                  </a:lnTo>
                  <a:cubicBezTo>
                    <a:pt x="82892" y="7164"/>
                    <a:pt x="79822" y="30701"/>
                    <a:pt x="89032" y="35818"/>
                  </a:cubicBezTo>
                  <a:cubicBezTo>
                    <a:pt x="92102" y="37864"/>
                    <a:pt x="95172" y="33771"/>
                    <a:pt x="98243" y="35818"/>
                  </a:cubicBezTo>
                  <a:cubicBezTo>
                    <a:pt x="105406" y="37864"/>
                    <a:pt x="111546" y="40934"/>
                    <a:pt x="116663" y="45028"/>
                  </a:cubicBezTo>
                  <a:cubicBezTo>
                    <a:pt x="135083" y="65495"/>
                    <a:pt x="121780" y="84939"/>
                    <a:pt x="123827" y="105406"/>
                  </a:cubicBezTo>
                  <a:cubicBezTo>
                    <a:pt x="123827" y="112570"/>
                    <a:pt x="129966" y="117686"/>
                    <a:pt x="129966" y="123827"/>
                  </a:cubicBezTo>
                  <a:cubicBezTo>
                    <a:pt x="129966" y="126897"/>
                    <a:pt x="121780" y="126897"/>
                    <a:pt x="121780" y="129967"/>
                  </a:cubicBezTo>
                  <a:cubicBezTo>
                    <a:pt x="121780" y="137130"/>
                    <a:pt x="132013" y="140200"/>
                    <a:pt x="133037" y="147364"/>
                  </a:cubicBezTo>
                  <a:cubicBezTo>
                    <a:pt x="133037" y="150434"/>
                    <a:pt x="127920" y="153504"/>
                    <a:pt x="127920" y="155551"/>
                  </a:cubicBezTo>
                  <a:cubicBezTo>
                    <a:pt x="127920" y="163738"/>
                    <a:pt x="152480" y="198532"/>
                    <a:pt x="156574" y="204672"/>
                  </a:cubicBezTo>
                  <a:cubicBezTo>
                    <a:pt x="162714" y="211836"/>
                    <a:pt x="165784" y="200579"/>
                    <a:pt x="168854" y="200579"/>
                  </a:cubicBezTo>
                  <a:cubicBezTo>
                    <a:pt x="172948" y="200579"/>
                    <a:pt x="177041" y="200579"/>
                    <a:pt x="180111" y="202625"/>
                  </a:cubicBezTo>
                  <a:cubicBezTo>
                    <a:pt x="182158" y="204672"/>
                    <a:pt x="180111" y="209789"/>
                    <a:pt x="180111" y="209789"/>
                  </a:cubicBezTo>
                  <a:close/>
                </a:path>
              </a:pathLst>
            </a:custGeom>
            <a:solidFill>
              <a:srgbClr val="231F20"/>
            </a:solidFill>
            <a:ln w="5114" cap="flat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" name="Freeform 53">
              <a:extLst>
                <a:ext uri="{FF2B5EF4-FFF2-40B4-BE49-F238E27FC236}">
                  <a16:creationId xmlns:a16="http://schemas.microsoft.com/office/drawing/2014/main" id="{789A75BF-7C37-F3FE-F8DA-B99BA9AEB533}"/>
                </a:ext>
              </a:extLst>
            </p:cNvPr>
            <p:cNvSpPr/>
            <p:nvPr/>
          </p:nvSpPr>
          <p:spPr>
            <a:xfrm>
              <a:off x="9614119" y="4927787"/>
              <a:ext cx="1868073" cy="1106725"/>
            </a:xfrm>
            <a:custGeom>
              <a:avLst/>
              <a:gdLst>
                <a:gd name="csX0" fmla="*/ 1651717 w 1868073"/>
                <a:gd name="csY0" fmla="*/ 541832 h 1106725"/>
                <a:gd name="csX1" fmla="*/ 1658881 w 1868073"/>
                <a:gd name="csY1" fmla="*/ 533644 h 1106725"/>
                <a:gd name="csX2" fmla="*/ 1668091 w 1868073"/>
                <a:gd name="csY2" fmla="*/ 523411 h 1106725"/>
                <a:gd name="csX3" fmla="*/ 1675254 w 1868073"/>
                <a:gd name="csY3" fmla="*/ 492710 h 1106725"/>
                <a:gd name="csX4" fmla="*/ 1694699 w 1868073"/>
                <a:gd name="csY4" fmla="*/ 492710 h 1106725"/>
                <a:gd name="csX5" fmla="*/ 1709026 w 1868073"/>
                <a:gd name="csY5" fmla="*/ 476336 h 1106725"/>
                <a:gd name="csX6" fmla="*/ 1784754 w 1868073"/>
                <a:gd name="csY6" fmla="*/ 460986 h 1106725"/>
                <a:gd name="csX7" fmla="*/ 1799081 w 1868073"/>
                <a:gd name="csY7" fmla="*/ 439496 h 1106725"/>
                <a:gd name="csX8" fmla="*/ 1827735 w 1868073"/>
                <a:gd name="csY8" fmla="*/ 472243 h 1106725"/>
                <a:gd name="csX9" fmla="*/ 1851272 w 1868073"/>
                <a:gd name="csY9" fmla="*/ 431309 h 1106725"/>
                <a:gd name="csX10" fmla="*/ 1867647 w 1868073"/>
                <a:gd name="csY10" fmla="*/ 425168 h 1106725"/>
                <a:gd name="csX11" fmla="*/ 1835922 w 1868073"/>
                <a:gd name="csY11" fmla="*/ 403678 h 1106725"/>
                <a:gd name="csX12" fmla="*/ 1823642 w 1868073"/>
                <a:gd name="csY12" fmla="*/ 369907 h 1106725"/>
                <a:gd name="csX13" fmla="*/ 1790895 w 1868073"/>
                <a:gd name="csY13" fmla="*/ 362744 h 1106725"/>
                <a:gd name="csX14" fmla="*/ 1778614 w 1868073"/>
                <a:gd name="csY14" fmla="*/ 366837 h 1106725"/>
                <a:gd name="csX15" fmla="*/ 1780661 w 1868073"/>
                <a:gd name="csY15" fmla="*/ 321809 h 1106725"/>
                <a:gd name="csX16" fmla="*/ 1780661 w 1868073"/>
                <a:gd name="csY16" fmla="*/ 306459 h 1106725"/>
                <a:gd name="csX17" fmla="*/ 1757123 w 1868073"/>
                <a:gd name="csY17" fmla="*/ 301342 h 1106725"/>
                <a:gd name="csX18" fmla="*/ 1733586 w 1868073"/>
                <a:gd name="csY18" fmla="*/ 252221 h 1106725"/>
                <a:gd name="csX19" fmla="*/ 1716189 w 1868073"/>
                <a:gd name="csY19" fmla="*/ 241987 h 1106725"/>
                <a:gd name="csX20" fmla="*/ 1714143 w 1868073"/>
                <a:gd name="csY20" fmla="*/ 224590 h 1106725"/>
                <a:gd name="csX21" fmla="*/ 1685488 w 1868073"/>
                <a:gd name="csY21" fmla="*/ 203100 h 1106725"/>
                <a:gd name="csX22" fmla="*/ 1716189 w 1868073"/>
                <a:gd name="csY22" fmla="*/ 179562 h 1106725"/>
                <a:gd name="csX23" fmla="*/ 1737680 w 1868073"/>
                <a:gd name="csY23" fmla="*/ 137605 h 1106725"/>
                <a:gd name="csX24" fmla="*/ 1739727 w 1868073"/>
                <a:gd name="csY24" fmla="*/ 135558 h 1106725"/>
                <a:gd name="csX25" fmla="*/ 1700838 w 1868073"/>
                <a:gd name="csY25" fmla="*/ 119184 h 1106725"/>
                <a:gd name="csX26" fmla="*/ 1614877 w 1868073"/>
                <a:gd name="csY26" fmla="*/ 135558 h 1106725"/>
                <a:gd name="csX27" fmla="*/ 1617947 w 1868073"/>
                <a:gd name="csY27" fmla="*/ 127371 h 1106725"/>
                <a:gd name="csX28" fmla="*/ 1599526 w 1868073"/>
                <a:gd name="csY28" fmla="*/ 113044 h 1106725"/>
                <a:gd name="csX29" fmla="*/ 1594409 w 1868073"/>
                <a:gd name="csY29" fmla="*/ 65969 h 1106725"/>
                <a:gd name="csX30" fmla="*/ 1551428 w 1868073"/>
                <a:gd name="csY30" fmla="*/ 36292 h 1106725"/>
                <a:gd name="csX31" fmla="*/ 1546311 w 1868073"/>
                <a:gd name="csY31" fmla="*/ 25035 h 1106725"/>
                <a:gd name="csX32" fmla="*/ 1537101 w 1868073"/>
                <a:gd name="csY32" fmla="*/ 21965 h 1106725"/>
                <a:gd name="csX33" fmla="*/ 1524821 w 1868073"/>
                <a:gd name="csY33" fmla="*/ 30152 h 1106725"/>
                <a:gd name="csX34" fmla="*/ 1518681 w 1868073"/>
                <a:gd name="csY34" fmla="*/ 22988 h 1106725"/>
                <a:gd name="csX35" fmla="*/ 1511517 w 1868073"/>
                <a:gd name="csY35" fmla="*/ 27082 h 1106725"/>
                <a:gd name="csX36" fmla="*/ 1515611 w 1868073"/>
                <a:gd name="csY36" fmla="*/ 17871 h 1106725"/>
                <a:gd name="csX37" fmla="*/ 1495143 w 1868073"/>
                <a:gd name="csY37" fmla="*/ 12755 h 1106725"/>
                <a:gd name="csX38" fmla="*/ 1478770 w 1868073"/>
                <a:gd name="csY38" fmla="*/ 7638 h 1106725"/>
                <a:gd name="csX39" fmla="*/ 1478770 w 1868073"/>
                <a:gd name="csY39" fmla="*/ 13778 h 1106725"/>
                <a:gd name="csX40" fmla="*/ 1470583 w 1868073"/>
                <a:gd name="csY40" fmla="*/ 474 h 1106725"/>
                <a:gd name="csX41" fmla="*/ 1462396 w 1868073"/>
                <a:gd name="csY41" fmla="*/ 5591 h 1106725"/>
                <a:gd name="csX42" fmla="*/ 1450115 w 1868073"/>
                <a:gd name="csY42" fmla="*/ 11731 h 1106725"/>
                <a:gd name="csX43" fmla="*/ 1450115 w 1868073"/>
                <a:gd name="csY43" fmla="*/ 31175 h 1106725"/>
                <a:gd name="csX44" fmla="*/ 1437836 w 1868073"/>
                <a:gd name="csY44" fmla="*/ 35269 h 1106725"/>
                <a:gd name="csX45" fmla="*/ 1398947 w 1868073"/>
                <a:gd name="csY45" fmla="*/ 46525 h 1106725"/>
                <a:gd name="csX46" fmla="*/ 1392808 w 1868073"/>
                <a:gd name="csY46" fmla="*/ 60853 h 1106725"/>
                <a:gd name="csX47" fmla="*/ 1378481 w 1868073"/>
                <a:gd name="csY47" fmla="*/ 60853 h 1106725"/>
                <a:gd name="csX48" fmla="*/ 1363130 w 1868073"/>
                <a:gd name="csY48" fmla="*/ 60853 h 1106725"/>
                <a:gd name="csX49" fmla="*/ 1361083 w 1868073"/>
                <a:gd name="csY49" fmla="*/ 60853 h 1106725"/>
                <a:gd name="csX50" fmla="*/ 1328336 w 1868073"/>
                <a:gd name="csY50" fmla="*/ 121231 h 1106725"/>
                <a:gd name="csX51" fmla="*/ 1319126 w 1868073"/>
                <a:gd name="csY51" fmla="*/ 126348 h 1106725"/>
                <a:gd name="csX52" fmla="*/ 1273074 w 1868073"/>
                <a:gd name="csY52" fmla="*/ 186726 h 1106725"/>
                <a:gd name="csX53" fmla="*/ 1256701 w 1868073"/>
                <a:gd name="csY53" fmla="*/ 183656 h 1106725"/>
                <a:gd name="csX54" fmla="*/ 1248514 w 1868073"/>
                <a:gd name="csY54" fmla="*/ 191842 h 1106725"/>
                <a:gd name="csX55" fmla="*/ 1237257 w 1868073"/>
                <a:gd name="csY55" fmla="*/ 189796 h 1106725"/>
                <a:gd name="csX56" fmla="*/ 1226000 w 1868073"/>
                <a:gd name="csY56" fmla="*/ 194912 h 1106725"/>
                <a:gd name="csX57" fmla="*/ 1201439 w 1868073"/>
                <a:gd name="csY57" fmla="*/ 189796 h 1106725"/>
                <a:gd name="csX58" fmla="*/ 1193252 w 1868073"/>
                <a:gd name="csY58" fmla="*/ 203100 h 1106725"/>
                <a:gd name="csX59" fmla="*/ 1180972 w 1868073"/>
                <a:gd name="csY59" fmla="*/ 203100 h 1106725"/>
                <a:gd name="csX60" fmla="*/ 1172785 w 1868073"/>
                <a:gd name="csY60" fmla="*/ 213333 h 1106725"/>
                <a:gd name="csX61" fmla="*/ 1152318 w 1868073"/>
                <a:gd name="csY61" fmla="*/ 223567 h 1106725"/>
                <a:gd name="csX62" fmla="*/ 1130827 w 1868073"/>
                <a:gd name="csY62" fmla="*/ 247104 h 1106725"/>
                <a:gd name="csX63" fmla="*/ 1073519 w 1868073"/>
                <a:gd name="csY63" fmla="*/ 261431 h 1106725"/>
                <a:gd name="csX64" fmla="*/ 1057146 w 1868073"/>
                <a:gd name="csY64" fmla="*/ 250174 h 1106725"/>
                <a:gd name="csX65" fmla="*/ 1038725 w 1868073"/>
                <a:gd name="csY65" fmla="*/ 269618 h 1106725"/>
                <a:gd name="csX66" fmla="*/ 1015188 w 1868073"/>
                <a:gd name="csY66" fmla="*/ 267571 h 1106725"/>
                <a:gd name="csX67" fmla="*/ 1012118 w 1868073"/>
                <a:gd name="csY67" fmla="*/ 263478 h 1106725"/>
                <a:gd name="csX68" fmla="*/ 988581 w 1868073"/>
                <a:gd name="csY68" fmla="*/ 270641 h 1106725"/>
                <a:gd name="csX69" fmla="*/ 983464 w 1868073"/>
                <a:gd name="csY69" fmla="*/ 261431 h 1106725"/>
                <a:gd name="csX70" fmla="*/ 965043 w 1868073"/>
                <a:gd name="csY70" fmla="*/ 255291 h 1106725"/>
                <a:gd name="csX71" fmla="*/ 908759 w 1868073"/>
                <a:gd name="csY71" fmla="*/ 277805 h 1106725"/>
                <a:gd name="csX72" fmla="*/ 879081 w 1868073"/>
                <a:gd name="csY72" fmla="*/ 244034 h 1106725"/>
                <a:gd name="csX73" fmla="*/ 869871 w 1868073"/>
                <a:gd name="csY73" fmla="*/ 253244 h 1106725"/>
                <a:gd name="csX74" fmla="*/ 869871 w 1868073"/>
                <a:gd name="csY74" fmla="*/ 240964 h 1106725"/>
                <a:gd name="csX75" fmla="*/ 811540 w 1868073"/>
                <a:gd name="csY75" fmla="*/ 264501 h 1106725"/>
                <a:gd name="csX76" fmla="*/ 794142 w 1868073"/>
                <a:gd name="csY76" fmla="*/ 230730 h 1106725"/>
                <a:gd name="csX77" fmla="*/ 773675 w 1868073"/>
                <a:gd name="csY77" fmla="*/ 228683 h 1106725"/>
                <a:gd name="csX78" fmla="*/ 766511 w 1868073"/>
                <a:gd name="csY78" fmla="*/ 228683 h 1106725"/>
                <a:gd name="csX79" fmla="*/ 761395 w 1868073"/>
                <a:gd name="csY79" fmla="*/ 246080 h 1106725"/>
                <a:gd name="csX80" fmla="*/ 626311 w 1868073"/>
                <a:gd name="csY80" fmla="*/ 289062 h 1106725"/>
                <a:gd name="csX81" fmla="*/ 596634 w 1868073"/>
                <a:gd name="csY81" fmla="*/ 315669 h 1106725"/>
                <a:gd name="csX82" fmla="*/ 566956 w 1868073"/>
                <a:gd name="csY82" fmla="*/ 332043 h 1106725"/>
                <a:gd name="csX83" fmla="*/ 504532 w 1868073"/>
                <a:gd name="csY83" fmla="*/ 404701 h 1106725"/>
                <a:gd name="csX84" fmla="*/ 482018 w 1868073"/>
                <a:gd name="csY84" fmla="*/ 427215 h 1106725"/>
                <a:gd name="csX85" fmla="*/ 475877 w 1868073"/>
                <a:gd name="csY85" fmla="*/ 429262 h 1106725"/>
                <a:gd name="csX86" fmla="*/ 467691 w 1868073"/>
                <a:gd name="csY86" fmla="*/ 462009 h 1106725"/>
                <a:gd name="csX87" fmla="*/ 458481 w 1868073"/>
                <a:gd name="csY87" fmla="*/ 462009 h 1106725"/>
                <a:gd name="csX88" fmla="*/ 423686 w 1868073"/>
                <a:gd name="csY88" fmla="*/ 474290 h 1106725"/>
                <a:gd name="csX89" fmla="*/ 376612 w 1868073"/>
                <a:gd name="csY89" fmla="*/ 470196 h 1106725"/>
                <a:gd name="csX90" fmla="*/ 371495 w 1868073"/>
                <a:gd name="csY90" fmla="*/ 478383 h 1106725"/>
                <a:gd name="csX91" fmla="*/ 328514 w 1868073"/>
                <a:gd name="csY91" fmla="*/ 492710 h 1106725"/>
                <a:gd name="csX92" fmla="*/ 274276 w 1868073"/>
                <a:gd name="csY92" fmla="*/ 497827 h 1106725"/>
                <a:gd name="csX93" fmla="*/ 266089 w 1868073"/>
                <a:gd name="csY93" fmla="*/ 525458 h 1106725"/>
                <a:gd name="csX94" fmla="*/ 289626 w 1868073"/>
                <a:gd name="csY94" fmla="*/ 538761 h 1106725"/>
                <a:gd name="csX95" fmla="*/ 295766 w 1868073"/>
                <a:gd name="csY95" fmla="*/ 540808 h 1106725"/>
                <a:gd name="csX96" fmla="*/ 293720 w 1868073"/>
                <a:gd name="csY96" fmla="*/ 548995 h 1106725"/>
                <a:gd name="csX97" fmla="*/ 301906 w 1868073"/>
                <a:gd name="csY97" fmla="*/ 543878 h 1106725"/>
                <a:gd name="csX98" fmla="*/ 304977 w 1868073"/>
                <a:gd name="csY98" fmla="*/ 550018 h 1106725"/>
                <a:gd name="csX99" fmla="*/ 359215 w 1868073"/>
                <a:gd name="csY99" fmla="*/ 535691 h 1106725"/>
                <a:gd name="csX100" fmla="*/ 326467 w 1868073"/>
                <a:gd name="csY100" fmla="*/ 556159 h 1106725"/>
                <a:gd name="csX101" fmla="*/ 321350 w 1868073"/>
                <a:gd name="csY101" fmla="*/ 550018 h 1106725"/>
                <a:gd name="csX102" fmla="*/ 259949 w 1868073"/>
                <a:gd name="csY102" fmla="*/ 589929 h 1106725"/>
                <a:gd name="csX103" fmla="*/ 290649 w 1868073"/>
                <a:gd name="csY103" fmla="*/ 606303 h 1106725"/>
                <a:gd name="csX104" fmla="*/ 235388 w 1868073"/>
                <a:gd name="csY104" fmla="*/ 615513 h 1106725"/>
                <a:gd name="csX105" fmla="*/ 186267 w 1868073"/>
                <a:gd name="csY105" fmla="*/ 634957 h 1106725"/>
                <a:gd name="csX106" fmla="*/ 191384 w 1868073"/>
                <a:gd name="csY106" fmla="*/ 616537 h 1106725"/>
                <a:gd name="csX107" fmla="*/ 167846 w 1868073"/>
                <a:gd name="csY107" fmla="*/ 616537 h 1106725"/>
                <a:gd name="csX108" fmla="*/ 167846 w 1868073"/>
                <a:gd name="csY108" fmla="*/ 619607 h 1106725"/>
                <a:gd name="csX109" fmla="*/ 163753 w 1868073"/>
                <a:gd name="csY109" fmla="*/ 616537 h 1106725"/>
                <a:gd name="csX110" fmla="*/ 175010 w 1868073"/>
                <a:gd name="csY110" fmla="*/ 630864 h 1106725"/>
                <a:gd name="csX111" fmla="*/ 151473 w 1868073"/>
                <a:gd name="csY111" fmla="*/ 649284 h 1106725"/>
                <a:gd name="csX112" fmla="*/ 121795 w 1868073"/>
                <a:gd name="csY112" fmla="*/ 634957 h 1106725"/>
                <a:gd name="csX113" fmla="*/ 94165 w 1868073"/>
                <a:gd name="csY113" fmla="*/ 652354 h 1106725"/>
                <a:gd name="csX114" fmla="*/ 69604 w 1868073"/>
                <a:gd name="csY114" fmla="*/ 659518 h 1106725"/>
                <a:gd name="csX115" fmla="*/ 57324 w 1868073"/>
                <a:gd name="csY115" fmla="*/ 683055 h 1106725"/>
                <a:gd name="csX116" fmla="*/ 48113 w 1868073"/>
                <a:gd name="csY116" fmla="*/ 687148 h 1106725"/>
                <a:gd name="csX117" fmla="*/ 48113 w 1868073"/>
                <a:gd name="csY117" fmla="*/ 697382 h 1106725"/>
                <a:gd name="csX118" fmla="*/ 44020 w 1868073"/>
                <a:gd name="csY118" fmla="*/ 711709 h 1106725"/>
                <a:gd name="csX119" fmla="*/ 27646 w 1868073"/>
                <a:gd name="csY119" fmla="*/ 722966 h 1106725"/>
                <a:gd name="csX120" fmla="*/ 35833 w 1868073"/>
                <a:gd name="csY120" fmla="*/ 757760 h 1106725"/>
                <a:gd name="csX121" fmla="*/ 38903 w 1868073"/>
                <a:gd name="csY121" fmla="*/ 785391 h 1106725"/>
                <a:gd name="csX122" fmla="*/ 107468 w 1868073"/>
                <a:gd name="csY122" fmla="*/ 754690 h 1106725"/>
                <a:gd name="csX123" fmla="*/ 112585 w 1868073"/>
                <a:gd name="csY123" fmla="*/ 754690 h 1106725"/>
                <a:gd name="csX124" fmla="*/ 94165 w 1868073"/>
                <a:gd name="csY124" fmla="*/ 794601 h 1106725"/>
                <a:gd name="csX125" fmla="*/ 90071 w 1868073"/>
                <a:gd name="csY125" fmla="*/ 797671 h 1106725"/>
                <a:gd name="csX126" fmla="*/ 120772 w 1868073"/>
                <a:gd name="csY126" fmla="*/ 817115 h 1106725"/>
                <a:gd name="csX127" fmla="*/ 114632 w 1868073"/>
                <a:gd name="csY127" fmla="*/ 833489 h 1106725"/>
                <a:gd name="csX128" fmla="*/ 142262 w 1868073"/>
                <a:gd name="csY128" fmla="*/ 837582 h 1106725"/>
                <a:gd name="csX129" fmla="*/ 114632 w 1868073"/>
                <a:gd name="csY129" fmla="*/ 872377 h 1106725"/>
                <a:gd name="csX130" fmla="*/ 138169 w 1868073"/>
                <a:gd name="csY130" fmla="*/ 892844 h 1106725"/>
                <a:gd name="csX131" fmla="*/ 150449 w 1868073"/>
                <a:gd name="csY131" fmla="*/ 886703 h 1106725"/>
                <a:gd name="csX132" fmla="*/ 162729 w 1868073"/>
                <a:gd name="csY132" fmla="*/ 886703 h 1106725"/>
                <a:gd name="csX133" fmla="*/ 128959 w 1868073"/>
                <a:gd name="csY133" fmla="*/ 907171 h 1106725"/>
                <a:gd name="csX134" fmla="*/ 117702 w 1868073"/>
                <a:gd name="csY134" fmla="*/ 898984 h 1106725"/>
                <a:gd name="csX135" fmla="*/ 119749 w 1868073"/>
                <a:gd name="csY135" fmla="*/ 915358 h 1106725"/>
                <a:gd name="csX136" fmla="*/ 96211 w 1868073"/>
                <a:gd name="csY136" fmla="*/ 876470 h 1106725"/>
                <a:gd name="csX137" fmla="*/ 84954 w 1868073"/>
                <a:gd name="csY137" fmla="*/ 876470 h 1106725"/>
                <a:gd name="csX138" fmla="*/ 88024 w 1868073"/>
                <a:gd name="csY138" fmla="*/ 896937 h 1106725"/>
                <a:gd name="csX139" fmla="*/ 88024 w 1868073"/>
                <a:gd name="csY139" fmla="*/ 904101 h 1106725"/>
                <a:gd name="csX140" fmla="*/ 102351 w 1868073"/>
                <a:gd name="csY140" fmla="*/ 904101 h 1106725"/>
                <a:gd name="csX141" fmla="*/ 84954 w 1868073"/>
                <a:gd name="csY141" fmla="*/ 919451 h 1106725"/>
                <a:gd name="csX142" fmla="*/ 79838 w 1868073"/>
                <a:gd name="csY142" fmla="*/ 915358 h 1106725"/>
                <a:gd name="csX143" fmla="*/ 82908 w 1868073"/>
                <a:gd name="csY143" fmla="*/ 921498 h 1106725"/>
                <a:gd name="csX144" fmla="*/ 77791 w 1868073"/>
                <a:gd name="csY144" fmla="*/ 929685 h 1106725"/>
                <a:gd name="csX145" fmla="*/ 98258 w 1868073"/>
                <a:gd name="csY145" fmla="*/ 931731 h 1106725"/>
                <a:gd name="csX146" fmla="*/ 117702 w 1868073"/>
                <a:gd name="csY146" fmla="*/ 941965 h 1106725"/>
                <a:gd name="csX147" fmla="*/ 131006 w 1868073"/>
                <a:gd name="csY147" fmla="*/ 923544 h 1106725"/>
                <a:gd name="csX148" fmla="*/ 145333 w 1868073"/>
                <a:gd name="csY148" fmla="*/ 944012 h 1106725"/>
                <a:gd name="csX149" fmla="*/ 155566 w 1868073"/>
                <a:gd name="csY149" fmla="*/ 936848 h 1106725"/>
                <a:gd name="csX150" fmla="*/ 186267 w 1868073"/>
                <a:gd name="csY150" fmla="*/ 945035 h 1106725"/>
                <a:gd name="csX151" fmla="*/ 189337 w 1868073"/>
                <a:gd name="csY151" fmla="*/ 974712 h 1106725"/>
                <a:gd name="csX152" fmla="*/ 167846 w 1868073"/>
                <a:gd name="csY152" fmla="*/ 988016 h 1106725"/>
                <a:gd name="csX153" fmla="*/ 191384 w 1868073"/>
                <a:gd name="csY153" fmla="*/ 991086 h 1106725"/>
                <a:gd name="csX154" fmla="*/ 195477 w 1868073"/>
                <a:gd name="csY154" fmla="*/ 1019740 h 1106725"/>
                <a:gd name="csX155" fmla="*/ 215944 w 1868073"/>
                <a:gd name="csY155" fmla="*/ 1006437 h 1106725"/>
                <a:gd name="csX156" fmla="*/ 233341 w 1868073"/>
                <a:gd name="csY156" fmla="*/ 1021787 h 1106725"/>
                <a:gd name="csX157" fmla="*/ 239481 w 1868073"/>
                <a:gd name="csY157" fmla="*/ 1019740 h 1106725"/>
                <a:gd name="csX158" fmla="*/ 207757 w 1868073"/>
                <a:gd name="csY158" fmla="*/ 1058628 h 1106725"/>
                <a:gd name="csX159" fmla="*/ 226178 w 1868073"/>
                <a:gd name="csY159" fmla="*/ 1053511 h 1106725"/>
                <a:gd name="csX160" fmla="*/ 242552 w 1868073"/>
                <a:gd name="csY160" fmla="*/ 1058628 h 1106725"/>
                <a:gd name="csX161" fmla="*/ 242552 w 1868073"/>
                <a:gd name="csY161" fmla="*/ 1054534 h 1106725"/>
                <a:gd name="csX162" fmla="*/ 264042 w 1868073"/>
                <a:gd name="csY162" fmla="*/ 1051464 h 1106725"/>
                <a:gd name="csX163" fmla="*/ 294743 w 1868073"/>
                <a:gd name="csY163" fmla="*/ 1037137 h 1106725"/>
                <a:gd name="csX164" fmla="*/ 318280 w 1868073"/>
                <a:gd name="csY164" fmla="*/ 1030997 h 1106725"/>
                <a:gd name="csX165" fmla="*/ 290649 w 1868073"/>
                <a:gd name="csY165" fmla="*/ 1053511 h 1106725"/>
                <a:gd name="csX166" fmla="*/ 296790 w 1868073"/>
                <a:gd name="csY166" fmla="*/ 1068862 h 1106725"/>
                <a:gd name="csX167" fmla="*/ 273252 w 1868073"/>
                <a:gd name="csY167" fmla="*/ 1070908 h 1106725"/>
                <a:gd name="csX168" fmla="*/ 232318 w 1868073"/>
                <a:gd name="csY168" fmla="*/ 1095469 h 1106725"/>
                <a:gd name="csX169" fmla="*/ 250738 w 1868073"/>
                <a:gd name="csY169" fmla="*/ 1092399 h 1106725"/>
                <a:gd name="csX170" fmla="*/ 263019 w 1868073"/>
                <a:gd name="csY170" fmla="*/ 1094446 h 1106725"/>
                <a:gd name="csX171" fmla="*/ 266089 w 1868073"/>
                <a:gd name="csY171" fmla="*/ 1081142 h 1106725"/>
                <a:gd name="csX172" fmla="*/ 286556 w 1868073"/>
                <a:gd name="csY172" fmla="*/ 1078072 h 1106725"/>
                <a:gd name="csX173" fmla="*/ 304977 w 1868073"/>
                <a:gd name="csY173" fmla="*/ 1064768 h 1106725"/>
                <a:gd name="csX174" fmla="*/ 295766 w 1868073"/>
                <a:gd name="csY174" fmla="*/ 1092399 h 1106725"/>
                <a:gd name="csX175" fmla="*/ 303953 w 1868073"/>
                <a:gd name="csY175" fmla="*/ 1095469 h 1106725"/>
                <a:gd name="csX176" fmla="*/ 333631 w 1868073"/>
                <a:gd name="csY176" fmla="*/ 1059651 h 1106725"/>
                <a:gd name="csX177" fmla="*/ 337724 w 1868073"/>
                <a:gd name="csY177" fmla="*/ 1045324 h 1106725"/>
                <a:gd name="csX178" fmla="*/ 358191 w 1868073"/>
                <a:gd name="csY178" fmla="*/ 1064768 h 1106725"/>
                <a:gd name="csX179" fmla="*/ 380705 w 1868073"/>
                <a:gd name="csY179" fmla="*/ 1069885 h 1106725"/>
                <a:gd name="csX180" fmla="*/ 383775 w 1868073"/>
                <a:gd name="csY180" fmla="*/ 1073978 h 1106725"/>
                <a:gd name="csX181" fmla="*/ 388892 w 1868073"/>
                <a:gd name="csY181" fmla="*/ 1050441 h 1106725"/>
                <a:gd name="csX182" fmla="*/ 415499 w 1868073"/>
                <a:gd name="csY182" fmla="*/ 1090352 h 1106725"/>
                <a:gd name="csX183" fmla="*/ 471784 w 1868073"/>
                <a:gd name="csY183" fmla="*/ 1098539 h 1106725"/>
                <a:gd name="csX184" fmla="*/ 479971 w 1868073"/>
                <a:gd name="csY184" fmla="*/ 1106726 h 1106725"/>
                <a:gd name="csX185" fmla="*/ 521929 w 1868073"/>
                <a:gd name="csY185" fmla="*/ 1073978 h 1106725"/>
                <a:gd name="csX186" fmla="*/ 546489 w 1868073"/>
                <a:gd name="csY186" fmla="*/ 1068862 h 1106725"/>
                <a:gd name="csX187" fmla="*/ 548536 w 1868073"/>
                <a:gd name="csY187" fmla="*/ 1077048 h 1106725"/>
                <a:gd name="csX188" fmla="*/ 556723 w 1868073"/>
                <a:gd name="csY188" fmla="*/ 1057605 h 1106725"/>
                <a:gd name="csX189" fmla="*/ 549559 w 1868073"/>
                <a:gd name="csY189" fmla="*/ 1050441 h 1106725"/>
                <a:gd name="csX190" fmla="*/ 555700 w 1868073"/>
                <a:gd name="csY190" fmla="*/ 1033044 h 1106725"/>
                <a:gd name="csX191" fmla="*/ 550583 w 1868073"/>
                <a:gd name="csY191" fmla="*/ 992110 h 1106725"/>
                <a:gd name="csX192" fmla="*/ 607891 w 1868073"/>
                <a:gd name="csY192" fmla="*/ 977782 h 1106725"/>
                <a:gd name="csX193" fmla="*/ 695900 w 1868073"/>
                <a:gd name="csY193" fmla="*/ 986993 h 1106725"/>
                <a:gd name="csX194" fmla="*/ 776745 w 1868073"/>
                <a:gd name="csY194" fmla="*/ 1028950 h 1106725"/>
                <a:gd name="csX195" fmla="*/ 800283 w 1868073"/>
                <a:gd name="csY195" fmla="*/ 1012577 h 1106725"/>
                <a:gd name="csX196" fmla="*/ 816656 w 1868073"/>
                <a:gd name="csY196" fmla="*/ 1012577 h 1106725"/>
                <a:gd name="csX197" fmla="*/ 818703 w 1868073"/>
                <a:gd name="csY197" fmla="*/ 1003366 h 1106725"/>
                <a:gd name="csX198" fmla="*/ 858614 w 1868073"/>
                <a:gd name="csY198" fmla="*/ 993133 h 1106725"/>
                <a:gd name="csX199" fmla="*/ 866801 w 1868073"/>
                <a:gd name="csY199" fmla="*/ 980853 h 1106725"/>
                <a:gd name="csX200" fmla="*/ 872941 w 1868073"/>
                <a:gd name="csY200" fmla="*/ 985969 h 1106725"/>
                <a:gd name="csX201" fmla="*/ 885221 w 1868073"/>
                <a:gd name="csY201" fmla="*/ 958339 h 1106725"/>
                <a:gd name="csX202" fmla="*/ 896478 w 1868073"/>
                <a:gd name="csY202" fmla="*/ 966526 h 1106725"/>
                <a:gd name="csX203" fmla="*/ 901595 w 1868073"/>
                <a:gd name="csY203" fmla="*/ 940942 h 1106725"/>
                <a:gd name="csX204" fmla="*/ 935366 w 1868073"/>
                <a:gd name="csY204" fmla="*/ 881587 h 1106725"/>
                <a:gd name="csX205" fmla="*/ 1018258 w 1868073"/>
                <a:gd name="csY205" fmla="*/ 883634 h 1106725"/>
                <a:gd name="csX206" fmla="*/ 1031562 w 1868073"/>
                <a:gd name="csY206" fmla="*/ 867260 h 1106725"/>
                <a:gd name="csX207" fmla="*/ 1046912 w 1868073"/>
                <a:gd name="csY207" fmla="*/ 849862 h 1106725"/>
                <a:gd name="csX208" fmla="*/ 1038725 w 1868073"/>
                <a:gd name="csY208" fmla="*/ 859073 h 1106725"/>
                <a:gd name="csX209" fmla="*/ 1046912 w 1868073"/>
                <a:gd name="csY209" fmla="*/ 847816 h 1106725"/>
                <a:gd name="csX210" fmla="*/ 1034632 w 1868073"/>
                <a:gd name="csY210" fmla="*/ 852933 h 1106725"/>
                <a:gd name="csX211" fmla="*/ 1040772 w 1868073"/>
                <a:gd name="csY211" fmla="*/ 845769 h 1106725"/>
                <a:gd name="csX212" fmla="*/ 1055099 w 1868073"/>
                <a:gd name="csY212" fmla="*/ 836559 h 1106725"/>
                <a:gd name="csX213" fmla="*/ 1068403 w 1868073"/>
                <a:gd name="csY213" fmla="*/ 811998 h 1106725"/>
                <a:gd name="csX214" fmla="*/ 1098080 w 1868073"/>
                <a:gd name="csY214" fmla="*/ 838606 h 1106725"/>
                <a:gd name="csX215" fmla="*/ 1069426 w 1868073"/>
                <a:gd name="csY215" fmla="*/ 892844 h 1106725"/>
                <a:gd name="csX216" fmla="*/ 1100127 w 1868073"/>
                <a:gd name="csY216" fmla="*/ 923544 h 1106725"/>
                <a:gd name="csX217" fmla="*/ 1096033 w 1868073"/>
                <a:gd name="csY217" fmla="*/ 933778 h 1106725"/>
                <a:gd name="csX218" fmla="*/ 1096033 w 1868073"/>
                <a:gd name="csY218" fmla="*/ 933778 h 1106725"/>
                <a:gd name="csX219" fmla="*/ 1124687 w 1868073"/>
                <a:gd name="csY219" fmla="*/ 938895 h 1106725"/>
                <a:gd name="csX220" fmla="*/ 1124687 w 1868073"/>
                <a:gd name="csY220" fmla="*/ 918428 h 1106725"/>
                <a:gd name="csX221" fmla="*/ 1136968 w 1868073"/>
                <a:gd name="csY221" fmla="*/ 908194 h 1106725"/>
                <a:gd name="csX222" fmla="*/ 1130827 w 1868073"/>
                <a:gd name="csY222" fmla="*/ 883634 h 1106725"/>
                <a:gd name="csX223" fmla="*/ 1160505 w 1868073"/>
                <a:gd name="csY223" fmla="*/ 870330 h 1106725"/>
                <a:gd name="csX224" fmla="*/ 1143108 w 1868073"/>
                <a:gd name="csY224" fmla="*/ 854979 h 1106725"/>
                <a:gd name="csX225" fmla="*/ 1133898 w 1868073"/>
                <a:gd name="csY225" fmla="*/ 800741 h 1106725"/>
                <a:gd name="csX226" fmla="*/ 1174832 w 1868073"/>
                <a:gd name="csY226" fmla="*/ 800741 h 1106725"/>
                <a:gd name="csX227" fmla="*/ 1181995 w 1868073"/>
                <a:gd name="csY227" fmla="*/ 810975 h 1106725"/>
                <a:gd name="csX228" fmla="*/ 1185066 w 1868073"/>
                <a:gd name="csY228" fmla="*/ 802788 h 1106725"/>
                <a:gd name="csX229" fmla="*/ 1216790 w 1868073"/>
                <a:gd name="csY229" fmla="*/ 794601 h 1106725"/>
                <a:gd name="csX230" fmla="*/ 1294565 w 1868073"/>
                <a:gd name="csY230" fmla="*/ 727059 h 1106725"/>
                <a:gd name="csX231" fmla="*/ 1335499 w 1868073"/>
                <a:gd name="csY231" fmla="*/ 737293 h 1106725"/>
                <a:gd name="csX232" fmla="*/ 1418392 w 1868073"/>
                <a:gd name="csY232" fmla="*/ 698405 h 1106725"/>
                <a:gd name="csX233" fmla="*/ 1508447 w 1868073"/>
                <a:gd name="csY233" fmla="*/ 604256 h 1106725"/>
                <a:gd name="csX234" fmla="*/ 1585199 w 1868073"/>
                <a:gd name="csY234" fmla="*/ 570485 h 1106725"/>
                <a:gd name="csX235" fmla="*/ 1623063 w 1868073"/>
                <a:gd name="csY235" fmla="*/ 539785 h 1106725"/>
                <a:gd name="csX236" fmla="*/ 1646601 w 1868073"/>
                <a:gd name="csY236" fmla="*/ 524434 h 1106725"/>
                <a:gd name="csX237" fmla="*/ 1654787 w 1868073"/>
                <a:gd name="csY237" fmla="*/ 536715 h 1106725"/>
                <a:gd name="csX238" fmla="*/ 150449 w 1868073"/>
                <a:gd name="csY238" fmla="*/ 438472 h 1106725"/>
                <a:gd name="csX239" fmla="*/ 148402 w 1868073"/>
                <a:gd name="csY239" fmla="*/ 438472 h 1106725"/>
                <a:gd name="csX240" fmla="*/ 131006 w 1868073"/>
                <a:gd name="csY240" fmla="*/ 440519 h 1106725"/>
                <a:gd name="csX241" fmla="*/ 110538 w 1868073"/>
                <a:gd name="csY241" fmla="*/ 454846 h 1106725"/>
                <a:gd name="csX242" fmla="*/ 110538 w 1868073"/>
                <a:gd name="csY242" fmla="*/ 458939 h 1106725"/>
                <a:gd name="csX243" fmla="*/ 59370 w 1868073"/>
                <a:gd name="csY243" fmla="*/ 448706 h 1106725"/>
                <a:gd name="csX244" fmla="*/ 42997 w 1868073"/>
                <a:gd name="csY244" fmla="*/ 467126 h 1106725"/>
                <a:gd name="csX245" fmla="*/ 22529 w 1868073"/>
                <a:gd name="csY245" fmla="*/ 470196 h 1106725"/>
                <a:gd name="csX246" fmla="*/ 18436 w 1868073"/>
                <a:gd name="csY246" fmla="*/ 490664 h 1106725"/>
                <a:gd name="csX247" fmla="*/ 2062 w 1868073"/>
                <a:gd name="csY247" fmla="*/ 509084 h 1106725"/>
                <a:gd name="csX248" fmla="*/ 37880 w 1868073"/>
                <a:gd name="csY248" fmla="*/ 551042 h 1106725"/>
                <a:gd name="csX249" fmla="*/ 13319 w 1868073"/>
                <a:gd name="csY249" fmla="*/ 575602 h 1106725"/>
                <a:gd name="csX250" fmla="*/ 21506 w 1868073"/>
                <a:gd name="csY250" fmla="*/ 603233 h 1106725"/>
                <a:gd name="csX251" fmla="*/ 15 w 1868073"/>
                <a:gd name="csY251" fmla="*/ 635980 h 1106725"/>
                <a:gd name="csX252" fmla="*/ 15 w 1868073"/>
                <a:gd name="csY252" fmla="*/ 646214 h 1106725"/>
                <a:gd name="csX253" fmla="*/ 9226 w 1868073"/>
                <a:gd name="csY253" fmla="*/ 651331 h 1106725"/>
                <a:gd name="csX254" fmla="*/ 76767 w 1868073"/>
                <a:gd name="csY254" fmla="*/ 635980 h 1106725"/>
                <a:gd name="csX255" fmla="*/ 25599 w 1868073"/>
                <a:gd name="csY255" fmla="*/ 684078 h 1106725"/>
                <a:gd name="csX256" fmla="*/ 32763 w 1868073"/>
                <a:gd name="csY256" fmla="*/ 691242 h 1106725"/>
                <a:gd name="csX257" fmla="*/ 32763 w 1868073"/>
                <a:gd name="csY257" fmla="*/ 699429 h 1106725"/>
                <a:gd name="csX258" fmla="*/ 29693 w 1868073"/>
                <a:gd name="csY258" fmla="*/ 717849 h 1106725"/>
                <a:gd name="csX259" fmla="*/ 67557 w 1868073"/>
                <a:gd name="csY259" fmla="*/ 657471 h 1106725"/>
                <a:gd name="csX260" fmla="*/ 118725 w 1868073"/>
                <a:gd name="csY260" fmla="*/ 613467 h 1106725"/>
                <a:gd name="csX261" fmla="*/ 128959 w 1868073"/>
                <a:gd name="csY261" fmla="*/ 590953 h 1106725"/>
                <a:gd name="csX262" fmla="*/ 128959 w 1868073"/>
                <a:gd name="csY262" fmla="*/ 573555 h 1106725"/>
                <a:gd name="csX263" fmla="*/ 170917 w 1868073"/>
                <a:gd name="csY263" fmla="*/ 565369 h 1106725"/>
                <a:gd name="csX264" fmla="*/ 175010 w 1868073"/>
                <a:gd name="csY264" fmla="*/ 556159 h 1106725"/>
                <a:gd name="csX265" fmla="*/ 194454 w 1868073"/>
                <a:gd name="csY265" fmla="*/ 545925 h 1106725"/>
                <a:gd name="csX266" fmla="*/ 222084 w 1868073"/>
                <a:gd name="csY266" fmla="*/ 537738 h 1106725"/>
                <a:gd name="csX267" fmla="*/ 230271 w 1868073"/>
                <a:gd name="csY267" fmla="*/ 550018 h 1106725"/>
                <a:gd name="csX268" fmla="*/ 265065 w 1868073"/>
                <a:gd name="csY268" fmla="*/ 536715 h 1106725"/>
                <a:gd name="csX269" fmla="*/ 265065 w 1868073"/>
                <a:gd name="csY269" fmla="*/ 517271 h 1106725"/>
                <a:gd name="csX270" fmla="*/ 268136 w 1868073"/>
                <a:gd name="csY270" fmla="*/ 504991 h 1106725"/>
                <a:gd name="csX271" fmla="*/ 177057 w 1868073"/>
                <a:gd name="csY271" fmla="*/ 490664 h 1106725"/>
                <a:gd name="csX272" fmla="*/ 149426 w 1868073"/>
                <a:gd name="csY272" fmla="*/ 439496 h 110672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  <a:cxn ang="0">
                  <a:pos x="csX70" y="csY70"/>
                </a:cxn>
                <a:cxn ang="0">
                  <a:pos x="csX71" y="csY71"/>
                </a:cxn>
                <a:cxn ang="0">
                  <a:pos x="csX72" y="csY72"/>
                </a:cxn>
                <a:cxn ang="0">
                  <a:pos x="csX73" y="csY73"/>
                </a:cxn>
                <a:cxn ang="0">
                  <a:pos x="csX74" y="csY74"/>
                </a:cxn>
                <a:cxn ang="0">
                  <a:pos x="csX75" y="csY75"/>
                </a:cxn>
                <a:cxn ang="0">
                  <a:pos x="csX76" y="csY76"/>
                </a:cxn>
                <a:cxn ang="0">
                  <a:pos x="csX77" y="csY77"/>
                </a:cxn>
                <a:cxn ang="0">
                  <a:pos x="csX78" y="csY78"/>
                </a:cxn>
                <a:cxn ang="0">
                  <a:pos x="csX79" y="csY79"/>
                </a:cxn>
                <a:cxn ang="0">
                  <a:pos x="csX80" y="csY80"/>
                </a:cxn>
                <a:cxn ang="0">
                  <a:pos x="csX81" y="csY81"/>
                </a:cxn>
                <a:cxn ang="0">
                  <a:pos x="csX82" y="csY82"/>
                </a:cxn>
                <a:cxn ang="0">
                  <a:pos x="csX83" y="csY83"/>
                </a:cxn>
                <a:cxn ang="0">
                  <a:pos x="csX84" y="csY84"/>
                </a:cxn>
                <a:cxn ang="0">
                  <a:pos x="csX85" y="csY85"/>
                </a:cxn>
                <a:cxn ang="0">
                  <a:pos x="csX86" y="csY86"/>
                </a:cxn>
                <a:cxn ang="0">
                  <a:pos x="csX87" y="csY87"/>
                </a:cxn>
                <a:cxn ang="0">
                  <a:pos x="csX88" y="csY88"/>
                </a:cxn>
                <a:cxn ang="0">
                  <a:pos x="csX89" y="csY89"/>
                </a:cxn>
                <a:cxn ang="0">
                  <a:pos x="csX90" y="csY90"/>
                </a:cxn>
                <a:cxn ang="0">
                  <a:pos x="csX91" y="csY91"/>
                </a:cxn>
                <a:cxn ang="0">
                  <a:pos x="csX92" y="csY92"/>
                </a:cxn>
                <a:cxn ang="0">
                  <a:pos x="csX93" y="csY93"/>
                </a:cxn>
                <a:cxn ang="0">
                  <a:pos x="csX94" y="csY94"/>
                </a:cxn>
                <a:cxn ang="0">
                  <a:pos x="csX95" y="csY95"/>
                </a:cxn>
                <a:cxn ang="0">
                  <a:pos x="csX96" y="csY96"/>
                </a:cxn>
                <a:cxn ang="0">
                  <a:pos x="csX97" y="csY97"/>
                </a:cxn>
                <a:cxn ang="0">
                  <a:pos x="csX98" y="csY98"/>
                </a:cxn>
                <a:cxn ang="0">
                  <a:pos x="csX99" y="csY99"/>
                </a:cxn>
                <a:cxn ang="0">
                  <a:pos x="csX100" y="csY100"/>
                </a:cxn>
                <a:cxn ang="0">
                  <a:pos x="csX101" y="csY101"/>
                </a:cxn>
                <a:cxn ang="0">
                  <a:pos x="csX102" y="csY102"/>
                </a:cxn>
                <a:cxn ang="0">
                  <a:pos x="csX103" y="csY103"/>
                </a:cxn>
                <a:cxn ang="0">
                  <a:pos x="csX104" y="csY104"/>
                </a:cxn>
                <a:cxn ang="0">
                  <a:pos x="csX105" y="csY105"/>
                </a:cxn>
                <a:cxn ang="0">
                  <a:pos x="csX106" y="csY106"/>
                </a:cxn>
                <a:cxn ang="0">
                  <a:pos x="csX107" y="csY107"/>
                </a:cxn>
                <a:cxn ang="0">
                  <a:pos x="csX108" y="csY108"/>
                </a:cxn>
                <a:cxn ang="0">
                  <a:pos x="csX109" y="csY109"/>
                </a:cxn>
                <a:cxn ang="0">
                  <a:pos x="csX110" y="csY110"/>
                </a:cxn>
                <a:cxn ang="0">
                  <a:pos x="csX111" y="csY111"/>
                </a:cxn>
                <a:cxn ang="0">
                  <a:pos x="csX112" y="csY112"/>
                </a:cxn>
                <a:cxn ang="0">
                  <a:pos x="csX113" y="csY113"/>
                </a:cxn>
                <a:cxn ang="0">
                  <a:pos x="csX114" y="csY114"/>
                </a:cxn>
                <a:cxn ang="0">
                  <a:pos x="csX115" y="csY115"/>
                </a:cxn>
                <a:cxn ang="0">
                  <a:pos x="csX116" y="csY116"/>
                </a:cxn>
                <a:cxn ang="0">
                  <a:pos x="csX117" y="csY117"/>
                </a:cxn>
                <a:cxn ang="0">
                  <a:pos x="csX118" y="csY118"/>
                </a:cxn>
                <a:cxn ang="0">
                  <a:pos x="csX119" y="csY119"/>
                </a:cxn>
                <a:cxn ang="0">
                  <a:pos x="csX120" y="csY120"/>
                </a:cxn>
                <a:cxn ang="0">
                  <a:pos x="csX121" y="csY121"/>
                </a:cxn>
                <a:cxn ang="0">
                  <a:pos x="csX122" y="csY122"/>
                </a:cxn>
                <a:cxn ang="0">
                  <a:pos x="csX123" y="csY123"/>
                </a:cxn>
                <a:cxn ang="0">
                  <a:pos x="csX124" y="csY124"/>
                </a:cxn>
                <a:cxn ang="0">
                  <a:pos x="csX125" y="csY125"/>
                </a:cxn>
                <a:cxn ang="0">
                  <a:pos x="csX126" y="csY126"/>
                </a:cxn>
                <a:cxn ang="0">
                  <a:pos x="csX127" y="csY127"/>
                </a:cxn>
                <a:cxn ang="0">
                  <a:pos x="csX128" y="csY128"/>
                </a:cxn>
                <a:cxn ang="0">
                  <a:pos x="csX129" y="csY129"/>
                </a:cxn>
                <a:cxn ang="0">
                  <a:pos x="csX130" y="csY130"/>
                </a:cxn>
                <a:cxn ang="0">
                  <a:pos x="csX131" y="csY131"/>
                </a:cxn>
                <a:cxn ang="0">
                  <a:pos x="csX132" y="csY132"/>
                </a:cxn>
                <a:cxn ang="0">
                  <a:pos x="csX133" y="csY133"/>
                </a:cxn>
                <a:cxn ang="0">
                  <a:pos x="csX134" y="csY134"/>
                </a:cxn>
                <a:cxn ang="0">
                  <a:pos x="csX135" y="csY135"/>
                </a:cxn>
                <a:cxn ang="0">
                  <a:pos x="csX136" y="csY136"/>
                </a:cxn>
                <a:cxn ang="0">
                  <a:pos x="csX137" y="csY137"/>
                </a:cxn>
                <a:cxn ang="0">
                  <a:pos x="csX138" y="csY138"/>
                </a:cxn>
                <a:cxn ang="0">
                  <a:pos x="csX139" y="csY139"/>
                </a:cxn>
                <a:cxn ang="0">
                  <a:pos x="csX140" y="csY140"/>
                </a:cxn>
                <a:cxn ang="0">
                  <a:pos x="csX141" y="csY141"/>
                </a:cxn>
                <a:cxn ang="0">
                  <a:pos x="csX142" y="csY142"/>
                </a:cxn>
                <a:cxn ang="0">
                  <a:pos x="csX143" y="csY143"/>
                </a:cxn>
                <a:cxn ang="0">
                  <a:pos x="csX144" y="csY144"/>
                </a:cxn>
                <a:cxn ang="0">
                  <a:pos x="csX145" y="csY145"/>
                </a:cxn>
                <a:cxn ang="0">
                  <a:pos x="csX146" y="csY146"/>
                </a:cxn>
                <a:cxn ang="0">
                  <a:pos x="csX147" y="csY147"/>
                </a:cxn>
                <a:cxn ang="0">
                  <a:pos x="csX148" y="csY148"/>
                </a:cxn>
                <a:cxn ang="0">
                  <a:pos x="csX149" y="csY149"/>
                </a:cxn>
                <a:cxn ang="0">
                  <a:pos x="csX150" y="csY150"/>
                </a:cxn>
                <a:cxn ang="0">
                  <a:pos x="csX151" y="csY151"/>
                </a:cxn>
                <a:cxn ang="0">
                  <a:pos x="csX152" y="csY152"/>
                </a:cxn>
                <a:cxn ang="0">
                  <a:pos x="csX153" y="csY153"/>
                </a:cxn>
                <a:cxn ang="0">
                  <a:pos x="csX154" y="csY154"/>
                </a:cxn>
                <a:cxn ang="0">
                  <a:pos x="csX155" y="csY155"/>
                </a:cxn>
                <a:cxn ang="0">
                  <a:pos x="csX156" y="csY156"/>
                </a:cxn>
                <a:cxn ang="0">
                  <a:pos x="csX157" y="csY157"/>
                </a:cxn>
                <a:cxn ang="0">
                  <a:pos x="csX158" y="csY158"/>
                </a:cxn>
                <a:cxn ang="0">
                  <a:pos x="csX159" y="csY159"/>
                </a:cxn>
                <a:cxn ang="0">
                  <a:pos x="csX160" y="csY160"/>
                </a:cxn>
                <a:cxn ang="0">
                  <a:pos x="csX161" y="csY161"/>
                </a:cxn>
                <a:cxn ang="0">
                  <a:pos x="csX162" y="csY162"/>
                </a:cxn>
                <a:cxn ang="0">
                  <a:pos x="csX163" y="csY163"/>
                </a:cxn>
                <a:cxn ang="0">
                  <a:pos x="csX164" y="csY164"/>
                </a:cxn>
                <a:cxn ang="0">
                  <a:pos x="csX165" y="csY165"/>
                </a:cxn>
                <a:cxn ang="0">
                  <a:pos x="csX166" y="csY166"/>
                </a:cxn>
                <a:cxn ang="0">
                  <a:pos x="csX167" y="csY167"/>
                </a:cxn>
                <a:cxn ang="0">
                  <a:pos x="csX168" y="csY168"/>
                </a:cxn>
                <a:cxn ang="0">
                  <a:pos x="csX169" y="csY169"/>
                </a:cxn>
                <a:cxn ang="0">
                  <a:pos x="csX170" y="csY170"/>
                </a:cxn>
                <a:cxn ang="0">
                  <a:pos x="csX171" y="csY171"/>
                </a:cxn>
                <a:cxn ang="0">
                  <a:pos x="csX172" y="csY172"/>
                </a:cxn>
                <a:cxn ang="0">
                  <a:pos x="csX173" y="csY173"/>
                </a:cxn>
                <a:cxn ang="0">
                  <a:pos x="csX174" y="csY174"/>
                </a:cxn>
                <a:cxn ang="0">
                  <a:pos x="csX175" y="csY175"/>
                </a:cxn>
                <a:cxn ang="0">
                  <a:pos x="csX176" y="csY176"/>
                </a:cxn>
                <a:cxn ang="0">
                  <a:pos x="csX177" y="csY177"/>
                </a:cxn>
                <a:cxn ang="0">
                  <a:pos x="csX178" y="csY178"/>
                </a:cxn>
                <a:cxn ang="0">
                  <a:pos x="csX179" y="csY179"/>
                </a:cxn>
                <a:cxn ang="0">
                  <a:pos x="csX180" y="csY180"/>
                </a:cxn>
                <a:cxn ang="0">
                  <a:pos x="csX181" y="csY181"/>
                </a:cxn>
                <a:cxn ang="0">
                  <a:pos x="csX182" y="csY182"/>
                </a:cxn>
                <a:cxn ang="0">
                  <a:pos x="csX183" y="csY183"/>
                </a:cxn>
                <a:cxn ang="0">
                  <a:pos x="csX184" y="csY184"/>
                </a:cxn>
                <a:cxn ang="0">
                  <a:pos x="csX185" y="csY185"/>
                </a:cxn>
                <a:cxn ang="0">
                  <a:pos x="csX186" y="csY186"/>
                </a:cxn>
                <a:cxn ang="0">
                  <a:pos x="csX187" y="csY187"/>
                </a:cxn>
                <a:cxn ang="0">
                  <a:pos x="csX188" y="csY188"/>
                </a:cxn>
                <a:cxn ang="0">
                  <a:pos x="csX189" y="csY189"/>
                </a:cxn>
                <a:cxn ang="0">
                  <a:pos x="csX190" y="csY190"/>
                </a:cxn>
                <a:cxn ang="0">
                  <a:pos x="csX191" y="csY191"/>
                </a:cxn>
                <a:cxn ang="0">
                  <a:pos x="csX192" y="csY192"/>
                </a:cxn>
                <a:cxn ang="0">
                  <a:pos x="csX193" y="csY193"/>
                </a:cxn>
                <a:cxn ang="0">
                  <a:pos x="csX194" y="csY194"/>
                </a:cxn>
                <a:cxn ang="0">
                  <a:pos x="csX195" y="csY195"/>
                </a:cxn>
                <a:cxn ang="0">
                  <a:pos x="csX196" y="csY196"/>
                </a:cxn>
                <a:cxn ang="0">
                  <a:pos x="csX197" y="csY197"/>
                </a:cxn>
                <a:cxn ang="0">
                  <a:pos x="csX198" y="csY198"/>
                </a:cxn>
                <a:cxn ang="0">
                  <a:pos x="csX199" y="csY199"/>
                </a:cxn>
                <a:cxn ang="0">
                  <a:pos x="csX200" y="csY200"/>
                </a:cxn>
                <a:cxn ang="0">
                  <a:pos x="csX201" y="csY201"/>
                </a:cxn>
                <a:cxn ang="0">
                  <a:pos x="csX202" y="csY202"/>
                </a:cxn>
                <a:cxn ang="0">
                  <a:pos x="csX203" y="csY203"/>
                </a:cxn>
                <a:cxn ang="0">
                  <a:pos x="csX204" y="csY204"/>
                </a:cxn>
                <a:cxn ang="0">
                  <a:pos x="csX205" y="csY205"/>
                </a:cxn>
                <a:cxn ang="0">
                  <a:pos x="csX206" y="csY206"/>
                </a:cxn>
                <a:cxn ang="0">
                  <a:pos x="csX207" y="csY207"/>
                </a:cxn>
                <a:cxn ang="0">
                  <a:pos x="csX208" y="csY208"/>
                </a:cxn>
                <a:cxn ang="0">
                  <a:pos x="csX209" y="csY209"/>
                </a:cxn>
                <a:cxn ang="0">
                  <a:pos x="csX210" y="csY210"/>
                </a:cxn>
                <a:cxn ang="0">
                  <a:pos x="csX211" y="csY211"/>
                </a:cxn>
                <a:cxn ang="0">
                  <a:pos x="csX212" y="csY212"/>
                </a:cxn>
                <a:cxn ang="0">
                  <a:pos x="csX213" y="csY213"/>
                </a:cxn>
                <a:cxn ang="0">
                  <a:pos x="csX214" y="csY214"/>
                </a:cxn>
                <a:cxn ang="0">
                  <a:pos x="csX215" y="csY215"/>
                </a:cxn>
                <a:cxn ang="0">
                  <a:pos x="csX216" y="csY216"/>
                </a:cxn>
                <a:cxn ang="0">
                  <a:pos x="csX217" y="csY217"/>
                </a:cxn>
                <a:cxn ang="0">
                  <a:pos x="csX218" y="csY218"/>
                </a:cxn>
                <a:cxn ang="0">
                  <a:pos x="csX219" y="csY219"/>
                </a:cxn>
                <a:cxn ang="0">
                  <a:pos x="csX220" y="csY220"/>
                </a:cxn>
                <a:cxn ang="0">
                  <a:pos x="csX221" y="csY221"/>
                </a:cxn>
                <a:cxn ang="0">
                  <a:pos x="csX222" y="csY222"/>
                </a:cxn>
                <a:cxn ang="0">
                  <a:pos x="csX223" y="csY223"/>
                </a:cxn>
                <a:cxn ang="0">
                  <a:pos x="csX224" y="csY224"/>
                </a:cxn>
                <a:cxn ang="0">
                  <a:pos x="csX225" y="csY225"/>
                </a:cxn>
                <a:cxn ang="0">
                  <a:pos x="csX226" y="csY226"/>
                </a:cxn>
                <a:cxn ang="0">
                  <a:pos x="csX227" y="csY227"/>
                </a:cxn>
                <a:cxn ang="0">
                  <a:pos x="csX228" y="csY228"/>
                </a:cxn>
                <a:cxn ang="0">
                  <a:pos x="csX229" y="csY229"/>
                </a:cxn>
                <a:cxn ang="0">
                  <a:pos x="csX230" y="csY230"/>
                </a:cxn>
                <a:cxn ang="0">
                  <a:pos x="csX231" y="csY231"/>
                </a:cxn>
                <a:cxn ang="0">
                  <a:pos x="csX232" y="csY232"/>
                </a:cxn>
                <a:cxn ang="0">
                  <a:pos x="csX233" y="csY233"/>
                </a:cxn>
                <a:cxn ang="0">
                  <a:pos x="csX234" y="csY234"/>
                </a:cxn>
                <a:cxn ang="0">
                  <a:pos x="csX235" y="csY235"/>
                </a:cxn>
                <a:cxn ang="0">
                  <a:pos x="csX236" y="csY236"/>
                </a:cxn>
                <a:cxn ang="0">
                  <a:pos x="csX237" y="csY237"/>
                </a:cxn>
                <a:cxn ang="0">
                  <a:pos x="csX238" y="csY238"/>
                </a:cxn>
                <a:cxn ang="0">
                  <a:pos x="csX239" y="csY239"/>
                </a:cxn>
                <a:cxn ang="0">
                  <a:pos x="csX240" y="csY240"/>
                </a:cxn>
                <a:cxn ang="0">
                  <a:pos x="csX241" y="csY241"/>
                </a:cxn>
                <a:cxn ang="0">
                  <a:pos x="csX242" y="csY242"/>
                </a:cxn>
                <a:cxn ang="0">
                  <a:pos x="csX243" y="csY243"/>
                </a:cxn>
                <a:cxn ang="0">
                  <a:pos x="csX244" y="csY244"/>
                </a:cxn>
                <a:cxn ang="0">
                  <a:pos x="csX245" y="csY245"/>
                </a:cxn>
                <a:cxn ang="0">
                  <a:pos x="csX246" y="csY246"/>
                </a:cxn>
                <a:cxn ang="0">
                  <a:pos x="csX247" y="csY247"/>
                </a:cxn>
                <a:cxn ang="0">
                  <a:pos x="csX248" y="csY248"/>
                </a:cxn>
                <a:cxn ang="0">
                  <a:pos x="csX249" y="csY249"/>
                </a:cxn>
                <a:cxn ang="0">
                  <a:pos x="csX250" y="csY250"/>
                </a:cxn>
                <a:cxn ang="0">
                  <a:pos x="csX251" y="csY251"/>
                </a:cxn>
                <a:cxn ang="0">
                  <a:pos x="csX252" y="csY252"/>
                </a:cxn>
                <a:cxn ang="0">
                  <a:pos x="csX253" y="csY253"/>
                </a:cxn>
                <a:cxn ang="0">
                  <a:pos x="csX254" y="csY254"/>
                </a:cxn>
                <a:cxn ang="0">
                  <a:pos x="csX255" y="csY255"/>
                </a:cxn>
                <a:cxn ang="0">
                  <a:pos x="csX256" y="csY256"/>
                </a:cxn>
                <a:cxn ang="0">
                  <a:pos x="csX257" y="csY257"/>
                </a:cxn>
                <a:cxn ang="0">
                  <a:pos x="csX258" y="csY258"/>
                </a:cxn>
                <a:cxn ang="0">
                  <a:pos x="csX259" y="csY259"/>
                </a:cxn>
                <a:cxn ang="0">
                  <a:pos x="csX260" y="csY260"/>
                </a:cxn>
                <a:cxn ang="0">
                  <a:pos x="csX261" y="csY261"/>
                </a:cxn>
                <a:cxn ang="0">
                  <a:pos x="csX262" y="csY262"/>
                </a:cxn>
                <a:cxn ang="0">
                  <a:pos x="csX263" y="csY263"/>
                </a:cxn>
                <a:cxn ang="0">
                  <a:pos x="csX264" y="csY264"/>
                </a:cxn>
                <a:cxn ang="0">
                  <a:pos x="csX265" y="csY265"/>
                </a:cxn>
                <a:cxn ang="0">
                  <a:pos x="csX266" y="csY266"/>
                </a:cxn>
                <a:cxn ang="0">
                  <a:pos x="csX267" y="csY267"/>
                </a:cxn>
                <a:cxn ang="0">
                  <a:pos x="csX268" y="csY268"/>
                </a:cxn>
                <a:cxn ang="0">
                  <a:pos x="csX269" y="csY269"/>
                </a:cxn>
                <a:cxn ang="0">
                  <a:pos x="csX270" y="csY270"/>
                </a:cxn>
                <a:cxn ang="0">
                  <a:pos x="csX271" y="csY271"/>
                </a:cxn>
                <a:cxn ang="0">
                  <a:pos x="csX272" y="csY272"/>
                </a:cxn>
              </a:cxnLst>
              <a:rect l="l" t="t" r="r" b="b"/>
              <a:pathLst>
                <a:path w="1868073" h="1106725">
                  <a:moveTo>
                    <a:pt x="1651717" y="541832"/>
                  </a:moveTo>
                  <a:cubicBezTo>
                    <a:pt x="1653764" y="539785"/>
                    <a:pt x="1656834" y="536715"/>
                    <a:pt x="1658881" y="533644"/>
                  </a:cubicBezTo>
                  <a:cubicBezTo>
                    <a:pt x="1662975" y="529551"/>
                    <a:pt x="1667068" y="527504"/>
                    <a:pt x="1668091" y="523411"/>
                  </a:cubicBezTo>
                  <a:cubicBezTo>
                    <a:pt x="1670138" y="518294"/>
                    <a:pt x="1668091" y="493734"/>
                    <a:pt x="1675254" y="492710"/>
                  </a:cubicBezTo>
                  <a:cubicBezTo>
                    <a:pt x="1682418" y="490664"/>
                    <a:pt x="1688559" y="495780"/>
                    <a:pt x="1694699" y="492710"/>
                  </a:cubicBezTo>
                  <a:cubicBezTo>
                    <a:pt x="1700838" y="489640"/>
                    <a:pt x="1702885" y="479407"/>
                    <a:pt x="1709026" y="476336"/>
                  </a:cubicBezTo>
                  <a:cubicBezTo>
                    <a:pt x="1723352" y="468150"/>
                    <a:pt x="1771451" y="478383"/>
                    <a:pt x="1784754" y="460986"/>
                  </a:cubicBezTo>
                  <a:cubicBezTo>
                    <a:pt x="1799081" y="442566"/>
                    <a:pt x="1776567" y="446659"/>
                    <a:pt x="1799081" y="439496"/>
                  </a:cubicBezTo>
                  <a:cubicBezTo>
                    <a:pt x="1827735" y="431309"/>
                    <a:pt x="1811362" y="460986"/>
                    <a:pt x="1827735" y="472243"/>
                  </a:cubicBezTo>
                  <a:cubicBezTo>
                    <a:pt x="1834899" y="476336"/>
                    <a:pt x="1842063" y="438472"/>
                    <a:pt x="1851272" y="431309"/>
                  </a:cubicBezTo>
                  <a:cubicBezTo>
                    <a:pt x="1856389" y="428239"/>
                    <a:pt x="1870716" y="431309"/>
                    <a:pt x="1867647" y="425168"/>
                  </a:cubicBezTo>
                  <a:cubicBezTo>
                    <a:pt x="1846156" y="392421"/>
                    <a:pt x="1862530" y="422098"/>
                    <a:pt x="1835922" y="403678"/>
                  </a:cubicBezTo>
                  <a:cubicBezTo>
                    <a:pt x="1821595" y="394468"/>
                    <a:pt x="1824665" y="372977"/>
                    <a:pt x="1823642" y="369907"/>
                  </a:cubicBezTo>
                  <a:cubicBezTo>
                    <a:pt x="1821595" y="366837"/>
                    <a:pt x="1793965" y="362744"/>
                    <a:pt x="1790895" y="362744"/>
                  </a:cubicBezTo>
                  <a:cubicBezTo>
                    <a:pt x="1787824" y="362744"/>
                    <a:pt x="1779637" y="370930"/>
                    <a:pt x="1778614" y="366837"/>
                  </a:cubicBezTo>
                  <a:cubicBezTo>
                    <a:pt x="1775544" y="354557"/>
                    <a:pt x="1778614" y="335113"/>
                    <a:pt x="1780661" y="321809"/>
                  </a:cubicBezTo>
                  <a:cubicBezTo>
                    <a:pt x="1780661" y="316692"/>
                    <a:pt x="1782707" y="311576"/>
                    <a:pt x="1780661" y="306459"/>
                  </a:cubicBezTo>
                  <a:cubicBezTo>
                    <a:pt x="1772474" y="282921"/>
                    <a:pt x="1766334" y="316692"/>
                    <a:pt x="1757123" y="301342"/>
                  </a:cubicBezTo>
                  <a:cubicBezTo>
                    <a:pt x="1757123" y="299295"/>
                    <a:pt x="1733586" y="252221"/>
                    <a:pt x="1733586" y="252221"/>
                  </a:cubicBezTo>
                  <a:cubicBezTo>
                    <a:pt x="1722329" y="247104"/>
                    <a:pt x="1728469" y="268594"/>
                    <a:pt x="1716189" y="241987"/>
                  </a:cubicBezTo>
                  <a:cubicBezTo>
                    <a:pt x="1714143" y="236870"/>
                    <a:pt x="1716189" y="229707"/>
                    <a:pt x="1714143" y="224590"/>
                  </a:cubicBezTo>
                  <a:cubicBezTo>
                    <a:pt x="1709026" y="215380"/>
                    <a:pt x="1690605" y="214357"/>
                    <a:pt x="1685488" y="203100"/>
                  </a:cubicBezTo>
                  <a:cubicBezTo>
                    <a:pt x="1679348" y="193889"/>
                    <a:pt x="1714143" y="195936"/>
                    <a:pt x="1716189" y="179562"/>
                  </a:cubicBezTo>
                  <a:cubicBezTo>
                    <a:pt x="1718236" y="155001"/>
                    <a:pt x="1679348" y="123277"/>
                    <a:pt x="1737680" y="137605"/>
                  </a:cubicBezTo>
                  <a:lnTo>
                    <a:pt x="1739727" y="135558"/>
                  </a:lnTo>
                  <a:cubicBezTo>
                    <a:pt x="1728469" y="129417"/>
                    <a:pt x="1710049" y="122254"/>
                    <a:pt x="1700838" y="119184"/>
                  </a:cubicBezTo>
                  <a:cubicBezTo>
                    <a:pt x="1666045" y="107927"/>
                    <a:pt x="1653764" y="134534"/>
                    <a:pt x="1614877" y="135558"/>
                  </a:cubicBezTo>
                  <a:cubicBezTo>
                    <a:pt x="1611807" y="135558"/>
                    <a:pt x="1619993" y="128394"/>
                    <a:pt x="1617947" y="127371"/>
                  </a:cubicBezTo>
                  <a:cubicBezTo>
                    <a:pt x="1613853" y="120207"/>
                    <a:pt x="1605666" y="119184"/>
                    <a:pt x="1599526" y="113044"/>
                  </a:cubicBezTo>
                  <a:cubicBezTo>
                    <a:pt x="1589293" y="101787"/>
                    <a:pt x="1597479" y="79273"/>
                    <a:pt x="1594409" y="65969"/>
                  </a:cubicBezTo>
                  <a:cubicBezTo>
                    <a:pt x="1588269" y="41409"/>
                    <a:pt x="1558592" y="42432"/>
                    <a:pt x="1551428" y="36292"/>
                  </a:cubicBezTo>
                  <a:cubicBezTo>
                    <a:pt x="1548358" y="33222"/>
                    <a:pt x="1549381" y="28105"/>
                    <a:pt x="1546311" y="25035"/>
                  </a:cubicBezTo>
                  <a:cubicBezTo>
                    <a:pt x="1543241" y="21965"/>
                    <a:pt x="1539148" y="20941"/>
                    <a:pt x="1537101" y="21965"/>
                  </a:cubicBezTo>
                  <a:cubicBezTo>
                    <a:pt x="1531984" y="24012"/>
                    <a:pt x="1528914" y="30152"/>
                    <a:pt x="1524821" y="30152"/>
                  </a:cubicBezTo>
                  <a:cubicBezTo>
                    <a:pt x="1521751" y="30152"/>
                    <a:pt x="1521751" y="24012"/>
                    <a:pt x="1518681" y="22988"/>
                  </a:cubicBezTo>
                  <a:cubicBezTo>
                    <a:pt x="1515611" y="22988"/>
                    <a:pt x="1512541" y="30152"/>
                    <a:pt x="1511517" y="27082"/>
                  </a:cubicBezTo>
                  <a:cubicBezTo>
                    <a:pt x="1509471" y="24012"/>
                    <a:pt x="1515611" y="20941"/>
                    <a:pt x="1515611" y="17871"/>
                  </a:cubicBezTo>
                  <a:cubicBezTo>
                    <a:pt x="1515611" y="10708"/>
                    <a:pt x="1502307" y="14801"/>
                    <a:pt x="1495143" y="12755"/>
                  </a:cubicBezTo>
                  <a:cubicBezTo>
                    <a:pt x="1489004" y="12755"/>
                    <a:pt x="1484910" y="7638"/>
                    <a:pt x="1478770" y="7638"/>
                  </a:cubicBezTo>
                  <a:cubicBezTo>
                    <a:pt x="1472629" y="7638"/>
                    <a:pt x="1478770" y="12755"/>
                    <a:pt x="1478770" y="13778"/>
                  </a:cubicBezTo>
                  <a:cubicBezTo>
                    <a:pt x="1462396" y="17871"/>
                    <a:pt x="1475699" y="4568"/>
                    <a:pt x="1470583" y="474"/>
                  </a:cubicBezTo>
                  <a:cubicBezTo>
                    <a:pt x="1467513" y="-1572"/>
                    <a:pt x="1464443" y="3544"/>
                    <a:pt x="1462396" y="5591"/>
                  </a:cubicBezTo>
                  <a:cubicBezTo>
                    <a:pt x="1458303" y="7638"/>
                    <a:pt x="1452162" y="7638"/>
                    <a:pt x="1450115" y="11731"/>
                  </a:cubicBezTo>
                  <a:cubicBezTo>
                    <a:pt x="1447045" y="17871"/>
                    <a:pt x="1453186" y="25035"/>
                    <a:pt x="1450115" y="31175"/>
                  </a:cubicBezTo>
                  <a:cubicBezTo>
                    <a:pt x="1447045" y="35269"/>
                    <a:pt x="1441929" y="34245"/>
                    <a:pt x="1437836" y="35269"/>
                  </a:cubicBezTo>
                  <a:cubicBezTo>
                    <a:pt x="1425555" y="39362"/>
                    <a:pt x="1410205" y="38339"/>
                    <a:pt x="1398947" y="46525"/>
                  </a:cubicBezTo>
                  <a:cubicBezTo>
                    <a:pt x="1394854" y="49596"/>
                    <a:pt x="1398947" y="56759"/>
                    <a:pt x="1392808" y="60853"/>
                  </a:cubicBezTo>
                  <a:cubicBezTo>
                    <a:pt x="1388714" y="63923"/>
                    <a:pt x="1383597" y="60853"/>
                    <a:pt x="1378481" y="60853"/>
                  </a:cubicBezTo>
                  <a:cubicBezTo>
                    <a:pt x="1373364" y="60853"/>
                    <a:pt x="1369270" y="60853"/>
                    <a:pt x="1363130" y="60853"/>
                  </a:cubicBezTo>
                  <a:lnTo>
                    <a:pt x="1361083" y="60853"/>
                  </a:lnTo>
                  <a:cubicBezTo>
                    <a:pt x="1354943" y="84390"/>
                    <a:pt x="1348803" y="101787"/>
                    <a:pt x="1328336" y="121231"/>
                  </a:cubicBezTo>
                  <a:cubicBezTo>
                    <a:pt x="1325266" y="124301"/>
                    <a:pt x="1320149" y="123277"/>
                    <a:pt x="1319126" y="126348"/>
                  </a:cubicBezTo>
                  <a:cubicBezTo>
                    <a:pt x="1306845" y="140675"/>
                    <a:pt x="1292518" y="178539"/>
                    <a:pt x="1273074" y="186726"/>
                  </a:cubicBezTo>
                  <a:cubicBezTo>
                    <a:pt x="1267958" y="188773"/>
                    <a:pt x="1261818" y="182632"/>
                    <a:pt x="1256701" y="183656"/>
                  </a:cubicBezTo>
                  <a:cubicBezTo>
                    <a:pt x="1252607" y="183656"/>
                    <a:pt x="1251584" y="191842"/>
                    <a:pt x="1248514" y="191842"/>
                  </a:cubicBezTo>
                  <a:cubicBezTo>
                    <a:pt x="1244420" y="191842"/>
                    <a:pt x="1240327" y="189796"/>
                    <a:pt x="1237257" y="189796"/>
                  </a:cubicBezTo>
                  <a:cubicBezTo>
                    <a:pt x="1233163" y="189796"/>
                    <a:pt x="1230093" y="195936"/>
                    <a:pt x="1226000" y="194912"/>
                  </a:cubicBezTo>
                  <a:cubicBezTo>
                    <a:pt x="1226000" y="194912"/>
                    <a:pt x="1206556" y="185702"/>
                    <a:pt x="1201439" y="189796"/>
                  </a:cubicBezTo>
                  <a:cubicBezTo>
                    <a:pt x="1196322" y="193889"/>
                    <a:pt x="1196322" y="200029"/>
                    <a:pt x="1193252" y="203100"/>
                  </a:cubicBezTo>
                  <a:cubicBezTo>
                    <a:pt x="1189159" y="205146"/>
                    <a:pt x="1185066" y="201053"/>
                    <a:pt x="1180972" y="203100"/>
                  </a:cubicBezTo>
                  <a:cubicBezTo>
                    <a:pt x="1176879" y="206169"/>
                    <a:pt x="1176879" y="211286"/>
                    <a:pt x="1172785" y="213333"/>
                  </a:cubicBezTo>
                  <a:cubicBezTo>
                    <a:pt x="1166645" y="218450"/>
                    <a:pt x="1158458" y="219473"/>
                    <a:pt x="1152318" y="223567"/>
                  </a:cubicBezTo>
                  <a:cubicBezTo>
                    <a:pt x="1143108" y="231753"/>
                    <a:pt x="1142085" y="238917"/>
                    <a:pt x="1130827" y="247104"/>
                  </a:cubicBezTo>
                  <a:cubicBezTo>
                    <a:pt x="1118547" y="256314"/>
                    <a:pt x="1087847" y="261431"/>
                    <a:pt x="1073519" y="261431"/>
                  </a:cubicBezTo>
                  <a:cubicBezTo>
                    <a:pt x="1038725" y="261431"/>
                    <a:pt x="1077613" y="257337"/>
                    <a:pt x="1057146" y="250174"/>
                  </a:cubicBezTo>
                  <a:cubicBezTo>
                    <a:pt x="1045889" y="246080"/>
                    <a:pt x="1042818" y="267571"/>
                    <a:pt x="1038725" y="269618"/>
                  </a:cubicBezTo>
                  <a:cubicBezTo>
                    <a:pt x="1031562" y="272688"/>
                    <a:pt x="1023375" y="269618"/>
                    <a:pt x="1015188" y="267571"/>
                  </a:cubicBezTo>
                  <a:cubicBezTo>
                    <a:pt x="1015188" y="267571"/>
                    <a:pt x="1015188" y="263478"/>
                    <a:pt x="1012118" y="263478"/>
                  </a:cubicBezTo>
                  <a:cubicBezTo>
                    <a:pt x="1003931" y="263478"/>
                    <a:pt x="997791" y="271664"/>
                    <a:pt x="988581" y="270641"/>
                  </a:cubicBezTo>
                  <a:cubicBezTo>
                    <a:pt x="985511" y="270641"/>
                    <a:pt x="986534" y="262454"/>
                    <a:pt x="983464" y="261431"/>
                  </a:cubicBezTo>
                  <a:cubicBezTo>
                    <a:pt x="978347" y="258361"/>
                    <a:pt x="972207" y="255291"/>
                    <a:pt x="965043" y="255291"/>
                  </a:cubicBezTo>
                  <a:cubicBezTo>
                    <a:pt x="927179" y="255291"/>
                    <a:pt x="945599" y="294178"/>
                    <a:pt x="908759" y="277805"/>
                  </a:cubicBezTo>
                  <a:cubicBezTo>
                    <a:pt x="897502" y="271664"/>
                    <a:pt x="891361" y="241987"/>
                    <a:pt x="879081" y="244034"/>
                  </a:cubicBezTo>
                  <a:cubicBezTo>
                    <a:pt x="873964" y="244034"/>
                    <a:pt x="873964" y="255291"/>
                    <a:pt x="869871" y="253244"/>
                  </a:cubicBezTo>
                  <a:cubicBezTo>
                    <a:pt x="865777" y="253244"/>
                    <a:pt x="873964" y="240964"/>
                    <a:pt x="869871" y="240964"/>
                  </a:cubicBezTo>
                  <a:cubicBezTo>
                    <a:pt x="860661" y="240964"/>
                    <a:pt x="845310" y="277805"/>
                    <a:pt x="811540" y="264501"/>
                  </a:cubicBezTo>
                  <a:cubicBezTo>
                    <a:pt x="775722" y="251197"/>
                    <a:pt x="796189" y="232777"/>
                    <a:pt x="794142" y="230730"/>
                  </a:cubicBezTo>
                  <a:cubicBezTo>
                    <a:pt x="789026" y="224590"/>
                    <a:pt x="780839" y="228683"/>
                    <a:pt x="773675" y="228683"/>
                  </a:cubicBezTo>
                  <a:cubicBezTo>
                    <a:pt x="766511" y="228683"/>
                    <a:pt x="767535" y="226637"/>
                    <a:pt x="766511" y="228683"/>
                  </a:cubicBezTo>
                  <a:cubicBezTo>
                    <a:pt x="763442" y="233800"/>
                    <a:pt x="766511" y="240964"/>
                    <a:pt x="761395" y="246080"/>
                  </a:cubicBezTo>
                  <a:cubicBezTo>
                    <a:pt x="751161" y="265525"/>
                    <a:pt x="650872" y="278828"/>
                    <a:pt x="626311" y="289062"/>
                  </a:cubicBezTo>
                  <a:cubicBezTo>
                    <a:pt x="615054" y="293155"/>
                    <a:pt x="604821" y="308505"/>
                    <a:pt x="596634" y="315669"/>
                  </a:cubicBezTo>
                  <a:cubicBezTo>
                    <a:pt x="588447" y="323856"/>
                    <a:pt x="575143" y="325903"/>
                    <a:pt x="566956" y="332043"/>
                  </a:cubicBezTo>
                  <a:cubicBezTo>
                    <a:pt x="543419" y="351487"/>
                    <a:pt x="527045" y="381164"/>
                    <a:pt x="504532" y="404701"/>
                  </a:cubicBezTo>
                  <a:cubicBezTo>
                    <a:pt x="498391" y="411865"/>
                    <a:pt x="489181" y="422098"/>
                    <a:pt x="482018" y="427215"/>
                  </a:cubicBezTo>
                  <a:cubicBezTo>
                    <a:pt x="482018" y="427215"/>
                    <a:pt x="475877" y="427215"/>
                    <a:pt x="475877" y="429262"/>
                  </a:cubicBezTo>
                  <a:cubicBezTo>
                    <a:pt x="471784" y="448706"/>
                    <a:pt x="486111" y="448706"/>
                    <a:pt x="467691" y="462009"/>
                  </a:cubicBezTo>
                  <a:cubicBezTo>
                    <a:pt x="465644" y="464056"/>
                    <a:pt x="460527" y="462009"/>
                    <a:pt x="458481" y="462009"/>
                  </a:cubicBezTo>
                  <a:cubicBezTo>
                    <a:pt x="434943" y="470196"/>
                    <a:pt x="453364" y="473266"/>
                    <a:pt x="423686" y="474290"/>
                  </a:cubicBezTo>
                  <a:cubicBezTo>
                    <a:pt x="413452" y="474290"/>
                    <a:pt x="385822" y="466103"/>
                    <a:pt x="376612" y="470196"/>
                  </a:cubicBezTo>
                  <a:cubicBezTo>
                    <a:pt x="373542" y="470196"/>
                    <a:pt x="374565" y="476336"/>
                    <a:pt x="371495" y="478383"/>
                  </a:cubicBezTo>
                  <a:cubicBezTo>
                    <a:pt x="361261" y="487593"/>
                    <a:pt x="341817" y="491687"/>
                    <a:pt x="328514" y="492710"/>
                  </a:cubicBezTo>
                  <a:cubicBezTo>
                    <a:pt x="312140" y="494757"/>
                    <a:pt x="274276" y="495780"/>
                    <a:pt x="274276" y="497827"/>
                  </a:cubicBezTo>
                  <a:cubicBezTo>
                    <a:pt x="270182" y="506014"/>
                    <a:pt x="268136" y="516248"/>
                    <a:pt x="266089" y="525458"/>
                  </a:cubicBezTo>
                  <a:cubicBezTo>
                    <a:pt x="263019" y="537738"/>
                    <a:pt x="287579" y="537738"/>
                    <a:pt x="289626" y="538761"/>
                  </a:cubicBezTo>
                  <a:cubicBezTo>
                    <a:pt x="291673" y="538761"/>
                    <a:pt x="294743" y="538761"/>
                    <a:pt x="295766" y="540808"/>
                  </a:cubicBezTo>
                  <a:cubicBezTo>
                    <a:pt x="295766" y="543878"/>
                    <a:pt x="291673" y="547971"/>
                    <a:pt x="293720" y="548995"/>
                  </a:cubicBezTo>
                  <a:cubicBezTo>
                    <a:pt x="296790" y="548995"/>
                    <a:pt x="298836" y="543878"/>
                    <a:pt x="301906" y="543878"/>
                  </a:cubicBezTo>
                  <a:cubicBezTo>
                    <a:pt x="303953" y="543878"/>
                    <a:pt x="301906" y="550018"/>
                    <a:pt x="304977" y="550018"/>
                  </a:cubicBezTo>
                  <a:cubicBezTo>
                    <a:pt x="323397" y="552065"/>
                    <a:pt x="339771" y="533644"/>
                    <a:pt x="359215" y="535691"/>
                  </a:cubicBezTo>
                  <a:cubicBezTo>
                    <a:pt x="375588" y="535691"/>
                    <a:pt x="330561" y="555135"/>
                    <a:pt x="326467" y="556159"/>
                  </a:cubicBezTo>
                  <a:cubicBezTo>
                    <a:pt x="323397" y="556159"/>
                    <a:pt x="323397" y="548995"/>
                    <a:pt x="321350" y="550018"/>
                  </a:cubicBezTo>
                  <a:cubicBezTo>
                    <a:pt x="319304" y="550018"/>
                    <a:pt x="264042" y="586859"/>
                    <a:pt x="259949" y="589929"/>
                  </a:cubicBezTo>
                  <a:cubicBezTo>
                    <a:pt x="246645" y="608350"/>
                    <a:pt x="309070" y="579696"/>
                    <a:pt x="290649" y="606303"/>
                  </a:cubicBezTo>
                  <a:cubicBezTo>
                    <a:pt x="286556" y="611420"/>
                    <a:pt x="248692" y="614490"/>
                    <a:pt x="235388" y="615513"/>
                  </a:cubicBezTo>
                  <a:cubicBezTo>
                    <a:pt x="209804" y="619607"/>
                    <a:pt x="187290" y="635980"/>
                    <a:pt x="186267" y="634957"/>
                  </a:cubicBezTo>
                  <a:cubicBezTo>
                    <a:pt x="182174" y="629840"/>
                    <a:pt x="195477" y="620630"/>
                    <a:pt x="191384" y="616537"/>
                  </a:cubicBezTo>
                  <a:cubicBezTo>
                    <a:pt x="185243" y="611420"/>
                    <a:pt x="176033" y="616537"/>
                    <a:pt x="167846" y="616537"/>
                  </a:cubicBezTo>
                  <a:cubicBezTo>
                    <a:pt x="167846" y="616537"/>
                    <a:pt x="167846" y="619607"/>
                    <a:pt x="167846" y="619607"/>
                  </a:cubicBezTo>
                  <a:cubicBezTo>
                    <a:pt x="165800" y="619607"/>
                    <a:pt x="162729" y="614490"/>
                    <a:pt x="163753" y="616537"/>
                  </a:cubicBezTo>
                  <a:cubicBezTo>
                    <a:pt x="166823" y="621653"/>
                    <a:pt x="176033" y="624723"/>
                    <a:pt x="175010" y="630864"/>
                  </a:cubicBezTo>
                  <a:cubicBezTo>
                    <a:pt x="171940" y="640074"/>
                    <a:pt x="160683" y="646214"/>
                    <a:pt x="151473" y="649284"/>
                  </a:cubicBezTo>
                  <a:cubicBezTo>
                    <a:pt x="131006" y="657471"/>
                    <a:pt x="126912" y="635980"/>
                    <a:pt x="121795" y="634957"/>
                  </a:cubicBezTo>
                  <a:cubicBezTo>
                    <a:pt x="109515" y="632910"/>
                    <a:pt x="103375" y="650307"/>
                    <a:pt x="94165" y="652354"/>
                  </a:cubicBezTo>
                  <a:cubicBezTo>
                    <a:pt x="90071" y="652354"/>
                    <a:pt x="74721" y="652354"/>
                    <a:pt x="69604" y="659518"/>
                  </a:cubicBezTo>
                  <a:cubicBezTo>
                    <a:pt x="63464" y="666681"/>
                    <a:pt x="62440" y="676915"/>
                    <a:pt x="57324" y="683055"/>
                  </a:cubicBezTo>
                  <a:cubicBezTo>
                    <a:pt x="54254" y="686125"/>
                    <a:pt x="49137" y="683055"/>
                    <a:pt x="48113" y="687148"/>
                  </a:cubicBezTo>
                  <a:cubicBezTo>
                    <a:pt x="46067" y="691242"/>
                    <a:pt x="48113" y="695335"/>
                    <a:pt x="48113" y="697382"/>
                  </a:cubicBezTo>
                  <a:cubicBezTo>
                    <a:pt x="48113" y="702499"/>
                    <a:pt x="48113" y="707616"/>
                    <a:pt x="44020" y="711709"/>
                  </a:cubicBezTo>
                  <a:cubicBezTo>
                    <a:pt x="37880" y="717849"/>
                    <a:pt x="27646" y="711709"/>
                    <a:pt x="27646" y="722966"/>
                  </a:cubicBezTo>
                  <a:cubicBezTo>
                    <a:pt x="27646" y="738316"/>
                    <a:pt x="35833" y="746503"/>
                    <a:pt x="35833" y="757760"/>
                  </a:cubicBezTo>
                  <a:cubicBezTo>
                    <a:pt x="35833" y="761854"/>
                    <a:pt x="24576" y="783344"/>
                    <a:pt x="38903" y="785391"/>
                  </a:cubicBezTo>
                  <a:cubicBezTo>
                    <a:pt x="40950" y="785391"/>
                    <a:pt x="100305" y="756737"/>
                    <a:pt x="107468" y="754690"/>
                  </a:cubicBezTo>
                  <a:cubicBezTo>
                    <a:pt x="109515" y="754690"/>
                    <a:pt x="113608" y="751620"/>
                    <a:pt x="112585" y="754690"/>
                  </a:cubicBezTo>
                  <a:cubicBezTo>
                    <a:pt x="109515" y="764924"/>
                    <a:pt x="101328" y="785391"/>
                    <a:pt x="94165" y="794601"/>
                  </a:cubicBezTo>
                  <a:cubicBezTo>
                    <a:pt x="94165" y="796648"/>
                    <a:pt x="84954" y="794601"/>
                    <a:pt x="90071" y="797671"/>
                  </a:cubicBezTo>
                  <a:cubicBezTo>
                    <a:pt x="96211" y="802788"/>
                    <a:pt x="117702" y="802788"/>
                    <a:pt x="120772" y="817115"/>
                  </a:cubicBezTo>
                  <a:cubicBezTo>
                    <a:pt x="120772" y="822232"/>
                    <a:pt x="111561" y="828372"/>
                    <a:pt x="114632" y="833489"/>
                  </a:cubicBezTo>
                  <a:cubicBezTo>
                    <a:pt x="117702" y="835536"/>
                    <a:pt x="147379" y="825302"/>
                    <a:pt x="142262" y="837582"/>
                  </a:cubicBezTo>
                  <a:cubicBezTo>
                    <a:pt x="137145" y="851909"/>
                    <a:pt x="108492" y="863166"/>
                    <a:pt x="114632" y="872377"/>
                  </a:cubicBezTo>
                  <a:cubicBezTo>
                    <a:pt x="120772" y="880563"/>
                    <a:pt x="137145" y="894891"/>
                    <a:pt x="138169" y="892844"/>
                  </a:cubicBezTo>
                  <a:cubicBezTo>
                    <a:pt x="142262" y="889774"/>
                    <a:pt x="146356" y="887727"/>
                    <a:pt x="150449" y="886703"/>
                  </a:cubicBezTo>
                  <a:cubicBezTo>
                    <a:pt x="154543" y="885680"/>
                    <a:pt x="162729" y="882610"/>
                    <a:pt x="162729" y="886703"/>
                  </a:cubicBezTo>
                  <a:cubicBezTo>
                    <a:pt x="162729" y="888750"/>
                    <a:pt x="133052" y="907171"/>
                    <a:pt x="128959" y="907171"/>
                  </a:cubicBezTo>
                  <a:cubicBezTo>
                    <a:pt x="123842" y="907171"/>
                    <a:pt x="120772" y="896937"/>
                    <a:pt x="117702" y="898984"/>
                  </a:cubicBezTo>
                  <a:cubicBezTo>
                    <a:pt x="112585" y="903077"/>
                    <a:pt x="124865" y="917404"/>
                    <a:pt x="119749" y="915358"/>
                  </a:cubicBezTo>
                  <a:cubicBezTo>
                    <a:pt x="117702" y="915358"/>
                    <a:pt x="101328" y="878517"/>
                    <a:pt x="96211" y="876470"/>
                  </a:cubicBezTo>
                  <a:cubicBezTo>
                    <a:pt x="93141" y="874423"/>
                    <a:pt x="87001" y="873400"/>
                    <a:pt x="84954" y="876470"/>
                  </a:cubicBezTo>
                  <a:cubicBezTo>
                    <a:pt x="81884" y="882610"/>
                    <a:pt x="87001" y="889774"/>
                    <a:pt x="88024" y="896937"/>
                  </a:cubicBezTo>
                  <a:cubicBezTo>
                    <a:pt x="88024" y="900007"/>
                    <a:pt x="84954" y="903077"/>
                    <a:pt x="88024" y="904101"/>
                  </a:cubicBezTo>
                  <a:cubicBezTo>
                    <a:pt x="93141" y="906147"/>
                    <a:pt x="103375" y="901030"/>
                    <a:pt x="102351" y="904101"/>
                  </a:cubicBezTo>
                  <a:cubicBezTo>
                    <a:pt x="100305" y="912287"/>
                    <a:pt x="92118" y="915358"/>
                    <a:pt x="84954" y="919451"/>
                  </a:cubicBezTo>
                  <a:cubicBezTo>
                    <a:pt x="82908" y="919451"/>
                    <a:pt x="80861" y="913311"/>
                    <a:pt x="79838" y="915358"/>
                  </a:cubicBezTo>
                  <a:cubicBezTo>
                    <a:pt x="78814" y="917404"/>
                    <a:pt x="83931" y="919451"/>
                    <a:pt x="82908" y="921498"/>
                  </a:cubicBezTo>
                  <a:cubicBezTo>
                    <a:pt x="82908" y="924568"/>
                    <a:pt x="74721" y="927638"/>
                    <a:pt x="77791" y="929685"/>
                  </a:cubicBezTo>
                  <a:cubicBezTo>
                    <a:pt x="83931" y="933778"/>
                    <a:pt x="91094" y="929685"/>
                    <a:pt x="98258" y="931731"/>
                  </a:cubicBezTo>
                  <a:cubicBezTo>
                    <a:pt x="100305" y="931731"/>
                    <a:pt x="115655" y="944012"/>
                    <a:pt x="117702" y="941965"/>
                  </a:cubicBezTo>
                  <a:cubicBezTo>
                    <a:pt x="123842" y="936848"/>
                    <a:pt x="124865" y="927638"/>
                    <a:pt x="131006" y="923544"/>
                  </a:cubicBezTo>
                  <a:cubicBezTo>
                    <a:pt x="139192" y="919451"/>
                    <a:pt x="138169" y="940942"/>
                    <a:pt x="145333" y="944012"/>
                  </a:cubicBezTo>
                  <a:cubicBezTo>
                    <a:pt x="149426" y="944012"/>
                    <a:pt x="152496" y="936848"/>
                    <a:pt x="155566" y="936848"/>
                  </a:cubicBezTo>
                  <a:cubicBezTo>
                    <a:pt x="158636" y="936848"/>
                    <a:pt x="186267" y="945035"/>
                    <a:pt x="186267" y="945035"/>
                  </a:cubicBezTo>
                  <a:cubicBezTo>
                    <a:pt x="186267" y="947082"/>
                    <a:pt x="193430" y="969596"/>
                    <a:pt x="189337" y="974712"/>
                  </a:cubicBezTo>
                  <a:cubicBezTo>
                    <a:pt x="183197" y="980853"/>
                    <a:pt x="160683" y="984946"/>
                    <a:pt x="167846" y="988016"/>
                  </a:cubicBezTo>
                  <a:cubicBezTo>
                    <a:pt x="176033" y="990063"/>
                    <a:pt x="184220" y="988016"/>
                    <a:pt x="191384" y="991086"/>
                  </a:cubicBezTo>
                  <a:cubicBezTo>
                    <a:pt x="199570" y="997227"/>
                    <a:pt x="185243" y="1018717"/>
                    <a:pt x="195477" y="1019740"/>
                  </a:cubicBezTo>
                  <a:cubicBezTo>
                    <a:pt x="203664" y="1019740"/>
                    <a:pt x="207757" y="1006437"/>
                    <a:pt x="215944" y="1006437"/>
                  </a:cubicBezTo>
                  <a:cubicBezTo>
                    <a:pt x="224131" y="1006437"/>
                    <a:pt x="226178" y="1017694"/>
                    <a:pt x="233341" y="1021787"/>
                  </a:cubicBezTo>
                  <a:cubicBezTo>
                    <a:pt x="235388" y="1021787"/>
                    <a:pt x="239481" y="1017694"/>
                    <a:pt x="239481" y="1019740"/>
                  </a:cubicBezTo>
                  <a:cubicBezTo>
                    <a:pt x="253809" y="1066815"/>
                    <a:pt x="170917" y="1017694"/>
                    <a:pt x="207757" y="1058628"/>
                  </a:cubicBezTo>
                  <a:cubicBezTo>
                    <a:pt x="212874" y="1063745"/>
                    <a:pt x="220038" y="1053511"/>
                    <a:pt x="226178" y="1053511"/>
                  </a:cubicBezTo>
                  <a:cubicBezTo>
                    <a:pt x="235388" y="1053511"/>
                    <a:pt x="232318" y="1063745"/>
                    <a:pt x="242552" y="1058628"/>
                  </a:cubicBezTo>
                  <a:cubicBezTo>
                    <a:pt x="244598" y="1058628"/>
                    <a:pt x="240505" y="1054534"/>
                    <a:pt x="242552" y="1054534"/>
                  </a:cubicBezTo>
                  <a:cubicBezTo>
                    <a:pt x="249715" y="1050441"/>
                    <a:pt x="256879" y="1054534"/>
                    <a:pt x="264042" y="1051464"/>
                  </a:cubicBezTo>
                  <a:cubicBezTo>
                    <a:pt x="272229" y="1047371"/>
                    <a:pt x="289626" y="1039184"/>
                    <a:pt x="294743" y="1037137"/>
                  </a:cubicBezTo>
                  <a:cubicBezTo>
                    <a:pt x="302930" y="1034067"/>
                    <a:pt x="313163" y="1024857"/>
                    <a:pt x="318280" y="1030997"/>
                  </a:cubicBezTo>
                  <a:cubicBezTo>
                    <a:pt x="336701" y="1054534"/>
                    <a:pt x="290649" y="1045324"/>
                    <a:pt x="290649" y="1053511"/>
                  </a:cubicBezTo>
                  <a:cubicBezTo>
                    <a:pt x="290649" y="1061698"/>
                    <a:pt x="299860" y="1064768"/>
                    <a:pt x="296790" y="1068862"/>
                  </a:cubicBezTo>
                  <a:cubicBezTo>
                    <a:pt x="290649" y="1075002"/>
                    <a:pt x="281439" y="1068862"/>
                    <a:pt x="273252" y="1070908"/>
                  </a:cubicBezTo>
                  <a:cubicBezTo>
                    <a:pt x="257902" y="1075002"/>
                    <a:pt x="244598" y="1087282"/>
                    <a:pt x="232318" y="1095469"/>
                  </a:cubicBezTo>
                  <a:cubicBezTo>
                    <a:pt x="227201" y="1099562"/>
                    <a:pt x="244598" y="1093422"/>
                    <a:pt x="250738" y="1092399"/>
                  </a:cubicBezTo>
                  <a:cubicBezTo>
                    <a:pt x="255855" y="1092399"/>
                    <a:pt x="259949" y="1096492"/>
                    <a:pt x="263019" y="1094446"/>
                  </a:cubicBezTo>
                  <a:cubicBezTo>
                    <a:pt x="267112" y="1091375"/>
                    <a:pt x="263019" y="1084212"/>
                    <a:pt x="266089" y="1081142"/>
                  </a:cubicBezTo>
                  <a:cubicBezTo>
                    <a:pt x="272229" y="1077048"/>
                    <a:pt x="279393" y="1079095"/>
                    <a:pt x="286556" y="1078072"/>
                  </a:cubicBezTo>
                  <a:cubicBezTo>
                    <a:pt x="307023" y="1071932"/>
                    <a:pt x="303953" y="1062721"/>
                    <a:pt x="304977" y="1064768"/>
                  </a:cubicBezTo>
                  <a:cubicBezTo>
                    <a:pt x="317257" y="1092399"/>
                    <a:pt x="304977" y="1084212"/>
                    <a:pt x="295766" y="1092399"/>
                  </a:cubicBezTo>
                  <a:cubicBezTo>
                    <a:pt x="293720" y="1094446"/>
                    <a:pt x="301906" y="1097516"/>
                    <a:pt x="303953" y="1095469"/>
                  </a:cubicBezTo>
                  <a:cubicBezTo>
                    <a:pt x="306000" y="1092399"/>
                    <a:pt x="333631" y="1060675"/>
                    <a:pt x="333631" y="1059651"/>
                  </a:cubicBezTo>
                  <a:cubicBezTo>
                    <a:pt x="336701" y="1054534"/>
                    <a:pt x="333631" y="1047371"/>
                    <a:pt x="337724" y="1045324"/>
                  </a:cubicBezTo>
                  <a:cubicBezTo>
                    <a:pt x="362285" y="1034067"/>
                    <a:pt x="351028" y="1058628"/>
                    <a:pt x="358191" y="1064768"/>
                  </a:cubicBezTo>
                  <a:cubicBezTo>
                    <a:pt x="364331" y="1068862"/>
                    <a:pt x="373542" y="1066815"/>
                    <a:pt x="380705" y="1069885"/>
                  </a:cubicBezTo>
                  <a:cubicBezTo>
                    <a:pt x="382752" y="1069885"/>
                    <a:pt x="382752" y="1075002"/>
                    <a:pt x="383775" y="1073978"/>
                  </a:cubicBezTo>
                  <a:cubicBezTo>
                    <a:pt x="392985" y="1065791"/>
                    <a:pt x="375588" y="1052488"/>
                    <a:pt x="388892" y="1050441"/>
                  </a:cubicBezTo>
                  <a:cubicBezTo>
                    <a:pt x="415499" y="1045324"/>
                    <a:pt x="413452" y="1089329"/>
                    <a:pt x="415499" y="1090352"/>
                  </a:cubicBezTo>
                  <a:cubicBezTo>
                    <a:pt x="435967" y="1104679"/>
                    <a:pt x="451317" y="1097516"/>
                    <a:pt x="471784" y="1098539"/>
                  </a:cubicBezTo>
                  <a:cubicBezTo>
                    <a:pt x="474854" y="1098539"/>
                    <a:pt x="475877" y="1106726"/>
                    <a:pt x="479971" y="1106726"/>
                  </a:cubicBezTo>
                  <a:cubicBezTo>
                    <a:pt x="488158" y="1106726"/>
                    <a:pt x="519882" y="1075002"/>
                    <a:pt x="521929" y="1073978"/>
                  </a:cubicBezTo>
                  <a:cubicBezTo>
                    <a:pt x="527045" y="1067838"/>
                    <a:pt x="541372" y="1065791"/>
                    <a:pt x="546489" y="1068862"/>
                  </a:cubicBezTo>
                  <a:cubicBezTo>
                    <a:pt x="548536" y="1068862"/>
                    <a:pt x="546489" y="1078072"/>
                    <a:pt x="548536" y="1077048"/>
                  </a:cubicBezTo>
                  <a:cubicBezTo>
                    <a:pt x="553653" y="1071932"/>
                    <a:pt x="556723" y="1064768"/>
                    <a:pt x="556723" y="1057605"/>
                  </a:cubicBezTo>
                  <a:cubicBezTo>
                    <a:pt x="556723" y="1050441"/>
                    <a:pt x="549559" y="1053511"/>
                    <a:pt x="549559" y="1050441"/>
                  </a:cubicBezTo>
                  <a:cubicBezTo>
                    <a:pt x="549559" y="1044301"/>
                    <a:pt x="553653" y="1039184"/>
                    <a:pt x="555700" y="1033044"/>
                  </a:cubicBezTo>
                  <a:cubicBezTo>
                    <a:pt x="559793" y="1021787"/>
                    <a:pt x="540349" y="1006437"/>
                    <a:pt x="550583" y="992110"/>
                  </a:cubicBezTo>
                  <a:cubicBezTo>
                    <a:pt x="554676" y="986993"/>
                    <a:pt x="600727" y="978806"/>
                    <a:pt x="607891" y="977782"/>
                  </a:cubicBezTo>
                  <a:cubicBezTo>
                    <a:pt x="610961" y="977782"/>
                    <a:pt x="693853" y="985969"/>
                    <a:pt x="695900" y="986993"/>
                  </a:cubicBezTo>
                  <a:cubicBezTo>
                    <a:pt x="733764" y="997227"/>
                    <a:pt x="726601" y="1025880"/>
                    <a:pt x="776745" y="1028950"/>
                  </a:cubicBezTo>
                  <a:cubicBezTo>
                    <a:pt x="826890" y="1032021"/>
                    <a:pt x="780839" y="1023834"/>
                    <a:pt x="800283" y="1012577"/>
                  </a:cubicBezTo>
                  <a:cubicBezTo>
                    <a:pt x="805399" y="1009507"/>
                    <a:pt x="811540" y="1014623"/>
                    <a:pt x="816656" y="1012577"/>
                  </a:cubicBezTo>
                  <a:cubicBezTo>
                    <a:pt x="819726" y="1010530"/>
                    <a:pt x="816656" y="1004390"/>
                    <a:pt x="818703" y="1003366"/>
                  </a:cubicBezTo>
                  <a:cubicBezTo>
                    <a:pt x="825867" y="998250"/>
                    <a:pt x="855544" y="995180"/>
                    <a:pt x="858614" y="993133"/>
                  </a:cubicBezTo>
                  <a:cubicBezTo>
                    <a:pt x="862708" y="990063"/>
                    <a:pt x="863731" y="983923"/>
                    <a:pt x="866801" y="980853"/>
                  </a:cubicBezTo>
                  <a:cubicBezTo>
                    <a:pt x="869871" y="980853"/>
                    <a:pt x="869871" y="986993"/>
                    <a:pt x="872941" y="985969"/>
                  </a:cubicBezTo>
                  <a:cubicBezTo>
                    <a:pt x="872941" y="985969"/>
                    <a:pt x="883175" y="957315"/>
                    <a:pt x="885221" y="958339"/>
                  </a:cubicBezTo>
                  <a:cubicBezTo>
                    <a:pt x="890338" y="958339"/>
                    <a:pt x="892385" y="968572"/>
                    <a:pt x="896478" y="966526"/>
                  </a:cubicBezTo>
                  <a:cubicBezTo>
                    <a:pt x="915922" y="960386"/>
                    <a:pt x="900572" y="949128"/>
                    <a:pt x="901595" y="940942"/>
                  </a:cubicBezTo>
                  <a:cubicBezTo>
                    <a:pt x="904665" y="922521"/>
                    <a:pt x="925132" y="895914"/>
                    <a:pt x="935366" y="881587"/>
                  </a:cubicBezTo>
                  <a:cubicBezTo>
                    <a:pt x="954810" y="856003"/>
                    <a:pt x="1011095" y="888750"/>
                    <a:pt x="1018258" y="883634"/>
                  </a:cubicBezTo>
                  <a:cubicBezTo>
                    <a:pt x="1024398" y="878517"/>
                    <a:pt x="1026445" y="871353"/>
                    <a:pt x="1031562" y="867260"/>
                  </a:cubicBezTo>
                  <a:cubicBezTo>
                    <a:pt x="1033608" y="865213"/>
                    <a:pt x="1060216" y="871353"/>
                    <a:pt x="1046912" y="849862"/>
                  </a:cubicBezTo>
                  <a:cubicBezTo>
                    <a:pt x="1044865" y="846793"/>
                    <a:pt x="1038725" y="863166"/>
                    <a:pt x="1038725" y="859073"/>
                  </a:cubicBezTo>
                  <a:cubicBezTo>
                    <a:pt x="1040772" y="853956"/>
                    <a:pt x="1049982" y="850886"/>
                    <a:pt x="1046912" y="847816"/>
                  </a:cubicBezTo>
                  <a:cubicBezTo>
                    <a:pt x="1044865" y="843723"/>
                    <a:pt x="1038725" y="853956"/>
                    <a:pt x="1034632" y="852933"/>
                  </a:cubicBezTo>
                  <a:cubicBezTo>
                    <a:pt x="1031562" y="852933"/>
                    <a:pt x="1037702" y="847816"/>
                    <a:pt x="1040772" y="845769"/>
                  </a:cubicBezTo>
                  <a:cubicBezTo>
                    <a:pt x="1044865" y="841676"/>
                    <a:pt x="1051006" y="839629"/>
                    <a:pt x="1055099" y="836559"/>
                  </a:cubicBezTo>
                  <a:cubicBezTo>
                    <a:pt x="1061239" y="828372"/>
                    <a:pt x="1059192" y="813022"/>
                    <a:pt x="1068403" y="811998"/>
                  </a:cubicBezTo>
                  <a:cubicBezTo>
                    <a:pt x="1081706" y="807905"/>
                    <a:pt x="1095010" y="828372"/>
                    <a:pt x="1098080" y="838606"/>
                  </a:cubicBezTo>
                  <a:cubicBezTo>
                    <a:pt x="1098080" y="843723"/>
                    <a:pt x="1066356" y="886703"/>
                    <a:pt x="1069426" y="892844"/>
                  </a:cubicBezTo>
                  <a:cubicBezTo>
                    <a:pt x="1075566" y="905124"/>
                    <a:pt x="1098080" y="908194"/>
                    <a:pt x="1100127" y="923544"/>
                  </a:cubicBezTo>
                  <a:cubicBezTo>
                    <a:pt x="1100127" y="926614"/>
                    <a:pt x="1100127" y="930708"/>
                    <a:pt x="1096033" y="933778"/>
                  </a:cubicBezTo>
                  <a:lnTo>
                    <a:pt x="1096033" y="933778"/>
                  </a:lnTo>
                  <a:cubicBezTo>
                    <a:pt x="1103197" y="930708"/>
                    <a:pt x="1120594" y="942988"/>
                    <a:pt x="1124687" y="938895"/>
                  </a:cubicBezTo>
                  <a:cubicBezTo>
                    <a:pt x="1129804" y="933778"/>
                    <a:pt x="1121617" y="925591"/>
                    <a:pt x="1124687" y="918428"/>
                  </a:cubicBezTo>
                  <a:cubicBezTo>
                    <a:pt x="1126734" y="913311"/>
                    <a:pt x="1134921" y="912287"/>
                    <a:pt x="1136968" y="908194"/>
                  </a:cubicBezTo>
                  <a:lnTo>
                    <a:pt x="1130827" y="883634"/>
                  </a:lnTo>
                  <a:cubicBezTo>
                    <a:pt x="1130827" y="881587"/>
                    <a:pt x="1158458" y="872377"/>
                    <a:pt x="1160505" y="870330"/>
                  </a:cubicBezTo>
                  <a:cubicBezTo>
                    <a:pt x="1162552" y="867260"/>
                    <a:pt x="1145154" y="857026"/>
                    <a:pt x="1143108" y="854979"/>
                  </a:cubicBezTo>
                  <a:cubicBezTo>
                    <a:pt x="1134921" y="845769"/>
                    <a:pt x="1127758" y="810975"/>
                    <a:pt x="1133898" y="800741"/>
                  </a:cubicBezTo>
                  <a:cubicBezTo>
                    <a:pt x="1135944" y="797671"/>
                    <a:pt x="1171762" y="796648"/>
                    <a:pt x="1174832" y="800741"/>
                  </a:cubicBezTo>
                  <a:cubicBezTo>
                    <a:pt x="1177902" y="804835"/>
                    <a:pt x="1169715" y="818139"/>
                    <a:pt x="1181995" y="810975"/>
                  </a:cubicBezTo>
                  <a:cubicBezTo>
                    <a:pt x="1185066" y="808928"/>
                    <a:pt x="1181995" y="803811"/>
                    <a:pt x="1185066" y="802788"/>
                  </a:cubicBezTo>
                  <a:cubicBezTo>
                    <a:pt x="1194276" y="796648"/>
                    <a:pt x="1207579" y="799718"/>
                    <a:pt x="1216790" y="794601"/>
                  </a:cubicBezTo>
                  <a:cubicBezTo>
                    <a:pt x="1243397" y="781298"/>
                    <a:pt x="1258747" y="730130"/>
                    <a:pt x="1294565" y="727059"/>
                  </a:cubicBezTo>
                  <a:cubicBezTo>
                    <a:pt x="1307869" y="727059"/>
                    <a:pt x="1321172" y="737293"/>
                    <a:pt x="1335499" y="737293"/>
                  </a:cubicBezTo>
                  <a:cubicBezTo>
                    <a:pt x="1363130" y="737293"/>
                    <a:pt x="1394854" y="713756"/>
                    <a:pt x="1418392" y="698405"/>
                  </a:cubicBezTo>
                  <a:cubicBezTo>
                    <a:pt x="1456256" y="674868"/>
                    <a:pt x="1472629" y="629840"/>
                    <a:pt x="1508447" y="604256"/>
                  </a:cubicBezTo>
                  <a:cubicBezTo>
                    <a:pt x="1530961" y="588906"/>
                    <a:pt x="1562685" y="585836"/>
                    <a:pt x="1585199" y="570485"/>
                  </a:cubicBezTo>
                  <a:cubicBezTo>
                    <a:pt x="1595433" y="563322"/>
                    <a:pt x="1615900" y="552065"/>
                    <a:pt x="1623063" y="539785"/>
                  </a:cubicBezTo>
                  <a:cubicBezTo>
                    <a:pt x="1627157" y="532621"/>
                    <a:pt x="1630227" y="507037"/>
                    <a:pt x="1646601" y="524434"/>
                  </a:cubicBezTo>
                  <a:cubicBezTo>
                    <a:pt x="1650694" y="527504"/>
                    <a:pt x="1653764" y="532621"/>
                    <a:pt x="1654787" y="536715"/>
                  </a:cubicBezTo>
                  <a:close/>
                  <a:moveTo>
                    <a:pt x="150449" y="438472"/>
                  </a:moveTo>
                  <a:lnTo>
                    <a:pt x="148402" y="438472"/>
                  </a:lnTo>
                  <a:cubicBezTo>
                    <a:pt x="142262" y="438472"/>
                    <a:pt x="137145" y="438472"/>
                    <a:pt x="131006" y="440519"/>
                  </a:cubicBezTo>
                  <a:cubicBezTo>
                    <a:pt x="122818" y="443589"/>
                    <a:pt x="117702" y="449729"/>
                    <a:pt x="110538" y="454846"/>
                  </a:cubicBezTo>
                  <a:cubicBezTo>
                    <a:pt x="108492" y="454846"/>
                    <a:pt x="110538" y="459963"/>
                    <a:pt x="110538" y="458939"/>
                  </a:cubicBezTo>
                  <a:cubicBezTo>
                    <a:pt x="88024" y="453823"/>
                    <a:pt x="81884" y="436425"/>
                    <a:pt x="59370" y="448706"/>
                  </a:cubicBezTo>
                  <a:lnTo>
                    <a:pt x="42997" y="467126"/>
                  </a:lnTo>
                  <a:cubicBezTo>
                    <a:pt x="35833" y="470196"/>
                    <a:pt x="27646" y="465080"/>
                    <a:pt x="22529" y="470196"/>
                  </a:cubicBezTo>
                  <a:cubicBezTo>
                    <a:pt x="16389" y="475313"/>
                    <a:pt x="22529" y="484523"/>
                    <a:pt x="18436" y="490664"/>
                  </a:cubicBezTo>
                  <a:cubicBezTo>
                    <a:pt x="12296" y="497827"/>
                    <a:pt x="-6125" y="494757"/>
                    <a:pt x="2062" y="509084"/>
                  </a:cubicBezTo>
                  <a:cubicBezTo>
                    <a:pt x="23553" y="514201"/>
                    <a:pt x="52207" y="533644"/>
                    <a:pt x="37880" y="551042"/>
                  </a:cubicBezTo>
                  <a:cubicBezTo>
                    <a:pt x="27646" y="562299"/>
                    <a:pt x="16389" y="557182"/>
                    <a:pt x="13319" y="575602"/>
                  </a:cubicBezTo>
                  <a:lnTo>
                    <a:pt x="21506" y="603233"/>
                  </a:lnTo>
                  <a:cubicBezTo>
                    <a:pt x="21506" y="610396"/>
                    <a:pt x="7179" y="631887"/>
                    <a:pt x="15" y="635980"/>
                  </a:cubicBezTo>
                  <a:lnTo>
                    <a:pt x="15" y="646214"/>
                  </a:lnTo>
                  <a:cubicBezTo>
                    <a:pt x="15" y="648261"/>
                    <a:pt x="5132" y="649284"/>
                    <a:pt x="9226" y="651331"/>
                  </a:cubicBezTo>
                  <a:cubicBezTo>
                    <a:pt x="23553" y="656448"/>
                    <a:pt x="79838" y="616537"/>
                    <a:pt x="76767" y="635980"/>
                  </a:cubicBezTo>
                  <a:cubicBezTo>
                    <a:pt x="74721" y="649284"/>
                    <a:pt x="27646" y="668728"/>
                    <a:pt x="25599" y="684078"/>
                  </a:cubicBezTo>
                  <a:cubicBezTo>
                    <a:pt x="25599" y="687148"/>
                    <a:pt x="31740" y="688172"/>
                    <a:pt x="32763" y="691242"/>
                  </a:cubicBezTo>
                  <a:cubicBezTo>
                    <a:pt x="32763" y="694312"/>
                    <a:pt x="32763" y="697382"/>
                    <a:pt x="32763" y="699429"/>
                  </a:cubicBezTo>
                  <a:cubicBezTo>
                    <a:pt x="32763" y="705569"/>
                    <a:pt x="24576" y="721943"/>
                    <a:pt x="29693" y="717849"/>
                  </a:cubicBezTo>
                  <a:cubicBezTo>
                    <a:pt x="48113" y="702499"/>
                    <a:pt x="52207" y="677938"/>
                    <a:pt x="67557" y="657471"/>
                  </a:cubicBezTo>
                  <a:cubicBezTo>
                    <a:pt x="80861" y="638027"/>
                    <a:pt x="106445" y="633934"/>
                    <a:pt x="118725" y="613467"/>
                  </a:cubicBezTo>
                  <a:cubicBezTo>
                    <a:pt x="122818" y="606303"/>
                    <a:pt x="126912" y="599139"/>
                    <a:pt x="128959" y="590953"/>
                  </a:cubicBezTo>
                  <a:cubicBezTo>
                    <a:pt x="128959" y="584812"/>
                    <a:pt x="125889" y="578672"/>
                    <a:pt x="128959" y="573555"/>
                  </a:cubicBezTo>
                  <a:cubicBezTo>
                    <a:pt x="145333" y="552065"/>
                    <a:pt x="152496" y="571509"/>
                    <a:pt x="170917" y="565369"/>
                  </a:cubicBezTo>
                  <a:cubicBezTo>
                    <a:pt x="173986" y="565369"/>
                    <a:pt x="170917" y="558205"/>
                    <a:pt x="175010" y="556159"/>
                  </a:cubicBezTo>
                  <a:cubicBezTo>
                    <a:pt x="181150" y="551042"/>
                    <a:pt x="186267" y="547971"/>
                    <a:pt x="194454" y="545925"/>
                  </a:cubicBezTo>
                  <a:cubicBezTo>
                    <a:pt x="216968" y="537738"/>
                    <a:pt x="227201" y="562299"/>
                    <a:pt x="222084" y="537738"/>
                  </a:cubicBezTo>
                  <a:cubicBezTo>
                    <a:pt x="220038" y="532621"/>
                    <a:pt x="226178" y="551042"/>
                    <a:pt x="230271" y="550018"/>
                  </a:cubicBezTo>
                  <a:cubicBezTo>
                    <a:pt x="238458" y="550018"/>
                    <a:pt x="261995" y="543878"/>
                    <a:pt x="265065" y="536715"/>
                  </a:cubicBezTo>
                  <a:cubicBezTo>
                    <a:pt x="268136" y="530575"/>
                    <a:pt x="265065" y="524434"/>
                    <a:pt x="265065" y="517271"/>
                  </a:cubicBezTo>
                  <a:cubicBezTo>
                    <a:pt x="265065" y="513177"/>
                    <a:pt x="273252" y="507037"/>
                    <a:pt x="268136" y="504991"/>
                  </a:cubicBezTo>
                  <a:cubicBezTo>
                    <a:pt x="247668" y="497827"/>
                    <a:pt x="201617" y="504991"/>
                    <a:pt x="177057" y="490664"/>
                  </a:cubicBezTo>
                  <a:cubicBezTo>
                    <a:pt x="139192" y="467126"/>
                    <a:pt x="154543" y="454846"/>
                    <a:pt x="149426" y="439496"/>
                  </a:cubicBezTo>
                  <a:close/>
                </a:path>
              </a:pathLst>
            </a:custGeom>
            <a:solidFill>
              <a:srgbClr val="231F20"/>
            </a:solidFill>
            <a:ln w="5114" cap="flat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3" name="Freeform 54">
              <a:extLst>
                <a:ext uri="{FF2B5EF4-FFF2-40B4-BE49-F238E27FC236}">
                  <a16:creationId xmlns:a16="http://schemas.microsoft.com/office/drawing/2014/main" id="{151E7693-1270-A503-1F9B-E75186AA7277}"/>
                </a:ext>
              </a:extLst>
            </p:cNvPr>
            <p:cNvSpPr/>
            <p:nvPr/>
          </p:nvSpPr>
          <p:spPr>
            <a:xfrm>
              <a:off x="9641766" y="4925740"/>
              <a:ext cx="1846566" cy="1111842"/>
            </a:xfrm>
            <a:custGeom>
              <a:avLst/>
              <a:gdLst>
                <a:gd name="csX0" fmla="*/ 1629188 w 1846566"/>
                <a:gd name="csY0" fmla="*/ 542855 h 1111842"/>
                <a:gd name="csX1" fmla="*/ 1636352 w 1846566"/>
                <a:gd name="csY1" fmla="*/ 534668 h 1111842"/>
                <a:gd name="csX2" fmla="*/ 1645562 w 1846566"/>
                <a:gd name="csY2" fmla="*/ 524434 h 1111842"/>
                <a:gd name="csX3" fmla="*/ 1652725 w 1846566"/>
                <a:gd name="csY3" fmla="*/ 493733 h 1111842"/>
                <a:gd name="csX4" fmla="*/ 1672169 w 1846566"/>
                <a:gd name="csY4" fmla="*/ 493733 h 1111842"/>
                <a:gd name="csX5" fmla="*/ 1686496 w 1846566"/>
                <a:gd name="csY5" fmla="*/ 477360 h 1111842"/>
                <a:gd name="csX6" fmla="*/ 1762225 w 1846566"/>
                <a:gd name="csY6" fmla="*/ 462009 h 1111842"/>
                <a:gd name="csX7" fmla="*/ 1776552 w 1846566"/>
                <a:gd name="csY7" fmla="*/ 440519 h 1111842"/>
                <a:gd name="csX8" fmla="*/ 1805206 w 1846566"/>
                <a:gd name="csY8" fmla="*/ 473266 h 1111842"/>
                <a:gd name="csX9" fmla="*/ 1829767 w 1846566"/>
                <a:gd name="csY9" fmla="*/ 431309 h 1111842"/>
                <a:gd name="csX10" fmla="*/ 1846140 w 1846566"/>
                <a:gd name="csY10" fmla="*/ 425168 h 1111842"/>
                <a:gd name="csX11" fmla="*/ 1814416 w 1846566"/>
                <a:gd name="csY11" fmla="*/ 403678 h 1111842"/>
                <a:gd name="csX12" fmla="*/ 1802136 w 1846566"/>
                <a:gd name="csY12" fmla="*/ 369907 h 1111842"/>
                <a:gd name="csX13" fmla="*/ 1769388 w 1846566"/>
                <a:gd name="csY13" fmla="*/ 362743 h 1111842"/>
                <a:gd name="csX14" fmla="*/ 1757108 w 1846566"/>
                <a:gd name="csY14" fmla="*/ 366837 h 1111842"/>
                <a:gd name="csX15" fmla="*/ 1759155 w 1846566"/>
                <a:gd name="csY15" fmla="*/ 321809 h 1111842"/>
                <a:gd name="csX16" fmla="*/ 1759155 w 1846566"/>
                <a:gd name="csY16" fmla="*/ 306459 h 1111842"/>
                <a:gd name="csX17" fmla="*/ 1735618 w 1846566"/>
                <a:gd name="csY17" fmla="*/ 301342 h 1111842"/>
                <a:gd name="csX18" fmla="*/ 1712080 w 1846566"/>
                <a:gd name="csY18" fmla="*/ 252221 h 1111842"/>
                <a:gd name="csX19" fmla="*/ 1694683 w 1846566"/>
                <a:gd name="csY19" fmla="*/ 241987 h 1111842"/>
                <a:gd name="csX20" fmla="*/ 1692636 w 1846566"/>
                <a:gd name="csY20" fmla="*/ 224590 h 1111842"/>
                <a:gd name="csX21" fmla="*/ 1663982 w 1846566"/>
                <a:gd name="csY21" fmla="*/ 203099 h 1111842"/>
                <a:gd name="csX22" fmla="*/ 1694683 w 1846566"/>
                <a:gd name="csY22" fmla="*/ 179562 h 1111842"/>
                <a:gd name="csX23" fmla="*/ 1716173 w 1846566"/>
                <a:gd name="csY23" fmla="*/ 137604 h 1111842"/>
                <a:gd name="csX24" fmla="*/ 1718220 w 1846566"/>
                <a:gd name="csY24" fmla="*/ 135558 h 1111842"/>
                <a:gd name="csX25" fmla="*/ 1679333 w 1846566"/>
                <a:gd name="csY25" fmla="*/ 119184 h 1111842"/>
                <a:gd name="csX26" fmla="*/ 1592347 w 1846566"/>
                <a:gd name="csY26" fmla="*/ 135558 h 1111842"/>
                <a:gd name="csX27" fmla="*/ 1595417 w 1846566"/>
                <a:gd name="csY27" fmla="*/ 127371 h 1111842"/>
                <a:gd name="csX28" fmla="*/ 1576997 w 1846566"/>
                <a:gd name="csY28" fmla="*/ 113044 h 1111842"/>
                <a:gd name="csX29" fmla="*/ 1571880 w 1846566"/>
                <a:gd name="csY29" fmla="*/ 65969 h 1111842"/>
                <a:gd name="csX30" fmla="*/ 1528899 w 1846566"/>
                <a:gd name="csY30" fmla="*/ 36292 h 1111842"/>
                <a:gd name="csX31" fmla="*/ 1523782 w 1846566"/>
                <a:gd name="csY31" fmla="*/ 25035 h 1111842"/>
                <a:gd name="csX32" fmla="*/ 1514572 w 1846566"/>
                <a:gd name="csY32" fmla="*/ 21965 h 1111842"/>
                <a:gd name="csX33" fmla="*/ 1502292 w 1846566"/>
                <a:gd name="csY33" fmla="*/ 30152 h 1111842"/>
                <a:gd name="csX34" fmla="*/ 1496151 w 1846566"/>
                <a:gd name="csY34" fmla="*/ 22988 h 1111842"/>
                <a:gd name="csX35" fmla="*/ 1488988 w 1846566"/>
                <a:gd name="csY35" fmla="*/ 27082 h 1111842"/>
                <a:gd name="csX36" fmla="*/ 1493081 w 1846566"/>
                <a:gd name="csY36" fmla="*/ 17871 h 1111842"/>
                <a:gd name="csX37" fmla="*/ 1472614 w 1846566"/>
                <a:gd name="csY37" fmla="*/ 12754 h 1111842"/>
                <a:gd name="csX38" fmla="*/ 1456241 w 1846566"/>
                <a:gd name="csY38" fmla="*/ 7638 h 1111842"/>
                <a:gd name="csX39" fmla="*/ 1456241 w 1846566"/>
                <a:gd name="csY39" fmla="*/ 13778 h 1111842"/>
                <a:gd name="csX40" fmla="*/ 1448053 w 1846566"/>
                <a:gd name="csY40" fmla="*/ 474 h 1111842"/>
                <a:gd name="csX41" fmla="*/ 1439866 w 1846566"/>
                <a:gd name="csY41" fmla="*/ 5591 h 1111842"/>
                <a:gd name="csX42" fmla="*/ 1427586 w 1846566"/>
                <a:gd name="csY42" fmla="*/ 11731 h 1111842"/>
                <a:gd name="csX43" fmla="*/ 1427586 w 1846566"/>
                <a:gd name="csY43" fmla="*/ 31175 h 1111842"/>
                <a:gd name="csX44" fmla="*/ 1415306 w 1846566"/>
                <a:gd name="csY44" fmla="*/ 35268 h 1111842"/>
                <a:gd name="csX45" fmla="*/ 1376418 w 1846566"/>
                <a:gd name="csY45" fmla="*/ 46525 h 1111842"/>
                <a:gd name="csX46" fmla="*/ 1370278 w 1846566"/>
                <a:gd name="csY46" fmla="*/ 60852 h 1111842"/>
                <a:gd name="csX47" fmla="*/ 1355951 w 1846566"/>
                <a:gd name="csY47" fmla="*/ 60852 h 1111842"/>
                <a:gd name="csX48" fmla="*/ 1340601 w 1846566"/>
                <a:gd name="csY48" fmla="*/ 60852 h 1111842"/>
                <a:gd name="csX49" fmla="*/ 1338554 w 1846566"/>
                <a:gd name="csY49" fmla="*/ 60852 h 1111842"/>
                <a:gd name="csX50" fmla="*/ 1305807 w 1846566"/>
                <a:gd name="csY50" fmla="*/ 121231 h 1111842"/>
                <a:gd name="csX51" fmla="*/ 1296596 w 1846566"/>
                <a:gd name="csY51" fmla="*/ 126347 h 1111842"/>
                <a:gd name="csX52" fmla="*/ 1250545 w 1846566"/>
                <a:gd name="csY52" fmla="*/ 186726 h 1111842"/>
                <a:gd name="csX53" fmla="*/ 1234171 w 1846566"/>
                <a:gd name="csY53" fmla="*/ 183656 h 1111842"/>
                <a:gd name="csX54" fmla="*/ 1225984 w 1846566"/>
                <a:gd name="csY54" fmla="*/ 191842 h 1111842"/>
                <a:gd name="csX55" fmla="*/ 1214727 w 1846566"/>
                <a:gd name="csY55" fmla="*/ 189796 h 1111842"/>
                <a:gd name="csX56" fmla="*/ 1203471 w 1846566"/>
                <a:gd name="csY56" fmla="*/ 194913 h 1111842"/>
                <a:gd name="csX57" fmla="*/ 1178910 w 1846566"/>
                <a:gd name="csY57" fmla="*/ 189796 h 1111842"/>
                <a:gd name="csX58" fmla="*/ 1170723 w 1846566"/>
                <a:gd name="csY58" fmla="*/ 203099 h 1111842"/>
                <a:gd name="csX59" fmla="*/ 1158443 w 1846566"/>
                <a:gd name="csY59" fmla="*/ 203099 h 1111842"/>
                <a:gd name="csX60" fmla="*/ 1150256 w 1846566"/>
                <a:gd name="csY60" fmla="*/ 213333 h 1111842"/>
                <a:gd name="csX61" fmla="*/ 1129789 w 1846566"/>
                <a:gd name="csY61" fmla="*/ 223567 h 1111842"/>
                <a:gd name="csX62" fmla="*/ 1108298 w 1846566"/>
                <a:gd name="csY62" fmla="*/ 247104 h 1111842"/>
                <a:gd name="csX63" fmla="*/ 1049967 w 1846566"/>
                <a:gd name="csY63" fmla="*/ 261431 h 1111842"/>
                <a:gd name="csX64" fmla="*/ 1033593 w 1846566"/>
                <a:gd name="csY64" fmla="*/ 250174 h 1111842"/>
                <a:gd name="csX65" fmla="*/ 1015172 w 1846566"/>
                <a:gd name="csY65" fmla="*/ 269618 h 1111842"/>
                <a:gd name="csX66" fmla="*/ 991635 w 1846566"/>
                <a:gd name="csY66" fmla="*/ 267571 h 1111842"/>
                <a:gd name="csX67" fmla="*/ 988565 w 1846566"/>
                <a:gd name="csY67" fmla="*/ 263477 h 1111842"/>
                <a:gd name="csX68" fmla="*/ 965028 w 1846566"/>
                <a:gd name="csY68" fmla="*/ 270641 h 1111842"/>
                <a:gd name="csX69" fmla="*/ 959911 w 1846566"/>
                <a:gd name="csY69" fmla="*/ 261431 h 1111842"/>
                <a:gd name="csX70" fmla="*/ 941491 w 1846566"/>
                <a:gd name="csY70" fmla="*/ 255291 h 1111842"/>
                <a:gd name="csX71" fmla="*/ 884182 w 1846566"/>
                <a:gd name="csY71" fmla="*/ 277805 h 1111842"/>
                <a:gd name="csX72" fmla="*/ 854505 w 1846566"/>
                <a:gd name="csY72" fmla="*/ 244034 h 1111842"/>
                <a:gd name="csX73" fmla="*/ 845295 w 1846566"/>
                <a:gd name="csY73" fmla="*/ 253244 h 1111842"/>
                <a:gd name="csX74" fmla="*/ 845295 w 1846566"/>
                <a:gd name="csY74" fmla="*/ 240964 h 1111842"/>
                <a:gd name="csX75" fmla="*/ 786963 w 1846566"/>
                <a:gd name="csY75" fmla="*/ 265524 h 1111842"/>
                <a:gd name="csX76" fmla="*/ 769566 w 1846566"/>
                <a:gd name="csY76" fmla="*/ 231754 h 1111842"/>
                <a:gd name="csX77" fmla="*/ 749099 w 1846566"/>
                <a:gd name="csY77" fmla="*/ 229707 h 1111842"/>
                <a:gd name="csX78" fmla="*/ 741936 w 1846566"/>
                <a:gd name="csY78" fmla="*/ 229707 h 1111842"/>
                <a:gd name="csX79" fmla="*/ 736819 w 1846566"/>
                <a:gd name="csY79" fmla="*/ 247104 h 1111842"/>
                <a:gd name="csX80" fmla="*/ 600712 w 1846566"/>
                <a:gd name="csY80" fmla="*/ 290085 h 1111842"/>
                <a:gd name="csX81" fmla="*/ 571034 w 1846566"/>
                <a:gd name="csY81" fmla="*/ 316692 h 1111842"/>
                <a:gd name="csX82" fmla="*/ 541357 w 1846566"/>
                <a:gd name="csY82" fmla="*/ 333066 h 1111842"/>
                <a:gd name="csX83" fmla="*/ 478932 w 1846566"/>
                <a:gd name="csY83" fmla="*/ 406748 h 1111842"/>
                <a:gd name="csX84" fmla="*/ 456418 w 1846566"/>
                <a:gd name="csY84" fmla="*/ 429262 h 1111842"/>
                <a:gd name="csX85" fmla="*/ 450278 w 1846566"/>
                <a:gd name="csY85" fmla="*/ 431309 h 1111842"/>
                <a:gd name="csX86" fmla="*/ 442091 w 1846566"/>
                <a:gd name="csY86" fmla="*/ 464056 h 1111842"/>
                <a:gd name="csX87" fmla="*/ 432881 w 1846566"/>
                <a:gd name="csY87" fmla="*/ 464056 h 1111842"/>
                <a:gd name="csX88" fmla="*/ 398087 w 1846566"/>
                <a:gd name="csY88" fmla="*/ 476336 h 1111842"/>
                <a:gd name="csX89" fmla="*/ 351012 w 1846566"/>
                <a:gd name="csY89" fmla="*/ 472243 h 1111842"/>
                <a:gd name="csX90" fmla="*/ 345895 w 1846566"/>
                <a:gd name="csY90" fmla="*/ 480430 h 1111842"/>
                <a:gd name="csX91" fmla="*/ 302914 w 1846566"/>
                <a:gd name="csY91" fmla="*/ 494757 h 1111842"/>
                <a:gd name="csX92" fmla="*/ 247653 w 1846566"/>
                <a:gd name="csY92" fmla="*/ 499874 h 1111842"/>
                <a:gd name="csX93" fmla="*/ 239466 w 1846566"/>
                <a:gd name="csY93" fmla="*/ 527504 h 1111842"/>
                <a:gd name="csX94" fmla="*/ 264027 w 1846566"/>
                <a:gd name="csY94" fmla="*/ 540808 h 1111842"/>
                <a:gd name="csX95" fmla="*/ 270167 w 1846566"/>
                <a:gd name="csY95" fmla="*/ 542855 h 1111842"/>
                <a:gd name="csX96" fmla="*/ 268120 w 1846566"/>
                <a:gd name="csY96" fmla="*/ 551042 h 1111842"/>
                <a:gd name="csX97" fmla="*/ 276307 w 1846566"/>
                <a:gd name="csY97" fmla="*/ 545925 h 1111842"/>
                <a:gd name="csX98" fmla="*/ 279377 w 1846566"/>
                <a:gd name="csY98" fmla="*/ 552065 h 1111842"/>
                <a:gd name="csX99" fmla="*/ 333615 w 1846566"/>
                <a:gd name="csY99" fmla="*/ 537738 h 1111842"/>
                <a:gd name="csX100" fmla="*/ 300868 w 1846566"/>
                <a:gd name="csY100" fmla="*/ 558205 h 1111842"/>
                <a:gd name="csX101" fmla="*/ 295751 w 1846566"/>
                <a:gd name="csY101" fmla="*/ 552065 h 1111842"/>
                <a:gd name="csX102" fmla="*/ 234349 w 1846566"/>
                <a:gd name="csY102" fmla="*/ 592999 h 1111842"/>
                <a:gd name="csX103" fmla="*/ 265050 w 1846566"/>
                <a:gd name="csY103" fmla="*/ 609373 h 1111842"/>
                <a:gd name="csX104" fmla="*/ 208765 w 1846566"/>
                <a:gd name="csY104" fmla="*/ 618583 h 1111842"/>
                <a:gd name="csX105" fmla="*/ 159644 w 1846566"/>
                <a:gd name="csY105" fmla="*/ 638027 h 1111842"/>
                <a:gd name="csX106" fmla="*/ 164761 w 1846566"/>
                <a:gd name="csY106" fmla="*/ 619607 h 1111842"/>
                <a:gd name="csX107" fmla="*/ 141223 w 1846566"/>
                <a:gd name="csY107" fmla="*/ 619607 h 1111842"/>
                <a:gd name="csX108" fmla="*/ 141223 w 1846566"/>
                <a:gd name="csY108" fmla="*/ 622677 h 1111842"/>
                <a:gd name="csX109" fmla="*/ 137130 w 1846566"/>
                <a:gd name="csY109" fmla="*/ 619607 h 1111842"/>
                <a:gd name="csX110" fmla="*/ 148387 w 1846566"/>
                <a:gd name="csY110" fmla="*/ 633934 h 1111842"/>
                <a:gd name="csX111" fmla="*/ 123827 w 1846566"/>
                <a:gd name="csY111" fmla="*/ 652354 h 1111842"/>
                <a:gd name="csX112" fmla="*/ 94149 w 1846566"/>
                <a:gd name="csY112" fmla="*/ 638027 h 1111842"/>
                <a:gd name="csX113" fmla="*/ 66518 w 1846566"/>
                <a:gd name="csY113" fmla="*/ 655424 h 1111842"/>
                <a:gd name="csX114" fmla="*/ 41958 w 1846566"/>
                <a:gd name="csY114" fmla="*/ 662588 h 1111842"/>
                <a:gd name="csX115" fmla="*/ 29677 w 1846566"/>
                <a:gd name="csY115" fmla="*/ 687149 h 1111842"/>
                <a:gd name="csX116" fmla="*/ 20467 w 1846566"/>
                <a:gd name="csY116" fmla="*/ 691242 h 1111842"/>
                <a:gd name="csX117" fmla="*/ 20467 w 1846566"/>
                <a:gd name="csY117" fmla="*/ 701476 h 1111842"/>
                <a:gd name="csX118" fmla="*/ 16374 w 1846566"/>
                <a:gd name="csY118" fmla="*/ 715802 h 1111842"/>
                <a:gd name="csX119" fmla="*/ 0 w 1846566"/>
                <a:gd name="csY119" fmla="*/ 727059 h 1111842"/>
                <a:gd name="csX120" fmla="*/ 8187 w 1846566"/>
                <a:gd name="csY120" fmla="*/ 761854 h 1111842"/>
                <a:gd name="csX121" fmla="*/ 11257 w 1846566"/>
                <a:gd name="csY121" fmla="*/ 789484 h 1111842"/>
                <a:gd name="csX122" fmla="*/ 79822 w 1846566"/>
                <a:gd name="csY122" fmla="*/ 758784 h 1111842"/>
                <a:gd name="csX123" fmla="*/ 84939 w 1846566"/>
                <a:gd name="csY123" fmla="*/ 758784 h 1111842"/>
                <a:gd name="csX124" fmla="*/ 66518 w 1846566"/>
                <a:gd name="csY124" fmla="*/ 799718 h 1111842"/>
                <a:gd name="csX125" fmla="*/ 62425 w 1846566"/>
                <a:gd name="csY125" fmla="*/ 802788 h 1111842"/>
                <a:gd name="csX126" fmla="*/ 93126 w 1846566"/>
                <a:gd name="csY126" fmla="*/ 822232 h 1111842"/>
                <a:gd name="csX127" fmla="*/ 86986 w 1846566"/>
                <a:gd name="csY127" fmla="*/ 838606 h 1111842"/>
                <a:gd name="csX128" fmla="*/ 114616 w 1846566"/>
                <a:gd name="csY128" fmla="*/ 842699 h 1111842"/>
                <a:gd name="csX129" fmla="*/ 86986 w 1846566"/>
                <a:gd name="csY129" fmla="*/ 877493 h 1111842"/>
                <a:gd name="csX130" fmla="*/ 111546 w 1846566"/>
                <a:gd name="csY130" fmla="*/ 897960 h 1111842"/>
                <a:gd name="csX131" fmla="*/ 123827 w 1846566"/>
                <a:gd name="csY131" fmla="*/ 891820 h 1111842"/>
                <a:gd name="csX132" fmla="*/ 136107 w 1846566"/>
                <a:gd name="csY132" fmla="*/ 891820 h 1111842"/>
                <a:gd name="csX133" fmla="*/ 102336 w 1846566"/>
                <a:gd name="csY133" fmla="*/ 912288 h 1111842"/>
                <a:gd name="csX134" fmla="*/ 91079 w 1846566"/>
                <a:gd name="csY134" fmla="*/ 904101 h 1111842"/>
                <a:gd name="csX135" fmla="*/ 93126 w 1846566"/>
                <a:gd name="csY135" fmla="*/ 920474 h 1111842"/>
                <a:gd name="csX136" fmla="*/ 68565 w 1846566"/>
                <a:gd name="csY136" fmla="*/ 880563 h 1111842"/>
                <a:gd name="csX137" fmla="*/ 57308 w 1846566"/>
                <a:gd name="csY137" fmla="*/ 880563 h 1111842"/>
                <a:gd name="csX138" fmla="*/ 60378 w 1846566"/>
                <a:gd name="csY138" fmla="*/ 901031 h 1111842"/>
                <a:gd name="csX139" fmla="*/ 60378 w 1846566"/>
                <a:gd name="csY139" fmla="*/ 908194 h 1111842"/>
                <a:gd name="csX140" fmla="*/ 74705 w 1846566"/>
                <a:gd name="csY140" fmla="*/ 908194 h 1111842"/>
                <a:gd name="csX141" fmla="*/ 57308 w 1846566"/>
                <a:gd name="csY141" fmla="*/ 923544 h 1111842"/>
                <a:gd name="csX142" fmla="*/ 52191 w 1846566"/>
                <a:gd name="csY142" fmla="*/ 919451 h 1111842"/>
                <a:gd name="csX143" fmla="*/ 55261 w 1846566"/>
                <a:gd name="csY143" fmla="*/ 925591 h 1111842"/>
                <a:gd name="csX144" fmla="*/ 50145 w 1846566"/>
                <a:gd name="csY144" fmla="*/ 933778 h 1111842"/>
                <a:gd name="csX145" fmla="*/ 70612 w 1846566"/>
                <a:gd name="csY145" fmla="*/ 935825 h 1111842"/>
                <a:gd name="csX146" fmla="*/ 90056 w 1846566"/>
                <a:gd name="csY146" fmla="*/ 946058 h 1111842"/>
                <a:gd name="csX147" fmla="*/ 103359 w 1846566"/>
                <a:gd name="csY147" fmla="*/ 927638 h 1111842"/>
                <a:gd name="csX148" fmla="*/ 117686 w 1846566"/>
                <a:gd name="csY148" fmla="*/ 948105 h 1111842"/>
                <a:gd name="csX149" fmla="*/ 127920 w 1846566"/>
                <a:gd name="csY149" fmla="*/ 940942 h 1111842"/>
                <a:gd name="csX150" fmla="*/ 158621 w 1846566"/>
                <a:gd name="csY150" fmla="*/ 949128 h 1111842"/>
                <a:gd name="csX151" fmla="*/ 161691 w 1846566"/>
                <a:gd name="csY151" fmla="*/ 978806 h 1111842"/>
                <a:gd name="csX152" fmla="*/ 140200 w 1846566"/>
                <a:gd name="csY152" fmla="*/ 992110 h 1111842"/>
                <a:gd name="csX153" fmla="*/ 163738 w 1846566"/>
                <a:gd name="csY153" fmla="*/ 995179 h 1111842"/>
                <a:gd name="csX154" fmla="*/ 167831 w 1846566"/>
                <a:gd name="csY154" fmla="*/ 1023834 h 1111842"/>
                <a:gd name="csX155" fmla="*/ 188298 w 1846566"/>
                <a:gd name="csY155" fmla="*/ 1010530 h 1111842"/>
                <a:gd name="csX156" fmla="*/ 205695 w 1846566"/>
                <a:gd name="csY156" fmla="*/ 1025880 h 1111842"/>
                <a:gd name="csX157" fmla="*/ 211835 w 1846566"/>
                <a:gd name="csY157" fmla="*/ 1023834 h 1111842"/>
                <a:gd name="csX158" fmla="*/ 180111 w 1846566"/>
                <a:gd name="csY158" fmla="*/ 1062721 h 1111842"/>
                <a:gd name="csX159" fmla="*/ 198532 w 1846566"/>
                <a:gd name="csY159" fmla="*/ 1057604 h 1111842"/>
                <a:gd name="csX160" fmla="*/ 214905 w 1846566"/>
                <a:gd name="csY160" fmla="*/ 1062721 h 1111842"/>
                <a:gd name="csX161" fmla="*/ 214905 w 1846566"/>
                <a:gd name="csY161" fmla="*/ 1058628 h 1111842"/>
                <a:gd name="csX162" fmla="*/ 236396 w 1846566"/>
                <a:gd name="csY162" fmla="*/ 1055558 h 1111842"/>
                <a:gd name="csX163" fmla="*/ 267097 w 1846566"/>
                <a:gd name="csY163" fmla="*/ 1041231 h 1111842"/>
                <a:gd name="csX164" fmla="*/ 290634 w 1846566"/>
                <a:gd name="csY164" fmla="*/ 1035091 h 1111842"/>
                <a:gd name="csX165" fmla="*/ 263003 w 1846566"/>
                <a:gd name="csY165" fmla="*/ 1057604 h 1111842"/>
                <a:gd name="csX166" fmla="*/ 269143 w 1846566"/>
                <a:gd name="csY166" fmla="*/ 1072955 h 1111842"/>
                <a:gd name="csX167" fmla="*/ 245606 w 1846566"/>
                <a:gd name="csY167" fmla="*/ 1075002 h 1111842"/>
                <a:gd name="csX168" fmla="*/ 203648 w 1846566"/>
                <a:gd name="csY168" fmla="*/ 1099562 h 1111842"/>
                <a:gd name="csX169" fmla="*/ 222069 w 1846566"/>
                <a:gd name="csY169" fmla="*/ 1096492 h 1111842"/>
                <a:gd name="csX170" fmla="*/ 234349 w 1846566"/>
                <a:gd name="csY170" fmla="*/ 1098539 h 1111842"/>
                <a:gd name="csX171" fmla="*/ 237419 w 1846566"/>
                <a:gd name="csY171" fmla="*/ 1085235 h 1111842"/>
                <a:gd name="csX172" fmla="*/ 257886 w 1846566"/>
                <a:gd name="csY172" fmla="*/ 1082165 h 1111842"/>
                <a:gd name="csX173" fmla="*/ 276307 w 1846566"/>
                <a:gd name="csY173" fmla="*/ 1068862 h 1111842"/>
                <a:gd name="csX174" fmla="*/ 267097 w 1846566"/>
                <a:gd name="csY174" fmla="*/ 1096492 h 1111842"/>
                <a:gd name="csX175" fmla="*/ 275284 w 1846566"/>
                <a:gd name="csY175" fmla="*/ 1099562 h 1111842"/>
                <a:gd name="csX176" fmla="*/ 304961 w 1846566"/>
                <a:gd name="csY176" fmla="*/ 1063745 h 1111842"/>
                <a:gd name="csX177" fmla="*/ 309054 w 1846566"/>
                <a:gd name="csY177" fmla="*/ 1049418 h 1111842"/>
                <a:gd name="csX178" fmla="*/ 329522 w 1846566"/>
                <a:gd name="csY178" fmla="*/ 1068862 h 1111842"/>
                <a:gd name="csX179" fmla="*/ 352036 w 1846566"/>
                <a:gd name="csY179" fmla="*/ 1073978 h 1111842"/>
                <a:gd name="csX180" fmla="*/ 355106 w 1846566"/>
                <a:gd name="csY180" fmla="*/ 1078072 h 1111842"/>
                <a:gd name="csX181" fmla="*/ 360222 w 1846566"/>
                <a:gd name="csY181" fmla="*/ 1054535 h 1111842"/>
                <a:gd name="csX182" fmla="*/ 386830 w 1846566"/>
                <a:gd name="csY182" fmla="*/ 1095469 h 1111842"/>
                <a:gd name="csX183" fmla="*/ 444138 w 1846566"/>
                <a:gd name="csY183" fmla="*/ 1103656 h 1111842"/>
                <a:gd name="csX184" fmla="*/ 452325 w 1846566"/>
                <a:gd name="csY184" fmla="*/ 1111843 h 1111842"/>
                <a:gd name="csX185" fmla="*/ 494282 w 1846566"/>
                <a:gd name="csY185" fmla="*/ 1079095 h 1111842"/>
                <a:gd name="csX186" fmla="*/ 518843 w 1846566"/>
                <a:gd name="csY186" fmla="*/ 1073978 h 1111842"/>
                <a:gd name="csX187" fmla="*/ 520890 w 1846566"/>
                <a:gd name="csY187" fmla="*/ 1082165 h 1111842"/>
                <a:gd name="csX188" fmla="*/ 529077 w 1846566"/>
                <a:gd name="csY188" fmla="*/ 1062721 h 1111842"/>
                <a:gd name="csX189" fmla="*/ 521913 w 1846566"/>
                <a:gd name="csY189" fmla="*/ 1055558 h 1111842"/>
                <a:gd name="csX190" fmla="*/ 528054 w 1846566"/>
                <a:gd name="csY190" fmla="*/ 1038161 h 1111842"/>
                <a:gd name="csX191" fmla="*/ 522937 w 1846566"/>
                <a:gd name="csY191" fmla="*/ 996203 h 1111842"/>
                <a:gd name="csX192" fmla="*/ 581268 w 1846566"/>
                <a:gd name="csY192" fmla="*/ 981876 h 1111842"/>
                <a:gd name="csX193" fmla="*/ 670300 w 1846566"/>
                <a:gd name="csY193" fmla="*/ 991086 h 1111842"/>
                <a:gd name="csX194" fmla="*/ 751146 w 1846566"/>
                <a:gd name="csY194" fmla="*/ 1033044 h 1111842"/>
                <a:gd name="csX195" fmla="*/ 775706 w 1846566"/>
                <a:gd name="csY195" fmla="*/ 1016670 h 1111842"/>
                <a:gd name="csX196" fmla="*/ 792080 w 1846566"/>
                <a:gd name="csY196" fmla="*/ 1016670 h 1111842"/>
                <a:gd name="csX197" fmla="*/ 794127 w 1846566"/>
                <a:gd name="csY197" fmla="*/ 1007460 h 1111842"/>
                <a:gd name="csX198" fmla="*/ 835061 w 1846566"/>
                <a:gd name="csY198" fmla="*/ 997226 h 1111842"/>
                <a:gd name="csX199" fmla="*/ 843248 w 1846566"/>
                <a:gd name="csY199" fmla="*/ 984946 h 1111842"/>
                <a:gd name="csX200" fmla="*/ 849388 w 1846566"/>
                <a:gd name="csY200" fmla="*/ 990063 h 1111842"/>
                <a:gd name="csX201" fmla="*/ 861668 w 1846566"/>
                <a:gd name="csY201" fmla="*/ 962432 h 1111842"/>
                <a:gd name="csX202" fmla="*/ 872925 w 1846566"/>
                <a:gd name="csY202" fmla="*/ 970619 h 1111842"/>
                <a:gd name="csX203" fmla="*/ 878042 w 1846566"/>
                <a:gd name="csY203" fmla="*/ 945035 h 1111842"/>
                <a:gd name="csX204" fmla="*/ 911813 w 1846566"/>
                <a:gd name="csY204" fmla="*/ 885680 h 1111842"/>
                <a:gd name="csX205" fmla="*/ 994705 w 1846566"/>
                <a:gd name="csY205" fmla="*/ 887727 h 1111842"/>
                <a:gd name="csX206" fmla="*/ 1008009 w 1846566"/>
                <a:gd name="csY206" fmla="*/ 871353 h 1111842"/>
                <a:gd name="csX207" fmla="*/ 1023359 w 1846566"/>
                <a:gd name="csY207" fmla="*/ 853956 h 1111842"/>
                <a:gd name="csX208" fmla="*/ 1015172 w 1846566"/>
                <a:gd name="csY208" fmla="*/ 863166 h 1111842"/>
                <a:gd name="csX209" fmla="*/ 1023359 w 1846566"/>
                <a:gd name="csY209" fmla="*/ 851909 h 1111842"/>
                <a:gd name="csX210" fmla="*/ 1011079 w 1846566"/>
                <a:gd name="csY210" fmla="*/ 857026 h 1111842"/>
                <a:gd name="csX211" fmla="*/ 1017219 w 1846566"/>
                <a:gd name="csY211" fmla="*/ 849863 h 1111842"/>
                <a:gd name="csX212" fmla="*/ 1031546 w 1846566"/>
                <a:gd name="csY212" fmla="*/ 840652 h 1111842"/>
                <a:gd name="csX213" fmla="*/ 1044850 w 1846566"/>
                <a:gd name="csY213" fmla="*/ 816092 h 1111842"/>
                <a:gd name="csX214" fmla="*/ 1074527 w 1846566"/>
                <a:gd name="csY214" fmla="*/ 842699 h 1111842"/>
                <a:gd name="csX215" fmla="*/ 1045873 w 1846566"/>
                <a:gd name="csY215" fmla="*/ 897960 h 1111842"/>
                <a:gd name="csX216" fmla="*/ 1076574 w 1846566"/>
                <a:gd name="csY216" fmla="*/ 928661 h 1111842"/>
                <a:gd name="csX217" fmla="*/ 1072481 w 1846566"/>
                <a:gd name="csY217" fmla="*/ 938895 h 1111842"/>
                <a:gd name="csX218" fmla="*/ 1072481 w 1846566"/>
                <a:gd name="csY218" fmla="*/ 938895 h 1111842"/>
                <a:gd name="csX219" fmla="*/ 1101135 w 1846566"/>
                <a:gd name="csY219" fmla="*/ 944012 h 1111842"/>
                <a:gd name="csX220" fmla="*/ 1101135 w 1846566"/>
                <a:gd name="csY220" fmla="*/ 923544 h 1111842"/>
                <a:gd name="csX221" fmla="*/ 1113415 w 1846566"/>
                <a:gd name="csY221" fmla="*/ 913311 h 1111842"/>
                <a:gd name="csX222" fmla="*/ 1107275 w 1846566"/>
                <a:gd name="csY222" fmla="*/ 888750 h 1111842"/>
                <a:gd name="csX223" fmla="*/ 1136952 w 1846566"/>
                <a:gd name="csY223" fmla="*/ 875447 h 1111842"/>
                <a:gd name="csX224" fmla="*/ 1119555 w 1846566"/>
                <a:gd name="csY224" fmla="*/ 860096 h 1111842"/>
                <a:gd name="csX225" fmla="*/ 1110345 w 1846566"/>
                <a:gd name="csY225" fmla="*/ 804835 h 1111842"/>
                <a:gd name="csX226" fmla="*/ 1152303 w 1846566"/>
                <a:gd name="csY226" fmla="*/ 804835 h 1111842"/>
                <a:gd name="csX227" fmla="*/ 1159466 w 1846566"/>
                <a:gd name="csY227" fmla="*/ 815068 h 1111842"/>
                <a:gd name="csX228" fmla="*/ 1162536 w 1846566"/>
                <a:gd name="csY228" fmla="*/ 806881 h 1111842"/>
                <a:gd name="csX229" fmla="*/ 1194260 w 1846566"/>
                <a:gd name="csY229" fmla="*/ 798695 h 1111842"/>
                <a:gd name="csX230" fmla="*/ 1272036 w 1846566"/>
                <a:gd name="csY230" fmla="*/ 731153 h 1111842"/>
                <a:gd name="csX231" fmla="*/ 1313993 w 1846566"/>
                <a:gd name="csY231" fmla="*/ 741386 h 1111842"/>
                <a:gd name="csX232" fmla="*/ 1396885 w 1846566"/>
                <a:gd name="csY232" fmla="*/ 702499 h 1111842"/>
                <a:gd name="csX233" fmla="*/ 1487964 w 1846566"/>
                <a:gd name="csY233" fmla="*/ 608350 h 1111842"/>
                <a:gd name="csX234" fmla="*/ 1564716 w 1846566"/>
                <a:gd name="csY234" fmla="*/ 574579 h 1111842"/>
                <a:gd name="csX235" fmla="*/ 1602581 w 1846566"/>
                <a:gd name="csY235" fmla="*/ 543878 h 1111842"/>
                <a:gd name="csX236" fmla="*/ 1627141 w 1846566"/>
                <a:gd name="csY236" fmla="*/ 528528 h 1111842"/>
                <a:gd name="csX237" fmla="*/ 1635328 w 1846566"/>
                <a:gd name="csY237" fmla="*/ 540808 h 1111842"/>
                <a:gd name="csX238" fmla="*/ 1635328 w 1846566"/>
                <a:gd name="csY238" fmla="*/ 540808 h 111184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  <a:cxn ang="0">
                  <a:pos x="csX70" y="csY70"/>
                </a:cxn>
                <a:cxn ang="0">
                  <a:pos x="csX71" y="csY71"/>
                </a:cxn>
                <a:cxn ang="0">
                  <a:pos x="csX72" y="csY72"/>
                </a:cxn>
                <a:cxn ang="0">
                  <a:pos x="csX73" y="csY73"/>
                </a:cxn>
                <a:cxn ang="0">
                  <a:pos x="csX74" y="csY74"/>
                </a:cxn>
                <a:cxn ang="0">
                  <a:pos x="csX75" y="csY75"/>
                </a:cxn>
                <a:cxn ang="0">
                  <a:pos x="csX76" y="csY76"/>
                </a:cxn>
                <a:cxn ang="0">
                  <a:pos x="csX77" y="csY77"/>
                </a:cxn>
                <a:cxn ang="0">
                  <a:pos x="csX78" y="csY78"/>
                </a:cxn>
                <a:cxn ang="0">
                  <a:pos x="csX79" y="csY79"/>
                </a:cxn>
                <a:cxn ang="0">
                  <a:pos x="csX80" y="csY80"/>
                </a:cxn>
                <a:cxn ang="0">
                  <a:pos x="csX81" y="csY81"/>
                </a:cxn>
                <a:cxn ang="0">
                  <a:pos x="csX82" y="csY82"/>
                </a:cxn>
                <a:cxn ang="0">
                  <a:pos x="csX83" y="csY83"/>
                </a:cxn>
                <a:cxn ang="0">
                  <a:pos x="csX84" y="csY84"/>
                </a:cxn>
                <a:cxn ang="0">
                  <a:pos x="csX85" y="csY85"/>
                </a:cxn>
                <a:cxn ang="0">
                  <a:pos x="csX86" y="csY86"/>
                </a:cxn>
                <a:cxn ang="0">
                  <a:pos x="csX87" y="csY87"/>
                </a:cxn>
                <a:cxn ang="0">
                  <a:pos x="csX88" y="csY88"/>
                </a:cxn>
                <a:cxn ang="0">
                  <a:pos x="csX89" y="csY89"/>
                </a:cxn>
                <a:cxn ang="0">
                  <a:pos x="csX90" y="csY90"/>
                </a:cxn>
                <a:cxn ang="0">
                  <a:pos x="csX91" y="csY91"/>
                </a:cxn>
                <a:cxn ang="0">
                  <a:pos x="csX92" y="csY92"/>
                </a:cxn>
                <a:cxn ang="0">
                  <a:pos x="csX93" y="csY93"/>
                </a:cxn>
                <a:cxn ang="0">
                  <a:pos x="csX94" y="csY94"/>
                </a:cxn>
                <a:cxn ang="0">
                  <a:pos x="csX95" y="csY95"/>
                </a:cxn>
                <a:cxn ang="0">
                  <a:pos x="csX96" y="csY96"/>
                </a:cxn>
                <a:cxn ang="0">
                  <a:pos x="csX97" y="csY97"/>
                </a:cxn>
                <a:cxn ang="0">
                  <a:pos x="csX98" y="csY98"/>
                </a:cxn>
                <a:cxn ang="0">
                  <a:pos x="csX99" y="csY99"/>
                </a:cxn>
                <a:cxn ang="0">
                  <a:pos x="csX100" y="csY100"/>
                </a:cxn>
                <a:cxn ang="0">
                  <a:pos x="csX101" y="csY101"/>
                </a:cxn>
                <a:cxn ang="0">
                  <a:pos x="csX102" y="csY102"/>
                </a:cxn>
                <a:cxn ang="0">
                  <a:pos x="csX103" y="csY103"/>
                </a:cxn>
                <a:cxn ang="0">
                  <a:pos x="csX104" y="csY104"/>
                </a:cxn>
                <a:cxn ang="0">
                  <a:pos x="csX105" y="csY105"/>
                </a:cxn>
                <a:cxn ang="0">
                  <a:pos x="csX106" y="csY106"/>
                </a:cxn>
                <a:cxn ang="0">
                  <a:pos x="csX107" y="csY107"/>
                </a:cxn>
                <a:cxn ang="0">
                  <a:pos x="csX108" y="csY108"/>
                </a:cxn>
                <a:cxn ang="0">
                  <a:pos x="csX109" y="csY109"/>
                </a:cxn>
                <a:cxn ang="0">
                  <a:pos x="csX110" y="csY110"/>
                </a:cxn>
                <a:cxn ang="0">
                  <a:pos x="csX111" y="csY111"/>
                </a:cxn>
                <a:cxn ang="0">
                  <a:pos x="csX112" y="csY112"/>
                </a:cxn>
                <a:cxn ang="0">
                  <a:pos x="csX113" y="csY113"/>
                </a:cxn>
                <a:cxn ang="0">
                  <a:pos x="csX114" y="csY114"/>
                </a:cxn>
                <a:cxn ang="0">
                  <a:pos x="csX115" y="csY115"/>
                </a:cxn>
                <a:cxn ang="0">
                  <a:pos x="csX116" y="csY116"/>
                </a:cxn>
                <a:cxn ang="0">
                  <a:pos x="csX117" y="csY117"/>
                </a:cxn>
                <a:cxn ang="0">
                  <a:pos x="csX118" y="csY118"/>
                </a:cxn>
                <a:cxn ang="0">
                  <a:pos x="csX119" y="csY119"/>
                </a:cxn>
                <a:cxn ang="0">
                  <a:pos x="csX120" y="csY120"/>
                </a:cxn>
                <a:cxn ang="0">
                  <a:pos x="csX121" y="csY121"/>
                </a:cxn>
                <a:cxn ang="0">
                  <a:pos x="csX122" y="csY122"/>
                </a:cxn>
                <a:cxn ang="0">
                  <a:pos x="csX123" y="csY123"/>
                </a:cxn>
                <a:cxn ang="0">
                  <a:pos x="csX124" y="csY124"/>
                </a:cxn>
                <a:cxn ang="0">
                  <a:pos x="csX125" y="csY125"/>
                </a:cxn>
                <a:cxn ang="0">
                  <a:pos x="csX126" y="csY126"/>
                </a:cxn>
                <a:cxn ang="0">
                  <a:pos x="csX127" y="csY127"/>
                </a:cxn>
                <a:cxn ang="0">
                  <a:pos x="csX128" y="csY128"/>
                </a:cxn>
                <a:cxn ang="0">
                  <a:pos x="csX129" y="csY129"/>
                </a:cxn>
                <a:cxn ang="0">
                  <a:pos x="csX130" y="csY130"/>
                </a:cxn>
                <a:cxn ang="0">
                  <a:pos x="csX131" y="csY131"/>
                </a:cxn>
                <a:cxn ang="0">
                  <a:pos x="csX132" y="csY132"/>
                </a:cxn>
                <a:cxn ang="0">
                  <a:pos x="csX133" y="csY133"/>
                </a:cxn>
                <a:cxn ang="0">
                  <a:pos x="csX134" y="csY134"/>
                </a:cxn>
                <a:cxn ang="0">
                  <a:pos x="csX135" y="csY135"/>
                </a:cxn>
                <a:cxn ang="0">
                  <a:pos x="csX136" y="csY136"/>
                </a:cxn>
                <a:cxn ang="0">
                  <a:pos x="csX137" y="csY137"/>
                </a:cxn>
                <a:cxn ang="0">
                  <a:pos x="csX138" y="csY138"/>
                </a:cxn>
                <a:cxn ang="0">
                  <a:pos x="csX139" y="csY139"/>
                </a:cxn>
                <a:cxn ang="0">
                  <a:pos x="csX140" y="csY140"/>
                </a:cxn>
                <a:cxn ang="0">
                  <a:pos x="csX141" y="csY141"/>
                </a:cxn>
                <a:cxn ang="0">
                  <a:pos x="csX142" y="csY142"/>
                </a:cxn>
                <a:cxn ang="0">
                  <a:pos x="csX143" y="csY143"/>
                </a:cxn>
                <a:cxn ang="0">
                  <a:pos x="csX144" y="csY144"/>
                </a:cxn>
                <a:cxn ang="0">
                  <a:pos x="csX145" y="csY145"/>
                </a:cxn>
                <a:cxn ang="0">
                  <a:pos x="csX146" y="csY146"/>
                </a:cxn>
                <a:cxn ang="0">
                  <a:pos x="csX147" y="csY147"/>
                </a:cxn>
                <a:cxn ang="0">
                  <a:pos x="csX148" y="csY148"/>
                </a:cxn>
                <a:cxn ang="0">
                  <a:pos x="csX149" y="csY149"/>
                </a:cxn>
                <a:cxn ang="0">
                  <a:pos x="csX150" y="csY150"/>
                </a:cxn>
                <a:cxn ang="0">
                  <a:pos x="csX151" y="csY151"/>
                </a:cxn>
                <a:cxn ang="0">
                  <a:pos x="csX152" y="csY152"/>
                </a:cxn>
                <a:cxn ang="0">
                  <a:pos x="csX153" y="csY153"/>
                </a:cxn>
                <a:cxn ang="0">
                  <a:pos x="csX154" y="csY154"/>
                </a:cxn>
                <a:cxn ang="0">
                  <a:pos x="csX155" y="csY155"/>
                </a:cxn>
                <a:cxn ang="0">
                  <a:pos x="csX156" y="csY156"/>
                </a:cxn>
                <a:cxn ang="0">
                  <a:pos x="csX157" y="csY157"/>
                </a:cxn>
                <a:cxn ang="0">
                  <a:pos x="csX158" y="csY158"/>
                </a:cxn>
                <a:cxn ang="0">
                  <a:pos x="csX159" y="csY159"/>
                </a:cxn>
                <a:cxn ang="0">
                  <a:pos x="csX160" y="csY160"/>
                </a:cxn>
                <a:cxn ang="0">
                  <a:pos x="csX161" y="csY161"/>
                </a:cxn>
                <a:cxn ang="0">
                  <a:pos x="csX162" y="csY162"/>
                </a:cxn>
                <a:cxn ang="0">
                  <a:pos x="csX163" y="csY163"/>
                </a:cxn>
                <a:cxn ang="0">
                  <a:pos x="csX164" y="csY164"/>
                </a:cxn>
                <a:cxn ang="0">
                  <a:pos x="csX165" y="csY165"/>
                </a:cxn>
                <a:cxn ang="0">
                  <a:pos x="csX166" y="csY166"/>
                </a:cxn>
                <a:cxn ang="0">
                  <a:pos x="csX167" y="csY167"/>
                </a:cxn>
                <a:cxn ang="0">
                  <a:pos x="csX168" y="csY168"/>
                </a:cxn>
                <a:cxn ang="0">
                  <a:pos x="csX169" y="csY169"/>
                </a:cxn>
                <a:cxn ang="0">
                  <a:pos x="csX170" y="csY170"/>
                </a:cxn>
                <a:cxn ang="0">
                  <a:pos x="csX171" y="csY171"/>
                </a:cxn>
                <a:cxn ang="0">
                  <a:pos x="csX172" y="csY172"/>
                </a:cxn>
                <a:cxn ang="0">
                  <a:pos x="csX173" y="csY173"/>
                </a:cxn>
                <a:cxn ang="0">
                  <a:pos x="csX174" y="csY174"/>
                </a:cxn>
                <a:cxn ang="0">
                  <a:pos x="csX175" y="csY175"/>
                </a:cxn>
                <a:cxn ang="0">
                  <a:pos x="csX176" y="csY176"/>
                </a:cxn>
                <a:cxn ang="0">
                  <a:pos x="csX177" y="csY177"/>
                </a:cxn>
                <a:cxn ang="0">
                  <a:pos x="csX178" y="csY178"/>
                </a:cxn>
                <a:cxn ang="0">
                  <a:pos x="csX179" y="csY179"/>
                </a:cxn>
                <a:cxn ang="0">
                  <a:pos x="csX180" y="csY180"/>
                </a:cxn>
                <a:cxn ang="0">
                  <a:pos x="csX181" y="csY181"/>
                </a:cxn>
                <a:cxn ang="0">
                  <a:pos x="csX182" y="csY182"/>
                </a:cxn>
                <a:cxn ang="0">
                  <a:pos x="csX183" y="csY183"/>
                </a:cxn>
                <a:cxn ang="0">
                  <a:pos x="csX184" y="csY184"/>
                </a:cxn>
                <a:cxn ang="0">
                  <a:pos x="csX185" y="csY185"/>
                </a:cxn>
                <a:cxn ang="0">
                  <a:pos x="csX186" y="csY186"/>
                </a:cxn>
                <a:cxn ang="0">
                  <a:pos x="csX187" y="csY187"/>
                </a:cxn>
                <a:cxn ang="0">
                  <a:pos x="csX188" y="csY188"/>
                </a:cxn>
                <a:cxn ang="0">
                  <a:pos x="csX189" y="csY189"/>
                </a:cxn>
                <a:cxn ang="0">
                  <a:pos x="csX190" y="csY190"/>
                </a:cxn>
                <a:cxn ang="0">
                  <a:pos x="csX191" y="csY191"/>
                </a:cxn>
                <a:cxn ang="0">
                  <a:pos x="csX192" y="csY192"/>
                </a:cxn>
                <a:cxn ang="0">
                  <a:pos x="csX193" y="csY193"/>
                </a:cxn>
                <a:cxn ang="0">
                  <a:pos x="csX194" y="csY194"/>
                </a:cxn>
                <a:cxn ang="0">
                  <a:pos x="csX195" y="csY195"/>
                </a:cxn>
                <a:cxn ang="0">
                  <a:pos x="csX196" y="csY196"/>
                </a:cxn>
                <a:cxn ang="0">
                  <a:pos x="csX197" y="csY197"/>
                </a:cxn>
                <a:cxn ang="0">
                  <a:pos x="csX198" y="csY198"/>
                </a:cxn>
                <a:cxn ang="0">
                  <a:pos x="csX199" y="csY199"/>
                </a:cxn>
                <a:cxn ang="0">
                  <a:pos x="csX200" y="csY200"/>
                </a:cxn>
                <a:cxn ang="0">
                  <a:pos x="csX201" y="csY201"/>
                </a:cxn>
                <a:cxn ang="0">
                  <a:pos x="csX202" y="csY202"/>
                </a:cxn>
                <a:cxn ang="0">
                  <a:pos x="csX203" y="csY203"/>
                </a:cxn>
                <a:cxn ang="0">
                  <a:pos x="csX204" y="csY204"/>
                </a:cxn>
                <a:cxn ang="0">
                  <a:pos x="csX205" y="csY205"/>
                </a:cxn>
                <a:cxn ang="0">
                  <a:pos x="csX206" y="csY206"/>
                </a:cxn>
                <a:cxn ang="0">
                  <a:pos x="csX207" y="csY207"/>
                </a:cxn>
                <a:cxn ang="0">
                  <a:pos x="csX208" y="csY208"/>
                </a:cxn>
                <a:cxn ang="0">
                  <a:pos x="csX209" y="csY209"/>
                </a:cxn>
                <a:cxn ang="0">
                  <a:pos x="csX210" y="csY210"/>
                </a:cxn>
                <a:cxn ang="0">
                  <a:pos x="csX211" y="csY211"/>
                </a:cxn>
                <a:cxn ang="0">
                  <a:pos x="csX212" y="csY212"/>
                </a:cxn>
                <a:cxn ang="0">
                  <a:pos x="csX213" y="csY213"/>
                </a:cxn>
                <a:cxn ang="0">
                  <a:pos x="csX214" y="csY214"/>
                </a:cxn>
                <a:cxn ang="0">
                  <a:pos x="csX215" y="csY215"/>
                </a:cxn>
                <a:cxn ang="0">
                  <a:pos x="csX216" y="csY216"/>
                </a:cxn>
                <a:cxn ang="0">
                  <a:pos x="csX217" y="csY217"/>
                </a:cxn>
                <a:cxn ang="0">
                  <a:pos x="csX218" y="csY218"/>
                </a:cxn>
                <a:cxn ang="0">
                  <a:pos x="csX219" y="csY219"/>
                </a:cxn>
                <a:cxn ang="0">
                  <a:pos x="csX220" y="csY220"/>
                </a:cxn>
                <a:cxn ang="0">
                  <a:pos x="csX221" y="csY221"/>
                </a:cxn>
                <a:cxn ang="0">
                  <a:pos x="csX222" y="csY222"/>
                </a:cxn>
                <a:cxn ang="0">
                  <a:pos x="csX223" y="csY223"/>
                </a:cxn>
                <a:cxn ang="0">
                  <a:pos x="csX224" y="csY224"/>
                </a:cxn>
                <a:cxn ang="0">
                  <a:pos x="csX225" y="csY225"/>
                </a:cxn>
                <a:cxn ang="0">
                  <a:pos x="csX226" y="csY226"/>
                </a:cxn>
                <a:cxn ang="0">
                  <a:pos x="csX227" y="csY227"/>
                </a:cxn>
                <a:cxn ang="0">
                  <a:pos x="csX228" y="csY228"/>
                </a:cxn>
                <a:cxn ang="0">
                  <a:pos x="csX229" y="csY229"/>
                </a:cxn>
                <a:cxn ang="0">
                  <a:pos x="csX230" y="csY230"/>
                </a:cxn>
                <a:cxn ang="0">
                  <a:pos x="csX231" y="csY231"/>
                </a:cxn>
                <a:cxn ang="0">
                  <a:pos x="csX232" y="csY232"/>
                </a:cxn>
                <a:cxn ang="0">
                  <a:pos x="csX233" y="csY233"/>
                </a:cxn>
                <a:cxn ang="0">
                  <a:pos x="csX234" y="csY234"/>
                </a:cxn>
                <a:cxn ang="0">
                  <a:pos x="csX235" y="csY235"/>
                </a:cxn>
                <a:cxn ang="0">
                  <a:pos x="csX236" y="csY236"/>
                </a:cxn>
                <a:cxn ang="0">
                  <a:pos x="csX237" y="csY237"/>
                </a:cxn>
                <a:cxn ang="0">
                  <a:pos x="csX238" y="csY238"/>
                </a:cxn>
              </a:cxnLst>
              <a:rect l="l" t="t" r="r" b="b"/>
              <a:pathLst>
                <a:path w="1846566" h="1111842">
                  <a:moveTo>
                    <a:pt x="1629188" y="542855"/>
                  </a:moveTo>
                  <a:cubicBezTo>
                    <a:pt x="1631235" y="540808"/>
                    <a:pt x="1634305" y="537738"/>
                    <a:pt x="1636352" y="534668"/>
                  </a:cubicBezTo>
                  <a:cubicBezTo>
                    <a:pt x="1640445" y="530574"/>
                    <a:pt x="1644538" y="528528"/>
                    <a:pt x="1645562" y="524434"/>
                  </a:cubicBezTo>
                  <a:cubicBezTo>
                    <a:pt x="1647608" y="519317"/>
                    <a:pt x="1645562" y="494757"/>
                    <a:pt x="1652725" y="493733"/>
                  </a:cubicBezTo>
                  <a:cubicBezTo>
                    <a:pt x="1659889" y="491687"/>
                    <a:pt x="1666029" y="496804"/>
                    <a:pt x="1672169" y="493733"/>
                  </a:cubicBezTo>
                  <a:cubicBezTo>
                    <a:pt x="1678309" y="490663"/>
                    <a:pt x="1680356" y="480430"/>
                    <a:pt x="1686496" y="477360"/>
                  </a:cubicBezTo>
                  <a:cubicBezTo>
                    <a:pt x="1700823" y="469173"/>
                    <a:pt x="1748921" y="479406"/>
                    <a:pt x="1762225" y="462009"/>
                  </a:cubicBezTo>
                  <a:cubicBezTo>
                    <a:pt x="1776552" y="443589"/>
                    <a:pt x="1754038" y="447682"/>
                    <a:pt x="1776552" y="440519"/>
                  </a:cubicBezTo>
                  <a:cubicBezTo>
                    <a:pt x="1805206" y="432332"/>
                    <a:pt x="1788832" y="462009"/>
                    <a:pt x="1805206" y="473266"/>
                  </a:cubicBezTo>
                  <a:cubicBezTo>
                    <a:pt x="1812370" y="477360"/>
                    <a:pt x="1819533" y="439495"/>
                    <a:pt x="1829767" y="431309"/>
                  </a:cubicBezTo>
                  <a:cubicBezTo>
                    <a:pt x="1834884" y="428238"/>
                    <a:pt x="1849210" y="431309"/>
                    <a:pt x="1846140" y="425168"/>
                  </a:cubicBezTo>
                  <a:cubicBezTo>
                    <a:pt x="1824650" y="392421"/>
                    <a:pt x="1841023" y="422098"/>
                    <a:pt x="1814416" y="403678"/>
                  </a:cubicBezTo>
                  <a:cubicBezTo>
                    <a:pt x="1800089" y="394468"/>
                    <a:pt x="1803159" y="372977"/>
                    <a:pt x="1802136" y="369907"/>
                  </a:cubicBezTo>
                  <a:cubicBezTo>
                    <a:pt x="1800089" y="366837"/>
                    <a:pt x="1772458" y="362743"/>
                    <a:pt x="1769388" y="362743"/>
                  </a:cubicBezTo>
                  <a:cubicBezTo>
                    <a:pt x="1766318" y="362743"/>
                    <a:pt x="1758132" y="370930"/>
                    <a:pt x="1757108" y="366837"/>
                  </a:cubicBezTo>
                  <a:cubicBezTo>
                    <a:pt x="1754038" y="354557"/>
                    <a:pt x="1757108" y="335113"/>
                    <a:pt x="1759155" y="321809"/>
                  </a:cubicBezTo>
                  <a:cubicBezTo>
                    <a:pt x="1759155" y="316692"/>
                    <a:pt x="1761202" y="311575"/>
                    <a:pt x="1759155" y="306459"/>
                  </a:cubicBezTo>
                  <a:cubicBezTo>
                    <a:pt x="1750968" y="282922"/>
                    <a:pt x="1744827" y="316692"/>
                    <a:pt x="1735618" y="301342"/>
                  </a:cubicBezTo>
                  <a:cubicBezTo>
                    <a:pt x="1735618" y="299295"/>
                    <a:pt x="1712080" y="252221"/>
                    <a:pt x="1712080" y="252221"/>
                  </a:cubicBezTo>
                  <a:cubicBezTo>
                    <a:pt x="1700823" y="247104"/>
                    <a:pt x="1706964" y="268594"/>
                    <a:pt x="1694683" y="241987"/>
                  </a:cubicBezTo>
                  <a:cubicBezTo>
                    <a:pt x="1692636" y="236870"/>
                    <a:pt x="1694683" y="229707"/>
                    <a:pt x="1692636" y="224590"/>
                  </a:cubicBezTo>
                  <a:cubicBezTo>
                    <a:pt x="1687520" y="215380"/>
                    <a:pt x="1669099" y="214356"/>
                    <a:pt x="1663982" y="203099"/>
                  </a:cubicBezTo>
                  <a:cubicBezTo>
                    <a:pt x="1657842" y="193889"/>
                    <a:pt x="1692636" y="195936"/>
                    <a:pt x="1694683" y="179562"/>
                  </a:cubicBezTo>
                  <a:cubicBezTo>
                    <a:pt x="1696730" y="155002"/>
                    <a:pt x="1657842" y="122254"/>
                    <a:pt x="1716173" y="137604"/>
                  </a:cubicBezTo>
                  <a:lnTo>
                    <a:pt x="1718220" y="135558"/>
                  </a:lnTo>
                  <a:cubicBezTo>
                    <a:pt x="1706964" y="129418"/>
                    <a:pt x="1688543" y="122254"/>
                    <a:pt x="1679333" y="119184"/>
                  </a:cubicBezTo>
                  <a:cubicBezTo>
                    <a:pt x="1644538" y="107927"/>
                    <a:pt x="1632258" y="134534"/>
                    <a:pt x="1592347" y="135558"/>
                  </a:cubicBezTo>
                  <a:cubicBezTo>
                    <a:pt x="1589277" y="135558"/>
                    <a:pt x="1597464" y="128394"/>
                    <a:pt x="1595417" y="127371"/>
                  </a:cubicBezTo>
                  <a:cubicBezTo>
                    <a:pt x="1591324" y="120207"/>
                    <a:pt x="1583137" y="119184"/>
                    <a:pt x="1576997" y="113044"/>
                  </a:cubicBezTo>
                  <a:cubicBezTo>
                    <a:pt x="1566763" y="101787"/>
                    <a:pt x="1574950" y="79273"/>
                    <a:pt x="1571880" y="65969"/>
                  </a:cubicBezTo>
                  <a:cubicBezTo>
                    <a:pt x="1565740" y="41409"/>
                    <a:pt x="1536063" y="42432"/>
                    <a:pt x="1528899" y="36292"/>
                  </a:cubicBezTo>
                  <a:cubicBezTo>
                    <a:pt x="1525829" y="33222"/>
                    <a:pt x="1526852" y="28105"/>
                    <a:pt x="1523782" y="25035"/>
                  </a:cubicBezTo>
                  <a:cubicBezTo>
                    <a:pt x="1520712" y="21965"/>
                    <a:pt x="1516618" y="20941"/>
                    <a:pt x="1514572" y="21965"/>
                  </a:cubicBezTo>
                  <a:cubicBezTo>
                    <a:pt x="1509455" y="24011"/>
                    <a:pt x="1506385" y="30152"/>
                    <a:pt x="1502292" y="30152"/>
                  </a:cubicBezTo>
                  <a:cubicBezTo>
                    <a:pt x="1499221" y="30152"/>
                    <a:pt x="1499221" y="24011"/>
                    <a:pt x="1496151" y="22988"/>
                  </a:cubicBezTo>
                  <a:cubicBezTo>
                    <a:pt x="1493081" y="22988"/>
                    <a:pt x="1490011" y="30152"/>
                    <a:pt x="1488988" y="27082"/>
                  </a:cubicBezTo>
                  <a:cubicBezTo>
                    <a:pt x="1486941" y="24011"/>
                    <a:pt x="1493081" y="20941"/>
                    <a:pt x="1493081" y="17871"/>
                  </a:cubicBezTo>
                  <a:cubicBezTo>
                    <a:pt x="1493081" y="10708"/>
                    <a:pt x="1479778" y="14801"/>
                    <a:pt x="1472614" y="12754"/>
                  </a:cubicBezTo>
                  <a:cubicBezTo>
                    <a:pt x="1466474" y="12754"/>
                    <a:pt x="1462381" y="7638"/>
                    <a:pt x="1456241" y="7638"/>
                  </a:cubicBezTo>
                  <a:cubicBezTo>
                    <a:pt x="1450100" y="7638"/>
                    <a:pt x="1456241" y="12754"/>
                    <a:pt x="1456241" y="13778"/>
                  </a:cubicBezTo>
                  <a:cubicBezTo>
                    <a:pt x="1439866" y="17871"/>
                    <a:pt x="1453170" y="4568"/>
                    <a:pt x="1448053" y="474"/>
                  </a:cubicBezTo>
                  <a:cubicBezTo>
                    <a:pt x="1444983" y="-1573"/>
                    <a:pt x="1441913" y="3544"/>
                    <a:pt x="1439866" y="5591"/>
                  </a:cubicBezTo>
                  <a:cubicBezTo>
                    <a:pt x="1435773" y="7638"/>
                    <a:pt x="1429633" y="7638"/>
                    <a:pt x="1427586" y="11731"/>
                  </a:cubicBezTo>
                  <a:cubicBezTo>
                    <a:pt x="1424516" y="17871"/>
                    <a:pt x="1430657" y="25035"/>
                    <a:pt x="1427586" y="31175"/>
                  </a:cubicBezTo>
                  <a:cubicBezTo>
                    <a:pt x="1424516" y="35268"/>
                    <a:pt x="1419399" y="34245"/>
                    <a:pt x="1415306" y="35268"/>
                  </a:cubicBezTo>
                  <a:cubicBezTo>
                    <a:pt x="1403026" y="39362"/>
                    <a:pt x="1387675" y="38338"/>
                    <a:pt x="1376418" y="46525"/>
                  </a:cubicBezTo>
                  <a:cubicBezTo>
                    <a:pt x="1372325" y="49595"/>
                    <a:pt x="1376418" y="56759"/>
                    <a:pt x="1370278" y="60852"/>
                  </a:cubicBezTo>
                  <a:cubicBezTo>
                    <a:pt x="1366184" y="63922"/>
                    <a:pt x="1361068" y="60852"/>
                    <a:pt x="1355951" y="60852"/>
                  </a:cubicBezTo>
                  <a:cubicBezTo>
                    <a:pt x="1350834" y="60852"/>
                    <a:pt x="1346741" y="60852"/>
                    <a:pt x="1340601" y="60852"/>
                  </a:cubicBezTo>
                  <a:lnTo>
                    <a:pt x="1338554" y="60852"/>
                  </a:lnTo>
                  <a:cubicBezTo>
                    <a:pt x="1332414" y="84390"/>
                    <a:pt x="1326274" y="102810"/>
                    <a:pt x="1305807" y="121231"/>
                  </a:cubicBezTo>
                  <a:cubicBezTo>
                    <a:pt x="1302736" y="124301"/>
                    <a:pt x="1297620" y="123277"/>
                    <a:pt x="1296596" y="126347"/>
                  </a:cubicBezTo>
                  <a:cubicBezTo>
                    <a:pt x="1284316" y="140674"/>
                    <a:pt x="1269989" y="178539"/>
                    <a:pt x="1250545" y="186726"/>
                  </a:cubicBezTo>
                  <a:cubicBezTo>
                    <a:pt x="1245428" y="188772"/>
                    <a:pt x="1239288" y="182632"/>
                    <a:pt x="1234171" y="183656"/>
                  </a:cubicBezTo>
                  <a:cubicBezTo>
                    <a:pt x="1230078" y="183656"/>
                    <a:pt x="1229055" y="191842"/>
                    <a:pt x="1225984" y="191842"/>
                  </a:cubicBezTo>
                  <a:cubicBezTo>
                    <a:pt x="1221891" y="191842"/>
                    <a:pt x="1217798" y="189796"/>
                    <a:pt x="1214727" y="189796"/>
                  </a:cubicBezTo>
                  <a:cubicBezTo>
                    <a:pt x="1210634" y="189796"/>
                    <a:pt x="1207564" y="195936"/>
                    <a:pt x="1203471" y="194913"/>
                  </a:cubicBezTo>
                  <a:cubicBezTo>
                    <a:pt x="1203471" y="194913"/>
                    <a:pt x="1184027" y="185702"/>
                    <a:pt x="1178910" y="189796"/>
                  </a:cubicBezTo>
                  <a:cubicBezTo>
                    <a:pt x="1173793" y="193889"/>
                    <a:pt x="1173793" y="200029"/>
                    <a:pt x="1170723" y="203099"/>
                  </a:cubicBezTo>
                  <a:cubicBezTo>
                    <a:pt x="1166630" y="205146"/>
                    <a:pt x="1162536" y="201053"/>
                    <a:pt x="1158443" y="203099"/>
                  </a:cubicBezTo>
                  <a:cubicBezTo>
                    <a:pt x="1154349" y="206170"/>
                    <a:pt x="1154349" y="211286"/>
                    <a:pt x="1150256" y="213333"/>
                  </a:cubicBezTo>
                  <a:cubicBezTo>
                    <a:pt x="1144116" y="218450"/>
                    <a:pt x="1135929" y="219473"/>
                    <a:pt x="1129789" y="223567"/>
                  </a:cubicBezTo>
                  <a:cubicBezTo>
                    <a:pt x="1120579" y="231754"/>
                    <a:pt x="1119555" y="238917"/>
                    <a:pt x="1108298" y="247104"/>
                  </a:cubicBezTo>
                  <a:cubicBezTo>
                    <a:pt x="1096018" y="256314"/>
                    <a:pt x="1065317" y="261431"/>
                    <a:pt x="1049967" y="261431"/>
                  </a:cubicBezTo>
                  <a:cubicBezTo>
                    <a:pt x="1015172" y="261431"/>
                    <a:pt x="1054060" y="257338"/>
                    <a:pt x="1033593" y="250174"/>
                  </a:cubicBezTo>
                  <a:cubicBezTo>
                    <a:pt x="1022336" y="246081"/>
                    <a:pt x="1019266" y="267571"/>
                    <a:pt x="1015172" y="269618"/>
                  </a:cubicBezTo>
                  <a:cubicBezTo>
                    <a:pt x="1008009" y="272688"/>
                    <a:pt x="999822" y="269618"/>
                    <a:pt x="991635" y="267571"/>
                  </a:cubicBezTo>
                  <a:cubicBezTo>
                    <a:pt x="991635" y="267571"/>
                    <a:pt x="991635" y="263477"/>
                    <a:pt x="988565" y="263477"/>
                  </a:cubicBezTo>
                  <a:cubicBezTo>
                    <a:pt x="980378" y="263477"/>
                    <a:pt x="974238" y="271665"/>
                    <a:pt x="965028" y="270641"/>
                  </a:cubicBezTo>
                  <a:cubicBezTo>
                    <a:pt x="961958" y="270641"/>
                    <a:pt x="962981" y="262454"/>
                    <a:pt x="959911" y="261431"/>
                  </a:cubicBezTo>
                  <a:cubicBezTo>
                    <a:pt x="954794" y="258361"/>
                    <a:pt x="948654" y="255291"/>
                    <a:pt x="941491" y="255291"/>
                  </a:cubicBezTo>
                  <a:cubicBezTo>
                    <a:pt x="903626" y="255291"/>
                    <a:pt x="922047" y="294178"/>
                    <a:pt x="884182" y="277805"/>
                  </a:cubicBezTo>
                  <a:cubicBezTo>
                    <a:pt x="872925" y="271665"/>
                    <a:pt x="866785" y="241987"/>
                    <a:pt x="854505" y="244034"/>
                  </a:cubicBezTo>
                  <a:cubicBezTo>
                    <a:pt x="849388" y="244034"/>
                    <a:pt x="849388" y="255291"/>
                    <a:pt x="845295" y="253244"/>
                  </a:cubicBezTo>
                  <a:cubicBezTo>
                    <a:pt x="841201" y="253244"/>
                    <a:pt x="849388" y="240964"/>
                    <a:pt x="845295" y="240964"/>
                  </a:cubicBezTo>
                  <a:cubicBezTo>
                    <a:pt x="836084" y="240964"/>
                    <a:pt x="820734" y="277805"/>
                    <a:pt x="786963" y="265524"/>
                  </a:cubicBezTo>
                  <a:cubicBezTo>
                    <a:pt x="751146" y="252221"/>
                    <a:pt x="771613" y="233800"/>
                    <a:pt x="769566" y="231754"/>
                  </a:cubicBezTo>
                  <a:cubicBezTo>
                    <a:pt x="764449" y="225613"/>
                    <a:pt x="756263" y="229707"/>
                    <a:pt x="749099" y="229707"/>
                  </a:cubicBezTo>
                  <a:cubicBezTo>
                    <a:pt x="741936" y="229707"/>
                    <a:pt x="742959" y="227660"/>
                    <a:pt x="741936" y="229707"/>
                  </a:cubicBezTo>
                  <a:cubicBezTo>
                    <a:pt x="738865" y="234824"/>
                    <a:pt x="741936" y="241987"/>
                    <a:pt x="736819" y="247104"/>
                  </a:cubicBezTo>
                  <a:cubicBezTo>
                    <a:pt x="726585" y="266548"/>
                    <a:pt x="626296" y="279851"/>
                    <a:pt x="600712" y="290085"/>
                  </a:cubicBezTo>
                  <a:cubicBezTo>
                    <a:pt x="589455" y="294178"/>
                    <a:pt x="579221" y="309529"/>
                    <a:pt x="571034" y="316692"/>
                  </a:cubicBezTo>
                  <a:cubicBezTo>
                    <a:pt x="562848" y="324879"/>
                    <a:pt x="549544" y="326926"/>
                    <a:pt x="541357" y="333066"/>
                  </a:cubicBezTo>
                  <a:cubicBezTo>
                    <a:pt x="516796" y="352510"/>
                    <a:pt x="500423" y="382187"/>
                    <a:pt x="478932" y="406748"/>
                  </a:cubicBezTo>
                  <a:cubicBezTo>
                    <a:pt x="472792" y="413911"/>
                    <a:pt x="463582" y="424145"/>
                    <a:pt x="456418" y="429262"/>
                  </a:cubicBezTo>
                  <a:cubicBezTo>
                    <a:pt x="456418" y="429262"/>
                    <a:pt x="450278" y="429262"/>
                    <a:pt x="450278" y="431309"/>
                  </a:cubicBezTo>
                  <a:cubicBezTo>
                    <a:pt x="446185" y="450752"/>
                    <a:pt x="460512" y="450752"/>
                    <a:pt x="442091" y="464056"/>
                  </a:cubicBezTo>
                  <a:cubicBezTo>
                    <a:pt x="440045" y="466103"/>
                    <a:pt x="434928" y="464056"/>
                    <a:pt x="432881" y="464056"/>
                  </a:cubicBezTo>
                  <a:cubicBezTo>
                    <a:pt x="409344" y="472243"/>
                    <a:pt x="427764" y="475313"/>
                    <a:pt x="398087" y="476336"/>
                  </a:cubicBezTo>
                  <a:cubicBezTo>
                    <a:pt x="387853" y="476336"/>
                    <a:pt x="360222" y="468149"/>
                    <a:pt x="351012" y="472243"/>
                  </a:cubicBezTo>
                  <a:cubicBezTo>
                    <a:pt x="347942" y="472243"/>
                    <a:pt x="348966" y="478383"/>
                    <a:pt x="345895" y="480430"/>
                  </a:cubicBezTo>
                  <a:cubicBezTo>
                    <a:pt x="335662" y="489640"/>
                    <a:pt x="316218" y="493733"/>
                    <a:pt x="302914" y="494757"/>
                  </a:cubicBezTo>
                  <a:cubicBezTo>
                    <a:pt x="286541" y="496804"/>
                    <a:pt x="248676" y="497827"/>
                    <a:pt x="247653" y="499874"/>
                  </a:cubicBezTo>
                  <a:cubicBezTo>
                    <a:pt x="243559" y="508061"/>
                    <a:pt x="241513" y="518294"/>
                    <a:pt x="239466" y="527504"/>
                  </a:cubicBezTo>
                  <a:cubicBezTo>
                    <a:pt x="236396" y="539785"/>
                    <a:pt x="260957" y="539785"/>
                    <a:pt x="264027" y="540808"/>
                  </a:cubicBezTo>
                  <a:cubicBezTo>
                    <a:pt x="266073" y="540808"/>
                    <a:pt x="269143" y="540808"/>
                    <a:pt x="270167" y="542855"/>
                  </a:cubicBezTo>
                  <a:cubicBezTo>
                    <a:pt x="270167" y="545925"/>
                    <a:pt x="266073" y="550018"/>
                    <a:pt x="268120" y="551042"/>
                  </a:cubicBezTo>
                  <a:cubicBezTo>
                    <a:pt x="271190" y="551042"/>
                    <a:pt x="273237" y="545925"/>
                    <a:pt x="276307" y="545925"/>
                  </a:cubicBezTo>
                  <a:cubicBezTo>
                    <a:pt x="278354" y="545925"/>
                    <a:pt x="276307" y="552065"/>
                    <a:pt x="279377" y="552065"/>
                  </a:cubicBezTo>
                  <a:cubicBezTo>
                    <a:pt x="297798" y="554112"/>
                    <a:pt x="314171" y="535691"/>
                    <a:pt x="333615" y="537738"/>
                  </a:cubicBezTo>
                  <a:cubicBezTo>
                    <a:pt x="349989" y="537738"/>
                    <a:pt x="304961" y="557182"/>
                    <a:pt x="300868" y="558205"/>
                  </a:cubicBezTo>
                  <a:cubicBezTo>
                    <a:pt x="297798" y="558205"/>
                    <a:pt x="297798" y="551042"/>
                    <a:pt x="295751" y="552065"/>
                  </a:cubicBezTo>
                  <a:cubicBezTo>
                    <a:pt x="293704" y="552065"/>
                    <a:pt x="237419" y="588906"/>
                    <a:pt x="234349" y="592999"/>
                  </a:cubicBezTo>
                  <a:cubicBezTo>
                    <a:pt x="221046" y="611420"/>
                    <a:pt x="283470" y="582766"/>
                    <a:pt x="265050" y="609373"/>
                  </a:cubicBezTo>
                  <a:cubicBezTo>
                    <a:pt x="260957" y="614490"/>
                    <a:pt x="223092" y="617560"/>
                    <a:pt x="208765" y="618583"/>
                  </a:cubicBezTo>
                  <a:cubicBezTo>
                    <a:pt x="183181" y="622677"/>
                    <a:pt x="160667" y="639051"/>
                    <a:pt x="159644" y="638027"/>
                  </a:cubicBezTo>
                  <a:cubicBezTo>
                    <a:pt x="155550" y="632910"/>
                    <a:pt x="168854" y="623700"/>
                    <a:pt x="164761" y="619607"/>
                  </a:cubicBezTo>
                  <a:cubicBezTo>
                    <a:pt x="158621" y="614490"/>
                    <a:pt x="149411" y="619607"/>
                    <a:pt x="141223" y="619607"/>
                  </a:cubicBezTo>
                  <a:cubicBezTo>
                    <a:pt x="141223" y="619607"/>
                    <a:pt x="141223" y="622677"/>
                    <a:pt x="141223" y="622677"/>
                  </a:cubicBezTo>
                  <a:cubicBezTo>
                    <a:pt x="139177" y="622677"/>
                    <a:pt x="136107" y="617560"/>
                    <a:pt x="137130" y="619607"/>
                  </a:cubicBezTo>
                  <a:cubicBezTo>
                    <a:pt x="140200" y="624724"/>
                    <a:pt x="149411" y="627794"/>
                    <a:pt x="148387" y="633934"/>
                  </a:cubicBezTo>
                  <a:cubicBezTo>
                    <a:pt x="145317" y="643144"/>
                    <a:pt x="134060" y="649284"/>
                    <a:pt x="123827" y="652354"/>
                  </a:cubicBezTo>
                  <a:cubicBezTo>
                    <a:pt x="103359" y="660541"/>
                    <a:pt x="99266" y="639051"/>
                    <a:pt x="94149" y="638027"/>
                  </a:cubicBezTo>
                  <a:cubicBezTo>
                    <a:pt x="81869" y="635981"/>
                    <a:pt x="75729" y="653377"/>
                    <a:pt x="66518" y="655424"/>
                  </a:cubicBezTo>
                  <a:cubicBezTo>
                    <a:pt x="62425" y="655424"/>
                    <a:pt x="47075" y="655424"/>
                    <a:pt x="41958" y="662588"/>
                  </a:cubicBezTo>
                  <a:cubicBezTo>
                    <a:pt x="35818" y="669751"/>
                    <a:pt x="34794" y="679985"/>
                    <a:pt x="29677" y="687149"/>
                  </a:cubicBezTo>
                  <a:cubicBezTo>
                    <a:pt x="26607" y="690218"/>
                    <a:pt x="21491" y="687149"/>
                    <a:pt x="20467" y="691242"/>
                  </a:cubicBezTo>
                  <a:cubicBezTo>
                    <a:pt x="18420" y="695335"/>
                    <a:pt x="20467" y="699429"/>
                    <a:pt x="20467" y="701476"/>
                  </a:cubicBezTo>
                  <a:cubicBezTo>
                    <a:pt x="20467" y="706592"/>
                    <a:pt x="20467" y="711709"/>
                    <a:pt x="16374" y="715802"/>
                  </a:cubicBezTo>
                  <a:cubicBezTo>
                    <a:pt x="10234" y="721943"/>
                    <a:pt x="0" y="715802"/>
                    <a:pt x="0" y="727059"/>
                  </a:cubicBezTo>
                  <a:cubicBezTo>
                    <a:pt x="0" y="742410"/>
                    <a:pt x="8187" y="750597"/>
                    <a:pt x="8187" y="761854"/>
                  </a:cubicBezTo>
                  <a:cubicBezTo>
                    <a:pt x="8187" y="765947"/>
                    <a:pt x="-3070" y="787438"/>
                    <a:pt x="11257" y="789484"/>
                  </a:cubicBezTo>
                  <a:cubicBezTo>
                    <a:pt x="13304" y="789484"/>
                    <a:pt x="72659" y="760830"/>
                    <a:pt x="79822" y="758784"/>
                  </a:cubicBezTo>
                  <a:cubicBezTo>
                    <a:pt x="81869" y="758784"/>
                    <a:pt x="85962" y="755713"/>
                    <a:pt x="84939" y="758784"/>
                  </a:cubicBezTo>
                  <a:cubicBezTo>
                    <a:pt x="81869" y="769017"/>
                    <a:pt x="73682" y="789484"/>
                    <a:pt x="66518" y="799718"/>
                  </a:cubicBezTo>
                  <a:cubicBezTo>
                    <a:pt x="66518" y="801765"/>
                    <a:pt x="57308" y="799718"/>
                    <a:pt x="62425" y="802788"/>
                  </a:cubicBezTo>
                  <a:cubicBezTo>
                    <a:pt x="68565" y="807905"/>
                    <a:pt x="90056" y="807905"/>
                    <a:pt x="93126" y="822232"/>
                  </a:cubicBezTo>
                  <a:cubicBezTo>
                    <a:pt x="93126" y="827349"/>
                    <a:pt x="83915" y="833489"/>
                    <a:pt x="86986" y="838606"/>
                  </a:cubicBezTo>
                  <a:cubicBezTo>
                    <a:pt x="90056" y="840652"/>
                    <a:pt x="119733" y="830419"/>
                    <a:pt x="114616" y="842699"/>
                  </a:cubicBezTo>
                  <a:cubicBezTo>
                    <a:pt x="109499" y="857026"/>
                    <a:pt x="80845" y="868283"/>
                    <a:pt x="86986" y="877493"/>
                  </a:cubicBezTo>
                  <a:cubicBezTo>
                    <a:pt x="93126" y="885680"/>
                    <a:pt x="109499" y="900007"/>
                    <a:pt x="111546" y="897960"/>
                  </a:cubicBezTo>
                  <a:cubicBezTo>
                    <a:pt x="115639" y="894890"/>
                    <a:pt x="119733" y="892844"/>
                    <a:pt x="123827" y="891820"/>
                  </a:cubicBezTo>
                  <a:cubicBezTo>
                    <a:pt x="127920" y="891820"/>
                    <a:pt x="136107" y="887727"/>
                    <a:pt x="136107" y="891820"/>
                  </a:cubicBezTo>
                  <a:cubicBezTo>
                    <a:pt x="136107" y="893867"/>
                    <a:pt x="106429" y="912288"/>
                    <a:pt x="102336" y="912288"/>
                  </a:cubicBezTo>
                  <a:cubicBezTo>
                    <a:pt x="97219" y="912288"/>
                    <a:pt x="94149" y="902054"/>
                    <a:pt x="91079" y="904101"/>
                  </a:cubicBezTo>
                  <a:cubicBezTo>
                    <a:pt x="85962" y="908194"/>
                    <a:pt x="98243" y="922521"/>
                    <a:pt x="93126" y="920474"/>
                  </a:cubicBezTo>
                  <a:cubicBezTo>
                    <a:pt x="91079" y="920474"/>
                    <a:pt x="74705" y="883633"/>
                    <a:pt x="68565" y="880563"/>
                  </a:cubicBezTo>
                  <a:cubicBezTo>
                    <a:pt x="65495" y="878517"/>
                    <a:pt x="59355" y="877493"/>
                    <a:pt x="57308" y="880563"/>
                  </a:cubicBezTo>
                  <a:cubicBezTo>
                    <a:pt x="54238" y="886704"/>
                    <a:pt x="59355" y="893867"/>
                    <a:pt x="60378" y="901031"/>
                  </a:cubicBezTo>
                  <a:cubicBezTo>
                    <a:pt x="60378" y="904101"/>
                    <a:pt x="57308" y="907171"/>
                    <a:pt x="60378" y="908194"/>
                  </a:cubicBezTo>
                  <a:cubicBezTo>
                    <a:pt x="65495" y="910241"/>
                    <a:pt x="75729" y="905124"/>
                    <a:pt x="74705" y="908194"/>
                  </a:cubicBezTo>
                  <a:cubicBezTo>
                    <a:pt x="72659" y="916381"/>
                    <a:pt x="64472" y="919451"/>
                    <a:pt x="57308" y="923544"/>
                  </a:cubicBezTo>
                  <a:cubicBezTo>
                    <a:pt x="55261" y="923544"/>
                    <a:pt x="53215" y="917404"/>
                    <a:pt x="52191" y="919451"/>
                  </a:cubicBezTo>
                  <a:cubicBezTo>
                    <a:pt x="51168" y="921498"/>
                    <a:pt x="56285" y="923544"/>
                    <a:pt x="55261" y="925591"/>
                  </a:cubicBezTo>
                  <a:cubicBezTo>
                    <a:pt x="55261" y="928661"/>
                    <a:pt x="47075" y="931731"/>
                    <a:pt x="50145" y="933778"/>
                  </a:cubicBezTo>
                  <a:cubicBezTo>
                    <a:pt x="56285" y="937872"/>
                    <a:pt x="63448" y="933778"/>
                    <a:pt x="70612" y="935825"/>
                  </a:cubicBezTo>
                  <a:cubicBezTo>
                    <a:pt x="72659" y="935825"/>
                    <a:pt x="88009" y="948105"/>
                    <a:pt x="90056" y="946058"/>
                  </a:cubicBezTo>
                  <a:cubicBezTo>
                    <a:pt x="96196" y="940942"/>
                    <a:pt x="97219" y="931731"/>
                    <a:pt x="103359" y="927638"/>
                  </a:cubicBezTo>
                  <a:cubicBezTo>
                    <a:pt x="111546" y="923544"/>
                    <a:pt x="110523" y="945035"/>
                    <a:pt x="117686" y="948105"/>
                  </a:cubicBezTo>
                  <a:cubicBezTo>
                    <a:pt x="121780" y="948105"/>
                    <a:pt x="124850" y="940942"/>
                    <a:pt x="127920" y="940942"/>
                  </a:cubicBezTo>
                  <a:cubicBezTo>
                    <a:pt x="130990" y="940942"/>
                    <a:pt x="158621" y="949128"/>
                    <a:pt x="158621" y="949128"/>
                  </a:cubicBezTo>
                  <a:cubicBezTo>
                    <a:pt x="158621" y="951175"/>
                    <a:pt x="165784" y="974712"/>
                    <a:pt x="161691" y="978806"/>
                  </a:cubicBezTo>
                  <a:cubicBezTo>
                    <a:pt x="155550" y="984946"/>
                    <a:pt x="133037" y="989040"/>
                    <a:pt x="140200" y="992110"/>
                  </a:cubicBezTo>
                  <a:cubicBezTo>
                    <a:pt x="148387" y="994156"/>
                    <a:pt x="156574" y="992110"/>
                    <a:pt x="163738" y="995179"/>
                  </a:cubicBezTo>
                  <a:cubicBezTo>
                    <a:pt x="171924" y="1001320"/>
                    <a:pt x="157597" y="1022810"/>
                    <a:pt x="167831" y="1023834"/>
                  </a:cubicBezTo>
                  <a:cubicBezTo>
                    <a:pt x="176018" y="1023834"/>
                    <a:pt x="180111" y="1010530"/>
                    <a:pt x="188298" y="1010530"/>
                  </a:cubicBezTo>
                  <a:cubicBezTo>
                    <a:pt x="196485" y="1010530"/>
                    <a:pt x="198532" y="1021787"/>
                    <a:pt x="205695" y="1025880"/>
                  </a:cubicBezTo>
                  <a:cubicBezTo>
                    <a:pt x="207742" y="1025880"/>
                    <a:pt x="211835" y="1021787"/>
                    <a:pt x="211835" y="1023834"/>
                  </a:cubicBezTo>
                  <a:cubicBezTo>
                    <a:pt x="226162" y="1070908"/>
                    <a:pt x="143270" y="1021787"/>
                    <a:pt x="180111" y="1062721"/>
                  </a:cubicBezTo>
                  <a:cubicBezTo>
                    <a:pt x="185228" y="1067838"/>
                    <a:pt x="192391" y="1057604"/>
                    <a:pt x="198532" y="1057604"/>
                  </a:cubicBezTo>
                  <a:cubicBezTo>
                    <a:pt x="207742" y="1057604"/>
                    <a:pt x="204672" y="1067838"/>
                    <a:pt x="214905" y="1062721"/>
                  </a:cubicBezTo>
                  <a:cubicBezTo>
                    <a:pt x="216952" y="1062721"/>
                    <a:pt x="212859" y="1058628"/>
                    <a:pt x="214905" y="1058628"/>
                  </a:cubicBezTo>
                  <a:cubicBezTo>
                    <a:pt x="222069" y="1054535"/>
                    <a:pt x="229232" y="1058628"/>
                    <a:pt x="236396" y="1055558"/>
                  </a:cubicBezTo>
                  <a:cubicBezTo>
                    <a:pt x="244583" y="1051464"/>
                    <a:pt x="261980" y="1043277"/>
                    <a:pt x="267097" y="1041231"/>
                  </a:cubicBezTo>
                  <a:cubicBezTo>
                    <a:pt x="275284" y="1038161"/>
                    <a:pt x="285517" y="1028951"/>
                    <a:pt x="290634" y="1035091"/>
                  </a:cubicBezTo>
                  <a:cubicBezTo>
                    <a:pt x="309054" y="1058628"/>
                    <a:pt x="263003" y="1049418"/>
                    <a:pt x="263003" y="1057604"/>
                  </a:cubicBezTo>
                  <a:cubicBezTo>
                    <a:pt x="263003" y="1065792"/>
                    <a:pt x="272214" y="1068862"/>
                    <a:pt x="269143" y="1072955"/>
                  </a:cubicBezTo>
                  <a:cubicBezTo>
                    <a:pt x="263003" y="1079095"/>
                    <a:pt x="253793" y="1072955"/>
                    <a:pt x="245606" y="1075002"/>
                  </a:cubicBezTo>
                  <a:cubicBezTo>
                    <a:pt x="230256" y="1079095"/>
                    <a:pt x="216952" y="1091376"/>
                    <a:pt x="203648" y="1099562"/>
                  </a:cubicBezTo>
                  <a:cubicBezTo>
                    <a:pt x="198532" y="1103656"/>
                    <a:pt x="215929" y="1097515"/>
                    <a:pt x="222069" y="1096492"/>
                  </a:cubicBezTo>
                  <a:cubicBezTo>
                    <a:pt x="227186" y="1096492"/>
                    <a:pt x="231279" y="1100586"/>
                    <a:pt x="234349" y="1098539"/>
                  </a:cubicBezTo>
                  <a:cubicBezTo>
                    <a:pt x="238443" y="1095469"/>
                    <a:pt x="234349" y="1088305"/>
                    <a:pt x="237419" y="1085235"/>
                  </a:cubicBezTo>
                  <a:cubicBezTo>
                    <a:pt x="243559" y="1081142"/>
                    <a:pt x="250723" y="1083188"/>
                    <a:pt x="257886" y="1082165"/>
                  </a:cubicBezTo>
                  <a:cubicBezTo>
                    <a:pt x="278354" y="1076025"/>
                    <a:pt x="275284" y="1066815"/>
                    <a:pt x="276307" y="1068862"/>
                  </a:cubicBezTo>
                  <a:cubicBezTo>
                    <a:pt x="288587" y="1096492"/>
                    <a:pt x="276307" y="1088305"/>
                    <a:pt x="267097" y="1096492"/>
                  </a:cubicBezTo>
                  <a:cubicBezTo>
                    <a:pt x="265050" y="1098539"/>
                    <a:pt x="273237" y="1101609"/>
                    <a:pt x="275284" y="1099562"/>
                  </a:cubicBezTo>
                  <a:cubicBezTo>
                    <a:pt x="277330" y="1096492"/>
                    <a:pt x="304961" y="1064768"/>
                    <a:pt x="304961" y="1063745"/>
                  </a:cubicBezTo>
                  <a:cubicBezTo>
                    <a:pt x="308031" y="1058628"/>
                    <a:pt x="304961" y="1051464"/>
                    <a:pt x="309054" y="1049418"/>
                  </a:cubicBezTo>
                  <a:cubicBezTo>
                    <a:pt x="333615" y="1038161"/>
                    <a:pt x="322358" y="1062721"/>
                    <a:pt x="329522" y="1068862"/>
                  </a:cubicBezTo>
                  <a:cubicBezTo>
                    <a:pt x="335662" y="1072955"/>
                    <a:pt x="344872" y="1070908"/>
                    <a:pt x="352036" y="1073978"/>
                  </a:cubicBezTo>
                  <a:cubicBezTo>
                    <a:pt x="354082" y="1073978"/>
                    <a:pt x="354082" y="1079095"/>
                    <a:pt x="355106" y="1078072"/>
                  </a:cubicBezTo>
                  <a:cubicBezTo>
                    <a:pt x="364316" y="1069885"/>
                    <a:pt x="346919" y="1056581"/>
                    <a:pt x="360222" y="1054535"/>
                  </a:cubicBezTo>
                  <a:cubicBezTo>
                    <a:pt x="386830" y="1049418"/>
                    <a:pt x="384783" y="1093422"/>
                    <a:pt x="386830" y="1095469"/>
                  </a:cubicBezTo>
                  <a:cubicBezTo>
                    <a:pt x="407297" y="1109796"/>
                    <a:pt x="422647" y="1102632"/>
                    <a:pt x="444138" y="1103656"/>
                  </a:cubicBezTo>
                  <a:cubicBezTo>
                    <a:pt x="447208" y="1103656"/>
                    <a:pt x="448231" y="1111843"/>
                    <a:pt x="452325" y="1111843"/>
                  </a:cubicBezTo>
                  <a:cubicBezTo>
                    <a:pt x="460512" y="1111843"/>
                    <a:pt x="493259" y="1080119"/>
                    <a:pt x="494282" y="1079095"/>
                  </a:cubicBezTo>
                  <a:cubicBezTo>
                    <a:pt x="499399" y="1072955"/>
                    <a:pt x="513726" y="1070908"/>
                    <a:pt x="518843" y="1073978"/>
                  </a:cubicBezTo>
                  <a:cubicBezTo>
                    <a:pt x="520890" y="1073978"/>
                    <a:pt x="518843" y="1083188"/>
                    <a:pt x="520890" y="1082165"/>
                  </a:cubicBezTo>
                  <a:cubicBezTo>
                    <a:pt x="526007" y="1077048"/>
                    <a:pt x="529077" y="1069885"/>
                    <a:pt x="529077" y="1062721"/>
                  </a:cubicBezTo>
                  <a:cubicBezTo>
                    <a:pt x="529077" y="1055558"/>
                    <a:pt x="521913" y="1058628"/>
                    <a:pt x="521913" y="1055558"/>
                  </a:cubicBezTo>
                  <a:cubicBezTo>
                    <a:pt x="521913" y="1049418"/>
                    <a:pt x="526007" y="1044301"/>
                    <a:pt x="528054" y="1038161"/>
                  </a:cubicBezTo>
                  <a:cubicBezTo>
                    <a:pt x="532147" y="1026904"/>
                    <a:pt x="512703" y="1011553"/>
                    <a:pt x="522937" y="996203"/>
                  </a:cubicBezTo>
                  <a:cubicBezTo>
                    <a:pt x="527030" y="991086"/>
                    <a:pt x="573081" y="982899"/>
                    <a:pt x="581268" y="981876"/>
                  </a:cubicBezTo>
                  <a:cubicBezTo>
                    <a:pt x="584338" y="981876"/>
                    <a:pt x="668254" y="990063"/>
                    <a:pt x="670300" y="991086"/>
                  </a:cubicBezTo>
                  <a:cubicBezTo>
                    <a:pt x="708165" y="1001320"/>
                    <a:pt x="701001" y="1029974"/>
                    <a:pt x="751146" y="1033044"/>
                  </a:cubicBezTo>
                  <a:cubicBezTo>
                    <a:pt x="775706" y="1035091"/>
                    <a:pt x="755239" y="1027927"/>
                    <a:pt x="775706" y="1016670"/>
                  </a:cubicBezTo>
                  <a:cubicBezTo>
                    <a:pt x="780823" y="1013600"/>
                    <a:pt x="786963" y="1018717"/>
                    <a:pt x="792080" y="1016670"/>
                  </a:cubicBezTo>
                  <a:cubicBezTo>
                    <a:pt x="795150" y="1014624"/>
                    <a:pt x="792080" y="1008483"/>
                    <a:pt x="794127" y="1007460"/>
                  </a:cubicBezTo>
                  <a:cubicBezTo>
                    <a:pt x="801290" y="1002343"/>
                    <a:pt x="830968" y="999273"/>
                    <a:pt x="835061" y="997226"/>
                  </a:cubicBezTo>
                  <a:cubicBezTo>
                    <a:pt x="839155" y="994156"/>
                    <a:pt x="840178" y="988016"/>
                    <a:pt x="843248" y="984946"/>
                  </a:cubicBezTo>
                  <a:cubicBezTo>
                    <a:pt x="846318" y="984946"/>
                    <a:pt x="846318" y="991086"/>
                    <a:pt x="849388" y="990063"/>
                  </a:cubicBezTo>
                  <a:cubicBezTo>
                    <a:pt x="849388" y="990063"/>
                    <a:pt x="859622" y="961409"/>
                    <a:pt x="861668" y="962432"/>
                  </a:cubicBezTo>
                  <a:cubicBezTo>
                    <a:pt x="866785" y="962432"/>
                    <a:pt x="868832" y="972666"/>
                    <a:pt x="872925" y="970619"/>
                  </a:cubicBezTo>
                  <a:cubicBezTo>
                    <a:pt x="892369" y="964479"/>
                    <a:pt x="877019" y="953222"/>
                    <a:pt x="878042" y="945035"/>
                  </a:cubicBezTo>
                  <a:cubicBezTo>
                    <a:pt x="881112" y="926615"/>
                    <a:pt x="902603" y="900007"/>
                    <a:pt x="911813" y="885680"/>
                  </a:cubicBezTo>
                  <a:cubicBezTo>
                    <a:pt x="931257" y="860096"/>
                    <a:pt x="987542" y="892844"/>
                    <a:pt x="994705" y="887727"/>
                  </a:cubicBezTo>
                  <a:cubicBezTo>
                    <a:pt x="1000845" y="882610"/>
                    <a:pt x="1002892" y="875447"/>
                    <a:pt x="1008009" y="871353"/>
                  </a:cubicBezTo>
                  <a:cubicBezTo>
                    <a:pt x="1010056" y="869306"/>
                    <a:pt x="1036663" y="875447"/>
                    <a:pt x="1023359" y="853956"/>
                  </a:cubicBezTo>
                  <a:cubicBezTo>
                    <a:pt x="1021313" y="850886"/>
                    <a:pt x="1015172" y="867260"/>
                    <a:pt x="1015172" y="863166"/>
                  </a:cubicBezTo>
                  <a:cubicBezTo>
                    <a:pt x="1017219" y="858049"/>
                    <a:pt x="1026429" y="854979"/>
                    <a:pt x="1023359" y="851909"/>
                  </a:cubicBezTo>
                  <a:cubicBezTo>
                    <a:pt x="1021313" y="847816"/>
                    <a:pt x="1015172" y="858049"/>
                    <a:pt x="1011079" y="857026"/>
                  </a:cubicBezTo>
                  <a:cubicBezTo>
                    <a:pt x="1008009" y="857026"/>
                    <a:pt x="1014149" y="851909"/>
                    <a:pt x="1017219" y="849863"/>
                  </a:cubicBezTo>
                  <a:cubicBezTo>
                    <a:pt x="1021313" y="845769"/>
                    <a:pt x="1027453" y="843722"/>
                    <a:pt x="1031546" y="840652"/>
                  </a:cubicBezTo>
                  <a:cubicBezTo>
                    <a:pt x="1037686" y="832465"/>
                    <a:pt x="1035640" y="817115"/>
                    <a:pt x="1044850" y="816092"/>
                  </a:cubicBezTo>
                  <a:cubicBezTo>
                    <a:pt x="1058154" y="811998"/>
                    <a:pt x="1071457" y="832465"/>
                    <a:pt x="1074527" y="842699"/>
                  </a:cubicBezTo>
                  <a:cubicBezTo>
                    <a:pt x="1074527" y="847816"/>
                    <a:pt x="1042803" y="890797"/>
                    <a:pt x="1045873" y="897960"/>
                  </a:cubicBezTo>
                  <a:cubicBezTo>
                    <a:pt x="1052013" y="910241"/>
                    <a:pt x="1074527" y="913311"/>
                    <a:pt x="1076574" y="928661"/>
                  </a:cubicBezTo>
                  <a:cubicBezTo>
                    <a:pt x="1076574" y="931731"/>
                    <a:pt x="1076574" y="935825"/>
                    <a:pt x="1072481" y="938895"/>
                  </a:cubicBezTo>
                  <a:lnTo>
                    <a:pt x="1072481" y="938895"/>
                  </a:lnTo>
                  <a:cubicBezTo>
                    <a:pt x="1079644" y="935825"/>
                    <a:pt x="1097041" y="948105"/>
                    <a:pt x="1101135" y="944012"/>
                  </a:cubicBezTo>
                  <a:cubicBezTo>
                    <a:pt x="1106252" y="938895"/>
                    <a:pt x="1098065" y="930708"/>
                    <a:pt x="1101135" y="923544"/>
                  </a:cubicBezTo>
                  <a:cubicBezTo>
                    <a:pt x="1103181" y="918428"/>
                    <a:pt x="1111368" y="917404"/>
                    <a:pt x="1113415" y="913311"/>
                  </a:cubicBezTo>
                  <a:lnTo>
                    <a:pt x="1107275" y="888750"/>
                  </a:lnTo>
                  <a:cubicBezTo>
                    <a:pt x="1107275" y="886704"/>
                    <a:pt x="1134906" y="877493"/>
                    <a:pt x="1136952" y="875447"/>
                  </a:cubicBezTo>
                  <a:cubicBezTo>
                    <a:pt x="1138999" y="872376"/>
                    <a:pt x="1121602" y="862143"/>
                    <a:pt x="1119555" y="860096"/>
                  </a:cubicBezTo>
                  <a:cubicBezTo>
                    <a:pt x="1111368" y="850886"/>
                    <a:pt x="1104205" y="816092"/>
                    <a:pt x="1110345" y="804835"/>
                  </a:cubicBezTo>
                  <a:cubicBezTo>
                    <a:pt x="1112391" y="801765"/>
                    <a:pt x="1148209" y="800741"/>
                    <a:pt x="1152303" y="804835"/>
                  </a:cubicBezTo>
                  <a:cubicBezTo>
                    <a:pt x="1152303" y="804835"/>
                    <a:pt x="1147186" y="822232"/>
                    <a:pt x="1159466" y="815068"/>
                  </a:cubicBezTo>
                  <a:cubicBezTo>
                    <a:pt x="1162536" y="813022"/>
                    <a:pt x="1159466" y="807905"/>
                    <a:pt x="1162536" y="806881"/>
                  </a:cubicBezTo>
                  <a:cubicBezTo>
                    <a:pt x="1171747" y="800741"/>
                    <a:pt x="1185050" y="803811"/>
                    <a:pt x="1194260" y="798695"/>
                  </a:cubicBezTo>
                  <a:cubicBezTo>
                    <a:pt x="1220868" y="785391"/>
                    <a:pt x="1236218" y="734223"/>
                    <a:pt x="1272036" y="731153"/>
                  </a:cubicBezTo>
                  <a:cubicBezTo>
                    <a:pt x="1285339" y="731153"/>
                    <a:pt x="1298643" y="741386"/>
                    <a:pt x="1313993" y="741386"/>
                  </a:cubicBezTo>
                  <a:cubicBezTo>
                    <a:pt x="1341624" y="741386"/>
                    <a:pt x="1373348" y="716826"/>
                    <a:pt x="1396885" y="702499"/>
                  </a:cubicBezTo>
                  <a:cubicBezTo>
                    <a:pt x="1434750" y="677938"/>
                    <a:pt x="1452147" y="633934"/>
                    <a:pt x="1487964" y="608350"/>
                  </a:cubicBezTo>
                  <a:cubicBezTo>
                    <a:pt x="1510479" y="592999"/>
                    <a:pt x="1542202" y="589929"/>
                    <a:pt x="1564716" y="574579"/>
                  </a:cubicBezTo>
                  <a:cubicBezTo>
                    <a:pt x="1574950" y="567415"/>
                    <a:pt x="1595417" y="556158"/>
                    <a:pt x="1602581" y="543878"/>
                  </a:cubicBezTo>
                  <a:cubicBezTo>
                    <a:pt x="1606674" y="536715"/>
                    <a:pt x="1609744" y="511131"/>
                    <a:pt x="1627141" y="528528"/>
                  </a:cubicBezTo>
                  <a:cubicBezTo>
                    <a:pt x="1631235" y="531598"/>
                    <a:pt x="1634305" y="536715"/>
                    <a:pt x="1635328" y="540808"/>
                  </a:cubicBezTo>
                  <a:lnTo>
                    <a:pt x="1635328" y="540808"/>
                  </a:lnTo>
                  <a:close/>
                </a:path>
              </a:pathLst>
            </a:custGeom>
            <a:solidFill>
              <a:srgbClr val="231F20"/>
            </a:solidFill>
            <a:ln w="5114" cap="flat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4" name="Freeform 55">
              <a:extLst>
                <a:ext uri="{FF2B5EF4-FFF2-40B4-BE49-F238E27FC236}">
                  <a16:creationId xmlns:a16="http://schemas.microsoft.com/office/drawing/2014/main" id="{8E99258F-E962-715B-2062-ECD703E5DD35}"/>
                </a:ext>
              </a:extLst>
            </p:cNvPr>
            <p:cNvSpPr/>
            <p:nvPr/>
          </p:nvSpPr>
          <p:spPr>
            <a:xfrm>
              <a:off x="9078918" y="3619077"/>
              <a:ext cx="686897" cy="654233"/>
            </a:xfrm>
            <a:custGeom>
              <a:avLst/>
              <a:gdLst>
                <a:gd name="csX0" fmla="*/ 62425 w 686897"/>
                <a:gd name="csY0" fmla="*/ 652187 h 654233"/>
                <a:gd name="csX1" fmla="*/ 66518 w 686897"/>
                <a:gd name="csY1" fmla="*/ 635813 h 654233"/>
                <a:gd name="csX2" fmla="*/ 83915 w 686897"/>
                <a:gd name="csY2" fmla="*/ 635813 h 654233"/>
                <a:gd name="csX3" fmla="*/ 89032 w 686897"/>
                <a:gd name="csY3" fmla="*/ 641953 h 654233"/>
                <a:gd name="csX4" fmla="*/ 115639 w 686897"/>
                <a:gd name="csY4" fmla="*/ 596926 h 654233"/>
                <a:gd name="csX5" fmla="*/ 140200 w 686897"/>
                <a:gd name="csY5" fmla="*/ 591809 h 654233"/>
                <a:gd name="csX6" fmla="*/ 172948 w 686897"/>
                <a:gd name="csY6" fmla="*/ 573388 h 654233"/>
                <a:gd name="csX7" fmla="*/ 187275 w 686897"/>
                <a:gd name="csY7" fmla="*/ 573388 h 654233"/>
                <a:gd name="csX8" fmla="*/ 201602 w 686897"/>
                <a:gd name="csY8" fmla="*/ 573388 h 654233"/>
                <a:gd name="csX9" fmla="*/ 242536 w 686897"/>
                <a:gd name="csY9" fmla="*/ 564178 h 654233"/>
                <a:gd name="csX10" fmla="*/ 249700 w 686897"/>
                <a:gd name="csY10" fmla="*/ 569295 h 654233"/>
                <a:gd name="csX11" fmla="*/ 325428 w 686897"/>
                <a:gd name="csY11" fmla="*/ 563155 h 654233"/>
                <a:gd name="csX12" fmla="*/ 333615 w 686897"/>
                <a:gd name="csY12" fmla="*/ 574412 h 654233"/>
                <a:gd name="csX13" fmla="*/ 341802 w 686897"/>
                <a:gd name="csY13" fmla="*/ 572365 h 654233"/>
                <a:gd name="csX14" fmla="*/ 341802 w 686897"/>
                <a:gd name="csY14" fmla="*/ 580552 h 654233"/>
                <a:gd name="csX15" fmla="*/ 360222 w 686897"/>
                <a:gd name="csY15" fmla="*/ 572365 h 654233"/>
                <a:gd name="csX16" fmla="*/ 376596 w 686897"/>
                <a:gd name="csY16" fmla="*/ 584645 h 654233"/>
                <a:gd name="csX17" fmla="*/ 382736 w 686897"/>
                <a:gd name="csY17" fmla="*/ 587715 h 654233"/>
                <a:gd name="csX18" fmla="*/ 387853 w 686897"/>
                <a:gd name="csY18" fmla="*/ 567248 h 654233"/>
                <a:gd name="csX19" fmla="*/ 407297 w 686897"/>
                <a:gd name="csY19" fmla="*/ 567248 h 654233"/>
                <a:gd name="csX20" fmla="*/ 416507 w 686897"/>
                <a:gd name="csY20" fmla="*/ 551898 h 654233"/>
                <a:gd name="csX21" fmla="*/ 427764 w 686897"/>
                <a:gd name="csY21" fmla="*/ 566225 h 654233"/>
                <a:gd name="csX22" fmla="*/ 445161 w 686897"/>
                <a:gd name="csY22" fmla="*/ 557014 h 654233"/>
                <a:gd name="csX23" fmla="*/ 460512 w 686897"/>
                <a:gd name="csY23" fmla="*/ 573388 h 654233"/>
                <a:gd name="csX24" fmla="*/ 462558 w 686897"/>
                <a:gd name="csY24" fmla="*/ 554968 h 654233"/>
                <a:gd name="csX25" fmla="*/ 485072 w 686897"/>
                <a:gd name="csY25" fmla="*/ 537571 h 654233"/>
                <a:gd name="csX26" fmla="*/ 508609 w 686897"/>
                <a:gd name="csY26" fmla="*/ 566225 h 654233"/>
                <a:gd name="csX27" fmla="*/ 529077 w 686897"/>
                <a:gd name="csY27" fmla="*/ 542687 h 654233"/>
                <a:gd name="csX28" fmla="*/ 544427 w 686897"/>
                <a:gd name="csY28" fmla="*/ 547804 h 654233"/>
                <a:gd name="csX29" fmla="*/ 567964 w 686897"/>
                <a:gd name="csY29" fmla="*/ 534501 h 654233"/>
                <a:gd name="csX30" fmla="*/ 603782 w 686897"/>
                <a:gd name="csY30" fmla="*/ 554968 h 654233"/>
                <a:gd name="csX31" fmla="*/ 589455 w 686897"/>
                <a:gd name="csY31" fmla="*/ 514033 h 654233"/>
                <a:gd name="csX32" fmla="*/ 592525 w 686897"/>
                <a:gd name="csY32" fmla="*/ 481286 h 654233"/>
                <a:gd name="csX33" fmla="*/ 607875 w 686897"/>
                <a:gd name="csY33" fmla="*/ 443422 h 654233"/>
                <a:gd name="csX34" fmla="*/ 628343 w 686897"/>
                <a:gd name="csY34" fmla="*/ 441375 h 654233"/>
                <a:gd name="csX35" fmla="*/ 634483 w 686897"/>
                <a:gd name="csY35" fmla="*/ 431141 h 654233"/>
                <a:gd name="csX36" fmla="*/ 666207 w 686897"/>
                <a:gd name="csY36" fmla="*/ 422954 h 654233"/>
                <a:gd name="csX37" fmla="*/ 663137 w 686897"/>
                <a:gd name="csY37" fmla="*/ 414767 h 654233"/>
                <a:gd name="csX38" fmla="*/ 642670 w 686897"/>
                <a:gd name="csY38" fmla="*/ 401464 h 654233"/>
                <a:gd name="csX39" fmla="*/ 644716 w 686897"/>
                <a:gd name="csY39" fmla="*/ 394300 h 654233"/>
                <a:gd name="csX40" fmla="*/ 634483 w 686897"/>
                <a:gd name="csY40" fmla="*/ 377926 h 654233"/>
                <a:gd name="csX41" fmla="*/ 639600 w 686897"/>
                <a:gd name="csY41" fmla="*/ 370763 h 654233"/>
                <a:gd name="csX42" fmla="*/ 623226 w 686897"/>
                <a:gd name="csY42" fmla="*/ 356436 h 654233"/>
                <a:gd name="csX43" fmla="*/ 629366 w 686897"/>
                <a:gd name="csY43" fmla="*/ 349272 h 654233"/>
                <a:gd name="csX44" fmla="*/ 594572 w 686897"/>
                <a:gd name="csY44" fmla="*/ 323689 h 654233"/>
                <a:gd name="csX45" fmla="*/ 596618 w 686897"/>
                <a:gd name="csY45" fmla="*/ 298105 h 654233"/>
                <a:gd name="csX46" fmla="*/ 654950 w 686897"/>
                <a:gd name="csY46" fmla="*/ 295035 h 654233"/>
                <a:gd name="csX47" fmla="*/ 672347 w 686897"/>
                <a:gd name="csY47" fmla="*/ 262287 h 654233"/>
                <a:gd name="csX48" fmla="*/ 669277 w 686897"/>
                <a:gd name="csY48" fmla="*/ 262287 h 654233"/>
                <a:gd name="csX49" fmla="*/ 685651 w 686897"/>
                <a:gd name="csY49" fmla="*/ 250006 h 654233"/>
                <a:gd name="csX50" fmla="*/ 681557 w 686897"/>
                <a:gd name="csY50" fmla="*/ 235680 h 654233"/>
                <a:gd name="csX51" fmla="*/ 654950 w 686897"/>
                <a:gd name="csY51" fmla="*/ 227493 h 654233"/>
                <a:gd name="csX52" fmla="*/ 650857 w 686897"/>
                <a:gd name="csY52" fmla="*/ 211119 h 654233"/>
                <a:gd name="csX53" fmla="*/ 617086 w 686897"/>
                <a:gd name="csY53" fmla="*/ 213166 h 654233"/>
                <a:gd name="csX54" fmla="*/ 599689 w 686897"/>
                <a:gd name="csY54" fmla="*/ 219306 h 654233"/>
                <a:gd name="csX55" fmla="*/ 594572 w 686897"/>
                <a:gd name="csY55" fmla="*/ 184512 h 654233"/>
                <a:gd name="csX56" fmla="*/ 552614 w 686897"/>
                <a:gd name="csY56" fmla="*/ 176325 h 654233"/>
                <a:gd name="csX57" fmla="*/ 524983 w 686897"/>
                <a:gd name="csY57" fmla="*/ 150741 h 654233"/>
                <a:gd name="csX58" fmla="*/ 527030 w 686897"/>
                <a:gd name="csY58" fmla="*/ 131297 h 654233"/>
                <a:gd name="csX59" fmla="*/ 493259 w 686897"/>
                <a:gd name="csY59" fmla="*/ 120040 h 654233"/>
                <a:gd name="csX60" fmla="*/ 497353 w 686897"/>
                <a:gd name="csY60" fmla="*/ 92409 h 654233"/>
                <a:gd name="csX61" fmla="*/ 501446 w 686897"/>
                <a:gd name="csY61" fmla="*/ 84222 h 654233"/>
                <a:gd name="csX62" fmla="*/ 476886 w 686897"/>
                <a:gd name="csY62" fmla="*/ 56592 h 654233"/>
                <a:gd name="csX63" fmla="*/ 474839 w 686897"/>
                <a:gd name="csY63" fmla="*/ 19751 h 654233"/>
                <a:gd name="csX64" fmla="*/ 463582 w 686897"/>
                <a:gd name="csY64" fmla="*/ 23844 h 654233"/>
                <a:gd name="csX65" fmla="*/ 431857 w 686897"/>
                <a:gd name="csY65" fmla="*/ 4400 h 654233"/>
                <a:gd name="csX66" fmla="*/ 411390 w 686897"/>
                <a:gd name="csY66" fmla="*/ 8494 h 654233"/>
                <a:gd name="csX67" fmla="*/ 395017 w 686897"/>
                <a:gd name="csY67" fmla="*/ 10540 h 654233"/>
                <a:gd name="csX68" fmla="*/ 374550 w 686897"/>
                <a:gd name="csY68" fmla="*/ 39195 h 654233"/>
                <a:gd name="csX69" fmla="*/ 360222 w 686897"/>
                <a:gd name="csY69" fmla="*/ 7470 h 654233"/>
                <a:gd name="csX70" fmla="*/ 316218 w 686897"/>
                <a:gd name="csY70" fmla="*/ 19751 h 654233"/>
                <a:gd name="csX71" fmla="*/ 302914 w 686897"/>
                <a:gd name="csY71" fmla="*/ 6447 h 654233"/>
                <a:gd name="csX72" fmla="*/ 267097 w 686897"/>
                <a:gd name="csY72" fmla="*/ 6447 h 654233"/>
                <a:gd name="csX73" fmla="*/ 246630 w 686897"/>
                <a:gd name="csY73" fmla="*/ 27938 h 654233"/>
                <a:gd name="csX74" fmla="*/ 239466 w 686897"/>
                <a:gd name="csY74" fmla="*/ 59662 h 654233"/>
                <a:gd name="csX75" fmla="*/ 221046 w 686897"/>
                <a:gd name="csY75" fmla="*/ 59662 h 654233"/>
                <a:gd name="csX76" fmla="*/ 217975 w 686897"/>
                <a:gd name="csY76" fmla="*/ 67849 h 654233"/>
                <a:gd name="csX77" fmla="*/ 206718 w 686897"/>
                <a:gd name="csY77" fmla="*/ 61708 h 654233"/>
                <a:gd name="csX78" fmla="*/ 176018 w 686897"/>
                <a:gd name="csY78" fmla="*/ 92409 h 654233"/>
                <a:gd name="csX79" fmla="*/ 176018 w 686897"/>
                <a:gd name="csY79" fmla="*/ 92409 h 654233"/>
                <a:gd name="csX80" fmla="*/ 173971 w 686897"/>
                <a:gd name="csY80" fmla="*/ 134367 h 654233"/>
                <a:gd name="csX81" fmla="*/ 200579 w 686897"/>
                <a:gd name="csY81" fmla="*/ 139484 h 654233"/>
                <a:gd name="csX82" fmla="*/ 192391 w 686897"/>
                <a:gd name="csY82" fmla="*/ 145624 h 654233"/>
                <a:gd name="csX83" fmla="*/ 192391 w 686897"/>
                <a:gd name="csY83" fmla="*/ 158928 h 654233"/>
                <a:gd name="csX84" fmla="*/ 167831 w 686897"/>
                <a:gd name="csY84" fmla="*/ 163021 h 654233"/>
                <a:gd name="csX85" fmla="*/ 163738 w 686897"/>
                <a:gd name="csY85" fmla="*/ 185535 h 654233"/>
                <a:gd name="csX86" fmla="*/ 142247 w 686897"/>
                <a:gd name="csY86" fmla="*/ 212142 h 654233"/>
                <a:gd name="csX87" fmla="*/ 138154 w 686897"/>
                <a:gd name="csY87" fmla="*/ 215212 h 654233"/>
                <a:gd name="csX88" fmla="*/ 146340 w 686897"/>
                <a:gd name="csY88" fmla="*/ 241820 h 654233"/>
                <a:gd name="csX89" fmla="*/ 138154 w 686897"/>
                <a:gd name="csY89" fmla="*/ 273544 h 654233"/>
                <a:gd name="csX90" fmla="*/ 159644 w 686897"/>
                <a:gd name="csY90" fmla="*/ 292988 h 654233"/>
                <a:gd name="csX91" fmla="*/ 139177 w 686897"/>
                <a:gd name="csY91" fmla="*/ 296058 h 654233"/>
                <a:gd name="csX92" fmla="*/ 143270 w 686897"/>
                <a:gd name="csY92" fmla="*/ 287871 h 654233"/>
                <a:gd name="csX93" fmla="*/ 116663 w 686897"/>
                <a:gd name="csY93" fmla="*/ 289918 h 654233"/>
                <a:gd name="csX94" fmla="*/ 111546 w 686897"/>
                <a:gd name="csY94" fmla="*/ 308338 h 654233"/>
                <a:gd name="csX95" fmla="*/ 90056 w 686897"/>
                <a:gd name="csY95" fmla="*/ 315502 h 654233"/>
                <a:gd name="csX96" fmla="*/ 95172 w 686897"/>
                <a:gd name="csY96" fmla="*/ 331875 h 654233"/>
                <a:gd name="csX97" fmla="*/ 79822 w 686897"/>
                <a:gd name="csY97" fmla="*/ 331875 h 654233"/>
                <a:gd name="csX98" fmla="*/ 67542 w 686897"/>
                <a:gd name="csY98" fmla="*/ 349272 h 654233"/>
                <a:gd name="csX99" fmla="*/ 47075 w 686897"/>
                <a:gd name="csY99" fmla="*/ 342109 h 654233"/>
                <a:gd name="csX100" fmla="*/ 0 w 686897"/>
                <a:gd name="csY100" fmla="*/ 353366 h 654233"/>
                <a:gd name="csX101" fmla="*/ 62425 w 686897"/>
                <a:gd name="csY101" fmla="*/ 500730 h 654233"/>
                <a:gd name="csX102" fmla="*/ 59355 w 686897"/>
                <a:gd name="csY102" fmla="*/ 505846 h 654233"/>
                <a:gd name="csX103" fmla="*/ 20467 w 686897"/>
                <a:gd name="csY103" fmla="*/ 574412 h 654233"/>
                <a:gd name="csX104" fmla="*/ 26607 w 686897"/>
                <a:gd name="csY104" fmla="*/ 571342 h 654233"/>
                <a:gd name="csX105" fmla="*/ 52191 w 686897"/>
                <a:gd name="csY105" fmla="*/ 580552 h 654233"/>
                <a:gd name="csX106" fmla="*/ 59355 w 686897"/>
                <a:gd name="csY106" fmla="*/ 646047 h 654233"/>
                <a:gd name="csX107" fmla="*/ 65495 w 686897"/>
                <a:gd name="csY107" fmla="*/ 654233 h 654233"/>
                <a:gd name="csX108" fmla="*/ 65495 w 686897"/>
                <a:gd name="csY108" fmla="*/ 654233 h 6542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  <a:cxn ang="0">
                  <a:pos x="csX70" y="csY70"/>
                </a:cxn>
                <a:cxn ang="0">
                  <a:pos x="csX71" y="csY71"/>
                </a:cxn>
                <a:cxn ang="0">
                  <a:pos x="csX72" y="csY72"/>
                </a:cxn>
                <a:cxn ang="0">
                  <a:pos x="csX73" y="csY73"/>
                </a:cxn>
                <a:cxn ang="0">
                  <a:pos x="csX74" y="csY74"/>
                </a:cxn>
                <a:cxn ang="0">
                  <a:pos x="csX75" y="csY75"/>
                </a:cxn>
                <a:cxn ang="0">
                  <a:pos x="csX76" y="csY76"/>
                </a:cxn>
                <a:cxn ang="0">
                  <a:pos x="csX77" y="csY77"/>
                </a:cxn>
                <a:cxn ang="0">
                  <a:pos x="csX78" y="csY78"/>
                </a:cxn>
                <a:cxn ang="0">
                  <a:pos x="csX79" y="csY79"/>
                </a:cxn>
                <a:cxn ang="0">
                  <a:pos x="csX80" y="csY80"/>
                </a:cxn>
                <a:cxn ang="0">
                  <a:pos x="csX81" y="csY81"/>
                </a:cxn>
                <a:cxn ang="0">
                  <a:pos x="csX82" y="csY82"/>
                </a:cxn>
                <a:cxn ang="0">
                  <a:pos x="csX83" y="csY83"/>
                </a:cxn>
                <a:cxn ang="0">
                  <a:pos x="csX84" y="csY84"/>
                </a:cxn>
                <a:cxn ang="0">
                  <a:pos x="csX85" y="csY85"/>
                </a:cxn>
                <a:cxn ang="0">
                  <a:pos x="csX86" y="csY86"/>
                </a:cxn>
                <a:cxn ang="0">
                  <a:pos x="csX87" y="csY87"/>
                </a:cxn>
                <a:cxn ang="0">
                  <a:pos x="csX88" y="csY88"/>
                </a:cxn>
                <a:cxn ang="0">
                  <a:pos x="csX89" y="csY89"/>
                </a:cxn>
                <a:cxn ang="0">
                  <a:pos x="csX90" y="csY90"/>
                </a:cxn>
                <a:cxn ang="0">
                  <a:pos x="csX91" y="csY91"/>
                </a:cxn>
                <a:cxn ang="0">
                  <a:pos x="csX92" y="csY92"/>
                </a:cxn>
                <a:cxn ang="0">
                  <a:pos x="csX93" y="csY93"/>
                </a:cxn>
                <a:cxn ang="0">
                  <a:pos x="csX94" y="csY94"/>
                </a:cxn>
                <a:cxn ang="0">
                  <a:pos x="csX95" y="csY95"/>
                </a:cxn>
                <a:cxn ang="0">
                  <a:pos x="csX96" y="csY96"/>
                </a:cxn>
                <a:cxn ang="0">
                  <a:pos x="csX97" y="csY97"/>
                </a:cxn>
                <a:cxn ang="0">
                  <a:pos x="csX98" y="csY98"/>
                </a:cxn>
                <a:cxn ang="0">
                  <a:pos x="csX99" y="csY99"/>
                </a:cxn>
                <a:cxn ang="0">
                  <a:pos x="csX100" y="csY100"/>
                </a:cxn>
                <a:cxn ang="0">
                  <a:pos x="csX101" y="csY101"/>
                </a:cxn>
                <a:cxn ang="0">
                  <a:pos x="csX102" y="csY102"/>
                </a:cxn>
                <a:cxn ang="0">
                  <a:pos x="csX103" y="csY103"/>
                </a:cxn>
                <a:cxn ang="0">
                  <a:pos x="csX104" y="csY104"/>
                </a:cxn>
                <a:cxn ang="0">
                  <a:pos x="csX105" y="csY105"/>
                </a:cxn>
                <a:cxn ang="0">
                  <a:pos x="csX106" y="csY106"/>
                </a:cxn>
                <a:cxn ang="0">
                  <a:pos x="csX107" y="csY107"/>
                </a:cxn>
                <a:cxn ang="0">
                  <a:pos x="csX108" y="csY108"/>
                </a:cxn>
              </a:cxnLst>
              <a:rect l="l" t="t" r="r" b="b"/>
              <a:pathLst>
                <a:path w="686897" h="654233">
                  <a:moveTo>
                    <a:pt x="62425" y="652187"/>
                  </a:moveTo>
                  <a:cubicBezTo>
                    <a:pt x="73682" y="649117"/>
                    <a:pt x="51168" y="640930"/>
                    <a:pt x="66518" y="635813"/>
                  </a:cubicBezTo>
                  <a:cubicBezTo>
                    <a:pt x="71635" y="633766"/>
                    <a:pt x="77775" y="633766"/>
                    <a:pt x="83915" y="635813"/>
                  </a:cubicBezTo>
                  <a:cubicBezTo>
                    <a:pt x="85962" y="635813"/>
                    <a:pt x="85962" y="640930"/>
                    <a:pt x="89032" y="641953"/>
                  </a:cubicBezTo>
                  <a:cubicBezTo>
                    <a:pt x="98243" y="645023"/>
                    <a:pt x="112570" y="599996"/>
                    <a:pt x="115639" y="596926"/>
                  </a:cubicBezTo>
                  <a:cubicBezTo>
                    <a:pt x="123827" y="592832"/>
                    <a:pt x="133037" y="594879"/>
                    <a:pt x="140200" y="591809"/>
                  </a:cubicBezTo>
                  <a:cubicBezTo>
                    <a:pt x="151457" y="586692"/>
                    <a:pt x="160667" y="577482"/>
                    <a:pt x="172948" y="573388"/>
                  </a:cubicBezTo>
                  <a:cubicBezTo>
                    <a:pt x="178064" y="573388"/>
                    <a:pt x="182158" y="573388"/>
                    <a:pt x="187275" y="573388"/>
                  </a:cubicBezTo>
                  <a:lnTo>
                    <a:pt x="201602" y="573388"/>
                  </a:lnTo>
                  <a:cubicBezTo>
                    <a:pt x="215929" y="571342"/>
                    <a:pt x="229232" y="563155"/>
                    <a:pt x="242536" y="564178"/>
                  </a:cubicBezTo>
                  <a:cubicBezTo>
                    <a:pt x="245606" y="564178"/>
                    <a:pt x="246630" y="568271"/>
                    <a:pt x="249700" y="569295"/>
                  </a:cubicBezTo>
                  <a:cubicBezTo>
                    <a:pt x="273237" y="572365"/>
                    <a:pt x="303938" y="569295"/>
                    <a:pt x="325428" y="563155"/>
                  </a:cubicBezTo>
                  <a:cubicBezTo>
                    <a:pt x="335662" y="560085"/>
                    <a:pt x="328498" y="570318"/>
                    <a:pt x="333615" y="574412"/>
                  </a:cubicBezTo>
                  <a:cubicBezTo>
                    <a:pt x="335662" y="574412"/>
                    <a:pt x="339755" y="570318"/>
                    <a:pt x="341802" y="572365"/>
                  </a:cubicBezTo>
                  <a:cubicBezTo>
                    <a:pt x="343849" y="574412"/>
                    <a:pt x="337709" y="580552"/>
                    <a:pt x="341802" y="580552"/>
                  </a:cubicBezTo>
                  <a:cubicBezTo>
                    <a:pt x="365339" y="589762"/>
                    <a:pt x="348966" y="574412"/>
                    <a:pt x="360222" y="572365"/>
                  </a:cubicBezTo>
                  <a:cubicBezTo>
                    <a:pt x="399110" y="562131"/>
                    <a:pt x="364316" y="578505"/>
                    <a:pt x="376596" y="584645"/>
                  </a:cubicBezTo>
                  <a:cubicBezTo>
                    <a:pt x="378643" y="586692"/>
                    <a:pt x="381713" y="589762"/>
                    <a:pt x="382736" y="587715"/>
                  </a:cubicBezTo>
                  <a:cubicBezTo>
                    <a:pt x="387853" y="584645"/>
                    <a:pt x="382736" y="567248"/>
                    <a:pt x="387853" y="567248"/>
                  </a:cubicBezTo>
                  <a:cubicBezTo>
                    <a:pt x="392970" y="567248"/>
                    <a:pt x="401157" y="575435"/>
                    <a:pt x="407297" y="567248"/>
                  </a:cubicBezTo>
                  <a:cubicBezTo>
                    <a:pt x="411390" y="563155"/>
                    <a:pt x="411390" y="548828"/>
                    <a:pt x="416507" y="551898"/>
                  </a:cubicBezTo>
                  <a:cubicBezTo>
                    <a:pt x="424694" y="558038"/>
                    <a:pt x="404227" y="566225"/>
                    <a:pt x="427764" y="566225"/>
                  </a:cubicBezTo>
                  <a:cubicBezTo>
                    <a:pt x="451302" y="566225"/>
                    <a:pt x="431857" y="546781"/>
                    <a:pt x="445161" y="557014"/>
                  </a:cubicBezTo>
                  <a:cubicBezTo>
                    <a:pt x="469722" y="574412"/>
                    <a:pt x="440045" y="568271"/>
                    <a:pt x="460512" y="573388"/>
                  </a:cubicBezTo>
                  <a:cubicBezTo>
                    <a:pt x="466652" y="573388"/>
                    <a:pt x="458465" y="560085"/>
                    <a:pt x="462558" y="554968"/>
                  </a:cubicBezTo>
                  <a:cubicBezTo>
                    <a:pt x="468698" y="546781"/>
                    <a:pt x="476886" y="533477"/>
                    <a:pt x="485072" y="537571"/>
                  </a:cubicBezTo>
                  <a:cubicBezTo>
                    <a:pt x="493259" y="541664"/>
                    <a:pt x="500423" y="568271"/>
                    <a:pt x="508609" y="566225"/>
                  </a:cubicBezTo>
                  <a:cubicBezTo>
                    <a:pt x="521913" y="562131"/>
                    <a:pt x="513726" y="545758"/>
                    <a:pt x="529077" y="542687"/>
                  </a:cubicBezTo>
                  <a:cubicBezTo>
                    <a:pt x="535217" y="542687"/>
                    <a:pt x="539310" y="548828"/>
                    <a:pt x="544427" y="547804"/>
                  </a:cubicBezTo>
                  <a:cubicBezTo>
                    <a:pt x="576151" y="541664"/>
                    <a:pt x="522937" y="531430"/>
                    <a:pt x="567964" y="534501"/>
                  </a:cubicBezTo>
                  <a:cubicBezTo>
                    <a:pt x="590478" y="536547"/>
                    <a:pt x="578198" y="560085"/>
                    <a:pt x="603782" y="554968"/>
                  </a:cubicBezTo>
                  <a:cubicBezTo>
                    <a:pt x="627319" y="549851"/>
                    <a:pt x="589455" y="524267"/>
                    <a:pt x="589455" y="514033"/>
                  </a:cubicBezTo>
                  <a:cubicBezTo>
                    <a:pt x="589455" y="503800"/>
                    <a:pt x="591502" y="488449"/>
                    <a:pt x="592525" y="481286"/>
                  </a:cubicBezTo>
                  <a:cubicBezTo>
                    <a:pt x="597642" y="454678"/>
                    <a:pt x="603782" y="444445"/>
                    <a:pt x="607875" y="443422"/>
                  </a:cubicBezTo>
                  <a:cubicBezTo>
                    <a:pt x="615039" y="441375"/>
                    <a:pt x="622202" y="443422"/>
                    <a:pt x="628343" y="441375"/>
                  </a:cubicBezTo>
                  <a:cubicBezTo>
                    <a:pt x="632436" y="439328"/>
                    <a:pt x="630389" y="433188"/>
                    <a:pt x="634483" y="431141"/>
                  </a:cubicBezTo>
                  <a:cubicBezTo>
                    <a:pt x="642670" y="425001"/>
                    <a:pt x="655973" y="426024"/>
                    <a:pt x="666207" y="422954"/>
                  </a:cubicBezTo>
                  <a:cubicBezTo>
                    <a:pt x="663137" y="420908"/>
                    <a:pt x="666207" y="416814"/>
                    <a:pt x="663137" y="414767"/>
                  </a:cubicBezTo>
                  <a:cubicBezTo>
                    <a:pt x="663137" y="414767"/>
                    <a:pt x="642670" y="402487"/>
                    <a:pt x="642670" y="401464"/>
                  </a:cubicBezTo>
                  <a:cubicBezTo>
                    <a:pt x="642670" y="399417"/>
                    <a:pt x="645740" y="396347"/>
                    <a:pt x="644716" y="394300"/>
                  </a:cubicBezTo>
                  <a:cubicBezTo>
                    <a:pt x="641646" y="387137"/>
                    <a:pt x="635506" y="384067"/>
                    <a:pt x="634483" y="377926"/>
                  </a:cubicBezTo>
                  <a:cubicBezTo>
                    <a:pt x="634483" y="374856"/>
                    <a:pt x="639600" y="373833"/>
                    <a:pt x="639600" y="370763"/>
                  </a:cubicBezTo>
                  <a:cubicBezTo>
                    <a:pt x="637553" y="363599"/>
                    <a:pt x="624249" y="363599"/>
                    <a:pt x="623226" y="356436"/>
                  </a:cubicBezTo>
                  <a:cubicBezTo>
                    <a:pt x="623226" y="353366"/>
                    <a:pt x="628343" y="352342"/>
                    <a:pt x="629366" y="349272"/>
                  </a:cubicBezTo>
                  <a:cubicBezTo>
                    <a:pt x="632436" y="338015"/>
                    <a:pt x="597642" y="330852"/>
                    <a:pt x="594572" y="323689"/>
                  </a:cubicBezTo>
                  <a:cubicBezTo>
                    <a:pt x="590478" y="315502"/>
                    <a:pt x="597642" y="306291"/>
                    <a:pt x="596618" y="298105"/>
                  </a:cubicBezTo>
                  <a:cubicBezTo>
                    <a:pt x="596618" y="282754"/>
                    <a:pt x="642670" y="303221"/>
                    <a:pt x="654950" y="295035"/>
                  </a:cubicBezTo>
                  <a:cubicBezTo>
                    <a:pt x="663137" y="289918"/>
                    <a:pt x="673370" y="271497"/>
                    <a:pt x="672347" y="262287"/>
                  </a:cubicBezTo>
                  <a:cubicBezTo>
                    <a:pt x="672347" y="262287"/>
                    <a:pt x="668254" y="262287"/>
                    <a:pt x="669277" y="262287"/>
                  </a:cubicBezTo>
                  <a:cubicBezTo>
                    <a:pt x="674394" y="257170"/>
                    <a:pt x="682581" y="255123"/>
                    <a:pt x="685651" y="250006"/>
                  </a:cubicBezTo>
                  <a:cubicBezTo>
                    <a:pt x="688721" y="245913"/>
                    <a:pt x="685651" y="237726"/>
                    <a:pt x="681557" y="235680"/>
                  </a:cubicBezTo>
                  <a:cubicBezTo>
                    <a:pt x="665184" y="229539"/>
                    <a:pt x="663137" y="235680"/>
                    <a:pt x="654950" y="227493"/>
                  </a:cubicBezTo>
                  <a:cubicBezTo>
                    <a:pt x="651880" y="223399"/>
                    <a:pt x="662113" y="210096"/>
                    <a:pt x="650857" y="211119"/>
                  </a:cubicBezTo>
                  <a:cubicBezTo>
                    <a:pt x="639600" y="211119"/>
                    <a:pt x="633459" y="208049"/>
                    <a:pt x="617086" y="213166"/>
                  </a:cubicBezTo>
                  <a:cubicBezTo>
                    <a:pt x="610945" y="215212"/>
                    <a:pt x="605829" y="221353"/>
                    <a:pt x="599689" y="219306"/>
                  </a:cubicBezTo>
                  <a:cubicBezTo>
                    <a:pt x="594572" y="217259"/>
                    <a:pt x="603782" y="190652"/>
                    <a:pt x="594572" y="184512"/>
                  </a:cubicBezTo>
                  <a:cubicBezTo>
                    <a:pt x="591502" y="182465"/>
                    <a:pt x="561824" y="182465"/>
                    <a:pt x="552614" y="176325"/>
                  </a:cubicBezTo>
                  <a:cubicBezTo>
                    <a:pt x="537264" y="167115"/>
                    <a:pt x="546474" y="156881"/>
                    <a:pt x="524983" y="150741"/>
                  </a:cubicBezTo>
                  <a:cubicBezTo>
                    <a:pt x="520890" y="148694"/>
                    <a:pt x="531123" y="132320"/>
                    <a:pt x="527030" y="131297"/>
                  </a:cubicBezTo>
                  <a:cubicBezTo>
                    <a:pt x="513726" y="131297"/>
                    <a:pt x="508609" y="131297"/>
                    <a:pt x="493259" y="120040"/>
                  </a:cubicBezTo>
                  <a:cubicBezTo>
                    <a:pt x="486096" y="115947"/>
                    <a:pt x="499399" y="96503"/>
                    <a:pt x="497353" y="92409"/>
                  </a:cubicBezTo>
                  <a:cubicBezTo>
                    <a:pt x="491213" y="84222"/>
                    <a:pt x="505539" y="90363"/>
                    <a:pt x="501446" y="84222"/>
                  </a:cubicBezTo>
                  <a:cubicBezTo>
                    <a:pt x="498376" y="79106"/>
                    <a:pt x="475862" y="60685"/>
                    <a:pt x="476886" y="56592"/>
                  </a:cubicBezTo>
                  <a:cubicBezTo>
                    <a:pt x="480979" y="43288"/>
                    <a:pt x="483025" y="33054"/>
                    <a:pt x="474839" y="19751"/>
                  </a:cubicBezTo>
                  <a:cubicBezTo>
                    <a:pt x="472792" y="15657"/>
                    <a:pt x="466652" y="23844"/>
                    <a:pt x="463582" y="23844"/>
                  </a:cubicBezTo>
                  <a:cubicBezTo>
                    <a:pt x="460512" y="23844"/>
                    <a:pt x="431857" y="4400"/>
                    <a:pt x="431857" y="4400"/>
                  </a:cubicBezTo>
                  <a:cubicBezTo>
                    <a:pt x="408320" y="-4810"/>
                    <a:pt x="424694" y="2354"/>
                    <a:pt x="411390" y="8494"/>
                  </a:cubicBezTo>
                  <a:cubicBezTo>
                    <a:pt x="409344" y="8494"/>
                    <a:pt x="398087" y="8494"/>
                    <a:pt x="395017" y="10540"/>
                  </a:cubicBezTo>
                  <a:cubicBezTo>
                    <a:pt x="389900" y="17704"/>
                    <a:pt x="382736" y="35101"/>
                    <a:pt x="374550" y="39195"/>
                  </a:cubicBezTo>
                  <a:cubicBezTo>
                    <a:pt x="359199" y="47381"/>
                    <a:pt x="360222" y="7470"/>
                    <a:pt x="360222" y="7470"/>
                  </a:cubicBezTo>
                  <a:cubicBezTo>
                    <a:pt x="330545" y="307"/>
                    <a:pt x="336685" y="4400"/>
                    <a:pt x="316218" y="19751"/>
                  </a:cubicBezTo>
                  <a:cubicBezTo>
                    <a:pt x="311101" y="23844"/>
                    <a:pt x="308031" y="10540"/>
                    <a:pt x="302914" y="6447"/>
                  </a:cubicBezTo>
                  <a:cubicBezTo>
                    <a:pt x="286541" y="-4810"/>
                    <a:pt x="291657" y="26914"/>
                    <a:pt x="267097" y="6447"/>
                  </a:cubicBezTo>
                  <a:cubicBezTo>
                    <a:pt x="267097" y="6447"/>
                    <a:pt x="248676" y="21797"/>
                    <a:pt x="246630" y="27938"/>
                  </a:cubicBezTo>
                  <a:cubicBezTo>
                    <a:pt x="244583" y="31008"/>
                    <a:pt x="239466" y="59662"/>
                    <a:pt x="239466" y="59662"/>
                  </a:cubicBezTo>
                  <a:cubicBezTo>
                    <a:pt x="234349" y="63755"/>
                    <a:pt x="227186" y="57615"/>
                    <a:pt x="221046" y="59662"/>
                  </a:cubicBezTo>
                  <a:cubicBezTo>
                    <a:pt x="218999" y="59662"/>
                    <a:pt x="221046" y="67849"/>
                    <a:pt x="217975" y="67849"/>
                  </a:cubicBezTo>
                  <a:cubicBezTo>
                    <a:pt x="214905" y="67849"/>
                    <a:pt x="210812" y="61708"/>
                    <a:pt x="206718" y="61708"/>
                  </a:cubicBezTo>
                  <a:cubicBezTo>
                    <a:pt x="194438" y="61708"/>
                    <a:pt x="192391" y="88316"/>
                    <a:pt x="176018" y="92409"/>
                  </a:cubicBezTo>
                  <a:lnTo>
                    <a:pt x="176018" y="92409"/>
                  </a:lnTo>
                  <a:cubicBezTo>
                    <a:pt x="182158" y="107760"/>
                    <a:pt x="176018" y="120040"/>
                    <a:pt x="173971" y="134367"/>
                  </a:cubicBezTo>
                  <a:cubicBezTo>
                    <a:pt x="173971" y="142554"/>
                    <a:pt x="204672" y="126180"/>
                    <a:pt x="200579" y="139484"/>
                  </a:cubicBezTo>
                  <a:cubicBezTo>
                    <a:pt x="200579" y="142554"/>
                    <a:pt x="194438" y="142554"/>
                    <a:pt x="192391" y="145624"/>
                  </a:cubicBezTo>
                  <a:cubicBezTo>
                    <a:pt x="192391" y="149717"/>
                    <a:pt x="195462" y="154834"/>
                    <a:pt x="192391" y="158928"/>
                  </a:cubicBezTo>
                  <a:cubicBezTo>
                    <a:pt x="186251" y="166091"/>
                    <a:pt x="171924" y="155858"/>
                    <a:pt x="167831" y="163021"/>
                  </a:cubicBezTo>
                  <a:cubicBezTo>
                    <a:pt x="163738" y="170185"/>
                    <a:pt x="167831" y="179395"/>
                    <a:pt x="163738" y="185535"/>
                  </a:cubicBezTo>
                  <a:cubicBezTo>
                    <a:pt x="145317" y="214189"/>
                    <a:pt x="154527" y="177348"/>
                    <a:pt x="142247" y="212142"/>
                  </a:cubicBezTo>
                  <a:cubicBezTo>
                    <a:pt x="142247" y="214189"/>
                    <a:pt x="138154" y="214189"/>
                    <a:pt x="138154" y="215212"/>
                  </a:cubicBezTo>
                  <a:lnTo>
                    <a:pt x="146340" y="241820"/>
                  </a:lnTo>
                  <a:cubicBezTo>
                    <a:pt x="146340" y="241820"/>
                    <a:pt x="137130" y="269451"/>
                    <a:pt x="138154" y="273544"/>
                  </a:cubicBezTo>
                  <a:cubicBezTo>
                    <a:pt x="138154" y="277637"/>
                    <a:pt x="167831" y="271497"/>
                    <a:pt x="159644" y="292988"/>
                  </a:cubicBezTo>
                  <a:cubicBezTo>
                    <a:pt x="157597" y="298105"/>
                    <a:pt x="138154" y="304245"/>
                    <a:pt x="139177" y="296058"/>
                  </a:cubicBezTo>
                  <a:cubicBezTo>
                    <a:pt x="139177" y="292988"/>
                    <a:pt x="144294" y="290941"/>
                    <a:pt x="143270" y="287871"/>
                  </a:cubicBezTo>
                  <a:cubicBezTo>
                    <a:pt x="141223" y="275590"/>
                    <a:pt x="119733" y="285824"/>
                    <a:pt x="116663" y="289918"/>
                  </a:cubicBezTo>
                  <a:cubicBezTo>
                    <a:pt x="106429" y="300151"/>
                    <a:pt x="126897" y="299128"/>
                    <a:pt x="111546" y="308338"/>
                  </a:cubicBezTo>
                  <a:cubicBezTo>
                    <a:pt x="104382" y="311408"/>
                    <a:pt x="95172" y="308338"/>
                    <a:pt x="90056" y="315502"/>
                  </a:cubicBezTo>
                  <a:cubicBezTo>
                    <a:pt x="85962" y="319595"/>
                    <a:pt x="99266" y="329829"/>
                    <a:pt x="95172" y="331875"/>
                  </a:cubicBezTo>
                  <a:cubicBezTo>
                    <a:pt x="90056" y="331875"/>
                    <a:pt x="84939" y="329829"/>
                    <a:pt x="79822" y="331875"/>
                  </a:cubicBezTo>
                  <a:cubicBezTo>
                    <a:pt x="73682" y="335969"/>
                    <a:pt x="72659" y="345179"/>
                    <a:pt x="67542" y="349272"/>
                  </a:cubicBezTo>
                  <a:cubicBezTo>
                    <a:pt x="59355" y="357459"/>
                    <a:pt x="55261" y="340062"/>
                    <a:pt x="47075" y="342109"/>
                  </a:cubicBezTo>
                  <a:cubicBezTo>
                    <a:pt x="38888" y="346203"/>
                    <a:pt x="11257" y="361553"/>
                    <a:pt x="0" y="353366"/>
                  </a:cubicBezTo>
                  <a:cubicBezTo>
                    <a:pt x="17397" y="402487"/>
                    <a:pt x="59355" y="447515"/>
                    <a:pt x="62425" y="500730"/>
                  </a:cubicBezTo>
                  <a:cubicBezTo>
                    <a:pt x="62425" y="502776"/>
                    <a:pt x="60378" y="504823"/>
                    <a:pt x="59355" y="505846"/>
                  </a:cubicBezTo>
                  <a:cubicBezTo>
                    <a:pt x="52191" y="513010"/>
                    <a:pt x="-8187" y="563155"/>
                    <a:pt x="20467" y="574412"/>
                  </a:cubicBezTo>
                  <a:cubicBezTo>
                    <a:pt x="22514" y="574412"/>
                    <a:pt x="24561" y="570318"/>
                    <a:pt x="26607" y="571342"/>
                  </a:cubicBezTo>
                  <a:cubicBezTo>
                    <a:pt x="34794" y="571342"/>
                    <a:pt x="45028" y="575435"/>
                    <a:pt x="52191" y="580552"/>
                  </a:cubicBezTo>
                  <a:cubicBezTo>
                    <a:pt x="71635" y="595902"/>
                    <a:pt x="52191" y="628650"/>
                    <a:pt x="59355" y="646047"/>
                  </a:cubicBezTo>
                  <a:cubicBezTo>
                    <a:pt x="59355" y="649117"/>
                    <a:pt x="63448" y="652187"/>
                    <a:pt x="65495" y="654233"/>
                  </a:cubicBezTo>
                  <a:lnTo>
                    <a:pt x="65495" y="654233"/>
                  </a:lnTo>
                  <a:close/>
                </a:path>
              </a:pathLst>
            </a:custGeom>
            <a:solidFill>
              <a:srgbClr val="231F20"/>
            </a:solidFill>
            <a:ln w="5114" cap="flat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" name="Freeform 56">
              <a:extLst>
                <a:ext uri="{FF2B5EF4-FFF2-40B4-BE49-F238E27FC236}">
                  <a16:creationId xmlns:a16="http://schemas.microsoft.com/office/drawing/2014/main" id="{0E9F45F6-CDB4-16C4-7BDD-71CDFAD29F52}"/>
                </a:ext>
              </a:extLst>
            </p:cNvPr>
            <p:cNvSpPr/>
            <p:nvPr/>
          </p:nvSpPr>
          <p:spPr>
            <a:xfrm>
              <a:off x="7767097" y="1798740"/>
              <a:ext cx="1227164" cy="1759186"/>
            </a:xfrm>
            <a:custGeom>
              <a:avLst/>
              <a:gdLst>
                <a:gd name="csX0" fmla="*/ 796048 w 1227164"/>
                <a:gd name="csY0" fmla="*/ 331657 h 1759186"/>
                <a:gd name="csX1" fmla="*/ 796048 w 1227164"/>
                <a:gd name="csY1" fmla="*/ 331657 h 1759186"/>
                <a:gd name="csX2" fmla="*/ 805258 w 1227164"/>
                <a:gd name="csY2" fmla="*/ 333703 h 1759186"/>
                <a:gd name="csX3" fmla="*/ 805258 w 1227164"/>
                <a:gd name="csY3" fmla="*/ 333703 h 1759186"/>
                <a:gd name="csX4" fmla="*/ 961832 w 1227164"/>
                <a:gd name="csY4" fmla="*/ 498464 h 1759186"/>
                <a:gd name="csX5" fmla="*/ 961832 w 1227164"/>
                <a:gd name="csY5" fmla="*/ 498464 h 1759186"/>
                <a:gd name="csX6" fmla="*/ 960809 w 1227164"/>
                <a:gd name="csY6" fmla="*/ 499488 h 1759186"/>
                <a:gd name="csX7" fmla="*/ 960809 w 1227164"/>
                <a:gd name="csY7" fmla="*/ 499488 h 1759186"/>
                <a:gd name="csX8" fmla="*/ 1214602 w 1227164"/>
                <a:gd name="csY8" fmla="*/ 135171 h 1759186"/>
                <a:gd name="csX9" fmla="*/ 1222789 w 1227164"/>
                <a:gd name="csY9" fmla="*/ 164849 h 1759186"/>
                <a:gd name="csX10" fmla="*/ 1191065 w 1227164"/>
                <a:gd name="csY10" fmla="*/ 161779 h 1759186"/>
                <a:gd name="csX11" fmla="*/ 1167528 w 1227164"/>
                <a:gd name="csY11" fmla="*/ 210900 h 1759186"/>
                <a:gd name="csX12" fmla="*/ 1165481 w 1227164"/>
                <a:gd name="csY12" fmla="*/ 248764 h 1759186"/>
                <a:gd name="csX13" fmla="*/ 1159341 w 1227164"/>
                <a:gd name="csY13" fmla="*/ 189410 h 1759186"/>
                <a:gd name="csX14" fmla="*/ 1085659 w 1227164"/>
                <a:gd name="csY14" fmla="*/ 141312 h 1759186"/>
                <a:gd name="csX15" fmla="*/ 1085659 w 1227164"/>
                <a:gd name="csY15" fmla="*/ 136195 h 1759186"/>
                <a:gd name="csX16" fmla="*/ 1081566 w 1227164"/>
                <a:gd name="csY16" fmla="*/ 136195 h 1759186"/>
                <a:gd name="csX17" fmla="*/ 1081566 w 1227164"/>
                <a:gd name="csY17" fmla="*/ 134148 h 1759186"/>
                <a:gd name="csX18" fmla="*/ 1081566 w 1227164"/>
                <a:gd name="csY18" fmla="*/ 136195 h 1759186"/>
                <a:gd name="csX19" fmla="*/ 1049841 w 1227164"/>
                <a:gd name="csY19" fmla="*/ 166896 h 1759186"/>
                <a:gd name="csX20" fmla="*/ 1025281 w 1227164"/>
                <a:gd name="csY20" fmla="*/ 168942 h 1759186"/>
                <a:gd name="csX21" fmla="*/ 1025281 w 1227164"/>
                <a:gd name="csY21" fmla="*/ 180199 h 1759186"/>
                <a:gd name="csX22" fmla="*/ 1014024 w 1227164"/>
                <a:gd name="csY22" fmla="*/ 202713 h 1759186"/>
                <a:gd name="csX23" fmla="*/ 1018117 w 1227164"/>
                <a:gd name="csY23" fmla="*/ 241601 h 1759186"/>
                <a:gd name="csX24" fmla="*/ 1016071 w 1227164"/>
                <a:gd name="csY24" fmla="*/ 249788 h 1759186"/>
                <a:gd name="csX25" fmla="*/ 1018117 w 1227164"/>
                <a:gd name="csY25" fmla="*/ 266162 h 1759186"/>
                <a:gd name="csX26" fmla="*/ 1028351 w 1227164"/>
                <a:gd name="csY26" fmla="*/ 287652 h 1759186"/>
                <a:gd name="csX27" fmla="*/ 1013000 w 1227164"/>
                <a:gd name="csY27" fmla="*/ 309143 h 1759186"/>
                <a:gd name="csX28" fmla="*/ 1007884 w 1227164"/>
                <a:gd name="csY28" fmla="*/ 342913 h 1759186"/>
                <a:gd name="csX29" fmla="*/ 1001743 w 1227164"/>
                <a:gd name="csY29" fmla="*/ 352124 h 1759186"/>
                <a:gd name="csX30" fmla="*/ 987416 w 1227164"/>
                <a:gd name="csY30" fmla="*/ 340867 h 1759186"/>
                <a:gd name="csX31" fmla="*/ 946482 w 1227164"/>
                <a:gd name="csY31" fmla="*/ 330633 h 1759186"/>
                <a:gd name="csX32" fmla="*/ 942389 w 1227164"/>
                <a:gd name="csY32" fmla="*/ 345984 h 1759186"/>
                <a:gd name="csX33" fmla="*/ 899407 w 1227164"/>
                <a:gd name="csY33" fmla="*/ 356217 h 1759186"/>
                <a:gd name="csX34" fmla="*/ 884057 w 1227164"/>
                <a:gd name="csY34" fmla="*/ 358264 h 1759186"/>
                <a:gd name="csX35" fmla="*/ 877917 w 1227164"/>
                <a:gd name="csY35" fmla="*/ 341890 h 1759186"/>
                <a:gd name="csX36" fmla="*/ 838006 w 1227164"/>
                <a:gd name="csY36" fmla="*/ 293792 h 1759186"/>
                <a:gd name="csX37" fmla="*/ 816516 w 1227164"/>
                <a:gd name="csY37" fmla="*/ 329610 h 1759186"/>
                <a:gd name="csX38" fmla="*/ 800142 w 1227164"/>
                <a:gd name="csY38" fmla="*/ 323470 h 1759186"/>
                <a:gd name="csX39" fmla="*/ 792978 w 1227164"/>
                <a:gd name="csY39" fmla="*/ 328586 h 1759186"/>
                <a:gd name="csX40" fmla="*/ 796048 w 1227164"/>
                <a:gd name="csY40" fmla="*/ 330633 h 1759186"/>
                <a:gd name="csX41" fmla="*/ 794001 w 1227164"/>
                <a:gd name="csY41" fmla="*/ 330633 h 1759186"/>
                <a:gd name="csX42" fmla="*/ 771487 w 1227164"/>
                <a:gd name="csY42" fmla="*/ 334727 h 1759186"/>
                <a:gd name="csX43" fmla="*/ 783768 w 1227164"/>
                <a:gd name="csY43" fmla="*/ 347007 h 1759186"/>
                <a:gd name="csX44" fmla="*/ 788885 w 1227164"/>
                <a:gd name="csY44" fmla="*/ 366451 h 1759186"/>
                <a:gd name="csX45" fmla="*/ 775581 w 1227164"/>
                <a:gd name="csY45" fmla="*/ 398175 h 1759186"/>
                <a:gd name="csX46" fmla="*/ 778651 w 1227164"/>
                <a:gd name="csY46" fmla="*/ 424782 h 1759186"/>
                <a:gd name="csX47" fmla="*/ 690642 w 1227164"/>
                <a:gd name="csY47" fmla="*/ 415572 h 1759186"/>
                <a:gd name="csX48" fmla="*/ 690642 w 1227164"/>
                <a:gd name="csY48" fmla="*/ 485160 h 1759186"/>
                <a:gd name="csX49" fmla="*/ 659941 w 1227164"/>
                <a:gd name="csY49" fmla="*/ 471857 h 1759186"/>
                <a:gd name="csX50" fmla="*/ 635381 w 1227164"/>
                <a:gd name="csY50" fmla="*/ 512791 h 1759186"/>
                <a:gd name="csX51" fmla="*/ 626171 w 1227164"/>
                <a:gd name="csY51" fmla="*/ 546562 h 1759186"/>
                <a:gd name="csX52" fmla="*/ 612867 w 1227164"/>
                <a:gd name="csY52" fmla="*/ 559866 h 1759186"/>
                <a:gd name="csX53" fmla="*/ 631287 w 1227164"/>
                <a:gd name="csY53" fmla="*/ 608987 h 1759186"/>
                <a:gd name="csX54" fmla="*/ 588306 w 1227164"/>
                <a:gd name="csY54" fmla="*/ 679599 h 1759186"/>
                <a:gd name="csX55" fmla="*/ 596493 w 1227164"/>
                <a:gd name="csY55" fmla="*/ 704159 h 1759186"/>
                <a:gd name="csX56" fmla="*/ 575003 w 1227164"/>
                <a:gd name="csY56" fmla="*/ 722580 h 1759186"/>
                <a:gd name="csX57" fmla="*/ 548395 w 1227164"/>
                <a:gd name="csY57" fmla="*/ 726673 h 1759186"/>
                <a:gd name="csX58" fmla="*/ 557605 w 1227164"/>
                <a:gd name="csY58" fmla="*/ 764538 h 1759186"/>
                <a:gd name="csX59" fmla="*/ 552489 w 1227164"/>
                <a:gd name="csY59" fmla="*/ 794215 h 1759186"/>
                <a:gd name="csX60" fmla="*/ 555559 w 1227164"/>
                <a:gd name="csY60" fmla="*/ 830033 h 1759186"/>
                <a:gd name="csX61" fmla="*/ 548395 w 1227164"/>
                <a:gd name="csY61" fmla="*/ 838219 h 1759186"/>
                <a:gd name="csX62" fmla="*/ 517694 w 1227164"/>
                <a:gd name="csY62" fmla="*/ 918041 h 1759186"/>
                <a:gd name="csX63" fmla="*/ 545325 w 1227164"/>
                <a:gd name="csY63" fmla="*/ 972280 h 1759186"/>
                <a:gd name="csX64" fmla="*/ 473690 w 1227164"/>
                <a:gd name="csY64" fmla="*/ 996840 h 1759186"/>
                <a:gd name="csX65" fmla="*/ 436849 w 1227164"/>
                <a:gd name="csY65" fmla="*/ 1052102 h 1759186"/>
                <a:gd name="csX66" fmla="*/ 440942 w 1227164"/>
                <a:gd name="csY66" fmla="*/ 1064382 h 1759186"/>
                <a:gd name="csX67" fmla="*/ 426616 w 1227164"/>
                <a:gd name="csY67" fmla="*/ 1092013 h 1759186"/>
                <a:gd name="csX68" fmla="*/ 440942 w 1227164"/>
                <a:gd name="csY68" fmla="*/ 1122713 h 1759186"/>
                <a:gd name="csX69" fmla="*/ 433779 w 1227164"/>
                <a:gd name="csY69" fmla="*/ 1138064 h 1759186"/>
                <a:gd name="csX70" fmla="*/ 437872 w 1227164"/>
                <a:gd name="csY70" fmla="*/ 1157508 h 1759186"/>
                <a:gd name="csX71" fmla="*/ 433779 w 1227164"/>
                <a:gd name="csY71" fmla="*/ 1175928 h 1759186"/>
                <a:gd name="csX72" fmla="*/ 452199 w 1227164"/>
                <a:gd name="csY72" fmla="*/ 1216862 h 1759186"/>
                <a:gd name="csX73" fmla="*/ 444013 w 1227164"/>
                <a:gd name="csY73" fmla="*/ 1285428 h 1759186"/>
                <a:gd name="csX74" fmla="*/ 490064 w 1227164"/>
                <a:gd name="csY74" fmla="*/ 1329432 h 1759186"/>
                <a:gd name="csX75" fmla="*/ 479830 w 1227164"/>
                <a:gd name="csY75" fmla="*/ 1368320 h 1759186"/>
                <a:gd name="csX76" fmla="*/ 454246 w 1227164"/>
                <a:gd name="csY76" fmla="*/ 1379577 h 1759186"/>
                <a:gd name="csX77" fmla="*/ 473690 w 1227164"/>
                <a:gd name="csY77" fmla="*/ 1464516 h 1759186"/>
                <a:gd name="csX78" fmla="*/ 473690 w 1227164"/>
                <a:gd name="csY78" fmla="*/ 1492146 h 1759186"/>
                <a:gd name="csX79" fmla="*/ 433779 w 1227164"/>
                <a:gd name="csY79" fmla="*/ 1522847 h 1759186"/>
                <a:gd name="csX80" fmla="*/ 437872 w 1227164"/>
                <a:gd name="csY80" fmla="*/ 1528987 h 1759186"/>
                <a:gd name="csX81" fmla="*/ 439919 w 1227164"/>
                <a:gd name="csY81" fmla="*/ 1541267 h 1759186"/>
                <a:gd name="csX82" fmla="*/ 425592 w 1227164"/>
                <a:gd name="csY82" fmla="*/ 1554571 h 1759186"/>
                <a:gd name="csX83" fmla="*/ 425592 w 1227164"/>
                <a:gd name="csY83" fmla="*/ 1639510 h 1759186"/>
                <a:gd name="csX84" fmla="*/ 410242 w 1227164"/>
                <a:gd name="csY84" fmla="*/ 1632346 h 1759186"/>
                <a:gd name="csX85" fmla="*/ 412288 w 1227164"/>
                <a:gd name="csY85" fmla="*/ 1632346 h 1759186"/>
                <a:gd name="csX86" fmla="*/ 407172 w 1227164"/>
                <a:gd name="csY86" fmla="*/ 1618019 h 1759186"/>
                <a:gd name="csX87" fmla="*/ 366237 w 1227164"/>
                <a:gd name="csY87" fmla="*/ 1603692 h 1759186"/>
                <a:gd name="csX88" fmla="*/ 369307 w 1227164"/>
                <a:gd name="csY88" fmla="*/ 1591412 h 1759186"/>
                <a:gd name="csX89" fmla="*/ 363167 w 1227164"/>
                <a:gd name="csY89" fmla="*/ 1591412 h 1759186"/>
                <a:gd name="csX90" fmla="*/ 361120 w 1227164"/>
                <a:gd name="csY90" fmla="*/ 1569921 h 1759186"/>
                <a:gd name="csX91" fmla="*/ 361120 w 1227164"/>
                <a:gd name="csY91" fmla="*/ 1565828 h 1759186"/>
                <a:gd name="csX92" fmla="*/ 353957 w 1227164"/>
                <a:gd name="csY92" fmla="*/ 1538197 h 1759186"/>
                <a:gd name="csX93" fmla="*/ 353957 w 1227164"/>
                <a:gd name="csY93" fmla="*/ 1519777 h 1759186"/>
                <a:gd name="csX94" fmla="*/ 346793 w 1227164"/>
                <a:gd name="csY94" fmla="*/ 1565828 h 1759186"/>
                <a:gd name="csX95" fmla="*/ 344747 w 1227164"/>
                <a:gd name="csY95" fmla="*/ 1563781 h 1759186"/>
                <a:gd name="csX96" fmla="*/ 344747 w 1227164"/>
                <a:gd name="csY96" fmla="*/ 1546384 h 1759186"/>
                <a:gd name="csX97" fmla="*/ 331443 w 1227164"/>
                <a:gd name="csY97" fmla="*/ 1538197 h 1759186"/>
                <a:gd name="csX98" fmla="*/ 342700 w 1227164"/>
                <a:gd name="csY98" fmla="*/ 1557641 h 1759186"/>
                <a:gd name="csX99" fmla="*/ 340653 w 1227164"/>
                <a:gd name="csY99" fmla="*/ 1575038 h 1759186"/>
                <a:gd name="csX100" fmla="*/ 348840 w 1227164"/>
                <a:gd name="csY100" fmla="*/ 1598576 h 1759186"/>
                <a:gd name="csX101" fmla="*/ 346793 w 1227164"/>
                <a:gd name="csY101" fmla="*/ 1602669 h 1759186"/>
                <a:gd name="csX102" fmla="*/ 340653 w 1227164"/>
                <a:gd name="csY102" fmla="*/ 1598576 h 1759186"/>
                <a:gd name="csX103" fmla="*/ 334513 w 1227164"/>
                <a:gd name="csY103" fmla="*/ 1627230 h 1759186"/>
                <a:gd name="csX104" fmla="*/ 332466 w 1227164"/>
                <a:gd name="csY104" fmla="*/ 1616996 h 1759186"/>
                <a:gd name="csX105" fmla="*/ 306882 w 1227164"/>
                <a:gd name="csY105" fmla="*/ 1638487 h 1759186"/>
                <a:gd name="csX106" fmla="*/ 302789 w 1227164"/>
                <a:gd name="csY106" fmla="*/ 1626206 h 1759186"/>
                <a:gd name="csX107" fmla="*/ 286415 w 1227164"/>
                <a:gd name="csY107" fmla="*/ 1618019 h 1759186"/>
                <a:gd name="csX108" fmla="*/ 298696 w 1227164"/>
                <a:gd name="csY108" fmla="*/ 1635417 h 1759186"/>
                <a:gd name="csX109" fmla="*/ 271065 w 1227164"/>
                <a:gd name="csY109" fmla="*/ 1649743 h 1759186"/>
                <a:gd name="csX110" fmla="*/ 278228 w 1227164"/>
                <a:gd name="csY110" fmla="*/ 1659977 h 1759186"/>
                <a:gd name="csX111" fmla="*/ 255714 w 1227164"/>
                <a:gd name="csY111" fmla="*/ 1666117 h 1759186"/>
                <a:gd name="csX112" fmla="*/ 263901 w 1227164"/>
                <a:gd name="csY112" fmla="*/ 1674304 h 1759186"/>
                <a:gd name="csX113" fmla="*/ 245481 w 1227164"/>
                <a:gd name="csY113" fmla="*/ 1682491 h 1759186"/>
                <a:gd name="csX114" fmla="*/ 247528 w 1227164"/>
                <a:gd name="csY114" fmla="*/ 1688631 h 1759186"/>
                <a:gd name="csX115" fmla="*/ 216827 w 1227164"/>
                <a:gd name="csY115" fmla="*/ 1726495 h 1759186"/>
                <a:gd name="csX116" fmla="*/ 209663 w 1227164"/>
                <a:gd name="csY116" fmla="*/ 1724449 h 1759186"/>
                <a:gd name="csX117" fmla="*/ 197383 w 1227164"/>
                <a:gd name="csY117" fmla="*/ 1742869 h 1759186"/>
                <a:gd name="csX118" fmla="*/ 184079 w 1227164"/>
                <a:gd name="csY118" fmla="*/ 1730589 h 1759186"/>
                <a:gd name="csX119" fmla="*/ 175892 w 1227164"/>
                <a:gd name="csY119" fmla="*/ 1749009 h 1759186"/>
                <a:gd name="csX120" fmla="*/ 161565 w 1227164"/>
                <a:gd name="csY120" fmla="*/ 1749009 h 1759186"/>
                <a:gd name="csX121" fmla="*/ 154402 w 1227164"/>
                <a:gd name="csY121" fmla="*/ 1755150 h 1759186"/>
                <a:gd name="csX122" fmla="*/ 133935 w 1227164"/>
                <a:gd name="csY122" fmla="*/ 1752079 h 1759186"/>
                <a:gd name="csX123" fmla="*/ 115514 w 1227164"/>
                <a:gd name="csY123" fmla="*/ 1758220 h 1759186"/>
                <a:gd name="csX124" fmla="*/ 125748 w 1227164"/>
                <a:gd name="csY124" fmla="*/ 1743893 h 1759186"/>
                <a:gd name="csX125" fmla="*/ 111421 w 1227164"/>
                <a:gd name="csY125" fmla="*/ 1752079 h 1759186"/>
                <a:gd name="csX126" fmla="*/ 87883 w 1227164"/>
                <a:gd name="csY126" fmla="*/ 1746963 h 1759186"/>
                <a:gd name="csX127" fmla="*/ 106304 w 1227164"/>
                <a:gd name="csY127" fmla="*/ 1722402 h 1759186"/>
                <a:gd name="csX128" fmla="*/ 97094 w 1227164"/>
                <a:gd name="csY128" fmla="*/ 1715239 h 1759186"/>
                <a:gd name="csX129" fmla="*/ 88907 w 1227164"/>
                <a:gd name="csY129" fmla="*/ 1725472 h 1759186"/>
                <a:gd name="csX130" fmla="*/ 71510 w 1227164"/>
                <a:gd name="csY130" fmla="*/ 1719332 h 1759186"/>
                <a:gd name="csX131" fmla="*/ 47973 w 1227164"/>
                <a:gd name="csY131" fmla="*/ 1693748 h 1759186"/>
                <a:gd name="csX132" fmla="*/ 35692 w 1227164"/>
                <a:gd name="csY132" fmla="*/ 1690678 h 1759186"/>
                <a:gd name="csX133" fmla="*/ 18295 w 1227164"/>
                <a:gd name="csY133" fmla="*/ 1654860 h 1759186"/>
                <a:gd name="csX134" fmla="*/ 26482 w 1227164"/>
                <a:gd name="csY134" fmla="*/ 1638487 h 1759186"/>
                <a:gd name="csX135" fmla="*/ 26482 w 1227164"/>
                <a:gd name="csY135" fmla="*/ 1620066 h 1759186"/>
                <a:gd name="csX136" fmla="*/ 35692 w 1227164"/>
                <a:gd name="csY136" fmla="*/ 1641557 h 1759186"/>
                <a:gd name="csX137" fmla="*/ 44902 w 1227164"/>
                <a:gd name="csY137" fmla="*/ 1630300 h 1759186"/>
                <a:gd name="csX138" fmla="*/ 51042 w 1227164"/>
                <a:gd name="csY138" fmla="*/ 1632346 h 1759186"/>
                <a:gd name="csX139" fmla="*/ 45926 w 1227164"/>
                <a:gd name="csY139" fmla="*/ 1618019 h 1759186"/>
                <a:gd name="csX140" fmla="*/ 63323 w 1227164"/>
                <a:gd name="csY140" fmla="*/ 1608809 h 1759186"/>
                <a:gd name="csX141" fmla="*/ 55136 w 1227164"/>
                <a:gd name="csY141" fmla="*/ 1605739 h 1759186"/>
                <a:gd name="csX142" fmla="*/ 66393 w 1227164"/>
                <a:gd name="csY142" fmla="*/ 1596529 h 1759186"/>
                <a:gd name="csX143" fmla="*/ 86860 w 1227164"/>
                <a:gd name="csY143" fmla="*/ 1588342 h 1759186"/>
                <a:gd name="csX144" fmla="*/ 58206 w 1227164"/>
                <a:gd name="csY144" fmla="*/ 1586295 h 1759186"/>
                <a:gd name="csX145" fmla="*/ 52066 w 1227164"/>
                <a:gd name="csY145" fmla="*/ 1582202 h 1759186"/>
                <a:gd name="csX146" fmla="*/ 67416 w 1227164"/>
                <a:gd name="csY146" fmla="*/ 1565828 h 1759186"/>
                <a:gd name="csX147" fmla="*/ 44902 w 1227164"/>
                <a:gd name="csY147" fmla="*/ 1557641 h 1759186"/>
                <a:gd name="csX148" fmla="*/ 24435 w 1227164"/>
                <a:gd name="csY148" fmla="*/ 1590389 h 1759186"/>
                <a:gd name="csX149" fmla="*/ 19318 w 1227164"/>
                <a:gd name="csY149" fmla="*/ 1572992 h 1759186"/>
                <a:gd name="csX150" fmla="*/ 10108 w 1227164"/>
                <a:gd name="csY150" fmla="*/ 1565828 h 1759186"/>
                <a:gd name="csX151" fmla="*/ 10108 w 1227164"/>
                <a:gd name="csY151" fmla="*/ 1565828 h 1759186"/>
                <a:gd name="csX152" fmla="*/ 8061 w 1227164"/>
                <a:gd name="csY152" fmla="*/ 1565828 h 1759186"/>
                <a:gd name="csX153" fmla="*/ 8061 w 1227164"/>
                <a:gd name="csY153" fmla="*/ 1563781 h 1759186"/>
                <a:gd name="csX154" fmla="*/ 1921 w 1227164"/>
                <a:gd name="csY154" fmla="*/ 1556618 h 1759186"/>
                <a:gd name="csX155" fmla="*/ 17272 w 1227164"/>
                <a:gd name="csY155" fmla="*/ 1556618 h 1759186"/>
                <a:gd name="csX156" fmla="*/ 27505 w 1227164"/>
                <a:gd name="csY156" fmla="*/ 1536151 h 1759186"/>
                <a:gd name="csX157" fmla="*/ 39786 w 1227164"/>
                <a:gd name="csY157" fmla="*/ 1544337 h 1759186"/>
                <a:gd name="csX158" fmla="*/ 39786 w 1227164"/>
                <a:gd name="csY158" fmla="*/ 1538197 h 1759186"/>
                <a:gd name="csX159" fmla="*/ 46949 w 1227164"/>
                <a:gd name="csY159" fmla="*/ 1538197 h 1759186"/>
                <a:gd name="csX160" fmla="*/ 38762 w 1227164"/>
                <a:gd name="csY160" fmla="*/ 1533081 h 1759186"/>
                <a:gd name="csX161" fmla="*/ 75603 w 1227164"/>
                <a:gd name="csY161" fmla="*/ 1514660 h 1759186"/>
                <a:gd name="csX162" fmla="*/ 34669 w 1227164"/>
                <a:gd name="csY162" fmla="*/ 1511590 h 1759186"/>
                <a:gd name="csX163" fmla="*/ 40809 w 1227164"/>
                <a:gd name="csY163" fmla="*/ 1509543 h 1759186"/>
                <a:gd name="csX164" fmla="*/ 43879 w 1227164"/>
                <a:gd name="csY164" fmla="*/ 1501356 h 1759186"/>
                <a:gd name="csX165" fmla="*/ 56159 w 1227164"/>
                <a:gd name="csY165" fmla="*/ 1499310 h 1759186"/>
                <a:gd name="csX166" fmla="*/ 56159 w 1227164"/>
                <a:gd name="csY166" fmla="*/ 1493169 h 1759186"/>
                <a:gd name="csX167" fmla="*/ 62300 w 1227164"/>
                <a:gd name="csY167" fmla="*/ 1484983 h 1759186"/>
                <a:gd name="csX168" fmla="*/ 78673 w 1227164"/>
                <a:gd name="csY168" fmla="*/ 1479866 h 1759186"/>
                <a:gd name="csX169" fmla="*/ 66393 w 1227164"/>
                <a:gd name="csY169" fmla="*/ 1470656 h 1759186"/>
                <a:gd name="csX170" fmla="*/ 69463 w 1227164"/>
                <a:gd name="csY170" fmla="*/ 1462469 h 1759186"/>
                <a:gd name="csX171" fmla="*/ 62300 w 1227164"/>
                <a:gd name="csY171" fmla="*/ 1459399 h 1759186"/>
                <a:gd name="csX172" fmla="*/ 52066 w 1227164"/>
                <a:gd name="csY172" fmla="*/ 1470656 h 1759186"/>
                <a:gd name="csX173" fmla="*/ 43879 w 1227164"/>
                <a:gd name="csY173" fmla="*/ 1494193 h 1759186"/>
                <a:gd name="csX174" fmla="*/ 40809 w 1227164"/>
                <a:gd name="csY174" fmla="*/ 1483959 h 1759186"/>
                <a:gd name="csX175" fmla="*/ 33645 w 1227164"/>
                <a:gd name="csY175" fmla="*/ 1466562 h 1759186"/>
                <a:gd name="csX176" fmla="*/ 43879 w 1227164"/>
                <a:gd name="csY176" fmla="*/ 1443025 h 1759186"/>
                <a:gd name="csX177" fmla="*/ 16248 w 1227164"/>
                <a:gd name="csY177" fmla="*/ 1466562 h 1759186"/>
                <a:gd name="csX178" fmla="*/ 8061 w 1227164"/>
                <a:gd name="csY178" fmla="*/ 1444048 h 1759186"/>
                <a:gd name="csX179" fmla="*/ 38762 w 1227164"/>
                <a:gd name="csY179" fmla="*/ 1437908 h 1759186"/>
                <a:gd name="csX180" fmla="*/ 45926 w 1227164"/>
                <a:gd name="csY180" fmla="*/ 1428698 h 1759186"/>
                <a:gd name="csX181" fmla="*/ 26482 w 1227164"/>
                <a:gd name="csY181" fmla="*/ 1417441 h 1759186"/>
                <a:gd name="csX182" fmla="*/ 47973 w 1227164"/>
                <a:gd name="csY182" fmla="*/ 1403114 h 1759186"/>
                <a:gd name="csX183" fmla="*/ 29552 w 1227164"/>
                <a:gd name="csY183" fmla="*/ 1411301 h 1759186"/>
                <a:gd name="csX184" fmla="*/ 29552 w 1227164"/>
                <a:gd name="csY184" fmla="*/ 1411301 h 1759186"/>
                <a:gd name="csX185" fmla="*/ 25459 w 1227164"/>
                <a:gd name="csY185" fmla="*/ 1406184 h 1759186"/>
                <a:gd name="csX186" fmla="*/ 30575 w 1227164"/>
                <a:gd name="csY186" fmla="*/ 1412324 h 1759186"/>
                <a:gd name="csX187" fmla="*/ 19318 w 1227164"/>
                <a:gd name="csY187" fmla="*/ 1421534 h 1759186"/>
                <a:gd name="csX188" fmla="*/ 14202 w 1227164"/>
                <a:gd name="csY188" fmla="*/ 1408231 h 1759186"/>
                <a:gd name="csX189" fmla="*/ 898 w 1227164"/>
                <a:gd name="csY189" fmla="*/ 1387764 h 1759186"/>
                <a:gd name="csX190" fmla="*/ 19318 w 1227164"/>
                <a:gd name="csY190" fmla="*/ 1397997 h 1759186"/>
                <a:gd name="csX191" fmla="*/ 19318 w 1227164"/>
                <a:gd name="csY191" fmla="*/ 1392880 h 1759186"/>
                <a:gd name="csX192" fmla="*/ 38762 w 1227164"/>
                <a:gd name="csY192" fmla="*/ 1381623 h 1759186"/>
                <a:gd name="csX193" fmla="*/ 35692 w 1227164"/>
                <a:gd name="csY193" fmla="*/ 1377530 h 1759186"/>
                <a:gd name="csX194" fmla="*/ 9085 w 1227164"/>
                <a:gd name="csY194" fmla="*/ 1384693 h 1759186"/>
                <a:gd name="csX195" fmla="*/ 12155 w 1227164"/>
                <a:gd name="csY195" fmla="*/ 1355016 h 1759186"/>
                <a:gd name="csX196" fmla="*/ 35692 w 1227164"/>
                <a:gd name="csY196" fmla="*/ 1364226 h 1759186"/>
                <a:gd name="csX197" fmla="*/ 76626 w 1227164"/>
                <a:gd name="csY197" fmla="*/ 1352969 h 1759186"/>
                <a:gd name="csX198" fmla="*/ 90954 w 1227164"/>
                <a:gd name="csY198" fmla="*/ 1368320 h 1759186"/>
                <a:gd name="csX199" fmla="*/ 107327 w 1227164"/>
                <a:gd name="csY199" fmla="*/ 1347852 h 1759186"/>
                <a:gd name="csX200" fmla="*/ 135981 w 1227164"/>
                <a:gd name="csY200" fmla="*/ 1386740 h 1759186"/>
                <a:gd name="csX201" fmla="*/ 129841 w 1227164"/>
                <a:gd name="csY201" fmla="*/ 1357063 h 1759186"/>
                <a:gd name="csX202" fmla="*/ 172822 w 1227164"/>
                <a:gd name="csY202" fmla="*/ 1341712 h 1759186"/>
                <a:gd name="csX203" fmla="*/ 153378 w 1227164"/>
                <a:gd name="csY203" fmla="*/ 1345806 h 1759186"/>
                <a:gd name="csX204" fmla="*/ 148262 w 1227164"/>
                <a:gd name="csY204" fmla="*/ 1335572 h 1759186"/>
                <a:gd name="csX205" fmla="*/ 165659 w 1227164"/>
                <a:gd name="csY205" fmla="*/ 1311012 h 1759186"/>
                <a:gd name="csX206" fmla="*/ 147238 w 1227164"/>
                <a:gd name="csY206" fmla="*/ 1349899 h 1759186"/>
                <a:gd name="csX207" fmla="*/ 125748 w 1227164"/>
                <a:gd name="csY207" fmla="*/ 1355016 h 1759186"/>
                <a:gd name="csX208" fmla="*/ 123701 w 1227164"/>
                <a:gd name="csY208" fmla="*/ 1350923 h 1759186"/>
                <a:gd name="csX209" fmla="*/ 102210 w 1227164"/>
                <a:gd name="csY209" fmla="*/ 1341712 h 1759186"/>
                <a:gd name="csX210" fmla="*/ 102210 w 1227164"/>
                <a:gd name="csY210" fmla="*/ 1341712 h 1759186"/>
                <a:gd name="csX211" fmla="*/ 94024 w 1227164"/>
                <a:gd name="csY211" fmla="*/ 1353993 h 1759186"/>
                <a:gd name="csX212" fmla="*/ 55136 w 1227164"/>
                <a:gd name="csY212" fmla="*/ 1341712 h 1759186"/>
                <a:gd name="csX213" fmla="*/ 52066 w 1227164"/>
                <a:gd name="csY213" fmla="*/ 1347852 h 1759186"/>
                <a:gd name="csX214" fmla="*/ 18295 w 1227164"/>
                <a:gd name="csY214" fmla="*/ 1351946 h 1759186"/>
                <a:gd name="csX215" fmla="*/ 3968 w 1227164"/>
                <a:gd name="csY215" fmla="*/ 1332502 h 1759186"/>
                <a:gd name="csX216" fmla="*/ 24435 w 1227164"/>
                <a:gd name="csY216" fmla="*/ 1321245 h 1759186"/>
                <a:gd name="csX217" fmla="*/ 46949 w 1227164"/>
                <a:gd name="csY217" fmla="*/ 1321245 h 1759186"/>
                <a:gd name="csX218" fmla="*/ 24435 w 1227164"/>
                <a:gd name="csY218" fmla="*/ 1321245 h 1759186"/>
                <a:gd name="csX219" fmla="*/ 11132 w 1227164"/>
                <a:gd name="csY219" fmla="*/ 1326362 h 1759186"/>
                <a:gd name="csX220" fmla="*/ 20342 w 1227164"/>
                <a:gd name="csY220" fmla="*/ 1307942 h 1759186"/>
                <a:gd name="csX221" fmla="*/ 58206 w 1227164"/>
                <a:gd name="csY221" fmla="*/ 1313058 h 1759186"/>
                <a:gd name="csX222" fmla="*/ 19318 w 1227164"/>
                <a:gd name="csY222" fmla="*/ 1302825 h 1759186"/>
                <a:gd name="csX223" fmla="*/ 36716 w 1227164"/>
                <a:gd name="csY223" fmla="*/ 1294638 h 1759186"/>
                <a:gd name="csX224" fmla="*/ 17272 w 1227164"/>
                <a:gd name="csY224" fmla="*/ 1290544 h 1759186"/>
                <a:gd name="csX225" fmla="*/ 39786 w 1227164"/>
                <a:gd name="csY225" fmla="*/ 1251657 h 1759186"/>
                <a:gd name="csX226" fmla="*/ 69463 w 1227164"/>
                <a:gd name="csY226" fmla="*/ 1261890 h 1759186"/>
                <a:gd name="csX227" fmla="*/ 66393 w 1227164"/>
                <a:gd name="csY227" fmla="*/ 1276217 h 1759186"/>
                <a:gd name="csX228" fmla="*/ 71510 w 1227164"/>
                <a:gd name="csY228" fmla="*/ 1263937 h 1759186"/>
                <a:gd name="csX229" fmla="*/ 82767 w 1227164"/>
                <a:gd name="csY229" fmla="*/ 1273147 h 1759186"/>
                <a:gd name="csX230" fmla="*/ 76626 w 1227164"/>
                <a:gd name="csY230" fmla="*/ 1264960 h 1759186"/>
                <a:gd name="csX231" fmla="*/ 121654 w 1227164"/>
                <a:gd name="csY231" fmla="*/ 1262914 h 1759186"/>
                <a:gd name="csX232" fmla="*/ 113467 w 1227164"/>
                <a:gd name="csY232" fmla="*/ 1257797 h 1759186"/>
                <a:gd name="csX233" fmla="*/ 102210 w 1227164"/>
                <a:gd name="csY233" fmla="*/ 1267007 h 1759186"/>
                <a:gd name="csX234" fmla="*/ 54113 w 1227164"/>
                <a:gd name="csY234" fmla="*/ 1251657 h 1759186"/>
                <a:gd name="csX235" fmla="*/ 40809 w 1227164"/>
                <a:gd name="csY235" fmla="*/ 1248587 h 1759186"/>
                <a:gd name="csX236" fmla="*/ 23412 w 1227164"/>
                <a:gd name="csY236" fmla="*/ 1251657 h 1759186"/>
                <a:gd name="csX237" fmla="*/ 39786 w 1227164"/>
                <a:gd name="csY237" fmla="*/ 1238353 h 1759186"/>
                <a:gd name="csX238" fmla="*/ 22389 w 1227164"/>
                <a:gd name="csY238" fmla="*/ 1215839 h 1759186"/>
                <a:gd name="csX239" fmla="*/ 33645 w 1227164"/>
                <a:gd name="csY239" fmla="*/ 1218909 h 1759186"/>
                <a:gd name="csX240" fmla="*/ 41832 w 1227164"/>
                <a:gd name="csY240" fmla="*/ 1234260 h 1759186"/>
                <a:gd name="csX241" fmla="*/ 41832 w 1227164"/>
                <a:gd name="csY241" fmla="*/ 1216862 h 1759186"/>
                <a:gd name="csX242" fmla="*/ 61276 w 1227164"/>
                <a:gd name="csY242" fmla="*/ 1231190 h 1759186"/>
                <a:gd name="csX243" fmla="*/ 69463 w 1227164"/>
                <a:gd name="csY243" fmla="*/ 1216862 h 1759186"/>
                <a:gd name="csX244" fmla="*/ 67416 w 1227164"/>
                <a:gd name="csY244" fmla="*/ 1236306 h 1759186"/>
                <a:gd name="csX245" fmla="*/ 67416 w 1227164"/>
                <a:gd name="csY245" fmla="*/ 1240400 h 1759186"/>
                <a:gd name="csX246" fmla="*/ 75603 w 1227164"/>
                <a:gd name="csY246" fmla="*/ 1226073 h 1759186"/>
                <a:gd name="csX247" fmla="*/ 79697 w 1227164"/>
                <a:gd name="csY247" fmla="*/ 1234260 h 1759186"/>
                <a:gd name="csX248" fmla="*/ 98117 w 1227164"/>
                <a:gd name="csY248" fmla="*/ 1237330 h 1759186"/>
                <a:gd name="csX249" fmla="*/ 82767 w 1227164"/>
                <a:gd name="csY249" fmla="*/ 1230166 h 1759186"/>
                <a:gd name="csX250" fmla="*/ 75603 w 1227164"/>
                <a:gd name="csY250" fmla="*/ 1210722 h 1759186"/>
                <a:gd name="csX251" fmla="*/ 98117 w 1227164"/>
                <a:gd name="csY251" fmla="*/ 1197419 h 1759186"/>
                <a:gd name="csX252" fmla="*/ 102210 w 1227164"/>
                <a:gd name="csY252" fmla="*/ 1209699 h 1759186"/>
                <a:gd name="csX253" fmla="*/ 111421 w 1227164"/>
                <a:gd name="csY253" fmla="*/ 1225049 h 1759186"/>
                <a:gd name="csX254" fmla="*/ 108351 w 1227164"/>
                <a:gd name="csY254" fmla="*/ 1231190 h 1759186"/>
                <a:gd name="csX255" fmla="*/ 112444 w 1227164"/>
                <a:gd name="csY255" fmla="*/ 1225049 h 1759186"/>
                <a:gd name="csX256" fmla="*/ 120631 w 1227164"/>
                <a:gd name="csY256" fmla="*/ 1187185 h 1759186"/>
                <a:gd name="csX257" fmla="*/ 133935 w 1227164"/>
                <a:gd name="csY257" fmla="*/ 1216862 h 1759186"/>
                <a:gd name="csX258" fmla="*/ 138028 w 1227164"/>
                <a:gd name="csY258" fmla="*/ 1210722 h 1759186"/>
                <a:gd name="csX259" fmla="*/ 158495 w 1227164"/>
                <a:gd name="csY259" fmla="*/ 1210722 h 1759186"/>
                <a:gd name="csX260" fmla="*/ 135981 w 1227164"/>
                <a:gd name="csY260" fmla="*/ 1204582 h 1759186"/>
                <a:gd name="csX261" fmla="*/ 128818 w 1227164"/>
                <a:gd name="csY261" fmla="*/ 1187185 h 1759186"/>
                <a:gd name="csX262" fmla="*/ 94024 w 1227164"/>
                <a:gd name="csY262" fmla="*/ 1168765 h 1759186"/>
                <a:gd name="csX263" fmla="*/ 100164 w 1227164"/>
                <a:gd name="csY263" fmla="*/ 1164671 h 1759186"/>
                <a:gd name="csX264" fmla="*/ 112444 w 1227164"/>
                <a:gd name="csY264" fmla="*/ 1164671 h 1759186"/>
                <a:gd name="csX265" fmla="*/ 115514 w 1227164"/>
                <a:gd name="csY265" fmla="*/ 1170811 h 1759186"/>
                <a:gd name="csX266" fmla="*/ 143145 w 1227164"/>
                <a:gd name="csY266" fmla="*/ 1162624 h 1759186"/>
                <a:gd name="csX267" fmla="*/ 146215 w 1227164"/>
                <a:gd name="csY267" fmla="*/ 1176951 h 1759186"/>
                <a:gd name="csX268" fmla="*/ 148262 w 1227164"/>
                <a:gd name="csY268" fmla="*/ 1164671 h 1759186"/>
                <a:gd name="csX269" fmla="*/ 169752 w 1227164"/>
                <a:gd name="csY269" fmla="*/ 1183092 h 1759186"/>
                <a:gd name="csX270" fmla="*/ 184079 w 1227164"/>
                <a:gd name="csY270" fmla="*/ 1174905 h 1759186"/>
                <a:gd name="csX271" fmla="*/ 164635 w 1227164"/>
                <a:gd name="csY271" fmla="*/ 1174905 h 1759186"/>
                <a:gd name="csX272" fmla="*/ 182033 w 1227164"/>
                <a:gd name="csY272" fmla="*/ 1154438 h 1759186"/>
                <a:gd name="csX273" fmla="*/ 160542 w 1227164"/>
                <a:gd name="csY273" fmla="*/ 1159554 h 1759186"/>
                <a:gd name="csX274" fmla="*/ 152355 w 1227164"/>
                <a:gd name="csY274" fmla="*/ 1142157 h 1759186"/>
                <a:gd name="csX275" fmla="*/ 133935 w 1227164"/>
                <a:gd name="csY275" fmla="*/ 1128854 h 1759186"/>
                <a:gd name="csX276" fmla="*/ 156449 w 1227164"/>
                <a:gd name="csY276" fmla="*/ 1117597 h 1759186"/>
                <a:gd name="csX277" fmla="*/ 167706 w 1227164"/>
                <a:gd name="csY277" fmla="*/ 1130900 h 1759186"/>
                <a:gd name="csX278" fmla="*/ 177939 w 1227164"/>
                <a:gd name="csY278" fmla="*/ 1124760 h 1759186"/>
                <a:gd name="csX279" fmla="*/ 194313 w 1227164"/>
                <a:gd name="csY279" fmla="*/ 1124760 h 1759186"/>
                <a:gd name="csX280" fmla="*/ 191243 w 1227164"/>
                <a:gd name="csY280" fmla="*/ 1120667 h 1759186"/>
                <a:gd name="csX281" fmla="*/ 203523 w 1227164"/>
                <a:gd name="csY281" fmla="*/ 1108386 h 1759186"/>
                <a:gd name="csX282" fmla="*/ 205570 w 1227164"/>
                <a:gd name="csY282" fmla="*/ 1116573 h 1759186"/>
                <a:gd name="csX283" fmla="*/ 216827 w 1227164"/>
                <a:gd name="csY283" fmla="*/ 1124760 h 1759186"/>
                <a:gd name="csX284" fmla="*/ 216827 w 1227164"/>
                <a:gd name="csY284" fmla="*/ 1137041 h 1759186"/>
                <a:gd name="csX285" fmla="*/ 238317 w 1227164"/>
                <a:gd name="csY285" fmla="*/ 1144204 h 1759186"/>
                <a:gd name="csX286" fmla="*/ 221944 w 1227164"/>
                <a:gd name="csY286" fmla="*/ 1126807 h 1759186"/>
                <a:gd name="csX287" fmla="*/ 236271 w 1227164"/>
                <a:gd name="csY287" fmla="*/ 1122713 h 1759186"/>
                <a:gd name="csX288" fmla="*/ 228084 w 1227164"/>
                <a:gd name="csY288" fmla="*/ 1122713 h 1759186"/>
                <a:gd name="csX289" fmla="*/ 232177 w 1227164"/>
                <a:gd name="csY289" fmla="*/ 1118620 h 1759186"/>
                <a:gd name="csX290" fmla="*/ 219897 w 1227164"/>
                <a:gd name="csY290" fmla="*/ 1124760 h 1759186"/>
                <a:gd name="csX291" fmla="*/ 209663 w 1227164"/>
                <a:gd name="csY291" fmla="*/ 1105316 h 1759186"/>
                <a:gd name="csX292" fmla="*/ 217850 w 1227164"/>
                <a:gd name="csY292" fmla="*/ 1109410 h 1759186"/>
                <a:gd name="csX293" fmla="*/ 217850 w 1227164"/>
                <a:gd name="csY293" fmla="*/ 1101223 h 1759186"/>
                <a:gd name="csX294" fmla="*/ 253668 w 1227164"/>
                <a:gd name="csY294" fmla="*/ 1095083 h 1759186"/>
                <a:gd name="csX295" fmla="*/ 229107 w 1227164"/>
                <a:gd name="csY295" fmla="*/ 1081779 h 1759186"/>
                <a:gd name="csX296" fmla="*/ 259808 w 1227164"/>
                <a:gd name="csY296" fmla="*/ 1061312 h 1759186"/>
                <a:gd name="csX297" fmla="*/ 263901 w 1227164"/>
                <a:gd name="csY297" fmla="*/ 1082802 h 1759186"/>
                <a:gd name="csX298" fmla="*/ 272088 w 1227164"/>
                <a:gd name="csY298" fmla="*/ 1075639 h 1759186"/>
                <a:gd name="csX299" fmla="*/ 286415 w 1227164"/>
                <a:gd name="csY299" fmla="*/ 1069499 h 1759186"/>
                <a:gd name="csX300" fmla="*/ 271065 w 1227164"/>
                <a:gd name="csY300" fmla="*/ 1073592 h 1759186"/>
                <a:gd name="csX301" fmla="*/ 286415 w 1227164"/>
                <a:gd name="csY301" fmla="*/ 1059265 h 1759186"/>
                <a:gd name="csX302" fmla="*/ 299719 w 1227164"/>
                <a:gd name="csY302" fmla="*/ 1040845 h 1759186"/>
                <a:gd name="csX303" fmla="*/ 305859 w 1227164"/>
                <a:gd name="csY303" fmla="*/ 1055172 h 1759186"/>
                <a:gd name="csX304" fmla="*/ 314046 w 1227164"/>
                <a:gd name="csY304" fmla="*/ 1065405 h 1759186"/>
                <a:gd name="csX305" fmla="*/ 305859 w 1227164"/>
                <a:gd name="csY305" fmla="*/ 1079732 h 1759186"/>
                <a:gd name="csX306" fmla="*/ 315069 w 1227164"/>
                <a:gd name="csY306" fmla="*/ 1075639 h 1759186"/>
                <a:gd name="csX307" fmla="*/ 330420 w 1227164"/>
                <a:gd name="csY307" fmla="*/ 1085873 h 1759186"/>
                <a:gd name="csX308" fmla="*/ 320186 w 1227164"/>
                <a:gd name="csY308" fmla="*/ 1064382 h 1759186"/>
                <a:gd name="csX309" fmla="*/ 360097 w 1227164"/>
                <a:gd name="csY309" fmla="*/ 1066429 h 1759186"/>
                <a:gd name="csX310" fmla="*/ 367261 w 1227164"/>
                <a:gd name="csY310" fmla="*/ 1042891 h 1759186"/>
                <a:gd name="csX311" fmla="*/ 356004 w 1227164"/>
                <a:gd name="csY311" fmla="*/ 1042891 h 1759186"/>
                <a:gd name="csX312" fmla="*/ 395915 w 1227164"/>
                <a:gd name="csY312" fmla="*/ 1019354 h 1759186"/>
                <a:gd name="csX313" fmla="*/ 376471 w 1227164"/>
                <a:gd name="csY313" fmla="*/ 1005027 h 1759186"/>
                <a:gd name="csX314" fmla="*/ 398985 w 1227164"/>
                <a:gd name="csY314" fmla="*/ 992747 h 1759186"/>
                <a:gd name="csX315" fmla="*/ 360097 w 1227164"/>
                <a:gd name="csY315" fmla="*/ 1008097 h 1759186"/>
                <a:gd name="csX316" fmla="*/ 347817 w 1227164"/>
                <a:gd name="csY316" fmla="*/ 1018331 h 1759186"/>
                <a:gd name="csX317" fmla="*/ 370331 w 1227164"/>
                <a:gd name="csY317" fmla="*/ 1024471 h 1759186"/>
                <a:gd name="csX318" fmla="*/ 367261 w 1227164"/>
                <a:gd name="csY318" fmla="*/ 1026518 h 1759186"/>
                <a:gd name="csX319" fmla="*/ 351910 w 1227164"/>
                <a:gd name="csY319" fmla="*/ 1034705 h 1759186"/>
                <a:gd name="csX320" fmla="*/ 315069 w 1227164"/>
                <a:gd name="csY320" fmla="*/ 1058242 h 1759186"/>
                <a:gd name="csX321" fmla="*/ 309952 w 1227164"/>
                <a:gd name="csY321" fmla="*/ 1045961 h 1759186"/>
                <a:gd name="csX322" fmla="*/ 302789 w 1227164"/>
                <a:gd name="csY322" fmla="*/ 1035728 h 1759186"/>
                <a:gd name="csX323" fmla="*/ 321209 w 1227164"/>
                <a:gd name="csY323" fmla="*/ 1023448 h 1759186"/>
                <a:gd name="csX324" fmla="*/ 315069 w 1227164"/>
                <a:gd name="csY324" fmla="*/ 1025494 h 1759186"/>
                <a:gd name="csX325" fmla="*/ 317116 w 1227164"/>
                <a:gd name="csY325" fmla="*/ 1021401 h 1759186"/>
                <a:gd name="csX326" fmla="*/ 290509 w 1227164"/>
                <a:gd name="csY326" fmla="*/ 1035728 h 1759186"/>
                <a:gd name="csX327" fmla="*/ 307906 w 1227164"/>
                <a:gd name="csY327" fmla="*/ 1011167 h 1759186"/>
                <a:gd name="csX328" fmla="*/ 325303 w 1227164"/>
                <a:gd name="csY328" fmla="*/ 1002980 h 1759186"/>
                <a:gd name="csX329" fmla="*/ 313023 w 1227164"/>
                <a:gd name="csY329" fmla="*/ 1005027 h 1759186"/>
                <a:gd name="csX330" fmla="*/ 313023 w 1227164"/>
                <a:gd name="csY330" fmla="*/ 1000934 h 1759186"/>
                <a:gd name="csX331" fmla="*/ 317116 w 1227164"/>
                <a:gd name="csY331" fmla="*/ 981490 h 1759186"/>
                <a:gd name="csX332" fmla="*/ 327350 w 1227164"/>
                <a:gd name="csY332" fmla="*/ 981490 h 1759186"/>
                <a:gd name="csX333" fmla="*/ 323256 w 1227164"/>
                <a:gd name="csY333" fmla="*/ 979443 h 1759186"/>
                <a:gd name="csX334" fmla="*/ 325303 w 1227164"/>
                <a:gd name="csY334" fmla="*/ 971256 h 1759186"/>
                <a:gd name="csX335" fmla="*/ 336560 w 1227164"/>
                <a:gd name="csY335" fmla="*/ 971256 h 1759186"/>
                <a:gd name="csX336" fmla="*/ 338607 w 1227164"/>
                <a:gd name="csY336" fmla="*/ 958976 h 1759186"/>
                <a:gd name="csX337" fmla="*/ 351910 w 1227164"/>
                <a:gd name="csY337" fmla="*/ 950789 h 1759186"/>
                <a:gd name="csX338" fmla="*/ 343723 w 1227164"/>
                <a:gd name="csY338" fmla="*/ 941579 h 1759186"/>
                <a:gd name="csX339" fmla="*/ 363167 w 1227164"/>
                <a:gd name="csY339" fmla="*/ 949766 h 1759186"/>
                <a:gd name="csX340" fmla="*/ 352934 w 1227164"/>
                <a:gd name="csY340" fmla="*/ 939532 h 1759186"/>
                <a:gd name="csX341" fmla="*/ 370331 w 1227164"/>
                <a:gd name="csY341" fmla="*/ 920088 h 1759186"/>
                <a:gd name="csX342" fmla="*/ 390798 w 1227164"/>
                <a:gd name="csY342" fmla="*/ 941579 h 1759186"/>
                <a:gd name="csX343" fmla="*/ 408195 w 1227164"/>
                <a:gd name="csY343" fmla="*/ 936462 h 1759186"/>
                <a:gd name="csX344" fmla="*/ 396938 w 1227164"/>
                <a:gd name="csY344" fmla="*/ 932369 h 1759186"/>
                <a:gd name="csX345" fmla="*/ 415358 w 1227164"/>
                <a:gd name="csY345" fmla="*/ 922135 h 1759186"/>
                <a:gd name="csX346" fmla="*/ 393868 w 1227164"/>
                <a:gd name="csY346" fmla="*/ 907808 h 1759186"/>
                <a:gd name="csX347" fmla="*/ 397961 w 1227164"/>
                <a:gd name="csY347" fmla="*/ 896551 h 1759186"/>
                <a:gd name="csX348" fmla="*/ 385681 w 1227164"/>
                <a:gd name="csY348" fmla="*/ 904738 h 1759186"/>
                <a:gd name="csX349" fmla="*/ 409218 w 1227164"/>
                <a:gd name="csY349" fmla="*/ 882224 h 1759186"/>
                <a:gd name="csX350" fmla="*/ 403078 w 1227164"/>
                <a:gd name="csY350" fmla="*/ 882224 h 1759186"/>
                <a:gd name="csX351" fmla="*/ 403078 w 1227164"/>
                <a:gd name="csY351" fmla="*/ 882224 h 1759186"/>
                <a:gd name="csX352" fmla="*/ 396938 w 1227164"/>
                <a:gd name="csY352" fmla="*/ 879154 h 1759186"/>
                <a:gd name="csX353" fmla="*/ 434802 w 1227164"/>
                <a:gd name="csY353" fmla="*/ 871990 h 1759186"/>
                <a:gd name="csX354" fmla="*/ 434802 w 1227164"/>
                <a:gd name="csY354" fmla="*/ 863803 h 1759186"/>
                <a:gd name="csX355" fmla="*/ 473690 w 1227164"/>
                <a:gd name="csY355" fmla="*/ 831056 h 1759186"/>
                <a:gd name="csX356" fmla="*/ 462433 w 1227164"/>
                <a:gd name="csY356" fmla="*/ 838219 h 1759186"/>
                <a:gd name="csX357" fmla="*/ 448106 w 1227164"/>
                <a:gd name="csY357" fmla="*/ 838219 h 1759186"/>
                <a:gd name="csX358" fmla="*/ 437872 w 1227164"/>
                <a:gd name="csY358" fmla="*/ 841290 h 1759186"/>
                <a:gd name="csX359" fmla="*/ 464480 w 1227164"/>
                <a:gd name="csY359" fmla="*/ 812635 h 1759186"/>
                <a:gd name="csX360" fmla="*/ 448106 w 1227164"/>
                <a:gd name="csY360" fmla="*/ 812635 h 1759186"/>
                <a:gd name="csX361" fmla="*/ 453223 w 1227164"/>
                <a:gd name="csY361" fmla="*/ 820822 h 1759186"/>
                <a:gd name="csX362" fmla="*/ 439919 w 1227164"/>
                <a:gd name="csY362" fmla="*/ 836173 h 1759186"/>
                <a:gd name="csX363" fmla="*/ 432756 w 1227164"/>
                <a:gd name="csY363" fmla="*/ 840266 h 1759186"/>
                <a:gd name="csX364" fmla="*/ 439919 w 1227164"/>
                <a:gd name="csY364" fmla="*/ 807519 h 1759186"/>
                <a:gd name="csX365" fmla="*/ 441966 w 1227164"/>
                <a:gd name="csY365" fmla="*/ 799332 h 1759186"/>
                <a:gd name="csX366" fmla="*/ 464480 w 1227164"/>
                <a:gd name="csY366" fmla="*/ 791145 h 1759186"/>
                <a:gd name="csX367" fmla="*/ 458340 w 1227164"/>
                <a:gd name="csY367" fmla="*/ 791145 h 1759186"/>
                <a:gd name="csX368" fmla="*/ 451176 w 1227164"/>
                <a:gd name="csY368" fmla="*/ 778865 h 1759186"/>
                <a:gd name="csX369" fmla="*/ 464480 w 1227164"/>
                <a:gd name="csY369" fmla="*/ 751234 h 1759186"/>
                <a:gd name="csX370" fmla="*/ 483924 w 1227164"/>
                <a:gd name="csY370" fmla="*/ 764538 h 1759186"/>
                <a:gd name="csX371" fmla="*/ 479830 w 1227164"/>
                <a:gd name="csY371" fmla="*/ 754304 h 1759186"/>
                <a:gd name="csX372" fmla="*/ 473690 w 1227164"/>
                <a:gd name="csY372" fmla="*/ 737930 h 1759186"/>
                <a:gd name="csX373" fmla="*/ 455269 w 1227164"/>
                <a:gd name="csY373" fmla="*/ 737930 h 1759186"/>
                <a:gd name="csX374" fmla="*/ 476760 w 1227164"/>
                <a:gd name="csY374" fmla="*/ 728720 h 1759186"/>
                <a:gd name="csX375" fmla="*/ 500297 w 1227164"/>
                <a:gd name="csY375" fmla="*/ 715416 h 1759186"/>
                <a:gd name="csX376" fmla="*/ 514624 w 1227164"/>
                <a:gd name="csY376" fmla="*/ 724627 h 1759186"/>
                <a:gd name="csX377" fmla="*/ 506437 w 1227164"/>
                <a:gd name="csY377" fmla="*/ 715416 h 1759186"/>
                <a:gd name="csX378" fmla="*/ 506437 w 1227164"/>
                <a:gd name="csY378" fmla="*/ 715416 h 1759186"/>
                <a:gd name="csX379" fmla="*/ 503367 w 1227164"/>
                <a:gd name="csY379" fmla="*/ 715416 h 1759186"/>
                <a:gd name="csX380" fmla="*/ 501321 w 1227164"/>
                <a:gd name="csY380" fmla="*/ 708253 h 1759186"/>
                <a:gd name="csX381" fmla="*/ 474713 w 1227164"/>
                <a:gd name="csY381" fmla="*/ 722580 h 1759186"/>
                <a:gd name="csX382" fmla="*/ 498251 w 1227164"/>
                <a:gd name="csY382" fmla="*/ 706206 h 1759186"/>
                <a:gd name="csX383" fmla="*/ 491087 w 1227164"/>
                <a:gd name="csY383" fmla="*/ 706206 h 1759186"/>
                <a:gd name="csX384" fmla="*/ 471643 w 1227164"/>
                <a:gd name="csY384" fmla="*/ 706206 h 1759186"/>
                <a:gd name="csX385" fmla="*/ 467550 w 1227164"/>
                <a:gd name="csY385" fmla="*/ 681646 h 1759186"/>
                <a:gd name="csX386" fmla="*/ 512578 w 1227164"/>
                <a:gd name="csY386" fmla="*/ 651968 h 1759186"/>
                <a:gd name="csX387" fmla="*/ 493134 w 1227164"/>
                <a:gd name="csY387" fmla="*/ 629454 h 1759186"/>
                <a:gd name="csX388" fmla="*/ 505414 w 1227164"/>
                <a:gd name="csY388" fmla="*/ 626384 h 1759186"/>
                <a:gd name="csX389" fmla="*/ 513601 w 1227164"/>
                <a:gd name="csY389" fmla="*/ 618197 h 1759186"/>
                <a:gd name="csX390" fmla="*/ 510531 w 1227164"/>
                <a:gd name="csY390" fmla="*/ 624337 h 1759186"/>
                <a:gd name="csX391" fmla="*/ 516671 w 1227164"/>
                <a:gd name="csY391" fmla="*/ 616150 h 1759186"/>
                <a:gd name="csX392" fmla="*/ 519741 w 1227164"/>
                <a:gd name="csY392" fmla="*/ 612057 h 1759186"/>
                <a:gd name="csX393" fmla="*/ 523835 w 1227164"/>
                <a:gd name="csY393" fmla="*/ 624337 h 1759186"/>
                <a:gd name="csX394" fmla="*/ 544302 w 1227164"/>
                <a:gd name="csY394" fmla="*/ 615127 h 1759186"/>
                <a:gd name="csX395" fmla="*/ 533045 w 1227164"/>
                <a:gd name="csY395" fmla="*/ 598753 h 1759186"/>
                <a:gd name="csX396" fmla="*/ 563746 w 1227164"/>
                <a:gd name="csY396" fmla="*/ 588520 h 1759186"/>
                <a:gd name="csX397" fmla="*/ 563746 w 1227164"/>
                <a:gd name="csY397" fmla="*/ 604894 h 1759186"/>
                <a:gd name="csX398" fmla="*/ 567839 w 1227164"/>
                <a:gd name="csY398" fmla="*/ 588520 h 1759186"/>
                <a:gd name="csX399" fmla="*/ 569886 w 1227164"/>
                <a:gd name="csY399" fmla="*/ 586473 h 1759186"/>
                <a:gd name="csX400" fmla="*/ 566816 w 1227164"/>
                <a:gd name="csY400" fmla="*/ 583403 h 1759186"/>
                <a:gd name="csX401" fmla="*/ 569886 w 1227164"/>
                <a:gd name="csY401" fmla="*/ 575216 h 1759186"/>
                <a:gd name="csX402" fmla="*/ 561699 w 1227164"/>
                <a:gd name="csY402" fmla="*/ 583403 h 1759186"/>
                <a:gd name="csX403" fmla="*/ 530998 w 1227164"/>
                <a:gd name="csY403" fmla="*/ 589543 h 1759186"/>
                <a:gd name="csX404" fmla="*/ 541232 w 1227164"/>
                <a:gd name="csY404" fmla="*/ 576239 h 1759186"/>
                <a:gd name="csX405" fmla="*/ 563746 w 1227164"/>
                <a:gd name="csY405" fmla="*/ 545539 h 1759186"/>
                <a:gd name="csX406" fmla="*/ 554535 w 1227164"/>
                <a:gd name="csY406" fmla="*/ 558842 h 1759186"/>
                <a:gd name="csX407" fmla="*/ 570909 w 1227164"/>
                <a:gd name="csY407" fmla="*/ 550656 h 1759186"/>
                <a:gd name="csX408" fmla="*/ 584213 w 1227164"/>
                <a:gd name="csY408" fmla="*/ 556796 h 1759186"/>
                <a:gd name="csX409" fmla="*/ 597517 w 1227164"/>
                <a:gd name="csY409" fmla="*/ 576239 h 1759186"/>
                <a:gd name="csX410" fmla="*/ 588306 w 1227164"/>
                <a:gd name="csY410" fmla="*/ 555772 h 1759186"/>
                <a:gd name="csX411" fmla="*/ 604680 w 1227164"/>
                <a:gd name="csY411" fmla="*/ 542469 h 1759186"/>
                <a:gd name="csX412" fmla="*/ 596493 w 1227164"/>
                <a:gd name="csY412" fmla="*/ 545539 h 1759186"/>
                <a:gd name="csX413" fmla="*/ 570909 w 1227164"/>
                <a:gd name="csY413" fmla="*/ 538375 h 1759186"/>
                <a:gd name="csX414" fmla="*/ 577049 w 1227164"/>
                <a:gd name="csY414" fmla="*/ 530188 h 1759186"/>
                <a:gd name="csX415" fmla="*/ 573979 w 1227164"/>
                <a:gd name="csY415" fmla="*/ 530188 h 1759186"/>
                <a:gd name="csX416" fmla="*/ 601610 w 1227164"/>
                <a:gd name="csY416" fmla="*/ 530188 h 1759186"/>
                <a:gd name="csX417" fmla="*/ 577049 w 1227164"/>
                <a:gd name="csY417" fmla="*/ 508698 h 1759186"/>
                <a:gd name="csX418" fmla="*/ 577049 w 1227164"/>
                <a:gd name="csY418" fmla="*/ 514838 h 1759186"/>
                <a:gd name="csX419" fmla="*/ 552489 w 1227164"/>
                <a:gd name="csY419" fmla="*/ 538375 h 1759186"/>
                <a:gd name="csX420" fmla="*/ 547372 w 1227164"/>
                <a:gd name="csY420" fmla="*/ 517908 h 1759186"/>
                <a:gd name="csX421" fmla="*/ 562722 w 1227164"/>
                <a:gd name="csY421" fmla="*/ 511768 h 1759186"/>
                <a:gd name="csX422" fmla="*/ 552489 w 1227164"/>
                <a:gd name="csY422" fmla="*/ 511768 h 1759186"/>
                <a:gd name="csX423" fmla="*/ 569886 w 1227164"/>
                <a:gd name="csY423" fmla="*/ 505628 h 1759186"/>
                <a:gd name="csX424" fmla="*/ 569886 w 1227164"/>
                <a:gd name="csY424" fmla="*/ 510744 h 1759186"/>
                <a:gd name="csX425" fmla="*/ 608773 w 1227164"/>
                <a:gd name="csY425" fmla="*/ 484137 h 1759186"/>
                <a:gd name="csX426" fmla="*/ 600587 w 1227164"/>
                <a:gd name="csY426" fmla="*/ 484137 h 1759186"/>
                <a:gd name="csX427" fmla="*/ 600587 w 1227164"/>
                <a:gd name="csY427" fmla="*/ 477997 h 1759186"/>
                <a:gd name="csX428" fmla="*/ 598540 w 1227164"/>
                <a:gd name="csY428" fmla="*/ 482090 h 1759186"/>
                <a:gd name="csX429" fmla="*/ 589330 w 1227164"/>
                <a:gd name="csY429" fmla="*/ 482090 h 1759186"/>
                <a:gd name="csX430" fmla="*/ 573979 w 1227164"/>
                <a:gd name="csY430" fmla="*/ 482090 h 1759186"/>
                <a:gd name="csX431" fmla="*/ 599563 w 1227164"/>
                <a:gd name="csY431" fmla="*/ 473904 h 1759186"/>
                <a:gd name="csX432" fmla="*/ 603657 w 1227164"/>
                <a:gd name="csY432" fmla="*/ 451390 h 1759186"/>
                <a:gd name="csX433" fmla="*/ 607750 w 1227164"/>
                <a:gd name="csY433" fmla="*/ 461623 h 1759186"/>
                <a:gd name="csX434" fmla="*/ 611844 w 1227164"/>
                <a:gd name="csY434" fmla="*/ 461623 h 1759186"/>
                <a:gd name="csX435" fmla="*/ 609797 w 1227164"/>
                <a:gd name="csY435" fmla="*/ 477997 h 1759186"/>
                <a:gd name="csX436" fmla="*/ 635381 w 1227164"/>
                <a:gd name="csY436" fmla="*/ 504604 h 1759186"/>
                <a:gd name="csX437" fmla="*/ 612867 w 1227164"/>
                <a:gd name="csY437" fmla="*/ 442179 h 1759186"/>
                <a:gd name="csX438" fmla="*/ 635381 w 1227164"/>
                <a:gd name="csY438" fmla="*/ 453436 h 1759186"/>
                <a:gd name="csX439" fmla="*/ 632311 w 1227164"/>
                <a:gd name="csY439" fmla="*/ 445249 h 1759186"/>
                <a:gd name="csX440" fmla="*/ 614914 w 1227164"/>
                <a:gd name="csY440" fmla="*/ 437063 h 1759186"/>
                <a:gd name="csX441" fmla="*/ 636404 w 1227164"/>
                <a:gd name="csY441" fmla="*/ 428876 h 1759186"/>
                <a:gd name="csX442" fmla="*/ 669152 w 1227164"/>
                <a:gd name="csY442" fmla="*/ 454460 h 1759186"/>
                <a:gd name="csX443" fmla="*/ 665058 w 1227164"/>
                <a:gd name="csY443" fmla="*/ 424782 h 1759186"/>
                <a:gd name="csX444" fmla="*/ 676315 w 1227164"/>
                <a:gd name="csY444" fmla="*/ 430922 h 1759186"/>
                <a:gd name="csX445" fmla="*/ 689619 w 1227164"/>
                <a:gd name="csY445" fmla="*/ 424782 h 1759186"/>
                <a:gd name="csX446" fmla="*/ 650731 w 1227164"/>
                <a:gd name="csY446" fmla="*/ 422736 h 1759186"/>
                <a:gd name="csX447" fmla="*/ 653801 w 1227164"/>
                <a:gd name="csY447" fmla="*/ 417619 h 1759186"/>
                <a:gd name="csX448" fmla="*/ 648684 w 1227164"/>
                <a:gd name="csY448" fmla="*/ 413525 h 1759186"/>
                <a:gd name="csX449" fmla="*/ 641521 w 1227164"/>
                <a:gd name="csY449" fmla="*/ 420689 h 1759186"/>
                <a:gd name="csX450" fmla="*/ 623100 w 1227164"/>
                <a:gd name="csY450" fmla="*/ 416595 h 1759186"/>
                <a:gd name="csX451" fmla="*/ 623100 w 1227164"/>
                <a:gd name="csY451" fmla="*/ 404315 h 1759186"/>
                <a:gd name="csX452" fmla="*/ 609797 w 1227164"/>
                <a:gd name="csY452" fmla="*/ 409432 h 1759186"/>
                <a:gd name="csX453" fmla="*/ 603657 w 1227164"/>
                <a:gd name="csY453" fmla="*/ 430922 h 1759186"/>
                <a:gd name="csX454" fmla="*/ 599563 w 1227164"/>
                <a:gd name="csY454" fmla="*/ 416595 h 1759186"/>
                <a:gd name="csX455" fmla="*/ 584213 w 1227164"/>
                <a:gd name="csY455" fmla="*/ 416595 h 1759186"/>
                <a:gd name="csX456" fmla="*/ 579096 w 1227164"/>
                <a:gd name="csY456" fmla="*/ 427852 h 1759186"/>
                <a:gd name="csX457" fmla="*/ 569886 w 1227164"/>
                <a:gd name="csY457" fmla="*/ 436039 h 1759186"/>
                <a:gd name="csX458" fmla="*/ 560676 w 1227164"/>
                <a:gd name="csY458" fmla="*/ 447296 h 1759186"/>
                <a:gd name="csX459" fmla="*/ 560676 w 1227164"/>
                <a:gd name="csY459" fmla="*/ 443203 h 1759186"/>
                <a:gd name="csX460" fmla="*/ 569886 w 1227164"/>
                <a:gd name="csY460" fmla="*/ 422736 h 1759186"/>
                <a:gd name="csX461" fmla="*/ 567839 w 1227164"/>
                <a:gd name="csY461" fmla="*/ 410455 h 1759186"/>
                <a:gd name="csX462" fmla="*/ 587283 w 1227164"/>
                <a:gd name="csY462" fmla="*/ 402268 h 1759186"/>
                <a:gd name="csX463" fmla="*/ 583189 w 1227164"/>
                <a:gd name="csY463" fmla="*/ 359287 h 1759186"/>
                <a:gd name="csX464" fmla="*/ 594446 w 1227164"/>
                <a:gd name="csY464" fmla="*/ 400222 h 1759186"/>
                <a:gd name="csX465" fmla="*/ 602633 w 1227164"/>
                <a:gd name="csY465" fmla="*/ 392035 h 1759186"/>
                <a:gd name="csX466" fmla="*/ 607750 w 1227164"/>
                <a:gd name="csY466" fmla="*/ 396128 h 1759186"/>
                <a:gd name="csX467" fmla="*/ 622077 w 1227164"/>
                <a:gd name="csY467" fmla="*/ 367474 h 1759186"/>
                <a:gd name="csX468" fmla="*/ 633334 w 1227164"/>
                <a:gd name="csY468" fmla="*/ 392035 h 1759186"/>
                <a:gd name="csX469" fmla="*/ 642544 w 1227164"/>
                <a:gd name="csY469" fmla="*/ 387941 h 1759186"/>
                <a:gd name="csX470" fmla="*/ 651755 w 1227164"/>
                <a:gd name="csY470" fmla="*/ 396128 h 1759186"/>
                <a:gd name="csX471" fmla="*/ 675292 w 1227164"/>
                <a:gd name="csY471" fmla="*/ 391011 h 1759186"/>
                <a:gd name="csX472" fmla="*/ 652778 w 1227164"/>
                <a:gd name="csY472" fmla="*/ 380778 h 1759186"/>
                <a:gd name="csX473" fmla="*/ 661988 w 1227164"/>
                <a:gd name="csY473" fmla="*/ 372591 h 1759186"/>
                <a:gd name="csX474" fmla="*/ 664035 w 1227164"/>
                <a:gd name="csY474" fmla="*/ 372591 h 1759186"/>
                <a:gd name="csX475" fmla="*/ 661988 w 1227164"/>
                <a:gd name="csY475" fmla="*/ 369521 h 1759186"/>
                <a:gd name="csX476" fmla="*/ 678362 w 1227164"/>
                <a:gd name="csY476" fmla="*/ 361334 h 1759186"/>
                <a:gd name="csX477" fmla="*/ 673245 w 1227164"/>
                <a:gd name="csY477" fmla="*/ 359287 h 1759186"/>
                <a:gd name="csX478" fmla="*/ 665058 w 1227164"/>
                <a:gd name="csY478" fmla="*/ 335750 h 1759186"/>
                <a:gd name="csX479" fmla="*/ 687572 w 1227164"/>
                <a:gd name="csY479" fmla="*/ 327563 h 1759186"/>
                <a:gd name="csX480" fmla="*/ 682455 w 1227164"/>
                <a:gd name="csY480" fmla="*/ 310166 h 1759186"/>
                <a:gd name="csX481" fmla="*/ 680409 w 1227164"/>
                <a:gd name="csY481" fmla="*/ 321423 h 1759186"/>
                <a:gd name="csX482" fmla="*/ 660965 w 1227164"/>
                <a:gd name="csY482" fmla="*/ 319376 h 1759186"/>
                <a:gd name="csX483" fmla="*/ 643568 w 1227164"/>
                <a:gd name="csY483" fmla="*/ 343937 h 1759186"/>
                <a:gd name="csX484" fmla="*/ 630264 w 1227164"/>
                <a:gd name="csY484" fmla="*/ 335750 h 1759186"/>
                <a:gd name="csX485" fmla="*/ 646638 w 1227164"/>
                <a:gd name="csY485" fmla="*/ 319376 h 1759186"/>
                <a:gd name="csX486" fmla="*/ 635381 w 1227164"/>
                <a:gd name="csY486" fmla="*/ 319376 h 1759186"/>
                <a:gd name="csX487" fmla="*/ 643568 w 1227164"/>
                <a:gd name="csY487" fmla="*/ 301979 h 1759186"/>
                <a:gd name="csX488" fmla="*/ 633334 w 1227164"/>
                <a:gd name="csY488" fmla="*/ 301979 h 1759186"/>
                <a:gd name="csX489" fmla="*/ 658918 w 1227164"/>
                <a:gd name="csY489" fmla="*/ 288675 h 1759186"/>
                <a:gd name="csX490" fmla="*/ 644591 w 1227164"/>
                <a:gd name="csY490" fmla="*/ 283559 h 1759186"/>
                <a:gd name="csX491" fmla="*/ 663012 w 1227164"/>
                <a:gd name="csY491" fmla="*/ 286629 h 1759186"/>
                <a:gd name="csX492" fmla="*/ 671198 w 1227164"/>
                <a:gd name="csY492" fmla="*/ 268208 h 1759186"/>
                <a:gd name="csX493" fmla="*/ 683479 w 1227164"/>
                <a:gd name="csY493" fmla="*/ 298909 h 1759186"/>
                <a:gd name="csX494" fmla="*/ 687572 w 1227164"/>
                <a:gd name="csY494" fmla="*/ 283559 h 1759186"/>
                <a:gd name="csX495" fmla="*/ 700876 w 1227164"/>
                <a:gd name="csY495" fmla="*/ 307096 h 1759186"/>
                <a:gd name="csX496" fmla="*/ 723390 w 1227164"/>
                <a:gd name="csY496" fmla="*/ 304026 h 1759186"/>
                <a:gd name="csX497" fmla="*/ 696782 w 1227164"/>
                <a:gd name="csY497" fmla="*/ 286629 h 1759186"/>
                <a:gd name="csX498" fmla="*/ 712133 w 1227164"/>
                <a:gd name="csY498" fmla="*/ 272302 h 1759186"/>
                <a:gd name="csX499" fmla="*/ 722366 w 1227164"/>
                <a:gd name="csY499" fmla="*/ 289699 h 1759186"/>
                <a:gd name="csX500" fmla="*/ 739764 w 1227164"/>
                <a:gd name="csY500" fmla="*/ 297886 h 1759186"/>
                <a:gd name="csX501" fmla="*/ 747950 w 1227164"/>
                <a:gd name="csY501" fmla="*/ 309143 h 1759186"/>
                <a:gd name="csX502" fmla="*/ 720319 w 1227164"/>
                <a:gd name="csY502" fmla="*/ 246718 h 1759186"/>
                <a:gd name="csX503" fmla="*/ 747950 w 1227164"/>
                <a:gd name="csY503" fmla="*/ 235461 h 1759186"/>
                <a:gd name="csX504" fmla="*/ 745903 w 1227164"/>
                <a:gd name="csY504" fmla="*/ 286629 h 1759186"/>
                <a:gd name="csX505" fmla="*/ 752044 w 1227164"/>
                <a:gd name="csY505" fmla="*/ 280489 h 1759186"/>
                <a:gd name="csX506" fmla="*/ 752044 w 1227164"/>
                <a:gd name="csY506" fmla="*/ 262068 h 1759186"/>
                <a:gd name="csX507" fmla="*/ 768417 w 1227164"/>
                <a:gd name="csY507" fmla="*/ 258998 h 1759186"/>
                <a:gd name="csX508" fmla="*/ 753067 w 1227164"/>
                <a:gd name="csY508" fmla="*/ 248764 h 1759186"/>
                <a:gd name="csX509" fmla="*/ 775581 w 1227164"/>
                <a:gd name="csY509" fmla="*/ 220110 h 1759186"/>
                <a:gd name="csX510" fmla="*/ 775581 w 1227164"/>
                <a:gd name="csY510" fmla="*/ 281512 h 1759186"/>
                <a:gd name="csX511" fmla="*/ 767394 w 1227164"/>
                <a:gd name="csY511" fmla="*/ 301979 h 1759186"/>
                <a:gd name="csX512" fmla="*/ 781721 w 1227164"/>
                <a:gd name="csY512" fmla="*/ 270255 h 1759186"/>
                <a:gd name="csX513" fmla="*/ 802188 w 1227164"/>
                <a:gd name="csY513" fmla="*/ 267185 h 1759186"/>
                <a:gd name="csX514" fmla="*/ 795025 w 1227164"/>
                <a:gd name="csY514" fmla="*/ 261045 h 1759186"/>
                <a:gd name="csX515" fmla="*/ 779675 w 1227164"/>
                <a:gd name="csY515" fmla="*/ 234437 h 1759186"/>
                <a:gd name="csX516" fmla="*/ 808328 w 1227164"/>
                <a:gd name="csY516" fmla="*/ 223180 h 1759186"/>
                <a:gd name="csX517" fmla="*/ 814469 w 1227164"/>
                <a:gd name="csY517" fmla="*/ 197596 h 1759186"/>
                <a:gd name="csX518" fmla="*/ 821632 w 1227164"/>
                <a:gd name="csY518" fmla="*/ 200667 h 1759186"/>
                <a:gd name="csX519" fmla="*/ 824702 w 1227164"/>
                <a:gd name="csY519" fmla="*/ 208853 h 1759186"/>
                <a:gd name="csX520" fmla="*/ 840053 w 1227164"/>
                <a:gd name="csY520" fmla="*/ 217040 h 1759186"/>
                <a:gd name="csX521" fmla="*/ 851310 w 1227164"/>
                <a:gd name="csY521" fmla="*/ 227274 h 1759186"/>
                <a:gd name="csX522" fmla="*/ 841076 w 1227164"/>
                <a:gd name="csY522" fmla="*/ 216017 h 1759186"/>
                <a:gd name="csX523" fmla="*/ 845169 w 1227164"/>
                <a:gd name="csY523" fmla="*/ 212947 h 1759186"/>
                <a:gd name="csX524" fmla="*/ 842099 w 1227164"/>
                <a:gd name="csY524" fmla="*/ 180199 h 1759186"/>
                <a:gd name="csX525" fmla="*/ 802188 w 1227164"/>
                <a:gd name="csY525" fmla="*/ 176106 h 1759186"/>
                <a:gd name="csX526" fmla="*/ 833912 w 1227164"/>
                <a:gd name="csY526" fmla="*/ 155639 h 1759186"/>
                <a:gd name="csX527" fmla="*/ 851310 w 1227164"/>
                <a:gd name="csY527" fmla="*/ 166896 h 1759186"/>
                <a:gd name="csX528" fmla="*/ 851310 w 1227164"/>
                <a:gd name="csY528" fmla="*/ 159732 h 1759186"/>
                <a:gd name="csX529" fmla="*/ 859496 w 1227164"/>
                <a:gd name="csY529" fmla="*/ 159732 h 1759186"/>
                <a:gd name="csX530" fmla="*/ 876894 w 1227164"/>
                <a:gd name="csY530" fmla="*/ 159732 h 1759186"/>
                <a:gd name="csX531" fmla="*/ 899407 w 1227164"/>
                <a:gd name="csY531" fmla="*/ 189410 h 1759186"/>
                <a:gd name="csX532" fmla="*/ 906571 w 1227164"/>
                <a:gd name="csY532" fmla="*/ 177129 h 1759186"/>
                <a:gd name="csX533" fmla="*/ 898384 w 1227164"/>
                <a:gd name="csY533" fmla="*/ 177129 h 1759186"/>
                <a:gd name="csX534" fmla="*/ 890197 w 1227164"/>
                <a:gd name="csY534" fmla="*/ 172012 h 1759186"/>
                <a:gd name="csX535" fmla="*/ 898384 w 1227164"/>
                <a:gd name="csY535" fmla="*/ 163826 h 1759186"/>
                <a:gd name="csX536" fmla="*/ 898384 w 1227164"/>
                <a:gd name="csY536" fmla="*/ 134148 h 1759186"/>
                <a:gd name="csX537" fmla="*/ 898384 w 1227164"/>
                <a:gd name="csY537" fmla="*/ 132101 h 1759186"/>
                <a:gd name="csX538" fmla="*/ 890197 w 1227164"/>
                <a:gd name="csY538" fmla="*/ 144382 h 1759186"/>
                <a:gd name="csX539" fmla="*/ 874847 w 1227164"/>
                <a:gd name="csY539" fmla="*/ 131078 h 1759186"/>
                <a:gd name="csX540" fmla="*/ 905548 w 1227164"/>
                <a:gd name="csY540" fmla="*/ 118798 h 1759186"/>
                <a:gd name="csX541" fmla="*/ 929085 w 1227164"/>
                <a:gd name="csY541" fmla="*/ 116751 h 1759186"/>
                <a:gd name="csX542" fmla="*/ 916805 w 1227164"/>
                <a:gd name="csY542" fmla="*/ 108564 h 1759186"/>
                <a:gd name="csX543" fmla="*/ 940342 w 1227164"/>
                <a:gd name="csY543" fmla="*/ 92190 h 1759186"/>
                <a:gd name="csX544" fmla="*/ 914758 w 1227164"/>
                <a:gd name="csY544" fmla="*/ 69677 h 1759186"/>
                <a:gd name="csX545" fmla="*/ 931132 w 1227164"/>
                <a:gd name="csY545" fmla="*/ 72747 h 1759186"/>
                <a:gd name="csX546" fmla="*/ 923968 w 1227164"/>
                <a:gd name="csY546" fmla="*/ 50233 h 1759186"/>
                <a:gd name="csX547" fmla="*/ 980253 w 1227164"/>
                <a:gd name="csY547" fmla="*/ 50233 h 1759186"/>
                <a:gd name="csX548" fmla="*/ 956716 w 1227164"/>
                <a:gd name="csY548" fmla="*/ 103447 h 1759186"/>
                <a:gd name="csX549" fmla="*/ 958762 w 1227164"/>
                <a:gd name="csY549" fmla="*/ 103447 h 1759186"/>
                <a:gd name="csX550" fmla="*/ 955692 w 1227164"/>
                <a:gd name="csY550" fmla="*/ 103447 h 1759186"/>
                <a:gd name="csX551" fmla="*/ 965926 w 1227164"/>
                <a:gd name="csY551" fmla="*/ 103447 h 1759186"/>
                <a:gd name="csX552" fmla="*/ 965926 w 1227164"/>
                <a:gd name="csY552" fmla="*/ 120845 h 1759186"/>
                <a:gd name="csX553" fmla="*/ 960809 w 1227164"/>
                <a:gd name="csY553" fmla="*/ 137218 h 1759186"/>
                <a:gd name="csX554" fmla="*/ 975136 w 1227164"/>
                <a:gd name="csY554" fmla="*/ 150522 h 1759186"/>
                <a:gd name="csX555" fmla="*/ 975136 w 1227164"/>
                <a:gd name="csY555" fmla="*/ 138242 h 1759186"/>
                <a:gd name="csX556" fmla="*/ 981276 w 1227164"/>
                <a:gd name="csY556" fmla="*/ 123915 h 1759186"/>
                <a:gd name="csX557" fmla="*/ 975136 w 1227164"/>
                <a:gd name="csY557" fmla="*/ 115728 h 1759186"/>
                <a:gd name="csX558" fmla="*/ 1006860 w 1227164"/>
                <a:gd name="csY558" fmla="*/ 30789 h 1759186"/>
                <a:gd name="csX559" fmla="*/ 1014024 w 1227164"/>
                <a:gd name="csY559" fmla="*/ 57396 h 1759186"/>
                <a:gd name="csX560" fmla="*/ 1003790 w 1227164"/>
                <a:gd name="csY560" fmla="*/ 72747 h 1759186"/>
                <a:gd name="csX561" fmla="*/ 1016071 w 1227164"/>
                <a:gd name="csY561" fmla="*/ 69677 h 1759186"/>
                <a:gd name="csX562" fmla="*/ 1018117 w 1227164"/>
                <a:gd name="csY562" fmla="*/ 90144 h 1759186"/>
                <a:gd name="csX563" fmla="*/ 1040631 w 1227164"/>
                <a:gd name="csY563" fmla="*/ 85027 h 1759186"/>
                <a:gd name="csX564" fmla="*/ 1032444 w 1227164"/>
                <a:gd name="csY564" fmla="*/ 73770 h 1759186"/>
                <a:gd name="csX565" fmla="*/ 1032444 w 1227164"/>
                <a:gd name="csY565" fmla="*/ 52279 h 1759186"/>
                <a:gd name="csX566" fmla="*/ 1049841 w 1227164"/>
                <a:gd name="csY566" fmla="*/ 38976 h 1759186"/>
                <a:gd name="csX567" fmla="*/ 1042678 w 1227164"/>
                <a:gd name="csY567" fmla="*/ 38976 h 1759186"/>
                <a:gd name="csX568" fmla="*/ 1024257 w 1227164"/>
                <a:gd name="csY568" fmla="*/ 26695 h 1759186"/>
                <a:gd name="csX569" fmla="*/ 1041655 w 1227164"/>
                <a:gd name="csY569" fmla="*/ 22602 h 1759186"/>
                <a:gd name="csX570" fmla="*/ 1038584 w 1227164"/>
                <a:gd name="csY570" fmla="*/ 1111 h 1759186"/>
                <a:gd name="csX571" fmla="*/ 1050865 w 1227164"/>
                <a:gd name="csY571" fmla="*/ 8275 h 1759186"/>
                <a:gd name="csX572" fmla="*/ 1079519 w 1227164"/>
                <a:gd name="csY572" fmla="*/ 8275 h 1759186"/>
                <a:gd name="csX573" fmla="*/ 1055982 w 1227164"/>
                <a:gd name="csY573" fmla="*/ 62513 h 1759186"/>
                <a:gd name="csX574" fmla="*/ 1063145 w 1227164"/>
                <a:gd name="csY574" fmla="*/ 57396 h 1759186"/>
                <a:gd name="csX575" fmla="*/ 1078495 w 1227164"/>
                <a:gd name="csY575" fmla="*/ 39999 h 1759186"/>
                <a:gd name="csX576" fmla="*/ 1078495 w 1227164"/>
                <a:gd name="csY576" fmla="*/ 53303 h 1759186"/>
                <a:gd name="csX577" fmla="*/ 1068262 w 1227164"/>
                <a:gd name="csY577" fmla="*/ 73770 h 1759186"/>
                <a:gd name="csX578" fmla="*/ 1087706 w 1227164"/>
                <a:gd name="csY578" fmla="*/ 65583 h 1759186"/>
                <a:gd name="csX579" fmla="*/ 1089752 w 1227164"/>
                <a:gd name="csY579" fmla="*/ 68653 h 1759186"/>
                <a:gd name="csX580" fmla="*/ 1097939 w 1227164"/>
                <a:gd name="csY580" fmla="*/ 68653 h 1759186"/>
                <a:gd name="csX581" fmla="*/ 1089752 w 1227164"/>
                <a:gd name="csY581" fmla="*/ 58420 h 1759186"/>
                <a:gd name="csX582" fmla="*/ 1091799 w 1227164"/>
                <a:gd name="csY582" fmla="*/ 16462 h 1759186"/>
                <a:gd name="csX583" fmla="*/ 1121476 w 1227164"/>
                <a:gd name="csY583" fmla="*/ 36929 h 1759186"/>
                <a:gd name="csX584" fmla="*/ 1151154 w 1227164"/>
                <a:gd name="csY584" fmla="*/ 18509 h 1759186"/>
                <a:gd name="csX585" fmla="*/ 1155247 w 1227164"/>
                <a:gd name="csY585" fmla="*/ 42046 h 1759186"/>
                <a:gd name="csX586" fmla="*/ 1162411 w 1227164"/>
                <a:gd name="csY586" fmla="*/ 42046 h 1759186"/>
                <a:gd name="csX587" fmla="*/ 1178785 w 1227164"/>
                <a:gd name="csY587" fmla="*/ 33859 h 1759186"/>
                <a:gd name="csX588" fmla="*/ 1178785 w 1227164"/>
                <a:gd name="csY588" fmla="*/ 38976 h 1759186"/>
                <a:gd name="csX589" fmla="*/ 1187995 w 1227164"/>
                <a:gd name="csY589" fmla="*/ 42046 h 1759186"/>
                <a:gd name="csX590" fmla="*/ 1192088 w 1227164"/>
                <a:gd name="csY590" fmla="*/ 46139 h 1759186"/>
                <a:gd name="csX591" fmla="*/ 1208462 w 1227164"/>
                <a:gd name="csY591" fmla="*/ 58420 h 1759186"/>
                <a:gd name="csX592" fmla="*/ 1202322 w 1227164"/>
                <a:gd name="csY592" fmla="*/ 62513 h 1759186"/>
                <a:gd name="csX593" fmla="*/ 1187995 w 1227164"/>
                <a:gd name="csY593" fmla="*/ 70700 h 1759186"/>
                <a:gd name="csX594" fmla="*/ 1179808 w 1227164"/>
                <a:gd name="csY594" fmla="*/ 95261 h 1759186"/>
                <a:gd name="csX595" fmla="*/ 1115336 w 1227164"/>
                <a:gd name="csY595" fmla="*/ 110611 h 1759186"/>
                <a:gd name="csX596" fmla="*/ 1124546 w 1227164"/>
                <a:gd name="csY596" fmla="*/ 107541 h 1759186"/>
                <a:gd name="csX597" fmla="*/ 1137850 w 1227164"/>
                <a:gd name="csY597" fmla="*/ 109587 h 1759186"/>
                <a:gd name="csX598" fmla="*/ 1140920 w 1227164"/>
                <a:gd name="csY598" fmla="*/ 111634 h 1759186"/>
                <a:gd name="csX599" fmla="*/ 1164458 w 1227164"/>
                <a:gd name="csY599" fmla="*/ 113681 h 1759186"/>
                <a:gd name="csX600" fmla="*/ 1156271 w 1227164"/>
                <a:gd name="csY600" fmla="*/ 131078 h 1759186"/>
                <a:gd name="csX601" fmla="*/ 1168551 w 1227164"/>
                <a:gd name="csY601" fmla="*/ 118798 h 1759186"/>
                <a:gd name="csX602" fmla="*/ 1170598 w 1227164"/>
                <a:gd name="csY602" fmla="*/ 145405 h 1759186"/>
                <a:gd name="csX603" fmla="*/ 1173668 w 1227164"/>
                <a:gd name="csY603" fmla="*/ 141312 h 1759186"/>
                <a:gd name="csX604" fmla="*/ 1197205 w 1227164"/>
                <a:gd name="csY604" fmla="*/ 141312 h 1759186"/>
                <a:gd name="csX605" fmla="*/ 1191065 w 1227164"/>
                <a:gd name="csY605" fmla="*/ 134148 h 1759186"/>
                <a:gd name="csX606" fmla="*/ 1193112 w 1227164"/>
                <a:gd name="csY606" fmla="*/ 115728 h 1759186"/>
                <a:gd name="csX607" fmla="*/ 1195158 w 1227164"/>
                <a:gd name="csY607" fmla="*/ 121868 h 1759186"/>
                <a:gd name="csX608" fmla="*/ 1218696 w 1227164"/>
                <a:gd name="csY608" fmla="*/ 121868 h 1759186"/>
                <a:gd name="csX609" fmla="*/ 1221766 w 1227164"/>
                <a:gd name="csY609" fmla="*/ 121868 h 1759186"/>
                <a:gd name="csX610" fmla="*/ 799118 w 1227164"/>
                <a:gd name="csY610" fmla="*/ 332680 h 1759186"/>
                <a:gd name="csX611" fmla="*/ 799118 w 1227164"/>
                <a:gd name="csY611" fmla="*/ 332680 h 1759186"/>
                <a:gd name="csX612" fmla="*/ 801165 w 1227164"/>
                <a:gd name="csY612" fmla="*/ 333703 h 1759186"/>
                <a:gd name="csX613" fmla="*/ 801165 w 1227164"/>
                <a:gd name="csY613" fmla="*/ 333703 h 1759186"/>
                <a:gd name="csX614" fmla="*/ 802188 w 1227164"/>
                <a:gd name="csY614" fmla="*/ 333703 h 1759186"/>
                <a:gd name="csX615" fmla="*/ 802188 w 1227164"/>
                <a:gd name="csY615" fmla="*/ 333703 h 1759186"/>
                <a:gd name="csX616" fmla="*/ 802188 w 1227164"/>
                <a:gd name="csY616" fmla="*/ 333703 h 1759186"/>
                <a:gd name="csX617" fmla="*/ 804235 w 1227164"/>
                <a:gd name="csY617" fmla="*/ 333703 h 1759186"/>
                <a:gd name="csX618" fmla="*/ 804235 w 1227164"/>
                <a:gd name="csY618" fmla="*/ 333703 h 1759186"/>
                <a:gd name="csX619" fmla="*/ 805258 w 1227164"/>
                <a:gd name="csY619" fmla="*/ 333703 h 1759186"/>
                <a:gd name="csX620" fmla="*/ 805258 w 1227164"/>
                <a:gd name="csY620" fmla="*/ 333703 h 1759186"/>
                <a:gd name="csX621" fmla="*/ 977183 w 1227164"/>
                <a:gd name="csY621" fmla="*/ 39999 h 1759186"/>
                <a:gd name="csX622" fmla="*/ 959786 w 1227164"/>
                <a:gd name="csY622" fmla="*/ 55349 h 1759186"/>
                <a:gd name="csX623" fmla="*/ 977183 w 1227164"/>
                <a:gd name="csY623" fmla="*/ 39999 h 1759186"/>
                <a:gd name="csX624" fmla="*/ 830842 w 1227164"/>
                <a:gd name="csY624" fmla="*/ 114704 h 1759186"/>
                <a:gd name="csX625" fmla="*/ 839029 w 1227164"/>
                <a:gd name="csY625" fmla="*/ 119821 h 1759186"/>
                <a:gd name="csX626" fmla="*/ 835959 w 1227164"/>
                <a:gd name="csY626" fmla="*/ 107541 h 1759186"/>
                <a:gd name="csX627" fmla="*/ 841076 w 1227164"/>
                <a:gd name="csY627" fmla="*/ 113681 h 1759186"/>
                <a:gd name="csX628" fmla="*/ 841076 w 1227164"/>
                <a:gd name="csY628" fmla="*/ 106517 h 1759186"/>
                <a:gd name="csX629" fmla="*/ 854380 w 1227164"/>
                <a:gd name="csY629" fmla="*/ 114704 h 1759186"/>
                <a:gd name="csX630" fmla="*/ 851310 w 1227164"/>
                <a:gd name="csY630" fmla="*/ 106517 h 1759186"/>
                <a:gd name="csX631" fmla="*/ 874847 w 1227164"/>
                <a:gd name="csY631" fmla="*/ 90144 h 1759186"/>
                <a:gd name="csX632" fmla="*/ 874847 w 1227164"/>
                <a:gd name="csY632" fmla="*/ 90144 h 1759186"/>
                <a:gd name="csX633" fmla="*/ 878940 w 1227164"/>
                <a:gd name="csY633" fmla="*/ 92190 h 1759186"/>
                <a:gd name="csX634" fmla="*/ 871777 w 1227164"/>
                <a:gd name="csY634" fmla="*/ 103447 h 1759186"/>
                <a:gd name="csX635" fmla="*/ 830842 w 1227164"/>
                <a:gd name="csY635" fmla="*/ 137218 h 1759186"/>
                <a:gd name="csX636" fmla="*/ 836983 w 1227164"/>
                <a:gd name="csY636" fmla="*/ 118798 h 1759186"/>
                <a:gd name="csX637" fmla="*/ 831866 w 1227164"/>
                <a:gd name="csY637" fmla="*/ 116751 h 1759186"/>
                <a:gd name="csX638" fmla="*/ 831866 w 1227164"/>
                <a:gd name="csY638" fmla="*/ 113681 h 1759186"/>
                <a:gd name="csX639" fmla="*/ 824702 w 1227164"/>
                <a:gd name="csY639" fmla="*/ 117774 h 1759186"/>
                <a:gd name="csX640" fmla="*/ 820609 w 1227164"/>
                <a:gd name="csY640" fmla="*/ 117774 h 1759186"/>
                <a:gd name="csX641" fmla="*/ 824702 w 1227164"/>
                <a:gd name="csY641" fmla="*/ 117774 h 1759186"/>
                <a:gd name="csX642" fmla="*/ 767394 w 1227164"/>
                <a:gd name="csY642" fmla="*/ 186339 h 1759186"/>
                <a:gd name="csX643" fmla="*/ 779675 w 1227164"/>
                <a:gd name="csY643" fmla="*/ 178153 h 1759186"/>
                <a:gd name="csX644" fmla="*/ 782744 w 1227164"/>
                <a:gd name="csY644" fmla="*/ 178153 h 1759186"/>
                <a:gd name="csX645" fmla="*/ 771487 w 1227164"/>
                <a:gd name="csY645" fmla="*/ 199643 h 1759186"/>
                <a:gd name="csX646" fmla="*/ 767394 w 1227164"/>
                <a:gd name="csY646" fmla="*/ 185316 h 1759186"/>
                <a:gd name="csX647" fmla="*/ 748974 w 1227164"/>
                <a:gd name="csY647" fmla="*/ 209877 h 1759186"/>
                <a:gd name="csX648" fmla="*/ 748974 w 1227164"/>
                <a:gd name="csY648" fmla="*/ 211923 h 1759186"/>
                <a:gd name="csX649" fmla="*/ 748974 w 1227164"/>
                <a:gd name="csY649" fmla="*/ 214994 h 1759186"/>
                <a:gd name="csX650" fmla="*/ 748974 w 1227164"/>
                <a:gd name="csY650" fmla="*/ 209877 h 1759186"/>
                <a:gd name="csX651" fmla="*/ 697806 w 1227164"/>
                <a:gd name="csY651" fmla="*/ 228297 h 1759186"/>
                <a:gd name="csX652" fmla="*/ 716226 w 1227164"/>
                <a:gd name="csY652" fmla="*/ 242624 h 1759186"/>
                <a:gd name="csX653" fmla="*/ 697806 w 1227164"/>
                <a:gd name="csY653" fmla="*/ 228297 h 1759186"/>
                <a:gd name="csX654" fmla="*/ 564769 w 1227164"/>
                <a:gd name="csY654" fmla="*/ 384871 h 1759186"/>
                <a:gd name="csX655" fmla="*/ 561699 w 1227164"/>
                <a:gd name="csY655" fmla="*/ 392035 h 1759186"/>
                <a:gd name="csX656" fmla="*/ 553512 w 1227164"/>
                <a:gd name="csY656" fmla="*/ 415572 h 1759186"/>
                <a:gd name="csX657" fmla="*/ 541232 w 1227164"/>
                <a:gd name="csY657" fmla="*/ 409432 h 1759186"/>
                <a:gd name="csX658" fmla="*/ 551465 w 1227164"/>
                <a:gd name="csY658" fmla="*/ 392035 h 1759186"/>
                <a:gd name="csX659" fmla="*/ 534068 w 1227164"/>
                <a:gd name="csY659" fmla="*/ 400222 h 1759186"/>
                <a:gd name="csX660" fmla="*/ 524858 w 1227164"/>
                <a:gd name="csY660" fmla="*/ 412502 h 1759186"/>
                <a:gd name="csX661" fmla="*/ 563746 w 1227164"/>
                <a:gd name="csY661" fmla="*/ 384871 h 1759186"/>
                <a:gd name="csX662" fmla="*/ 488017 w 1227164"/>
                <a:gd name="csY662" fmla="*/ 472880 h 1759186"/>
                <a:gd name="csX663" fmla="*/ 492110 w 1227164"/>
                <a:gd name="csY663" fmla="*/ 455483 h 1759186"/>
                <a:gd name="csX664" fmla="*/ 483924 w 1227164"/>
                <a:gd name="csY664" fmla="*/ 485160 h 1759186"/>
                <a:gd name="csX665" fmla="*/ 481877 w 1227164"/>
                <a:gd name="csY665" fmla="*/ 483114 h 1759186"/>
                <a:gd name="csX666" fmla="*/ 488017 w 1227164"/>
                <a:gd name="csY666" fmla="*/ 472880 h 1759186"/>
                <a:gd name="csX667" fmla="*/ 250598 w 1227164"/>
                <a:gd name="csY667" fmla="*/ 1020377 h 1759186"/>
                <a:gd name="csX668" fmla="*/ 253668 w 1227164"/>
                <a:gd name="csY668" fmla="*/ 1032658 h 1759186"/>
                <a:gd name="csX669" fmla="*/ 249574 w 1227164"/>
                <a:gd name="csY669" fmla="*/ 1034705 h 1759186"/>
                <a:gd name="csX670" fmla="*/ 237294 w 1227164"/>
                <a:gd name="csY670" fmla="*/ 1036751 h 1759186"/>
                <a:gd name="csX671" fmla="*/ 250598 w 1227164"/>
                <a:gd name="csY671" fmla="*/ 1020377 h 1759186"/>
                <a:gd name="csX672" fmla="*/ 71510 w 1227164"/>
                <a:gd name="csY672" fmla="*/ 1200489 h 1759186"/>
                <a:gd name="csX673" fmla="*/ 84813 w 1227164"/>
                <a:gd name="csY673" fmla="*/ 1200489 h 1759186"/>
                <a:gd name="csX674" fmla="*/ 84813 w 1227164"/>
                <a:gd name="csY674" fmla="*/ 1198442 h 1759186"/>
                <a:gd name="csX675" fmla="*/ 84813 w 1227164"/>
                <a:gd name="csY675" fmla="*/ 1200489 h 1759186"/>
                <a:gd name="csX676" fmla="*/ 81743 w 1227164"/>
                <a:gd name="csY676" fmla="*/ 1202535 h 1759186"/>
                <a:gd name="csX677" fmla="*/ 81743 w 1227164"/>
                <a:gd name="csY677" fmla="*/ 1202535 h 1759186"/>
                <a:gd name="csX678" fmla="*/ 70486 w 1227164"/>
                <a:gd name="csY678" fmla="*/ 1208676 h 1759186"/>
                <a:gd name="csX679" fmla="*/ 68440 w 1227164"/>
                <a:gd name="csY679" fmla="*/ 1200489 h 1759186"/>
                <a:gd name="csX680" fmla="*/ 9085 w 1227164"/>
                <a:gd name="csY680" fmla="*/ 1568898 h 1759186"/>
                <a:gd name="csX681" fmla="*/ 11132 w 1227164"/>
                <a:gd name="csY681" fmla="*/ 1566851 h 1759186"/>
                <a:gd name="csX682" fmla="*/ 11132 w 1227164"/>
                <a:gd name="csY682" fmla="*/ 1596529 h 1759186"/>
                <a:gd name="csX683" fmla="*/ 8061 w 1227164"/>
                <a:gd name="csY683" fmla="*/ 1568898 h 1759186"/>
                <a:gd name="csX684" fmla="*/ 25459 w 1227164"/>
                <a:gd name="csY684" fmla="*/ 1497263 h 1759186"/>
                <a:gd name="csX685" fmla="*/ 25459 w 1227164"/>
                <a:gd name="csY685" fmla="*/ 1497263 h 1759186"/>
                <a:gd name="csX686" fmla="*/ 25459 w 1227164"/>
                <a:gd name="csY686" fmla="*/ 1495216 h 1759186"/>
                <a:gd name="csX687" fmla="*/ 30575 w 1227164"/>
                <a:gd name="csY687" fmla="*/ 1500333 h 1759186"/>
                <a:gd name="csX688" fmla="*/ 23412 w 1227164"/>
                <a:gd name="csY688" fmla="*/ 1498286 h 1759186"/>
                <a:gd name="csX689" fmla="*/ 23412 w 1227164"/>
                <a:gd name="csY689" fmla="*/ 1500333 h 1759186"/>
                <a:gd name="csX690" fmla="*/ 26482 w 1227164"/>
                <a:gd name="csY690" fmla="*/ 1497263 h 1759186"/>
                <a:gd name="csX691" fmla="*/ 393868 w 1227164"/>
                <a:gd name="csY691" fmla="*/ 889387 h 1759186"/>
                <a:gd name="csX692" fmla="*/ 384658 w 1227164"/>
                <a:gd name="csY692" fmla="*/ 891434 h 1759186"/>
                <a:gd name="csX693" fmla="*/ 393868 w 1227164"/>
                <a:gd name="csY693" fmla="*/ 889387 h 1759186"/>
                <a:gd name="csX694" fmla="*/ 956716 w 1227164"/>
                <a:gd name="csY694" fmla="*/ 115728 h 1759186"/>
                <a:gd name="csX695" fmla="*/ 949552 w 1227164"/>
                <a:gd name="csY695" fmla="*/ 115728 h 1759186"/>
                <a:gd name="csX696" fmla="*/ 956716 w 1227164"/>
                <a:gd name="csY696" fmla="*/ 115728 h 1759186"/>
                <a:gd name="csX697" fmla="*/ 795025 w 1227164"/>
                <a:gd name="csY697" fmla="*/ 331657 h 1759186"/>
                <a:gd name="csX698" fmla="*/ 795025 w 1227164"/>
                <a:gd name="csY698" fmla="*/ 331657 h 1759186"/>
                <a:gd name="csX699" fmla="*/ 795025 w 1227164"/>
                <a:gd name="csY699" fmla="*/ 331657 h 1759186"/>
                <a:gd name="csX700" fmla="*/ 798095 w 1227164"/>
                <a:gd name="csY700" fmla="*/ 332680 h 1759186"/>
                <a:gd name="csX701" fmla="*/ 800142 w 1227164"/>
                <a:gd name="csY701" fmla="*/ 332680 h 1759186"/>
                <a:gd name="csX702" fmla="*/ 798095 w 1227164"/>
                <a:gd name="csY702" fmla="*/ 332680 h 1759186"/>
                <a:gd name="csX703" fmla="*/ 800142 w 1227164"/>
                <a:gd name="csY703" fmla="*/ 332680 h 1759186"/>
                <a:gd name="csX704" fmla="*/ 800142 w 1227164"/>
                <a:gd name="csY704" fmla="*/ 332680 h 1759186"/>
                <a:gd name="csX705" fmla="*/ 800142 w 1227164"/>
                <a:gd name="csY705" fmla="*/ 332680 h 1759186"/>
                <a:gd name="csX706" fmla="*/ 801165 w 1227164"/>
                <a:gd name="csY706" fmla="*/ 333703 h 1759186"/>
                <a:gd name="csX707" fmla="*/ 801165 w 1227164"/>
                <a:gd name="csY707" fmla="*/ 333703 h 175918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  <a:cxn ang="0">
                  <a:pos x="csX70" y="csY70"/>
                </a:cxn>
                <a:cxn ang="0">
                  <a:pos x="csX71" y="csY71"/>
                </a:cxn>
                <a:cxn ang="0">
                  <a:pos x="csX72" y="csY72"/>
                </a:cxn>
                <a:cxn ang="0">
                  <a:pos x="csX73" y="csY73"/>
                </a:cxn>
                <a:cxn ang="0">
                  <a:pos x="csX74" y="csY74"/>
                </a:cxn>
                <a:cxn ang="0">
                  <a:pos x="csX75" y="csY75"/>
                </a:cxn>
                <a:cxn ang="0">
                  <a:pos x="csX76" y="csY76"/>
                </a:cxn>
                <a:cxn ang="0">
                  <a:pos x="csX77" y="csY77"/>
                </a:cxn>
                <a:cxn ang="0">
                  <a:pos x="csX78" y="csY78"/>
                </a:cxn>
                <a:cxn ang="0">
                  <a:pos x="csX79" y="csY79"/>
                </a:cxn>
                <a:cxn ang="0">
                  <a:pos x="csX80" y="csY80"/>
                </a:cxn>
                <a:cxn ang="0">
                  <a:pos x="csX81" y="csY81"/>
                </a:cxn>
                <a:cxn ang="0">
                  <a:pos x="csX82" y="csY82"/>
                </a:cxn>
                <a:cxn ang="0">
                  <a:pos x="csX83" y="csY83"/>
                </a:cxn>
                <a:cxn ang="0">
                  <a:pos x="csX84" y="csY84"/>
                </a:cxn>
                <a:cxn ang="0">
                  <a:pos x="csX85" y="csY85"/>
                </a:cxn>
                <a:cxn ang="0">
                  <a:pos x="csX86" y="csY86"/>
                </a:cxn>
                <a:cxn ang="0">
                  <a:pos x="csX87" y="csY87"/>
                </a:cxn>
                <a:cxn ang="0">
                  <a:pos x="csX88" y="csY88"/>
                </a:cxn>
                <a:cxn ang="0">
                  <a:pos x="csX89" y="csY89"/>
                </a:cxn>
                <a:cxn ang="0">
                  <a:pos x="csX90" y="csY90"/>
                </a:cxn>
                <a:cxn ang="0">
                  <a:pos x="csX91" y="csY91"/>
                </a:cxn>
                <a:cxn ang="0">
                  <a:pos x="csX92" y="csY92"/>
                </a:cxn>
                <a:cxn ang="0">
                  <a:pos x="csX93" y="csY93"/>
                </a:cxn>
                <a:cxn ang="0">
                  <a:pos x="csX94" y="csY94"/>
                </a:cxn>
                <a:cxn ang="0">
                  <a:pos x="csX95" y="csY95"/>
                </a:cxn>
                <a:cxn ang="0">
                  <a:pos x="csX96" y="csY96"/>
                </a:cxn>
                <a:cxn ang="0">
                  <a:pos x="csX97" y="csY97"/>
                </a:cxn>
                <a:cxn ang="0">
                  <a:pos x="csX98" y="csY98"/>
                </a:cxn>
                <a:cxn ang="0">
                  <a:pos x="csX99" y="csY99"/>
                </a:cxn>
                <a:cxn ang="0">
                  <a:pos x="csX100" y="csY100"/>
                </a:cxn>
                <a:cxn ang="0">
                  <a:pos x="csX101" y="csY101"/>
                </a:cxn>
                <a:cxn ang="0">
                  <a:pos x="csX102" y="csY102"/>
                </a:cxn>
                <a:cxn ang="0">
                  <a:pos x="csX103" y="csY103"/>
                </a:cxn>
                <a:cxn ang="0">
                  <a:pos x="csX104" y="csY104"/>
                </a:cxn>
                <a:cxn ang="0">
                  <a:pos x="csX105" y="csY105"/>
                </a:cxn>
                <a:cxn ang="0">
                  <a:pos x="csX106" y="csY106"/>
                </a:cxn>
                <a:cxn ang="0">
                  <a:pos x="csX107" y="csY107"/>
                </a:cxn>
                <a:cxn ang="0">
                  <a:pos x="csX108" y="csY108"/>
                </a:cxn>
                <a:cxn ang="0">
                  <a:pos x="csX109" y="csY109"/>
                </a:cxn>
                <a:cxn ang="0">
                  <a:pos x="csX110" y="csY110"/>
                </a:cxn>
                <a:cxn ang="0">
                  <a:pos x="csX111" y="csY111"/>
                </a:cxn>
                <a:cxn ang="0">
                  <a:pos x="csX112" y="csY112"/>
                </a:cxn>
                <a:cxn ang="0">
                  <a:pos x="csX113" y="csY113"/>
                </a:cxn>
                <a:cxn ang="0">
                  <a:pos x="csX114" y="csY114"/>
                </a:cxn>
                <a:cxn ang="0">
                  <a:pos x="csX115" y="csY115"/>
                </a:cxn>
                <a:cxn ang="0">
                  <a:pos x="csX116" y="csY116"/>
                </a:cxn>
                <a:cxn ang="0">
                  <a:pos x="csX117" y="csY117"/>
                </a:cxn>
                <a:cxn ang="0">
                  <a:pos x="csX118" y="csY118"/>
                </a:cxn>
                <a:cxn ang="0">
                  <a:pos x="csX119" y="csY119"/>
                </a:cxn>
                <a:cxn ang="0">
                  <a:pos x="csX120" y="csY120"/>
                </a:cxn>
                <a:cxn ang="0">
                  <a:pos x="csX121" y="csY121"/>
                </a:cxn>
                <a:cxn ang="0">
                  <a:pos x="csX122" y="csY122"/>
                </a:cxn>
                <a:cxn ang="0">
                  <a:pos x="csX123" y="csY123"/>
                </a:cxn>
                <a:cxn ang="0">
                  <a:pos x="csX124" y="csY124"/>
                </a:cxn>
                <a:cxn ang="0">
                  <a:pos x="csX125" y="csY125"/>
                </a:cxn>
                <a:cxn ang="0">
                  <a:pos x="csX126" y="csY126"/>
                </a:cxn>
                <a:cxn ang="0">
                  <a:pos x="csX127" y="csY127"/>
                </a:cxn>
                <a:cxn ang="0">
                  <a:pos x="csX128" y="csY128"/>
                </a:cxn>
                <a:cxn ang="0">
                  <a:pos x="csX129" y="csY129"/>
                </a:cxn>
                <a:cxn ang="0">
                  <a:pos x="csX130" y="csY130"/>
                </a:cxn>
                <a:cxn ang="0">
                  <a:pos x="csX131" y="csY131"/>
                </a:cxn>
                <a:cxn ang="0">
                  <a:pos x="csX132" y="csY132"/>
                </a:cxn>
                <a:cxn ang="0">
                  <a:pos x="csX133" y="csY133"/>
                </a:cxn>
                <a:cxn ang="0">
                  <a:pos x="csX134" y="csY134"/>
                </a:cxn>
                <a:cxn ang="0">
                  <a:pos x="csX135" y="csY135"/>
                </a:cxn>
                <a:cxn ang="0">
                  <a:pos x="csX136" y="csY136"/>
                </a:cxn>
                <a:cxn ang="0">
                  <a:pos x="csX137" y="csY137"/>
                </a:cxn>
                <a:cxn ang="0">
                  <a:pos x="csX138" y="csY138"/>
                </a:cxn>
                <a:cxn ang="0">
                  <a:pos x="csX139" y="csY139"/>
                </a:cxn>
                <a:cxn ang="0">
                  <a:pos x="csX140" y="csY140"/>
                </a:cxn>
                <a:cxn ang="0">
                  <a:pos x="csX141" y="csY141"/>
                </a:cxn>
                <a:cxn ang="0">
                  <a:pos x="csX142" y="csY142"/>
                </a:cxn>
                <a:cxn ang="0">
                  <a:pos x="csX143" y="csY143"/>
                </a:cxn>
                <a:cxn ang="0">
                  <a:pos x="csX144" y="csY144"/>
                </a:cxn>
                <a:cxn ang="0">
                  <a:pos x="csX145" y="csY145"/>
                </a:cxn>
                <a:cxn ang="0">
                  <a:pos x="csX146" y="csY146"/>
                </a:cxn>
                <a:cxn ang="0">
                  <a:pos x="csX147" y="csY147"/>
                </a:cxn>
                <a:cxn ang="0">
                  <a:pos x="csX148" y="csY148"/>
                </a:cxn>
                <a:cxn ang="0">
                  <a:pos x="csX149" y="csY149"/>
                </a:cxn>
                <a:cxn ang="0">
                  <a:pos x="csX150" y="csY150"/>
                </a:cxn>
                <a:cxn ang="0">
                  <a:pos x="csX151" y="csY151"/>
                </a:cxn>
                <a:cxn ang="0">
                  <a:pos x="csX152" y="csY152"/>
                </a:cxn>
                <a:cxn ang="0">
                  <a:pos x="csX153" y="csY153"/>
                </a:cxn>
                <a:cxn ang="0">
                  <a:pos x="csX154" y="csY154"/>
                </a:cxn>
                <a:cxn ang="0">
                  <a:pos x="csX155" y="csY155"/>
                </a:cxn>
                <a:cxn ang="0">
                  <a:pos x="csX156" y="csY156"/>
                </a:cxn>
                <a:cxn ang="0">
                  <a:pos x="csX157" y="csY157"/>
                </a:cxn>
                <a:cxn ang="0">
                  <a:pos x="csX158" y="csY158"/>
                </a:cxn>
                <a:cxn ang="0">
                  <a:pos x="csX159" y="csY159"/>
                </a:cxn>
                <a:cxn ang="0">
                  <a:pos x="csX160" y="csY160"/>
                </a:cxn>
                <a:cxn ang="0">
                  <a:pos x="csX161" y="csY161"/>
                </a:cxn>
                <a:cxn ang="0">
                  <a:pos x="csX162" y="csY162"/>
                </a:cxn>
                <a:cxn ang="0">
                  <a:pos x="csX163" y="csY163"/>
                </a:cxn>
                <a:cxn ang="0">
                  <a:pos x="csX164" y="csY164"/>
                </a:cxn>
                <a:cxn ang="0">
                  <a:pos x="csX165" y="csY165"/>
                </a:cxn>
                <a:cxn ang="0">
                  <a:pos x="csX166" y="csY166"/>
                </a:cxn>
                <a:cxn ang="0">
                  <a:pos x="csX167" y="csY167"/>
                </a:cxn>
                <a:cxn ang="0">
                  <a:pos x="csX168" y="csY168"/>
                </a:cxn>
                <a:cxn ang="0">
                  <a:pos x="csX169" y="csY169"/>
                </a:cxn>
                <a:cxn ang="0">
                  <a:pos x="csX170" y="csY170"/>
                </a:cxn>
                <a:cxn ang="0">
                  <a:pos x="csX171" y="csY171"/>
                </a:cxn>
                <a:cxn ang="0">
                  <a:pos x="csX172" y="csY172"/>
                </a:cxn>
                <a:cxn ang="0">
                  <a:pos x="csX173" y="csY173"/>
                </a:cxn>
                <a:cxn ang="0">
                  <a:pos x="csX174" y="csY174"/>
                </a:cxn>
                <a:cxn ang="0">
                  <a:pos x="csX175" y="csY175"/>
                </a:cxn>
                <a:cxn ang="0">
                  <a:pos x="csX176" y="csY176"/>
                </a:cxn>
                <a:cxn ang="0">
                  <a:pos x="csX177" y="csY177"/>
                </a:cxn>
                <a:cxn ang="0">
                  <a:pos x="csX178" y="csY178"/>
                </a:cxn>
                <a:cxn ang="0">
                  <a:pos x="csX179" y="csY179"/>
                </a:cxn>
                <a:cxn ang="0">
                  <a:pos x="csX180" y="csY180"/>
                </a:cxn>
                <a:cxn ang="0">
                  <a:pos x="csX181" y="csY181"/>
                </a:cxn>
                <a:cxn ang="0">
                  <a:pos x="csX182" y="csY182"/>
                </a:cxn>
                <a:cxn ang="0">
                  <a:pos x="csX183" y="csY183"/>
                </a:cxn>
                <a:cxn ang="0">
                  <a:pos x="csX184" y="csY184"/>
                </a:cxn>
                <a:cxn ang="0">
                  <a:pos x="csX185" y="csY185"/>
                </a:cxn>
                <a:cxn ang="0">
                  <a:pos x="csX186" y="csY186"/>
                </a:cxn>
                <a:cxn ang="0">
                  <a:pos x="csX187" y="csY187"/>
                </a:cxn>
                <a:cxn ang="0">
                  <a:pos x="csX188" y="csY188"/>
                </a:cxn>
                <a:cxn ang="0">
                  <a:pos x="csX189" y="csY189"/>
                </a:cxn>
                <a:cxn ang="0">
                  <a:pos x="csX190" y="csY190"/>
                </a:cxn>
                <a:cxn ang="0">
                  <a:pos x="csX191" y="csY191"/>
                </a:cxn>
                <a:cxn ang="0">
                  <a:pos x="csX192" y="csY192"/>
                </a:cxn>
                <a:cxn ang="0">
                  <a:pos x="csX193" y="csY193"/>
                </a:cxn>
                <a:cxn ang="0">
                  <a:pos x="csX194" y="csY194"/>
                </a:cxn>
                <a:cxn ang="0">
                  <a:pos x="csX195" y="csY195"/>
                </a:cxn>
                <a:cxn ang="0">
                  <a:pos x="csX196" y="csY196"/>
                </a:cxn>
                <a:cxn ang="0">
                  <a:pos x="csX197" y="csY197"/>
                </a:cxn>
                <a:cxn ang="0">
                  <a:pos x="csX198" y="csY198"/>
                </a:cxn>
                <a:cxn ang="0">
                  <a:pos x="csX199" y="csY199"/>
                </a:cxn>
                <a:cxn ang="0">
                  <a:pos x="csX200" y="csY200"/>
                </a:cxn>
                <a:cxn ang="0">
                  <a:pos x="csX201" y="csY201"/>
                </a:cxn>
                <a:cxn ang="0">
                  <a:pos x="csX202" y="csY202"/>
                </a:cxn>
                <a:cxn ang="0">
                  <a:pos x="csX203" y="csY203"/>
                </a:cxn>
                <a:cxn ang="0">
                  <a:pos x="csX204" y="csY204"/>
                </a:cxn>
                <a:cxn ang="0">
                  <a:pos x="csX205" y="csY205"/>
                </a:cxn>
                <a:cxn ang="0">
                  <a:pos x="csX206" y="csY206"/>
                </a:cxn>
                <a:cxn ang="0">
                  <a:pos x="csX207" y="csY207"/>
                </a:cxn>
                <a:cxn ang="0">
                  <a:pos x="csX208" y="csY208"/>
                </a:cxn>
                <a:cxn ang="0">
                  <a:pos x="csX209" y="csY209"/>
                </a:cxn>
                <a:cxn ang="0">
                  <a:pos x="csX210" y="csY210"/>
                </a:cxn>
                <a:cxn ang="0">
                  <a:pos x="csX211" y="csY211"/>
                </a:cxn>
                <a:cxn ang="0">
                  <a:pos x="csX212" y="csY212"/>
                </a:cxn>
                <a:cxn ang="0">
                  <a:pos x="csX213" y="csY213"/>
                </a:cxn>
                <a:cxn ang="0">
                  <a:pos x="csX214" y="csY214"/>
                </a:cxn>
                <a:cxn ang="0">
                  <a:pos x="csX215" y="csY215"/>
                </a:cxn>
                <a:cxn ang="0">
                  <a:pos x="csX216" y="csY216"/>
                </a:cxn>
                <a:cxn ang="0">
                  <a:pos x="csX217" y="csY217"/>
                </a:cxn>
                <a:cxn ang="0">
                  <a:pos x="csX218" y="csY218"/>
                </a:cxn>
                <a:cxn ang="0">
                  <a:pos x="csX219" y="csY219"/>
                </a:cxn>
                <a:cxn ang="0">
                  <a:pos x="csX220" y="csY220"/>
                </a:cxn>
                <a:cxn ang="0">
                  <a:pos x="csX221" y="csY221"/>
                </a:cxn>
                <a:cxn ang="0">
                  <a:pos x="csX222" y="csY222"/>
                </a:cxn>
                <a:cxn ang="0">
                  <a:pos x="csX223" y="csY223"/>
                </a:cxn>
                <a:cxn ang="0">
                  <a:pos x="csX224" y="csY224"/>
                </a:cxn>
                <a:cxn ang="0">
                  <a:pos x="csX225" y="csY225"/>
                </a:cxn>
                <a:cxn ang="0">
                  <a:pos x="csX226" y="csY226"/>
                </a:cxn>
                <a:cxn ang="0">
                  <a:pos x="csX227" y="csY227"/>
                </a:cxn>
                <a:cxn ang="0">
                  <a:pos x="csX228" y="csY228"/>
                </a:cxn>
                <a:cxn ang="0">
                  <a:pos x="csX229" y="csY229"/>
                </a:cxn>
                <a:cxn ang="0">
                  <a:pos x="csX230" y="csY230"/>
                </a:cxn>
                <a:cxn ang="0">
                  <a:pos x="csX231" y="csY231"/>
                </a:cxn>
                <a:cxn ang="0">
                  <a:pos x="csX232" y="csY232"/>
                </a:cxn>
                <a:cxn ang="0">
                  <a:pos x="csX233" y="csY233"/>
                </a:cxn>
                <a:cxn ang="0">
                  <a:pos x="csX234" y="csY234"/>
                </a:cxn>
                <a:cxn ang="0">
                  <a:pos x="csX235" y="csY235"/>
                </a:cxn>
                <a:cxn ang="0">
                  <a:pos x="csX236" y="csY236"/>
                </a:cxn>
                <a:cxn ang="0">
                  <a:pos x="csX237" y="csY237"/>
                </a:cxn>
                <a:cxn ang="0">
                  <a:pos x="csX238" y="csY238"/>
                </a:cxn>
                <a:cxn ang="0">
                  <a:pos x="csX239" y="csY239"/>
                </a:cxn>
                <a:cxn ang="0">
                  <a:pos x="csX240" y="csY240"/>
                </a:cxn>
                <a:cxn ang="0">
                  <a:pos x="csX241" y="csY241"/>
                </a:cxn>
                <a:cxn ang="0">
                  <a:pos x="csX242" y="csY242"/>
                </a:cxn>
                <a:cxn ang="0">
                  <a:pos x="csX243" y="csY243"/>
                </a:cxn>
                <a:cxn ang="0">
                  <a:pos x="csX244" y="csY244"/>
                </a:cxn>
                <a:cxn ang="0">
                  <a:pos x="csX245" y="csY245"/>
                </a:cxn>
                <a:cxn ang="0">
                  <a:pos x="csX246" y="csY246"/>
                </a:cxn>
                <a:cxn ang="0">
                  <a:pos x="csX247" y="csY247"/>
                </a:cxn>
                <a:cxn ang="0">
                  <a:pos x="csX248" y="csY248"/>
                </a:cxn>
                <a:cxn ang="0">
                  <a:pos x="csX249" y="csY249"/>
                </a:cxn>
                <a:cxn ang="0">
                  <a:pos x="csX250" y="csY250"/>
                </a:cxn>
                <a:cxn ang="0">
                  <a:pos x="csX251" y="csY251"/>
                </a:cxn>
                <a:cxn ang="0">
                  <a:pos x="csX252" y="csY252"/>
                </a:cxn>
                <a:cxn ang="0">
                  <a:pos x="csX253" y="csY253"/>
                </a:cxn>
                <a:cxn ang="0">
                  <a:pos x="csX254" y="csY254"/>
                </a:cxn>
                <a:cxn ang="0">
                  <a:pos x="csX255" y="csY255"/>
                </a:cxn>
                <a:cxn ang="0">
                  <a:pos x="csX256" y="csY256"/>
                </a:cxn>
                <a:cxn ang="0">
                  <a:pos x="csX257" y="csY257"/>
                </a:cxn>
                <a:cxn ang="0">
                  <a:pos x="csX258" y="csY258"/>
                </a:cxn>
                <a:cxn ang="0">
                  <a:pos x="csX259" y="csY259"/>
                </a:cxn>
                <a:cxn ang="0">
                  <a:pos x="csX260" y="csY260"/>
                </a:cxn>
                <a:cxn ang="0">
                  <a:pos x="csX261" y="csY261"/>
                </a:cxn>
                <a:cxn ang="0">
                  <a:pos x="csX262" y="csY262"/>
                </a:cxn>
                <a:cxn ang="0">
                  <a:pos x="csX263" y="csY263"/>
                </a:cxn>
                <a:cxn ang="0">
                  <a:pos x="csX264" y="csY264"/>
                </a:cxn>
                <a:cxn ang="0">
                  <a:pos x="csX265" y="csY265"/>
                </a:cxn>
                <a:cxn ang="0">
                  <a:pos x="csX266" y="csY266"/>
                </a:cxn>
                <a:cxn ang="0">
                  <a:pos x="csX267" y="csY267"/>
                </a:cxn>
                <a:cxn ang="0">
                  <a:pos x="csX268" y="csY268"/>
                </a:cxn>
                <a:cxn ang="0">
                  <a:pos x="csX269" y="csY269"/>
                </a:cxn>
                <a:cxn ang="0">
                  <a:pos x="csX270" y="csY270"/>
                </a:cxn>
                <a:cxn ang="0">
                  <a:pos x="csX271" y="csY271"/>
                </a:cxn>
                <a:cxn ang="0">
                  <a:pos x="csX272" y="csY272"/>
                </a:cxn>
                <a:cxn ang="0">
                  <a:pos x="csX273" y="csY273"/>
                </a:cxn>
                <a:cxn ang="0">
                  <a:pos x="csX274" y="csY274"/>
                </a:cxn>
                <a:cxn ang="0">
                  <a:pos x="csX275" y="csY275"/>
                </a:cxn>
                <a:cxn ang="0">
                  <a:pos x="csX276" y="csY276"/>
                </a:cxn>
                <a:cxn ang="0">
                  <a:pos x="csX277" y="csY277"/>
                </a:cxn>
                <a:cxn ang="0">
                  <a:pos x="csX278" y="csY278"/>
                </a:cxn>
                <a:cxn ang="0">
                  <a:pos x="csX279" y="csY279"/>
                </a:cxn>
                <a:cxn ang="0">
                  <a:pos x="csX280" y="csY280"/>
                </a:cxn>
                <a:cxn ang="0">
                  <a:pos x="csX281" y="csY281"/>
                </a:cxn>
                <a:cxn ang="0">
                  <a:pos x="csX282" y="csY282"/>
                </a:cxn>
                <a:cxn ang="0">
                  <a:pos x="csX283" y="csY283"/>
                </a:cxn>
                <a:cxn ang="0">
                  <a:pos x="csX284" y="csY284"/>
                </a:cxn>
                <a:cxn ang="0">
                  <a:pos x="csX285" y="csY285"/>
                </a:cxn>
                <a:cxn ang="0">
                  <a:pos x="csX286" y="csY286"/>
                </a:cxn>
                <a:cxn ang="0">
                  <a:pos x="csX287" y="csY287"/>
                </a:cxn>
                <a:cxn ang="0">
                  <a:pos x="csX288" y="csY288"/>
                </a:cxn>
                <a:cxn ang="0">
                  <a:pos x="csX289" y="csY289"/>
                </a:cxn>
                <a:cxn ang="0">
                  <a:pos x="csX290" y="csY290"/>
                </a:cxn>
                <a:cxn ang="0">
                  <a:pos x="csX291" y="csY291"/>
                </a:cxn>
                <a:cxn ang="0">
                  <a:pos x="csX292" y="csY292"/>
                </a:cxn>
                <a:cxn ang="0">
                  <a:pos x="csX293" y="csY293"/>
                </a:cxn>
                <a:cxn ang="0">
                  <a:pos x="csX294" y="csY294"/>
                </a:cxn>
                <a:cxn ang="0">
                  <a:pos x="csX295" y="csY295"/>
                </a:cxn>
                <a:cxn ang="0">
                  <a:pos x="csX296" y="csY296"/>
                </a:cxn>
                <a:cxn ang="0">
                  <a:pos x="csX297" y="csY297"/>
                </a:cxn>
                <a:cxn ang="0">
                  <a:pos x="csX298" y="csY298"/>
                </a:cxn>
                <a:cxn ang="0">
                  <a:pos x="csX299" y="csY299"/>
                </a:cxn>
                <a:cxn ang="0">
                  <a:pos x="csX300" y="csY300"/>
                </a:cxn>
                <a:cxn ang="0">
                  <a:pos x="csX301" y="csY301"/>
                </a:cxn>
                <a:cxn ang="0">
                  <a:pos x="csX302" y="csY302"/>
                </a:cxn>
                <a:cxn ang="0">
                  <a:pos x="csX303" y="csY303"/>
                </a:cxn>
                <a:cxn ang="0">
                  <a:pos x="csX304" y="csY304"/>
                </a:cxn>
                <a:cxn ang="0">
                  <a:pos x="csX305" y="csY305"/>
                </a:cxn>
                <a:cxn ang="0">
                  <a:pos x="csX306" y="csY306"/>
                </a:cxn>
                <a:cxn ang="0">
                  <a:pos x="csX307" y="csY307"/>
                </a:cxn>
                <a:cxn ang="0">
                  <a:pos x="csX308" y="csY308"/>
                </a:cxn>
                <a:cxn ang="0">
                  <a:pos x="csX309" y="csY309"/>
                </a:cxn>
                <a:cxn ang="0">
                  <a:pos x="csX310" y="csY310"/>
                </a:cxn>
                <a:cxn ang="0">
                  <a:pos x="csX311" y="csY311"/>
                </a:cxn>
                <a:cxn ang="0">
                  <a:pos x="csX312" y="csY312"/>
                </a:cxn>
                <a:cxn ang="0">
                  <a:pos x="csX313" y="csY313"/>
                </a:cxn>
                <a:cxn ang="0">
                  <a:pos x="csX314" y="csY314"/>
                </a:cxn>
                <a:cxn ang="0">
                  <a:pos x="csX315" y="csY315"/>
                </a:cxn>
                <a:cxn ang="0">
                  <a:pos x="csX316" y="csY316"/>
                </a:cxn>
                <a:cxn ang="0">
                  <a:pos x="csX317" y="csY317"/>
                </a:cxn>
                <a:cxn ang="0">
                  <a:pos x="csX318" y="csY318"/>
                </a:cxn>
                <a:cxn ang="0">
                  <a:pos x="csX319" y="csY319"/>
                </a:cxn>
                <a:cxn ang="0">
                  <a:pos x="csX320" y="csY320"/>
                </a:cxn>
                <a:cxn ang="0">
                  <a:pos x="csX321" y="csY321"/>
                </a:cxn>
                <a:cxn ang="0">
                  <a:pos x="csX322" y="csY322"/>
                </a:cxn>
                <a:cxn ang="0">
                  <a:pos x="csX323" y="csY323"/>
                </a:cxn>
                <a:cxn ang="0">
                  <a:pos x="csX324" y="csY324"/>
                </a:cxn>
                <a:cxn ang="0">
                  <a:pos x="csX325" y="csY325"/>
                </a:cxn>
                <a:cxn ang="0">
                  <a:pos x="csX326" y="csY326"/>
                </a:cxn>
                <a:cxn ang="0">
                  <a:pos x="csX327" y="csY327"/>
                </a:cxn>
                <a:cxn ang="0">
                  <a:pos x="csX328" y="csY328"/>
                </a:cxn>
                <a:cxn ang="0">
                  <a:pos x="csX329" y="csY329"/>
                </a:cxn>
                <a:cxn ang="0">
                  <a:pos x="csX330" y="csY330"/>
                </a:cxn>
                <a:cxn ang="0">
                  <a:pos x="csX331" y="csY331"/>
                </a:cxn>
                <a:cxn ang="0">
                  <a:pos x="csX332" y="csY332"/>
                </a:cxn>
                <a:cxn ang="0">
                  <a:pos x="csX333" y="csY333"/>
                </a:cxn>
                <a:cxn ang="0">
                  <a:pos x="csX334" y="csY334"/>
                </a:cxn>
                <a:cxn ang="0">
                  <a:pos x="csX335" y="csY335"/>
                </a:cxn>
                <a:cxn ang="0">
                  <a:pos x="csX336" y="csY336"/>
                </a:cxn>
                <a:cxn ang="0">
                  <a:pos x="csX337" y="csY337"/>
                </a:cxn>
                <a:cxn ang="0">
                  <a:pos x="csX338" y="csY338"/>
                </a:cxn>
                <a:cxn ang="0">
                  <a:pos x="csX339" y="csY339"/>
                </a:cxn>
                <a:cxn ang="0">
                  <a:pos x="csX340" y="csY340"/>
                </a:cxn>
                <a:cxn ang="0">
                  <a:pos x="csX341" y="csY341"/>
                </a:cxn>
                <a:cxn ang="0">
                  <a:pos x="csX342" y="csY342"/>
                </a:cxn>
                <a:cxn ang="0">
                  <a:pos x="csX343" y="csY343"/>
                </a:cxn>
                <a:cxn ang="0">
                  <a:pos x="csX344" y="csY344"/>
                </a:cxn>
                <a:cxn ang="0">
                  <a:pos x="csX345" y="csY345"/>
                </a:cxn>
                <a:cxn ang="0">
                  <a:pos x="csX346" y="csY346"/>
                </a:cxn>
                <a:cxn ang="0">
                  <a:pos x="csX347" y="csY347"/>
                </a:cxn>
                <a:cxn ang="0">
                  <a:pos x="csX348" y="csY348"/>
                </a:cxn>
                <a:cxn ang="0">
                  <a:pos x="csX349" y="csY349"/>
                </a:cxn>
                <a:cxn ang="0">
                  <a:pos x="csX350" y="csY350"/>
                </a:cxn>
                <a:cxn ang="0">
                  <a:pos x="csX351" y="csY351"/>
                </a:cxn>
                <a:cxn ang="0">
                  <a:pos x="csX352" y="csY352"/>
                </a:cxn>
                <a:cxn ang="0">
                  <a:pos x="csX353" y="csY353"/>
                </a:cxn>
                <a:cxn ang="0">
                  <a:pos x="csX354" y="csY354"/>
                </a:cxn>
                <a:cxn ang="0">
                  <a:pos x="csX355" y="csY355"/>
                </a:cxn>
                <a:cxn ang="0">
                  <a:pos x="csX356" y="csY356"/>
                </a:cxn>
                <a:cxn ang="0">
                  <a:pos x="csX357" y="csY357"/>
                </a:cxn>
                <a:cxn ang="0">
                  <a:pos x="csX358" y="csY358"/>
                </a:cxn>
                <a:cxn ang="0">
                  <a:pos x="csX359" y="csY359"/>
                </a:cxn>
                <a:cxn ang="0">
                  <a:pos x="csX360" y="csY360"/>
                </a:cxn>
                <a:cxn ang="0">
                  <a:pos x="csX361" y="csY361"/>
                </a:cxn>
                <a:cxn ang="0">
                  <a:pos x="csX362" y="csY362"/>
                </a:cxn>
                <a:cxn ang="0">
                  <a:pos x="csX363" y="csY363"/>
                </a:cxn>
                <a:cxn ang="0">
                  <a:pos x="csX364" y="csY364"/>
                </a:cxn>
                <a:cxn ang="0">
                  <a:pos x="csX365" y="csY365"/>
                </a:cxn>
                <a:cxn ang="0">
                  <a:pos x="csX366" y="csY366"/>
                </a:cxn>
                <a:cxn ang="0">
                  <a:pos x="csX367" y="csY367"/>
                </a:cxn>
                <a:cxn ang="0">
                  <a:pos x="csX368" y="csY368"/>
                </a:cxn>
                <a:cxn ang="0">
                  <a:pos x="csX369" y="csY369"/>
                </a:cxn>
                <a:cxn ang="0">
                  <a:pos x="csX370" y="csY370"/>
                </a:cxn>
                <a:cxn ang="0">
                  <a:pos x="csX371" y="csY371"/>
                </a:cxn>
                <a:cxn ang="0">
                  <a:pos x="csX372" y="csY372"/>
                </a:cxn>
                <a:cxn ang="0">
                  <a:pos x="csX373" y="csY373"/>
                </a:cxn>
                <a:cxn ang="0">
                  <a:pos x="csX374" y="csY374"/>
                </a:cxn>
                <a:cxn ang="0">
                  <a:pos x="csX375" y="csY375"/>
                </a:cxn>
                <a:cxn ang="0">
                  <a:pos x="csX376" y="csY376"/>
                </a:cxn>
                <a:cxn ang="0">
                  <a:pos x="csX377" y="csY377"/>
                </a:cxn>
                <a:cxn ang="0">
                  <a:pos x="csX378" y="csY378"/>
                </a:cxn>
                <a:cxn ang="0">
                  <a:pos x="csX379" y="csY379"/>
                </a:cxn>
                <a:cxn ang="0">
                  <a:pos x="csX380" y="csY380"/>
                </a:cxn>
                <a:cxn ang="0">
                  <a:pos x="csX381" y="csY381"/>
                </a:cxn>
                <a:cxn ang="0">
                  <a:pos x="csX382" y="csY382"/>
                </a:cxn>
                <a:cxn ang="0">
                  <a:pos x="csX383" y="csY383"/>
                </a:cxn>
                <a:cxn ang="0">
                  <a:pos x="csX384" y="csY384"/>
                </a:cxn>
                <a:cxn ang="0">
                  <a:pos x="csX385" y="csY385"/>
                </a:cxn>
                <a:cxn ang="0">
                  <a:pos x="csX386" y="csY386"/>
                </a:cxn>
                <a:cxn ang="0">
                  <a:pos x="csX387" y="csY387"/>
                </a:cxn>
                <a:cxn ang="0">
                  <a:pos x="csX388" y="csY388"/>
                </a:cxn>
                <a:cxn ang="0">
                  <a:pos x="csX389" y="csY389"/>
                </a:cxn>
                <a:cxn ang="0">
                  <a:pos x="csX390" y="csY390"/>
                </a:cxn>
                <a:cxn ang="0">
                  <a:pos x="csX391" y="csY391"/>
                </a:cxn>
                <a:cxn ang="0">
                  <a:pos x="csX392" y="csY392"/>
                </a:cxn>
                <a:cxn ang="0">
                  <a:pos x="csX393" y="csY393"/>
                </a:cxn>
                <a:cxn ang="0">
                  <a:pos x="csX394" y="csY394"/>
                </a:cxn>
                <a:cxn ang="0">
                  <a:pos x="csX395" y="csY395"/>
                </a:cxn>
                <a:cxn ang="0">
                  <a:pos x="csX396" y="csY396"/>
                </a:cxn>
                <a:cxn ang="0">
                  <a:pos x="csX397" y="csY397"/>
                </a:cxn>
                <a:cxn ang="0">
                  <a:pos x="csX398" y="csY398"/>
                </a:cxn>
                <a:cxn ang="0">
                  <a:pos x="csX399" y="csY399"/>
                </a:cxn>
                <a:cxn ang="0">
                  <a:pos x="csX400" y="csY400"/>
                </a:cxn>
                <a:cxn ang="0">
                  <a:pos x="csX401" y="csY401"/>
                </a:cxn>
                <a:cxn ang="0">
                  <a:pos x="csX402" y="csY402"/>
                </a:cxn>
                <a:cxn ang="0">
                  <a:pos x="csX403" y="csY403"/>
                </a:cxn>
                <a:cxn ang="0">
                  <a:pos x="csX404" y="csY404"/>
                </a:cxn>
                <a:cxn ang="0">
                  <a:pos x="csX405" y="csY405"/>
                </a:cxn>
                <a:cxn ang="0">
                  <a:pos x="csX406" y="csY406"/>
                </a:cxn>
                <a:cxn ang="0">
                  <a:pos x="csX407" y="csY407"/>
                </a:cxn>
                <a:cxn ang="0">
                  <a:pos x="csX408" y="csY408"/>
                </a:cxn>
                <a:cxn ang="0">
                  <a:pos x="csX409" y="csY409"/>
                </a:cxn>
                <a:cxn ang="0">
                  <a:pos x="csX410" y="csY410"/>
                </a:cxn>
                <a:cxn ang="0">
                  <a:pos x="csX411" y="csY411"/>
                </a:cxn>
                <a:cxn ang="0">
                  <a:pos x="csX412" y="csY412"/>
                </a:cxn>
                <a:cxn ang="0">
                  <a:pos x="csX413" y="csY413"/>
                </a:cxn>
                <a:cxn ang="0">
                  <a:pos x="csX414" y="csY414"/>
                </a:cxn>
                <a:cxn ang="0">
                  <a:pos x="csX415" y="csY415"/>
                </a:cxn>
                <a:cxn ang="0">
                  <a:pos x="csX416" y="csY416"/>
                </a:cxn>
                <a:cxn ang="0">
                  <a:pos x="csX417" y="csY417"/>
                </a:cxn>
                <a:cxn ang="0">
                  <a:pos x="csX418" y="csY418"/>
                </a:cxn>
                <a:cxn ang="0">
                  <a:pos x="csX419" y="csY419"/>
                </a:cxn>
                <a:cxn ang="0">
                  <a:pos x="csX420" y="csY420"/>
                </a:cxn>
                <a:cxn ang="0">
                  <a:pos x="csX421" y="csY421"/>
                </a:cxn>
                <a:cxn ang="0">
                  <a:pos x="csX422" y="csY422"/>
                </a:cxn>
                <a:cxn ang="0">
                  <a:pos x="csX423" y="csY423"/>
                </a:cxn>
                <a:cxn ang="0">
                  <a:pos x="csX424" y="csY424"/>
                </a:cxn>
                <a:cxn ang="0">
                  <a:pos x="csX425" y="csY425"/>
                </a:cxn>
                <a:cxn ang="0">
                  <a:pos x="csX426" y="csY426"/>
                </a:cxn>
                <a:cxn ang="0">
                  <a:pos x="csX427" y="csY427"/>
                </a:cxn>
                <a:cxn ang="0">
                  <a:pos x="csX428" y="csY428"/>
                </a:cxn>
                <a:cxn ang="0">
                  <a:pos x="csX429" y="csY429"/>
                </a:cxn>
                <a:cxn ang="0">
                  <a:pos x="csX430" y="csY430"/>
                </a:cxn>
                <a:cxn ang="0">
                  <a:pos x="csX431" y="csY431"/>
                </a:cxn>
                <a:cxn ang="0">
                  <a:pos x="csX432" y="csY432"/>
                </a:cxn>
                <a:cxn ang="0">
                  <a:pos x="csX433" y="csY433"/>
                </a:cxn>
                <a:cxn ang="0">
                  <a:pos x="csX434" y="csY434"/>
                </a:cxn>
                <a:cxn ang="0">
                  <a:pos x="csX435" y="csY435"/>
                </a:cxn>
                <a:cxn ang="0">
                  <a:pos x="csX436" y="csY436"/>
                </a:cxn>
                <a:cxn ang="0">
                  <a:pos x="csX437" y="csY437"/>
                </a:cxn>
                <a:cxn ang="0">
                  <a:pos x="csX438" y="csY438"/>
                </a:cxn>
                <a:cxn ang="0">
                  <a:pos x="csX439" y="csY439"/>
                </a:cxn>
                <a:cxn ang="0">
                  <a:pos x="csX440" y="csY440"/>
                </a:cxn>
                <a:cxn ang="0">
                  <a:pos x="csX441" y="csY441"/>
                </a:cxn>
                <a:cxn ang="0">
                  <a:pos x="csX442" y="csY442"/>
                </a:cxn>
                <a:cxn ang="0">
                  <a:pos x="csX443" y="csY443"/>
                </a:cxn>
                <a:cxn ang="0">
                  <a:pos x="csX444" y="csY444"/>
                </a:cxn>
                <a:cxn ang="0">
                  <a:pos x="csX445" y="csY445"/>
                </a:cxn>
                <a:cxn ang="0">
                  <a:pos x="csX446" y="csY446"/>
                </a:cxn>
                <a:cxn ang="0">
                  <a:pos x="csX447" y="csY447"/>
                </a:cxn>
                <a:cxn ang="0">
                  <a:pos x="csX448" y="csY448"/>
                </a:cxn>
                <a:cxn ang="0">
                  <a:pos x="csX449" y="csY449"/>
                </a:cxn>
                <a:cxn ang="0">
                  <a:pos x="csX450" y="csY450"/>
                </a:cxn>
                <a:cxn ang="0">
                  <a:pos x="csX451" y="csY451"/>
                </a:cxn>
                <a:cxn ang="0">
                  <a:pos x="csX452" y="csY452"/>
                </a:cxn>
                <a:cxn ang="0">
                  <a:pos x="csX453" y="csY453"/>
                </a:cxn>
                <a:cxn ang="0">
                  <a:pos x="csX454" y="csY454"/>
                </a:cxn>
                <a:cxn ang="0">
                  <a:pos x="csX455" y="csY455"/>
                </a:cxn>
                <a:cxn ang="0">
                  <a:pos x="csX456" y="csY456"/>
                </a:cxn>
                <a:cxn ang="0">
                  <a:pos x="csX457" y="csY457"/>
                </a:cxn>
                <a:cxn ang="0">
                  <a:pos x="csX458" y="csY458"/>
                </a:cxn>
                <a:cxn ang="0">
                  <a:pos x="csX459" y="csY459"/>
                </a:cxn>
                <a:cxn ang="0">
                  <a:pos x="csX460" y="csY460"/>
                </a:cxn>
                <a:cxn ang="0">
                  <a:pos x="csX461" y="csY461"/>
                </a:cxn>
                <a:cxn ang="0">
                  <a:pos x="csX462" y="csY462"/>
                </a:cxn>
                <a:cxn ang="0">
                  <a:pos x="csX463" y="csY463"/>
                </a:cxn>
                <a:cxn ang="0">
                  <a:pos x="csX464" y="csY464"/>
                </a:cxn>
                <a:cxn ang="0">
                  <a:pos x="csX465" y="csY465"/>
                </a:cxn>
                <a:cxn ang="0">
                  <a:pos x="csX466" y="csY466"/>
                </a:cxn>
                <a:cxn ang="0">
                  <a:pos x="csX467" y="csY467"/>
                </a:cxn>
                <a:cxn ang="0">
                  <a:pos x="csX468" y="csY468"/>
                </a:cxn>
                <a:cxn ang="0">
                  <a:pos x="csX469" y="csY469"/>
                </a:cxn>
                <a:cxn ang="0">
                  <a:pos x="csX470" y="csY470"/>
                </a:cxn>
                <a:cxn ang="0">
                  <a:pos x="csX471" y="csY471"/>
                </a:cxn>
                <a:cxn ang="0">
                  <a:pos x="csX472" y="csY472"/>
                </a:cxn>
                <a:cxn ang="0">
                  <a:pos x="csX473" y="csY473"/>
                </a:cxn>
                <a:cxn ang="0">
                  <a:pos x="csX474" y="csY474"/>
                </a:cxn>
                <a:cxn ang="0">
                  <a:pos x="csX475" y="csY475"/>
                </a:cxn>
                <a:cxn ang="0">
                  <a:pos x="csX476" y="csY476"/>
                </a:cxn>
                <a:cxn ang="0">
                  <a:pos x="csX477" y="csY477"/>
                </a:cxn>
                <a:cxn ang="0">
                  <a:pos x="csX478" y="csY478"/>
                </a:cxn>
                <a:cxn ang="0">
                  <a:pos x="csX479" y="csY479"/>
                </a:cxn>
                <a:cxn ang="0">
                  <a:pos x="csX480" y="csY480"/>
                </a:cxn>
                <a:cxn ang="0">
                  <a:pos x="csX481" y="csY481"/>
                </a:cxn>
                <a:cxn ang="0">
                  <a:pos x="csX482" y="csY482"/>
                </a:cxn>
                <a:cxn ang="0">
                  <a:pos x="csX483" y="csY483"/>
                </a:cxn>
                <a:cxn ang="0">
                  <a:pos x="csX484" y="csY484"/>
                </a:cxn>
                <a:cxn ang="0">
                  <a:pos x="csX485" y="csY485"/>
                </a:cxn>
                <a:cxn ang="0">
                  <a:pos x="csX486" y="csY486"/>
                </a:cxn>
                <a:cxn ang="0">
                  <a:pos x="csX487" y="csY487"/>
                </a:cxn>
                <a:cxn ang="0">
                  <a:pos x="csX488" y="csY488"/>
                </a:cxn>
                <a:cxn ang="0">
                  <a:pos x="csX489" y="csY489"/>
                </a:cxn>
                <a:cxn ang="0">
                  <a:pos x="csX490" y="csY490"/>
                </a:cxn>
                <a:cxn ang="0">
                  <a:pos x="csX491" y="csY491"/>
                </a:cxn>
                <a:cxn ang="0">
                  <a:pos x="csX492" y="csY492"/>
                </a:cxn>
                <a:cxn ang="0">
                  <a:pos x="csX493" y="csY493"/>
                </a:cxn>
                <a:cxn ang="0">
                  <a:pos x="csX494" y="csY494"/>
                </a:cxn>
                <a:cxn ang="0">
                  <a:pos x="csX495" y="csY495"/>
                </a:cxn>
                <a:cxn ang="0">
                  <a:pos x="csX496" y="csY496"/>
                </a:cxn>
                <a:cxn ang="0">
                  <a:pos x="csX497" y="csY497"/>
                </a:cxn>
                <a:cxn ang="0">
                  <a:pos x="csX498" y="csY498"/>
                </a:cxn>
                <a:cxn ang="0">
                  <a:pos x="csX499" y="csY499"/>
                </a:cxn>
                <a:cxn ang="0">
                  <a:pos x="csX500" y="csY500"/>
                </a:cxn>
                <a:cxn ang="0">
                  <a:pos x="csX501" y="csY501"/>
                </a:cxn>
                <a:cxn ang="0">
                  <a:pos x="csX502" y="csY502"/>
                </a:cxn>
                <a:cxn ang="0">
                  <a:pos x="csX503" y="csY503"/>
                </a:cxn>
                <a:cxn ang="0">
                  <a:pos x="csX504" y="csY504"/>
                </a:cxn>
                <a:cxn ang="0">
                  <a:pos x="csX505" y="csY505"/>
                </a:cxn>
                <a:cxn ang="0">
                  <a:pos x="csX506" y="csY506"/>
                </a:cxn>
                <a:cxn ang="0">
                  <a:pos x="csX507" y="csY507"/>
                </a:cxn>
                <a:cxn ang="0">
                  <a:pos x="csX508" y="csY508"/>
                </a:cxn>
                <a:cxn ang="0">
                  <a:pos x="csX509" y="csY509"/>
                </a:cxn>
                <a:cxn ang="0">
                  <a:pos x="csX510" y="csY510"/>
                </a:cxn>
                <a:cxn ang="0">
                  <a:pos x="csX511" y="csY511"/>
                </a:cxn>
                <a:cxn ang="0">
                  <a:pos x="csX512" y="csY512"/>
                </a:cxn>
                <a:cxn ang="0">
                  <a:pos x="csX513" y="csY513"/>
                </a:cxn>
                <a:cxn ang="0">
                  <a:pos x="csX514" y="csY514"/>
                </a:cxn>
                <a:cxn ang="0">
                  <a:pos x="csX515" y="csY515"/>
                </a:cxn>
                <a:cxn ang="0">
                  <a:pos x="csX516" y="csY516"/>
                </a:cxn>
                <a:cxn ang="0">
                  <a:pos x="csX517" y="csY517"/>
                </a:cxn>
                <a:cxn ang="0">
                  <a:pos x="csX518" y="csY518"/>
                </a:cxn>
                <a:cxn ang="0">
                  <a:pos x="csX519" y="csY519"/>
                </a:cxn>
                <a:cxn ang="0">
                  <a:pos x="csX520" y="csY520"/>
                </a:cxn>
                <a:cxn ang="0">
                  <a:pos x="csX521" y="csY521"/>
                </a:cxn>
                <a:cxn ang="0">
                  <a:pos x="csX522" y="csY522"/>
                </a:cxn>
                <a:cxn ang="0">
                  <a:pos x="csX523" y="csY523"/>
                </a:cxn>
                <a:cxn ang="0">
                  <a:pos x="csX524" y="csY524"/>
                </a:cxn>
                <a:cxn ang="0">
                  <a:pos x="csX525" y="csY525"/>
                </a:cxn>
                <a:cxn ang="0">
                  <a:pos x="csX526" y="csY526"/>
                </a:cxn>
                <a:cxn ang="0">
                  <a:pos x="csX527" y="csY527"/>
                </a:cxn>
                <a:cxn ang="0">
                  <a:pos x="csX528" y="csY528"/>
                </a:cxn>
                <a:cxn ang="0">
                  <a:pos x="csX529" y="csY529"/>
                </a:cxn>
                <a:cxn ang="0">
                  <a:pos x="csX530" y="csY530"/>
                </a:cxn>
                <a:cxn ang="0">
                  <a:pos x="csX531" y="csY531"/>
                </a:cxn>
                <a:cxn ang="0">
                  <a:pos x="csX532" y="csY532"/>
                </a:cxn>
                <a:cxn ang="0">
                  <a:pos x="csX533" y="csY533"/>
                </a:cxn>
                <a:cxn ang="0">
                  <a:pos x="csX534" y="csY534"/>
                </a:cxn>
                <a:cxn ang="0">
                  <a:pos x="csX535" y="csY535"/>
                </a:cxn>
                <a:cxn ang="0">
                  <a:pos x="csX536" y="csY536"/>
                </a:cxn>
                <a:cxn ang="0">
                  <a:pos x="csX537" y="csY537"/>
                </a:cxn>
                <a:cxn ang="0">
                  <a:pos x="csX538" y="csY538"/>
                </a:cxn>
                <a:cxn ang="0">
                  <a:pos x="csX539" y="csY539"/>
                </a:cxn>
                <a:cxn ang="0">
                  <a:pos x="csX540" y="csY540"/>
                </a:cxn>
                <a:cxn ang="0">
                  <a:pos x="csX541" y="csY541"/>
                </a:cxn>
                <a:cxn ang="0">
                  <a:pos x="csX542" y="csY542"/>
                </a:cxn>
                <a:cxn ang="0">
                  <a:pos x="csX543" y="csY543"/>
                </a:cxn>
                <a:cxn ang="0">
                  <a:pos x="csX544" y="csY544"/>
                </a:cxn>
                <a:cxn ang="0">
                  <a:pos x="csX545" y="csY545"/>
                </a:cxn>
                <a:cxn ang="0">
                  <a:pos x="csX546" y="csY546"/>
                </a:cxn>
                <a:cxn ang="0">
                  <a:pos x="csX547" y="csY547"/>
                </a:cxn>
                <a:cxn ang="0">
                  <a:pos x="csX548" y="csY548"/>
                </a:cxn>
                <a:cxn ang="0">
                  <a:pos x="csX549" y="csY549"/>
                </a:cxn>
                <a:cxn ang="0">
                  <a:pos x="csX550" y="csY550"/>
                </a:cxn>
                <a:cxn ang="0">
                  <a:pos x="csX551" y="csY551"/>
                </a:cxn>
                <a:cxn ang="0">
                  <a:pos x="csX552" y="csY552"/>
                </a:cxn>
                <a:cxn ang="0">
                  <a:pos x="csX553" y="csY553"/>
                </a:cxn>
                <a:cxn ang="0">
                  <a:pos x="csX554" y="csY554"/>
                </a:cxn>
                <a:cxn ang="0">
                  <a:pos x="csX555" y="csY555"/>
                </a:cxn>
                <a:cxn ang="0">
                  <a:pos x="csX556" y="csY556"/>
                </a:cxn>
                <a:cxn ang="0">
                  <a:pos x="csX557" y="csY557"/>
                </a:cxn>
                <a:cxn ang="0">
                  <a:pos x="csX558" y="csY558"/>
                </a:cxn>
                <a:cxn ang="0">
                  <a:pos x="csX559" y="csY559"/>
                </a:cxn>
                <a:cxn ang="0">
                  <a:pos x="csX560" y="csY560"/>
                </a:cxn>
                <a:cxn ang="0">
                  <a:pos x="csX561" y="csY561"/>
                </a:cxn>
                <a:cxn ang="0">
                  <a:pos x="csX562" y="csY562"/>
                </a:cxn>
                <a:cxn ang="0">
                  <a:pos x="csX563" y="csY563"/>
                </a:cxn>
                <a:cxn ang="0">
                  <a:pos x="csX564" y="csY564"/>
                </a:cxn>
                <a:cxn ang="0">
                  <a:pos x="csX565" y="csY565"/>
                </a:cxn>
                <a:cxn ang="0">
                  <a:pos x="csX566" y="csY566"/>
                </a:cxn>
                <a:cxn ang="0">
                  <a:pos x="csX567" y="csY567"/>
                </a:cxn>
                <a:cxn ang="0">
                  <a:pos x="csX568" y="csY568"/>
                </a:cxn>
                <a:cxn ang="0">
                  <a:pos x="csX569" y="csY569"/>
                </a:cxn>
                <a:cxn ang="0">
                  <a:pos x="csX570" y="csY570"/>
                </a:cxn>
                <a:cxn ang="0">
                  <a:pos x="csX571" y="csY571"/>
                </a:cxn>
                <a:cxn ang="0">
                  <a:pos x="csX572" y="csY572"/>
                </a:cxn>
                <a:cxn ang="0">
                  <a:pos x="csX573" y="csY573"/>
                </a:cxn>
                <a:cxn ang="0">
                  <a:pos x="csX574" y="csY574"/>
                </a:cxn>
                <a:cxn ang="0">
                  <a:pos x="csX575" y="csY575"/>
                </a:cxn>
                <a:cxn ang="0">
                  <a:pos x="csX576" y="csY576"/>
                </a:cxn>
                <a:cxn ang="0">
                  <a:pos x="csX577" y="csY577"/>
                </a:cxn>
                <a:cxn ang="0">
                  <a:pos x="csX578" y="csY578"/>
                </a:cxn>
                <a:cxn ang="0">
                  <a:pos x="csX579" y="csY579"/>
                </a:cxn>
                <a:cxn ang="0">
                  <a:pos x="csX580" y="csY580"/>
                </a:cxn>
                <a:cxn ang="0">
                  <a:pos x="csX581" y="csY581"/>
                </a:cxn>
                <a:cxn ang="0">
                  <a:pos x="csX582" y="csY582"/>
                </a:cxn>
                <a:cxn ang="0">
                  <a:pos x="csX583" y="csY583"/>
                </a:cxn>
                <a:cxn ang="0">
                  <a:pos x="csX584" y="csY584"/>
                </a:cxn>
                <a:cxn ang="0">
                  <a:pos x="csX585" y="csY585"/>
                </a:cxn>
                <a:cxn ang="0">
                  <a:pos x="csX586" y="csY586"/>
                </a:cxn>
                <a:cxn ang="0">
                  <a:pos x="csX587" y="csY587"/>
                </a:cxn>
                <a:cxn ang="0">
                  <a:pos x="csX588" y="csY588"/>
                </a:cxn>
                <a:cxn ang="0">
                  <a:pos x="csX589" y="csY589"/>
                </a:cxn>
                <a:cxn ang="0">
                  <a:pos x="csX590" y="csY590"/>
                </a:cxn>
                <a:cxn ang="0">
                  <a:pos x="csX591" y="csY591"/>
                </a:cxn>
                <a:cxn ang="0">
                  <a:pos x="csX592" y="csY592"/>
                </a:cxn>
                <a:cxn ang="0">
                  <a:pos x="csX593" y="csY593"/>
                </a:cxn>
                <a:cxn ang="0">
                  <a:pos x="csX594" y="csY594"/>
                </a:cxn>
                <a:cxn ang="0">
                  <a:pos x="csX595" y="csY595"/>
                </a:cxn>
                <a:cxn ang="0">
                  <a:pos x="csX596" y="csY596"/>
                </a:cxn>
                <a:cxn ang="0">
                  <a:pos x="csX597" y="csY597"/>
                </a:cxn>
                <a:cxn ang="0">
                  <a:pos x="csX598" y="csY598"/>
                </a:cxn>
                <a:cxn ang="0">
                  <a:pos x="csX599" y="csY599"/>
                </a:cxn>
                <a:cxn ang="0">
                  <a:pos x="csX600" y="csY600"/>
                </a:cxn>
                <a:cxn ang="0">
                  <a:pos x="csX601" y="csY601"/>
                </a:cxn>
                <a:cxn ang="0">
                  <a:pos x="csX602" y="csY602"/>
                </a:cxn>
                <a:cxn ang="0">
                  <a:pos x="csX603" y="csY603"/>
                </a:cxn>
                <a:cxn ang="0">
                  <a:pos x="csX604" y="csY604"/>
                </a:cxn>
                <a:cxn ang="0">
                  <a:pos x="csX605" y="csY605"/>
                </a:cxn>
                <a:cxn ang="0">
                  <a:pos x="csX606" y="csY606"/>
                </a:cxn>
                <a:cxn ang="0">
                  <a:pos x="csX607" y="csY607"/>
                </a:cxn>
                <a:cxn ang="0">
                  <a:pos x="csX608" y="csY608"/>
                </a:cxn>
                <a:cxn ang="0">
                  <a:pos x="csX609" y="csY609"/>
                </a:cxn>
                <a:cxn ang="0">
                  <a:pos x="csX610" y="csY610"/>
                </a:cxn>
                <a:cxn ang="0">
                  <a:pos x="csX611" y="csY611"/>
                </a:cxn>
                <a:cxn ang="0">
                  <a:pos x="csX612" y="csY612"/>
                </a:cxn>
                <a:cxn ang="0">
                  <a:pos x="csX613" y="csY613"/>
                </a:cxn>
                <a:cxn ang="0">
                  <a:pos x="csX614" y="csY614"/>
                </a:cxn>
                <a:cxn ang="0">
                  <a:pos x="csX615" y="csY615"/>
                </a:cxn>
                <a:cxn ang="0">
                  <a:pos x="csX616" y="csY616"/>
                </a:cxn>
                <a:cxn ang="0">
                  <a:pos x="csX617" y="csY617"/>
                </a:cxn>
                <a:cxn ang="0">
                  <a:pos x="csX618" y="csY618"/>
                </a:cxn>
                <a:cxn ang="0">
                  <a:pos x="csX619" y="csY619"/>
                </a:cxn>
                <a:cxn ang="0">
                  <a:pos x="csX620" y="csY620"/>
                </a:cxn>
                <a:cxn ang="0">
                  <a:pos x="csX621" y="csY621"/>
                </a:cxn>
                <a:cxn ang="0">
                  <a:pos x="csX622" y="csY622"/>
                </a:cxn>
                <a:cxn ang="0">
                  <a:pos x="csX623" y="csY623"/>
                </a:cxn>
                <a:cxn ang="0">
                  <a:pos x="csX624" y="csY624"/>
                </a:cxn>
                <a:cxn ang="0">
                  <a:pos x="csX625" y="csY625"/>
                </a:cxn>
                <a:cxn ang="0">
                  <a:pos x="csX626" y="csY626"/>
                </a:cxn>
                <a:cxn ang="0">
                  <a:pos x="csX627" y="csY627"/>
                </a:cxn>
                <a:cxn ang="0">
                  <a:pos x="csX628" y="csY628"/>
                </a:cxn>
                <a:cxn ang="0">
                  <a:pos x="csX629" y="csY629"/>
                </a:cxn>
                <a:cxn ang="0">
                  <a:pos x="csX630" y="csY630"/>
                </a:cxn>
                <a:cxn ang="0">
                  <a:pos x="csX631" y="csY631"/>
                </a:cxn>
                <a:cxn ang="0">
                  <a:pos x="csX632" y="csY632"/>
                </a:cxn>
                <a:cxn ang="0">
                  <a:pos x="csX633" y="csY633"/>
                </a:cxn>
                <a:cxn ang="0">
                  <a:pos x="csX634" y="csY634"/>
                </a:cxn>
                <a:cxn ang="0">
                  <a:pos x="csX635" y="csY635"/>
                </a:cxn>
                <a:cxn ang="0">
                  <a:pos x="csX636" y="csY636"/>
                </a:cxn>
                <a:cxn ang="0">
                  <a:pos x="csX637" y="csY637"/>
                </a:cxn>
                <a:cxn ang="0">
                  <a:pos x="csX638" y="csY638"/>
                </a:cxn>
                <a:cxn ang="0">
                  <a:pos x="csX639" y="csY639"/>
                </a:cxn>
                <a:cxn ang="0">
                  <a:pos x="csX640" y="csY640"/>
                </a:cxn>
                <a:cxn ang="0">
                  <a:pos x="csX641" y="csY641"/>
                </a:cxn>
                <a:cxn ang="0">
                  <a:pos x="csX642" y="csY642"/>
                </a:cxn>
                <a:cxn ang="0">
                  <a:pos x="csX643" y="csY643"/>
                </a:cxn>
                <a:cxn ang="0">
                  <a:pos x="csX644" y="csY644"/>
                </a:cxn>
                <a:cxn ang="0">
                  <a:pos x="csX645" y="csY645"/>
                </a:cxn>
                <a:cxn ang="0">
                  <a:pos x="csX646" y="csY646"/>
                </a:cxn>
                <a:cxn ang="0">
                  <a:pos x="csX647" y="csY647"/>
                </a:cxn>
                <a:cxn ang="0">
                  <a:pos x="csX648" y="csY648"/>
                </a:cxn>
                <a:cxn ang="0">
                  <a:pos x="csX649" y="csY649"/>
                </a:cxn>
                <a:cxn ang="0">
                  <a:pos x="csX650" y="csY650"/>
                </a:cxn>
                <a:cxn ang="0">
                  <a:pos x="csX651" y="csY651"/>
                </a:cxn>
                <a:cxn ang="0">
                  <a:pos x="csX652" y="csY652"/>
                </a:cxn>
                <a:cxn ang="0">
                  <a:pos x="csX653" y="csY653"/>
                </a:cxn>
                <a:cxn ang="0">
                  <a:pos x="csX654" y="csY654"/>
                </a:cxn>
                <a:cxn ang="0">
                  <a:pos x="csX655" y="csY655"/>
                </a:cxn>
                <a:cxn ang="0">
                  <a:pos x="csX656" y="csY656"/>
                </a:cxn>
                <a:cxn ang="0">
                  <a:pos x="csX657" y="csY657"/>
                </a:cxn>
                <a:cxn ang="0">
                  <a:pos x="csX658" y="csY658"/>
                </a:cxn>
                <a:cxn ang="0">
                  <a:pos x="csX659" y="csY659"/>
                </a:cxn>
                <a:cxn ang="0">
                  <a:pos x="csX660" y="csY660"/>
                </a:cxn>
                <a:cxn ang="0">
                  <a:pos x="csX661" y="csY661"/>
                </a:cxn>
                <a:cxn ang="0">
                  <a:pos x="csX662" y="csY662"/>
                </a:cxn>
                <a:cxn ang="0">
                  <a:pos x="csX663" y="csY663"/>
                </a:cxn>
                <a:cxn ang="0">
                  <a:pos x="csX664" y="csY664"/>
                </a:cxn>
                <a:cxn ang="0">
                  <a:pos x="csX665" y="csY665"/>
                </a:cxn>
                <a:cxn ang="0">
                  <a:pos x="csX666" y="csY666"/>
                </a:cxn>
                <a:cxn ang="0">
                  <a:pos x="csX667" y="csY667"/>
                </a:cxn>
                <a:cxn ang="0">
                  <a:pos x="csX668" y="csY668"/>
                </a:cxn>
                <a:cxn ang="0">
                  <a:pos x="csX669" y="csY669"/>
                </a:cxn>
                <a:cxn ang="0">
                  <a:pos x="csX670" y="csY670"/>
                </a:cxn>
                <a:cxn ang="0">
                  <a:pos x="csX671" y="csY671"/>
                </a:cxn>
                <a:cxn ang="0">
                  <a:pos x="csX672" y="csY672"/>
                </a:cxn>
                <a:cxn ang="0">
                  <a:pos x="csX673" y="csY673"/>
                </a:cxn>
                <a:cxn ang="0">
                  <a:pos x="csX674" y="csY674"/>
                </a:cxn>
                <a:cxn ang="0">
                  <a:pos x="csX675" y="csY675"/>
                </a:cxn>
                <a:cxn ang="0">
                  <a:pos x="csX676" y="csY676"/>
                </a:cxn>
                <a:cxn ang="0">
                  <a:pos x="csX677" y="csY677"/>
                </a:cxn>
                <a:cxn ang="0">
                  <a:pos x="csX678" y="csY678"/>
                </a:cxn>
                <a:cxn ang="0">
                  <a:pos x="csX679" y="csY679"/>
                </a:cxn>
                <a:cxn ang="0">
                  <a:pos x="csX680" y="csY680"/>
                </a:cxn>
                <a:cxn ang="0">
                  <a:pos x="csX681" y="csY681"/>
                </a:cxn>
                <a:cxn ang="0">
                  <a:pos x="csX682" y="csY682"/>
                </a:cxn>
                <a:cxn ang="0">
                  <a:pos x="csX683" y="csY683"/>
                </a:cxn>
                <a:cxn ang="0">
                  <a:pos x="csX684" y="csY684"/>
                </a:cxn>
                <a:cxn ang="0">
                  <a:pos x="csX685" y="csY685"/>
                </a:cxn>
                <a:cxn ang="0">
                  <a:pos x="csX686" y="csY686"/>
                </a:cxn>
                <a:cxn ang="0">
                  <a:pos x="csX687" y="csY687"/>
                </a:cxn>
                <a:cxn ang="0">
                  <a:pos x="csX688" y="csY688"/>
                </a:cxn>
                <a:cxn ang="0">
                  <a:pos x="csX689" y="csY689"/>
                </a:cxn>
                <a:cxn ang="0">
                  <a:pos x="csX690" y="csY690"/>
                </a:cxn>
                <a:cxn ang="0">
                  <a:pos x="csX691" y="csY691"/>
                </a:cxn>
                <a:cxn ang="0">
                  <a:pos x="csX692" y="csY692"/>
                </a:cxn>
                <a:cxn ang="0">
                  <a:pos x="csX693" y="csY693"/>
                </a:cxn>
                <a:cxn ang="0">
                  <a:pos x="csX694" y="csY694"/>
                </a:cxn>
                <a:cxn ang="0">
                  <a:pos x="csX695" y="csY695"/>
                </a:cxn>
                <a:cxn ang="0">
                  <a:pos x="csX696" y="csY696"/>
                </a:cxn>
                <a:cxn ang="0">
                  <a:pos x="csX697" y="csY697"/>
                </a:cxn>
                <a:cxn ang="0">
                  <a:pos x="csX698" y="csY698"/>
                </a:cxn>
                <a:cxn ang="0">
                  <a:pos x="csX699" y="csY699"/>
                </a:cxn>
                <a:cxn ang="0">
                  <a:pos x="csX700" y="csY700"/>
                </a:cxn>
                <a:cxn ang="0">
                  <a:pos x="csX701" y="csY701"/>
                </a:cxn>
                <a:cxn ang="0">
                  <a:pos x="csX702" y="csY702"/>
                </a:cxn>
                <a:cxn ang="0">
                  <a:pos x="csX703" y="csY703"/>
                </a:cxn>
                <a:cxn ang="0">
                  <a:pos x="csX704" y="csY704"/>
                </a:cxn>
                <a:cxn ang="0">
                  <a:pos x="csX705" y="csY705"/>
                </a:cxn>
                <a:cxn ang="0">
                  <a:pos x="csX706" y="csY706"/>
                </a:cxn>
                <a:cxn ang="0">
                  <a:pos x="csX707" y="csY707"/>
                </a:cxn>
              </a:cxnLst>
              <a:rect l="l" t="t" r="r" b="b"/>
              <a:pathLst>
                <a:path w="1227164" h="1759186">
                  <a:moveTo>
                    <a:pt x="796048" y="331657"/>
                  </a:moveTo>
                  <a:lnTo>
                    <a:pt x="796048" y="331657"/>
                  </a:lnTo>
                  <a:moveTo>
                    <a:pt x="805258" y="333703"/>
                  </a:moveTo>
                  <a:cubicBezTo>
                    <a:pt x="805258" y="333703"/>
                    <a:pt x="805258" y="333703"/>
                    <a:pt x="805258" y="333703"/>
                  </a:cubicBezTo>
                  <a:moveTo>
                    <a:pt x="961832" y="498464"/>
                  </a:moveTo>
                  <a:lnTo>
                    <a:pt x="961832" y="498464"/>
                  </a:lnTo>
                  <a:moveTo>
                    <a:pt x="960809" y="499488"/>
                  </a:moveTo>
                  <a:lnTo>
                    <a:pt x="960809" y="499488"/>
                  </a:lnTo>
                  <a:moveTo>
                    <a:pt x="1214602" y="135171"/>
                  </a:moveTo>
                  <a:cubicBezTo>
                    <a:pt x="1220742" y="143358"/>
                    <a:pt x="1234046" y="160755"/>
                    <a:pt x="1222789" y="164849"/>
                  </a:cubicBezTo>
                  <a:cubicBezTo>
                    <a:pt x="1211532" y="168942"/>
                    <a:pt x="1181855" y="153592"/>
                    <a:pt x="1191065" y="161779"/>
                  </a:cubicBezTo>
                  <a:cubicBezTo>
                    <a:pt x="1209485" y="177129"/>
                    <a:pt x="1172644" y="199643"/>
                    <a:pt x="1167528" y="210900"/>
                  </a:cubicBezTo>
                  <a:cubicBezTo>
                    <a:pt x="1167528" y="210900"/>
                    <a:pt x="1178785" y="252858"/>
                    <a:pt x="1165481" y="248764"/>
                  </a:cubicBezTo>
                  <a:cubicBezTo>
                    <a:pt x="1128640" y="234437"/>
                    <a:pt x="1172644" y="209877"/>
                    <a:pt x="1159341" y="189410"/>
                  </a:cubicBezTo>
                  <a:cubicBezTo>
                    <a:pt x="1139897" y="155639"/>
                    <a:pt x="1110219" y="167919"/>
                    <a:pt x="1085659" y="141312"/>
                  </a:cubicBezTo>
                  <a:lnTo>
                    <a:pt x="1085659" y="136195"/>
                  </a:lnTo>
                  <a:cubicBezTo>
                    <a:pt x="1083612" y="136195"/>
                    <a:pt x="1082589" y="136195"/>
                    <a:pt x="1081566" y="136195"/>
                  </a:cubicBezTo>
                  <a:cubicBezTo>
                    <a:pt x="1081566" y="136195"/>
                    <a:pt x="1081566" y="136195"/>
                    <a:pt x="1081566" y="134148"/>
                  </a:cubicBezTo>
                  <a:lnTo>
                    <a:pt x="1081566" y="136195"/>
                  </a:lnTo>
                  <a:cubicBezTo>
                    <a:pt x="1062122" y="140288"/>
                    <a:pt x="1066215" y="161779"/>
                    <a:pt x="1049841" y="166896"/>
                  </a:cubicBezTo>
                  <a:cubicBezTo>
                    <a:pt x="1035514" y="170989"/>
                    <a:pt x="1041655" y="150522"/>
                    <a:pt x="1025281" y="168942"/>
                  </a:cubicBezTo>
                  <a:cubicBezTo>
                    <a:pt x="1023234" y="172012"/>
                    <a:pt x="1025281" y="177129"/>
                    <a:pt x="1025281" y="180199"/>
                  </a:cubicBezTo>
                  <a:cubicBezTo>
                    <a:pt x="1025281" y="180199"/>
                    <a:pt x="1014024" y="201690"/>
                    <a:pt x="1014024" y="202713"/>
                  </a:cubicBezTo>
                  <a:cubicBezTo>
                    <a:pt x="1010954" y="210900"/>
                    <a:pt x="1017094" y="235461"/>
                    <a:pt x="1018117" y="241601"/>
                  </a:cubicBezTo>
                  <a:cubicBezTo>
                    <a:pt x="1018117" y="244671"/>
                    <a:pt x="1016071" y="246718"/>
                    <a:pt x="1016071" y="249788"/>
                  </a:cubicBezTo>
                  <a:cubicBezTo>
                    <a:pt x="1016071" y="255928"/>
                    <a:pt x="1016071" y="260021"/>
                    <a:pt x="1018117" y="266162"/>
                  </a:cubicBezTo>
                  <a:cubicBezTo>
                    <a:pt x="1021187" y="274348"/>
                    <a:pt x="1027327" y="279465"/>
                    <a:pt x="1028351" y="287652"/>
                  </a:cubicBezTo>
                  <a:cubicBezTo>
                    <a:pt x="1033467" y="321423"/>
                    <a:pt x="1024257" y="297886"/>
                    <a:pt x="1013000" y="309143"/>
                  </a:cubicBezTo>
                  <a:cubicBezTo>
                    <a:pt x="999697" y="322446"/>
                    <a:pt x="1013000" y="326540"/>
                    <a:pt x="1007884" y="342913"/>
                  </a:cubicBezTo>
                  <a:cubicBezTo>
                    <a:pt x="1007884" y="347007"/>
                    <a:pt x="1002767" y="349054"/>
                    <a:pt x="1001743" y="352124"/>
                  </a:cubicBezTo>
                  <a:cubicBezTo>
                    <a:pt x="1001743" y="352124"/>
                    <a:pt x="989463" y="341890"/>
                    <a:pt x="987416" y="340867"/>
                  </a:cubicBezTo>
                  <a:cubicBezTo>
                    <a:pt x="984346" y="338820"/>
                    <a:pt x="948529" y="326540"/>
                    <a:pt x="946482" y="330633"/>
                  </a:cubicBezTo>
                  <a:cubicBezTo>
                    <a:pt x="942389" y="334727"/>
                    <a:pt x="946482" y="341890"/>
                    <a:pt x="942389" y="345984"/>
                  </a:cubicBezTo>
                  <a:cubicBezTo>
                    <a:pt x="931132" y="366451"/>
                    <a:pt x="915781" y="354170"/>
                    <a:pt x="899407" y="356217"/>
                  </a:cubicBezTo>
                  <a:cubicBezTo>
                    <a:pt x="894291" y="356217"/>
                    <a:pt x="888151" y="361334"/>
                    <a:pt x="884057" y="358264"/>
                  </a:cubicBezTo>
                  <a:cubicBezTo>
                    <a:pt x="878940" y="354170"/>
                    <a:pt x="880987" y="347007"/>
                    <a:pt x="877917" y="341890"/>
                  </a:cubicBezTo>
                  <a:cubicBezTo>
                    <a:pt x="870753" y="330633"/>
                    <a:pt x="849263" y="300956"/>
                    <a:pt x="838006" y="293792"/>
                  </a:cubicBezTo>
                  <a:cubicBezTo>
                    <a:pt x="799118" y="271278"/>
                    <a:pt x="816516" y="329610"/>
                    <a:pt x="816516" y="329610"/>
                  </a:cubicBezTo>
                  <a:cubicBezTo>
                    <a:pt x="810375" y="329610"/>
                    <a:pt x="806282" y="323470"/>
                    <a:pt x="800142" y="323470"/>
                  </a:cubicBezTo>
                  <a:cubicBezTo>
                    <a:pt x="794001" y="323470"/>
                    <a:pt x="791955" y="326540"/>
                    <a:pt x="792978" y="328586"/>
                  </a:cubicBezTo>
                  <a:cubicBezTo>
                    <a:pt x="792978" y="328586"/>
                    <a:pt x="795025" y="330633"/>
                    <a:pt x="796048" y="330633"/>
                  </a:cubicBezTo>
                  <a:lnTo>
                    <a:pt x="794001" y="330633"/>
                  </a:lnTo>
                  <a:cubicBezTo>
                    <a:pt x="785815" y="332680"/>
                    <a:pt x="775581" y="327563"/>
                    <a:pt x="771487" y="334727"/>
                  </a:cubicBezTo>
                  <a:cubicBezTo>
                    <a:pt x="768417" y="339843"/>
                    <a:pt x="780698" y="342913"/>
                    <a:pt x="783768" y="347007"/>
                  </a:cubicBezTo>
                  <a:cubicBezTo>
                    <a:pt x="786838" y="353147"/>
                    <a:pt x="788885" y="359287"/>
                    <a:pt x="788885" y="366451"/>
                  </a:cubicBezTo>
                  <a:cubicBezTo>
                    <a:pt x="788885" y="377708"/>
                    <a:pt x="772511" y="386918"/>
                    <a:pt x="775581" y="398175"/>
                  </a:cubicBezTo>
                  <a:cubicBezTo>
                    <a:pt x="775581" y="406362"/>
                    <a:pt x="810375" y="405338"/>
                    <a:pt x="778651" y="424782"/>
                  </a:cubicBezTo>
                  <a:cubicBezTo>
                    <a:pt x="770464" y="430922"/>
                    <a:pt x="703946" y="398175"/>
                    <a:pt x="690642" y="415572"/>
                  </a:cubicBezTo>
                  <a:cubicBezTo>
                    <a:pt x="684502" y="423759"/>
                    <a:pt x="709063" y="477997"/>
                    <a:pt x="690642" y="485160"/>
                  </a:cubicBezTo>
                  <a:lnTo>
                    <a:pt x="659941" y="471857"/>
                  </a:lnTo>
                  <a:cubicBezTo>
                    <a:pt x="653801" y="471857"/>
                    <a:pt x="636404" y="505628"/>
                    <a:pt x="635381" y="512791"/>
                  </a:cubicBezTo>
                  <a:cubicBezTo>
                    <a:pt x="633334" y="523025"/>
                    <a:pt x="633334" y="536328"/>
                    <a:pt x="626171" y="546562"/>
                  </a:cubicBezTo>
                  <a:cubicBezTo>
                    <a:pt x="620030" y="553726"/>
                    <a:pt x="609797" y="542469"/>
                    <a:pt x="612867" y="559866"/>
                  </a:cubicBezTo>
                  <a:cubicBezTo>
                    <a:pt x="616960" y="581356"/>
                    <a:pt x="641521" y="583403"/>
                    <a:pt x="631287" y="608987"/>
                  </a:cubicBezTo>
                  <a:cubicBezTo>
                    <a:pt x="625147" y="625361"/>
                    <a:pt x="593423" y="663225"/>
                    <a:pt x="588306" y="679599"/>
                  </a:cubicBezTo>
                  <a:cubicBezTo>
                    <a:pt x="586259" y="687786"/>
                    <a:pt x="598540" y="695973"/>
                    <a:pt x="596493" y="704159"/>
                  </a:cubicBezTo>
                  <a:lnTo>
                    <a:pt x="575003" y="722580"/>
                  </a:lnTo>
                  <a:cubicBezTo>
                    <a:pt x="566816" y="726673"/>
                    <a:pt x="551465" y="717463"/>
                    <a:pt x="548395" y="726673"/>
                  </a:cubicBezTo>
                  <a:lnTo>
                    <a:pt x="557605" y="764538"/>
                  </a:lnTo>
                  <a:cubicBezTo>
                    <a:pt x="557605" y="764538"/>
                    <a:pt x="552489" y="793192"/>
                    <a:pt x="552489" y="794215"/>
                  </a:cubicBezTo>
                  <a:lnTo>
                    <a:pt x="555559" y="830033"/>
                  </a:lnTo>
                  <a:cubicBezTo>
                    <a:pt x="555559" y="834126"/>
                    <a:pt x="549419" y="835149"/>
                    <a:pt x="548395" y="838219"/>
                  </a:cubicBezTo>
                  <a:cubicBezTo>
                    <a:pt x="540208" y="863803"/>
                    <a:pt x="525881" y="891434"/>
                    <a:pt x="517694" y="918041"/>
                  </a:cubicBezTo>
                  <a:cubicBezTo>
                    <a:pt x="511554" y="935439"/>
                    <a:pt x="552489" y="926228"/>
                    <a:pt x="545325" y="972280"/>
                  </a:cubicBezTo>
                  <a:cubicBezTo>
                    <a:pt x="538162" y="1017307"/>
                    <a:pt x="512578" y="972280"/>
                    <a:pt x="473690" y="996840"/>
                  </a:cubicBezTo>
                  <a:cubicBezTo>
                    <a:pt x="461410" y="1005027"/>
                    <a:pt x="439919" y="1036751"/>
                    <a:pt x="436849" y="1052102"/>
                  </a:cubicBezTo>
                  <a:cubicBezTo>
                    <a:pt x="436849" y="1057218"/>
                    <a:pt x="441966" y="1060289"/>
                    <a:pt x="440942" y="1064382"/>
                  </a:cubicBezTo>
                  <a:cubicBezTo>
                    <a:pt x="440942" y="1074616"/>
                    <a:pt x="426616" y="1081779"/>
                    <a:pt x="426616" y="1092013"/>
                  </a:cubicBezTo>
                  <a:cubicBezTo>
                    <a:pt x="426616" y="1207652"/>
                    <a:pt x="440942" y="1007074"/>
                    <a:pt x="440942" y="1122713"/>
                  </a:cubicBezTo>
                  <a:cubicBezTo>
                    <a:pt x="440942" y="1238353"/>
                    <a:pt x="433779" y="1131924"/>
                    <a:pt x="433779" y="1138064"/>
                  </a:cubicBezTo>
                  <a:cubicBezTo>
                    <a:pt x="433779" y="1145227"/>
                    <a:pt x="436849" y="1150344"/>
                    <a:pt x="437872" y="1157508"/>
                  </a:cubicBezTo>
                  <a:cubicBezTo>
                    <a:pt x="437872" y="1163648"/>
                    <a:pt x="432756" y="1169788"/>
                    <a:pt x="433779" y="1175928"/>
                  </a:cubicBezTo>
                  <a:cubicBezTo>
                    <a:pt x="433779" y="1190255"/>
                    <a:pt x="450153" y="1202535"/>
                    <a:pt x="452199" y="1216862"/>
                  </a:cubicBezTo>
                  <a:cubicBezTo>
                    <a:pt x="454246" y="1238353"/>
                    <a:pt x="438896" y="1264960"/>
                    <a:pt x="444013" y="1285428"/>
                  </a:cubicBezTo>
                  <a:cubicBezTo>
                    <a:pt x="450153" y="1307942"/>
                    <a:pt x="485970" y="1305895"/>
                    <a:pt x="490064" y="1329432"/>
                  </a:cubicBezTo>
                  <a:lnTo>
                    <a:pt x="479830" y="1368320"/>
                  </a:lnTo>
                  <a:cubicBezTo>
                    <a:pt x="471643" y="1375483"/>
                    <a:pt x="453223" y="1370366"/>
                    <a:pt x="454246" y="1379577"/>
                  </a:cubicBezTo>
                  <a:cubicBezTo>
                    <a:pt x="459363" y="1420511"/>
                    <a:pt x="483924" y="1410277"/>
                    <a:pt x="473690" y="1464516"/>
                  </a:cubicBezTo>
                  <a:lnTo>
                    <a:pt x="473690" y="1492146"/>
                  </a:lnTo>
                  <a:cubicBezTo>
                    <a:pt x="465503" y="1514660"/>
                    <a:pt x="434802" y="1515683"/>
                    <a:pt x="433779" y="1522847"/>
                  </a:cubicBezTo>
                  <a:cubicBezTo>
                    <a:pt x="433779" y="1524894"/>
                    <a:pt x="437872" y="1525917"/>
                    <a:pt x="437872" y="1528987"/>
                  </a:cubicBezTo>
                  <a:cubicBezTo>
                    <a:pt x="439919" y="1533081"/>
                    <a:pt x="441966" y="1537174"/>
                    <a:pt x="439919" y="1541267"/>
                  </a:cubicBezTo>
                  <a:cubicBezTo>
                    <a:pt x="436849" y="1547408"/>
                    <a:pt x="427639" y="1548431"/>
                    <a:pt x="425592" y="1554571"/>
                  </a:cubicBezTo>
                  <a:cubicBezTo>
                    <a:pt x="419452" y="1571968"/>
                    <a:pt x="447083" y="1609833"/>
                    <a:pt x="425592" y="1639510"/>
                  </a:cubicBezTo>
                  <a:cubicBezTo>
                    <a:pt x="417405" y="1651790"/>
                    <a:pt x="413312" y="1642580"/>
                    <a:pt x="410242" y="1632346"/>
                  </a:cubicBezTo>
                  <a:cubicBezTo>
                    <a:pt x="410242" y="1632346"/>
                    <a:pt x="410927" y="1632346"/>
                    <a:pt x="412288" y="1632346"/>
                  </a:cubicBezTo>
                  <a:cubicBezTo>
                    <a:pt x="416382" y="1629276"/>
                    <a:pt x="410242" y="1622113"/>
                    <a:pt x="407172" y="1618019"/>
                  </a:cubicBezTo>
                  <a:cubicBezTo>
                    <a:pt x="386704" y="1586295"/>
                    <a:pt x="397961" y="1633370"/>
                    <a:pt x="366237" y="1603692"/>
                  </a:cubicBezTo>
                  <a:cubicBezTo>
                    <a:pt x="363167" y="1600622"/>
                    <a:pt x="369307" y="1595505"/>
                    <a:pt x="369307" y="1591412"/>
                  </a:cubicBezTo>
                  <a:cubicBezTo>
                    <a:pt x="369307" y="1585272"/>
                    <a:pt x="363167" y="1591412"/>
                    <a:pt x="363167" y="1591412"/>
                  </a:cubicBezTo>
                  <a:cubicBezTo>
                    <a:pt x="357027" y="1583225"/>
                    <a:pt x="359074" y="1567875"/>
                    <a:pt x="361120" y="1569921"/>
                  </a:cubicBezTo>
                  <a:cubicBezTo>
                    <a:pt x="361120" y="1567875"/>
                    <a:pt x="361120" y="1566851"/>
                    <a:pt x="361120" y="1565828"/>
                  </a:cubicBezTo>
                  <a:cubicBezTo>
                    <a:pt x="359074" y="1556618"/>
                    <a:pt x="356004" y="1547408"/>
                    <a:pt x="353957" y="1538197"/>
                  </a:cubicBezTo>
                  <a:cubicBezTo>
                    <a:pt x="353957" y="1532057"/>
                    <a:pt x="362144" y="1519777"/>
                    <a:pt x="353957" y="1519777"/>
                  </a:cubicBezTo>
                  <a:cubicBezTo>
                    <a:pt x="330420" y="1519777"/>
                    <a:pt x="371354" y="1549454"/>
                    <a:pt x="346793" y="1565828"/>
                  </a:cubicBezTo>
                  <a:cubicBezTo>
                    <a:pt x="346793" y="1565828"/>
                    <a:pt x="344747" y="1565828"/>
                    <a:pt x="344747" y="1563781"/>
                  </a:cubicBezTo>
                  <a:cubicBezTo>
                    <a:pt x="344747" y="1557641"/>
                    <a:pt x="346793" y="1551501"/>
                    <a:pt x="344747" y="1546384"/>
                  </a:cubicBezTo>
                  <a:cubicBezTo>
                    <a:pt x="341677" y="1541267"/>
                    <a:pt x="332466" y="1533081"/>
                    <a:pt x="331443" y="1538197"/>
                  </a:cubicBezTo>
                  <a:cubicBezTo>
                    <a:pt x="331443" y="1546384"/>
                    <a:pt x="339630" y="1550478"/>
                    <a:pt x="342700" y="1557641"/>
                  </a:cubicBezTo>
                  <a:cubicBezTo>
                    <a:pt x="344747" y="1561735"/>
                    <a:pt x="338607" y="1569921"/>
                    <a:pt x="340653" y="1575038"/>
                  </a:cubicBezTo>
                  <a:cubicBezTo>
                    <a:pt x="348840" y="1595505"/>
                    <a:pt x="353957" y="1584249"/>
                    <a:pt x="348840" y="1598576"/>
                  </a:cubicBezTo>
                  <a:cubicBezTo>
                    <a:pt x="348840" y="1598576"/>
                    <a:pt x="348840" y="1602669"/>
                    <a:pt x="346793" y="1602669"/>
                  </a:cubicBezTo>
                  <a:cubicBezTo>
                    <a:pt x="344747" y="1602669"/>
                    <a:pt x="342700" y="1596529"/>
                    <a:pt x="340653" y="1598576"/>
                  </a:cubicBezTo>
                  <a:cubicBezTo>
                    <a:pt x="333490" y="1610856"/>
                    <a:pt x="342700" y="1627230"/>
                    <a:pt x="334513" y="1627230"/>
                  </a:cubicBezTo>
                  <a:cubicBezTo>
                    <a:pt x="326326" y="1627230"/>
                    <a:pt x="334513" y="1614949"/>
                    <a:pt x="332466" y="1616996"/>
                  </a:cubicBezTo>
                  <a:cubicBezTo>
                    <a:pt x="316093" y="1627230"/>
                    <a:pt x="346793" y="1638487"/>
                    <a:pt x="306882" y="1638487"/>
                  </a:cubicBezTo>
                  <a:cubicBezTo>
                    <a:pt x="266971" y="1638487"/>
                    <a:pt x="306882" y="1629276"/>
                    <a:pt x="302789" y="1626206"/>
                  </a:cubicBezTo>
                  <a:cubicBezTo>
                    <a:pt x="297672" y="1623136"/>
                    <a:pt x="289485" y="1612903"/>
                    <a:pt x="286415" y="1618019"/>
                  </a:cubicBezTo>
                  <a:cubicBezTo>
                    <a:pt x="283345" y="1625183"/>
                    <a:pt x="295625" y="1628253"/>
                    <a:pt x="298696" y="1635417"/>
                  </a:cubicBezTo>
                  <a:cubicBezTo>
                    <a:pt x="298696" y="1638487"/>
                    <a:pt x="274135" y="1640533"/>
                    <a:pt x="271065" y="1649743"/>
                  </a:cubicBezTo>
                  <a:cubicBezTo>
                    <a:pt x="271065" y="1653837"/>
                    <a:pt x="280275" y="1657930"/>
                    <a:pt x="278228" y="1659977"/>
                  </a:cubicBezTo>
                  <a:cubicBezTo>
                    <a:pt x="273112" y="1666117"/>
                    <a:pt x="260831" y="1659977"/>
                    <a:pt x="255714" y="1666117"/>
                  </a:cubicBezTo>
                  <a:cubicBezTo>
                    <a:pt x="252644" y="1670211"/>
                    <a:pt x="264925" y="1671234"/>
                    <a:pt x="263901" y="1674304"/>
                  </a:cubicBezTo>
                  <a:cubicBezTo>
                    <a:pt x="257761" y="1713192"/>
                    <a:pt x="250598" y="1663047"/>
                    <a:pt x="245481" y="1682491"/>
                  </a:cubicBezTo>
                  <a:cubicBezTo>
                    <a:pt x="245481" y="1684538"/>
                    <a:pt x="248551" y="1686584"/>
                    <a:pt x="247528" y="1688631"/>
                  </a:cubicBezTo>
                  <a:cubicBezTo>
                    <a:pt x="242411" y="1695795"/>
                    <a:pt x="217850" y="1725472"/>
                    <a:pt x="216827" y="1726495"/>
                  </a:cubicBezTo>
                  <a:cubicBezTo>
                    <a:pt x="214780" y="1728542"/>
                    <a:pt x="211710" y="1722402"/>
                    <a:pt x="209663" y="1724449"/>
                  </a:cubicBezTo>
                  <a:cubicBezTo>
                    <a:pt x="203523" y="1729566"/>
                    <a:pt x="204546" y="1741846"/>
                    <a:pt x="197383" y="1742869"/>
                  </a:cubicBezTo>
                  <a:cubicBezTo>
                    <a:pt x="191243" y="1744916"/>
                    <a:pt x="190219" y="1728542"/>
                    <a:pt x="184079" y="1730589"/>
                  </a:cubicBezTo>
                  <a:cubicBezTo>
                    <a:pt x="176916" y="1732636"/>
                    <a:pt x="179986" y="1744916"/>
                    <a:pt x="175892" y="1749009"/>
                  </a:cubicBezTo>
                  <a:cubicBezTo>
                    <a:pt x="171799" y="1752079"/>
                    <a:pt x="165659" y="1746963"/>
                    <a:pt x="161565" y="1749009"/>
                  </a:cubicBezTo>
                  <a:cubicBezTo>
                    <a:pt x="158495" y="1749009"/>
                    <a:pt x="157472" y="1754126"/>
                    <a:pt x="154402" y="1755150"/>
                  </a:cubicBezTo>
                  <a:cubicBezTo>
                    <a:pt x="145192" y="1761290"/>
                    <a:pt x="147238" y="1752079"/>
                    <a:pt x="133935" y="1752079"/>
                  </a:cubicBezTo>
                  <a:cubicBezTo>
                    <a:pt x="120631" y="1752079"/>
                    <a:pt x="119608" y="1762313"/>
                    <a:pt x="115514" y="1758220"/>
                  </a:cubicBezTo>
                  <a:cubicBezTo>
                    <a:pt x="111421" y="1753103"/>
                    <a:pt x="127794" y="1750033"/>
                    <a:pt x="125748" y="1743893"/>
                  </a:cubicBezTo>
                  <a:cubicBezTo>
                    <a:pt x="122678" y="1738776"/>
                    <a:pt x="117561" y="1752079"/>
                    <a:pt x="111421" y="1752079"/>
                  </a:cubicBezTo>
                  <a:cubicBezTo>
                    <a:pt x="103234" y="1752079"/>
                    <a:pt x="96070" y="1750033"/>
                    <a:pt x="87883" y="1746963"/>
                  </a:cubicBezTo>
                  <a:cubicBezTo>
                    <a:pt x="71510" y="1738776"/>
                    <a:pt x="103234" y="1728542"/>
                    <a:pt x="106304" y="1722402"/>
                  </a:cubicBezTo>
                  <a:cubicBezTo>
                    <a:pt x="106304" y="1718309"/>
                    <a:pt x="100164" y="1714215"/>
                    <a:pt x="97094" y="1715239"/>
                  </a:cubicBezTo>
                  <a:cubicBezTo>
                    <a:pt x="93000" y="1715239"/>
                    <a:pt x="94024" y="1724449"/>
                    <a:pt x="88907" y="1725472"/>
                  </a:cubicBezTo>
                  <a:cubicBezTo>
                    <a:pt x="82767" y="1725472"/>
                    <a:pt x="77650" y="1722402"/>
                    <a:pt x="71510" y="1719332"/>
                  </a:cubicBezTo>
                  <a:cubicBezTo>
                    <a:pt x="60253" y="1714215"/>
                    <a:pt x="53089" y="1696818"/>
                    <a:pt x="47973" y="1693748"/>
                  </a:cubicBezTo>
                  <a:cubicBezTo>
                    <a:pt x="44902" y="1690678"/>
                    <a:pt x="39786" y="1693748"/>
                    <a:pt x="35692" y="1690678"/>
                  </a:cubicBezTo>
                  <a:cubicBezTo>
                    <a:pt x="28529" y="1686584"/>
                    <a:pt x="17272" y="1662024"/>
                    <a:pt x="18295" y="1654860"/>
                  </a:cubicBezTo>
                  <a:cubicBezTo>
                    <a:pt x="18295" y="1648720"/>
                    <a:pt x="25459" y="1645650"/>
                    <a:pt x="26482" y="1638487"/>
                  </a:cubicBezTo>
                  <a:cubicBezTo>
                    <a:pt x="26482" y="1632346"/>
                    <a:pt x="19318" y="1618019"/>
                    <a:pt x="26482" y="1620066"/>
                  </a:cubicBezTo>
                  <a:cubicBezTo>
                    <a:pt x="34669" y="1622113"/>
                    <a:pt x="28529" y="1638487"/>
                    <a:pt x="35692" y="1641557"/>
                  </a:cubicBezTo>
                  <a:cubicBezTo>
                    <a:pt x="39786" y="1644627"/>
                    <a:pt x="40809" y="1632346"/>
                    <a:pt x="44902" y="1630300"/>
                  </a:cubicBezTo>
                  <a:cubicBezTo>
                    <a:pt x="46949" y="1628253"/>
                    <a:pt x="48996" y="1630300"/>
                    <a:pt x="51042" y="1632346"/>
                  </a:cubicBezTo>
                  <a:cubicBezTo>
                    <a:pt x="48996" y="1627230"/>
                    <a:pt x="47973" y="1623136"/>
                    <a:pt x="45926" y="1618019"/>
                  </a:cubicBezTo>
                  <a:cubicBezTo>
                    <a:pt x="45926" y="1610856"/>
                    <a:pt x="59229" y="1612903"/>
                    <a:pt x="63323" y="1608809"/>
                  </a:cubicBezTo>
                  <a:cubicBezTo>
                    <a:pt x="65370" y="1606762"/>
                    <a:pt x="55136" y="1608809"/>
                    <a:pt x="55136" y="1605739"/>
                  </a:cubicBezTo>
                  <a:cubicBezTo>
                    <a:pt x="57183" y="1600622"/>
                    <a:pt x="62300" y="1597552"/>
                    <a:pt x="66393" y="1596529"/>
                  </a:cubicBezTo>
                  <a:cubicBezTo>
                    <a:pt x="72533" y="1592435"/>
                    <a:pt x="83790" y="1596529"/>
                    <a:pt x="86860" y="1588342"/>
                  </a:cubicBezTo>
                  <a:cubicBezTo>
                    <a:pt x="90954" y="1580155"/>
                    <a:pt x="63323" y="1592435"/>
                    <a:pt x="58206" y="1586295"/>
                  </a:cubicBezTo>
                  <a:cubicBezTo>
                    <a:pt x="54113" y="1591412"/>
                    <a:pt x="52066" y="1591412"/>
                    <a:pt x="52066" y="1582202"/>
                  </a:cubicBezTo>
                  <a:cubicBezTo>
                    <a:pt x="52066" y="1574015"/>
                    <a:pt x="69463" y="1572992"/>
                    <a:pt x="67416" y="1565828"/>
                  </a:cubicBezTo>
                  <a:cubicBezTo>
                    <a:pt x="64346" y="1557641"/>
                    <a:pt x="53089" y="1556618"/>
                    <a:pt x="44902" y="1557641"/>
                  </a:cubicBezTo>
                  <a:cubicBezTo>
                    <a:pt x="32622" y="1561735"/>
                    <a:pt x="36716" y="1591412"/>
                    <a:pt x="24435" y="1590389"/>
                  </a:cubicBezTo>
                  <a:cubicBezTo>
                    <a:pt x="17272" y="1590389"/>
                    <a:pt x="22389" y="1578108"/>
                    <a:pt x="19318" y="1572992"/>
                  </a:cubicBezTo>
                  <a:cubicBezTo>
                    <a:pt x="17272" y="1569921"/>
                    <a:pt x="13178" y="1567875"/>
                    <a:pt x="10108" y="1565828"/>
                  </a:cubicBezTo>
                  <a:cubicBezTo>
                    <a:pt x="10108" y="1565828"/>
                    <a:pt x="10108" y="1565828"/>
                    <a:pt x="10108" y="1565828"/>
                  </a:cubicBezTo>
                  <a:cubicBezTo>
                    <a:pt x="10108" y="1565828"/>
                    <a:pt x="9422" y="1565828"/>
                    <a:pt x="8061" y="1565828"/>
                  </a:cubicBezTo>
                  <a:cubicBezTo>
                    <a:pt x="8061" y="1565828"/>
                    <a:pt x="8061" y="1563781"/>
                    <a:pt x="8061" y="1563781"/>
                  </a:cubicBezTo>
                  <a:cubicBezTo>
                    <a:pt x="4991" y="1561735"/>
                    <a:pt x="1921" y="1559688"/>
                    <a:pt x="1921" y="1556618"/>
                  </a:cubicBezTo>
                  <a:cubicBezTo>
                    <a:pt x="1921" y="1551501"/>
                    <a:pt x="13178" y="1560711"/>
                    <a:pt x="17272" y="1556618"/>
                  </a:cubicBezTo>
                  <a:cubicBezTo>
                    <a:pt x="23412" y="1551501"/>
                    <a:pt x="21365" y="1539221"/>
                    <a:pt x="27505" y="1536151"/>
                  </a:cubicBezTo>
                  <a:cubicBezTo>
                    <a:pt x="32622" y="1533081"/>
                    <a:pt x="35692" y="1544337"/>
                    <a:pt x="39786" y="1544337"/>
                  </a:cubicBezTo>
                  <a:cubicBezTo>
                    <a:pt x="41832" y="1544337"/>
                    <a:pt x="39786" y="1539221"/>
                    <a:pt x="39786" y="1538197"/>
                  </a:cubicBezTo>
                  <a:cubicBezTo>
                    <a:pt x="41832" y="1536151"/>
                    <a:pt x="44902" y="1538197"/>
                    <a:pt x="46949" y="1538197"/>
                  </a:cubicBezTo>
                  <a:cubicBezTo>
                    <a:pt x="51042" y="1538197"/>
                    <a:pt x="37739" y="1538197"/>
                    <a:pt x="38762" y="1533081"/>
                  </a:cubicBezTo>
                  <a:cubicBezTo>
                    <a:pt x="38762" y="1533081"/>
                    <a:pt x="77650" y="1514660"/>
                    <a:pt x="75603" y="1514660"/>
                  </a:cubicBezTo>
                  <a:cubicBezTo>
                    <a:pt x="44902" y="1512613"/>
                    <a:pt x="64346" y="1538197"/>
                    <a:pt x="34669" y="1511590"/>
                  </a:cubicBezTo>
                  <a:cubicBezTo>
                    <a:pt x="34669" y="1511590"/>
                    <a:pt x="39786" y="1511590"/>
                    <a:pt x="40809" y="1509543"/>
                  </a:cubicBezTo>
                  <a:cubicBezTo>
                    <a:pt x="42856" y="1507497"/>
                    <a:pt x="40809" y="1502380"/>
                    <a:pt x="43879" y="1501356"/>
                  </a:cubicBezTo>
                  <a:cubicBezTo>
                    <a:pt x="47973" y="1498286"/>
                    <a:pt x="52066" y="1501356"/>
                    <a:pt x="56159" y="1499310"/>
                  </a:cubicBezTo>
                  <a:cubicBezTo>
                    <a:pt x="58206" y="1499310"/>
                    <a:pt x="56159" y="1495216"/>
                    <a:pt x="56159" y="1493169"/>
                  </a:cubicBezTo>
                  <a:cubicBezTo>
                    <a:pt x="58206" y="1489076"/>
                    <a:pt x="60253" y="1486006"/>
                    <a:pt x="62300" y="1484983"/>
                  </a:cubicBezTo>
                  <a:cubicBezTo>
                    <a:pt x="67416" y="1481913"/>
                    <a:pt x="77650" y="1484983"/>
                    <a:pt x="78673" y="1479866"/>
                  </a:cubicBezTo>
                  <a:cubicBezTo>
                    <a:pt x="78673" y="1473726"/>
                    <a:pt x="66393" y="1474749"/>
                    <a:pt x="66393" y="1470656"/>
                  </a:cubicBezTo>
                  <a:cubicBezTo>
                    <a:pt x="66393" y="1468609"/>
                    <a:pt x="66393" y="1465539"/>
                    <a:pt x="69463" y="1462469"/>
                  </a:cubicBezTo>
                  <a:cubicBezTo>
                    <a:pt x="67416" y="1462469"/>
                    <a:pt x="64346" y="1457352"/>
                    <a:pt x="62300" y="1459399"/>
                  </a:cubicBezTo>
                  <a:cubicBezTo>
                    <a:pt x="57183" y="1462469"/>
                    <a:pt x="54113" y="1467585"/>
                    <a:pt x="52066" y="1470656"/>
                  </a:cubicBezTo>
                  <a:cubicBezTo>
                    <a:pt x="47973" y="1478842"/>
                    <a:pt x="50019" y="1488053"/>
                    <a:pt x="43879" y="1494193"/>
                  </a:cubicBezTo>
                  <a:cubicBezTo>
                    <a:pt x="40809" y="1497263"/>
                    <a:pt x="41832" y="1486006"/>
                    <a:pt x="40809" y="1483959"/>
                  </a:cubicBezTo>
                  <a:cubicBezTo>
                    <a:pt x="34669" y="1473726"/>
                    <a:pt x="30575" y="1475772"/>
                    <a:pt x="33645" y="1466562"/>
                  </a:cubicBezTo>
                  <a:cubicBezTo>
                    <a:pt x="37739" y="1458375"/>
                    <a:pt x="53089" y="1442001"/>
                    <a:pt x="43879" y="1443025"/>
                  </a:cubicBezTo>
                  <a:cubicBezTo>
                    <a:pt x="34669" y="1446095"/>
                    <a:pt x="27505" y="1488053"/>
                    <a:pt x="16248" y="1466562"/>
                  </a:cubicBezTo>
                  <a:cubicBezTo>
                    <a:pt x="13178" y="1459399"/>
                    <a:pt x="10108" y="1452235"/>
                    <a:pt x="8061" y="1444048"/>
                  </a:cubicBezTo>
                  <a:cubicBezTo>
                    <a:pt x="8061" y="1435861"/>
                    <a:pt x="21365" y="1444048"/>
                    <a:pt x="38762" y="1437908"/>
                  </a:cubicBezTo>
                  <a:cubicBezTo>
                    <a:pt x="42856" y="1437908"/>
                    <a:pt x="44902" y="1432791"/>
                    <a:pt x="45926" y="1428698"/>
                  </a:cubicBezTo>
                  <a:cubicBezTo>
                    <a:pt x="38762" y="1435861"/>
                    <a:pt x="26482" y="1420511"/>
                    <a:pt x="26482" y="1417441"/>
                  </a:cubicBezTo>
                  <a:cubicBezTo>
                    <a:pt x="26482" y="1409254"/>
                    <a:pt x="39786" y="1407207"/>
                    <a:pt x="47973" y="1403114"/>
                  </a:cubicBezTo>
                  <a:cubicBezTo>
                    <a:pt x="45926" y="1392880"/>
                    <a:pt x="37739" y="1403114"/>
                    <a:pt x="29552" y="1411301"/>
                  </a:cubicBezTo>
                  <a:cubicBezTo>
                    <a:pt x="29552" y="1411301"/>
                    <a:pt x="29552" y="1411301"/>
                    <a:pt x="29552" y="1411301"/>
                  </a:cubicBezTo>
                  <a:cubicBezTo>
                    <a:pt x="29552" y="1411301"/>
                    <a:pt x="27505" y="1408231"/>
                    <a:pt x="25459" y="1406184"/>
                  </a:cubicBezTo>
                  <a:cubicBezTo>
                    <a:pt x="28529" y="1409254"/>
                    <a:pt x="29552" y="1413348"/>
                    <a:pt x="30575" y="1412324"/>
                  </a:cubicBezTo>
                  <a:cubicBezTo>
                    <a:pt x="25459" y="1417441"/>
                    <a:pt x="22389" y="1420511"/>
                    <a:pt x="19318" y="1421534"/>
                  </a:cubicBezTo>
                  <a:cubicBezTo>
                    <a:pt x="14202" y="1421534"/>
                    <a:pt x="16248" y="1412324"/>
                    <a:pt x="14202" y="1408231"/>
                  </a:cubicBezTo>
                  <a:cubicBezTo>
                    <a:pt x="14202" y="1406184"/>
                    <a:pt x="-4219" y="1388787"/>
                    <a:pt x="898" y="1387764"/>
                  </a:cubicBezTo>
                  <a:cubicBezTo>
                    <a:pt x="8061" y="1387764"/>
                    <a:pt x="13178" y="1393904"/>
                    <a:pt x="19318" y="1397997"/>
                  </a:cubicBezTo>
                  <a:cubicBezTo>
                    <a:pt x="19318" y="1397997"/>
                    <a:pt x="19318" y="1394927"/>
                    <a:pt x="19318" y="1392880"/>
                  </a:cubicBezTo>
                  <a:cubicBezTo>
                    <a:pt x="21365" y="1385717"/>
                    <a:pt x="32622" y="1385717"/>
                    <a:pt x="38762" y="1381623"/>
                  </a:cubicBezTo>
                  <a:cubicBezTo>
                    <a:pt x="38762" y="1381623"/>
                    <a:pt x="38762" y="1376507"/>
                    <a:pt x="35692" y="1377530"/>
                  </a:cubicBezTo>
                  <a:cubicBezTo>
                    <a:pt x="27505" y="1377530"/>
                    <a:pt x="15225" y="1387764"/>
                    <a:pt x="9085" y="1384693"/>
                  </a:cubicBezTo>
                  <a:cubicBezTo>
                    <a:pt x="898" y="1379577"/>
                    <a:pt x="7038" y="1358086"/>
                    <a:pt x="12155" y="1355016"/>
                  </a:cubicBezTo>
                  <a:cubicBezTo>
                    <a:pt x="19318" y="1349899"/>
                    <a:pt x="26482" y="1364226"/>
                    <a:pt x="35692" y="1364226"/>
                  </a:cubicBezTo>
                  <a:cubicBezTo>
                    <a:pt x="35692" y="1364226"/>
                    <a:pt x="56159" y="1341712"/>
                    <a:pt x="76626" y="1352969"/>
                  </a:cubicBezTo>
                  <a:cubicBezTo>
                    <a:pt x="83790" y="1356039"/>
                    <a:pt x="84813" y="1365250"/>
                    <a:pt x="90954" y="1368320"/>
                  </a:cubicBezTo>
                  <a:cubicBezTo>
                    <a:pt x="98117" y="1371390"/>
                    <a:pt x="84813" y="1353993"/>
                    <a:pt x="107327" y="1347852"/>
                  </a:cubicBezTo>
                  <a:cubicBezTo>
                    <a:pt x="134958" y="1339666"/>
                    <a:pt x="107327" y="1388787"/>
                    <a:pt x="135981" y="1386740"/>
                  </a:cubicBezTo>
                  <a:cubicBezTo>
                    <a:pt x="154402" y="1384693"/>
                    <a:pt x="128818" y="1369343"/>
                    <a:pt x="129841" y="1357063"/>
                  </a:cubicBezTo>
                  <a:cubicBezTo>
                    <a:pt x="129841" y="1343759"/>
                    <a:pt x="179986" y="1375483"/>
                    <a:pt x="172822" y="1341712"/>
                  </a:cubicBezTo>
                  <a:cubicBezTo>
                    <a:pt x="172822" y="1334549"/>
                    <a:pt x="159519" y="1347852"/>
                    <a:pt x="153378" y="1345806"/>
                  </a:cubicBezTo>
                  <a:cubicBezTo>
                    <a:pt x="149285" y="1345806"/>
                    <a:pt x="148262" y="1338642"/>
                    <a:pt x="148262" y="1335572"/>
                  </a:cubicBezTo>
                  <a:cubicBezTo>
                    <a:pt x="148262" y="1325339"/>
                    <a:pt x="174869" y="1314082"/>
                    <a:pt x="165659" y="1311012"/>
                  </a:cubicBezTo>
                  <a:cubicBezTo>
                    <a:pt x="142122" y="1301801"/>
                    <a:pt x="149285" y="1345806"/>
                    <a:pt x="147238" y="1349899"/>
                  </a:cubicBezTo>
                  <a:cubicBezTo>
                    <a:pt x="147238" y="1349899"/>
                    <a:pt x="135981" y="1353993"/>
                    <a:pt x="125748" y="1355016"/>
                  </a:cubicBezTo>
                  <a:cubicBezTo>
                    <a:pt x="123701" y="1355016"/>
                    <a:pt x="125748" y="1351946"/>
                    <a:pt x="123701" y="1350923"/>
                  </a:cubicBezTo>
                  <a:cubicBezTo>
                    <a:pt x="116538" y="1346829"/>
                    <a:pt x="109374" y="1344782"/>
                    <a:pt x="102210" y="1341712"/>
                  </a:cubicBezTo>
                  <a:lnTo>
                    <a:pt x="102210" y="1341712"/>
                  </a:lnTo>
                  <a:cubicBezTo>
                    <a:pt x="99141" y="1347852"/>
                    <a:pt x="96070" y="1351946"/>
                    <a:pt x="94024" y="1353993"/>
                  </a:cubicBezTo>
                  <a:cubicBezTo>
                    <a:pt x="94024" y="1353993"/>
                    <a:pt x="63323" y="1341712"/>
                    <a:pt x="55136" y="1341712"/>
                  </a:cubicBezTo>
                  <a:cubicBezTo>
                    <a:pt x="52066" y="1341712"/>
                    <a:pt x="55136" y="1346829"/>
                    <a:pt x="52066" y="1347852"/>
                  </a:cubicBezTo>
                  <a:cubicBezTo>
                    <a:pt x="41832" y="1352969"/>
                    <a:pt x="28529" y="1355016"/>
                    <a:pt x="18295" y="1351946"/>
                  </a:cubicBezTo>
                  <a:cubicBezTo>
                    <a:pt x="16248" y="1351946"/>
                    <a:pt x="1921" y="1335572"/>
                    <a:pt x="3968" y="1332502"/>
                  </a:cubicBezTo>
                  <a:cubicBezTo>
                    <a:pt x="9085" y="1325339"/>
                    <a:pt x="17272" y="1323292"/>
                    <a:pt x="24435" y="1321245"/>
                  </a:cubicBezTo>
                  <a:cubicBezTo>
                    <a:pt x="32622" y="1319198"/>
                    <a:pt x="46949" y="1328409"/>
                    <a:pt x="46949" y="1321245"/>
                  </a:cubicBezTo>
                  <a:cubicBezTo>
                    <a:pt x="46949" y="1314082"/>
                    <a:pt x="32622" y="1319198"/>
                    <a:pt x="24435" y="1321245"/>
                  </a:cubicBezTo>
                  <a:cubicBezTo>
                    <a:pt x="19318" y="1321245"/>
                    <a:pt x="16248" y="1328409"/>
                    <a:pt x="11132" y="1326362"/>
                  </a:cubicBezTo>
                  <a:cubicBezTo>
                    <a:pt x="-9336" y="1318175"/>
                    <a:pt x="15225" y="1307942"/>
                    <a:pt x="20342" y="1307942"/>
                  </a:cubicBezTo>
                  <a:cubicBezTo>
                    <a:pt x="29552" y="1307942"/>
                    <a:pt x="45926" y="1320222"/>
                    <a:pt x="58206" y="1313058"/>
                  </a:cubicBezTo>
                  <a:cubicBezTo>
                    <a:pt x="69463" y="1304871"/>
                    <a:pt x="24435" y="1316128"/>
                    <a:pt x="19318" y="1302825"/>
                  </a:cubicBezTo>
                  <a:cubicBezTo>
                    <a:pt x="17272" y="1296684"/>
                    <a:pt x="41832" y="1297708"/>
                    <a:pt x="36716" y="1294638"/>
                  </a:cubicBezTo>
                  <a:cubicBezTo>
                    <a:pt x="30575" y="1291568"/>
                    <a:pt x="22389" y="1294638"/>
                    <a:pt x="17272" y="1290544"/>
                  </a:cubicBezTo>
                  <a:cubicBezTo>
                    <a:pt x="1921" y="1278264"/>
                    <a:pt x="25459" y="1252680"/>
                    <a:pt x="39786" y="1251657"/>
                  </a:cubicBezTo>
                  <a:cubicBezTo>
                    <a:pt x="50019" y="1251657"/>
                    <a:pt x="63323" y="1253703"/>
                    <a:pt x="69463" y="1261890"/>
                  </a:cubicBezTo>
                  <a:cubicBezTo>
                    <a:pt x="72533" y="1265984"/>
                    <a:pt x="63323" y="1272124"/>
                    <a:pt x="66393" y="1276217"/>
                  </a:cubicBezTo>
                  <a:cubicBezTo>
                    <a:pt x="69463" y="1280311"/>
                    <a:pt x="66393" y="1264960"/>
                    <a:pt x="71510" y="1263937"/>
                  </a:cubicBezTo>
                  <a:cubicBezTo>
                    <a:pt x="76626" y="1263937"/>
                    <a:pt x="78673" y="1272124"/>
                    <a:pt x="82767" y="1273147"/>
                  </a:cubicBezTo>
                  <a:cubicBezTo>
                    <a:pt x="86860" y="1273147"/>
                    <a:pt x="74580" y="1265984"/>
                    <a:pt x="76626" y="1264960"/>
                  </a:cubicBezTo>
                  <a:cubicBezTo>
                    <a:pt x="81743" y="1258820"/>
                    <a:pt x="104257" y="1279287"/>
                    <a:pt x="121654" y="1262914"/>
                  </a:cubicBezTo>
                  <a:cubicBezTo>
                    <a:pt x="124724" y="1259844"/>
                    <a:pt x="116538" y="1257797"/>
                    <a:pt x="113467" y="1257797"/>
                  </a:cubicBezTo>
                  <a:cubicBezTo>
                    <a:pt x="79697" y="1255750"/>
                    <a:pt x="129841" y="1265984"/>
                    <a:pt x="102210" y="1267007"/>
                  </a:cubicBezTo>
                  <a:cubicBezTo>
                    <a:pt x="97094" y="1267007"/>
                    <a:pt x="67416" y="1253703"/>
                    <a:pt x="54113" y="1251657"/>
                  </a:cubicBezTo>
                  <a:cubicBezTo>
                    <a:pt x="48996" y="1251657"/>
                    <a:pt x="45926" y="1248587"/>
                    <a:pt x="40809" y="1248587"/>
                  </a:cubicBezTo>
                  <a:cubicBezTo>
                    <a:pt x="35692" y="1248587"/>
                    <a:pt x="24435" y="1256774"/>
                    <a:pt x="23412" y="1251657"/>
                  </a:cubicBezTo>
                  <a:cubicBezTo>
                    <a:pt x="23412" y="1244493"/>
                    <a:pt x="37739" y="1244493"/>
                    <a:pt x="39786" y="1238353"/>
                  </a:cubicBezTo>
                  <a:cubicBezTo>
                    <a:pt x="41832" y="1230166"/>
                    <a:pt x="22389" y="1226073"/>
                    <a:pt x="22389" y="1215839"/>
                  </a:cubicBezTo>
                  <a:cubicBezTo>
                    <a:pt x="22389" y="1205606"/>
                    <a:pt x="31599" y="1215839"/>
                    <a:pt x="33645" y="1218909"/>
                  </a:cubicBezTo>
                  <a:cubicBezTo>
                    <a:pt x="36716" y="1224026"/>
                    <a:pt x="36716" y="1235283"/>
                    <a:pt x="41832" y="1234260"/>
                  </a:cubicBezTo>
                  <a:cubicBezTo>
                    <a:pt x="46949" y="1233236"/>
                    <a:pt x="34669" y="1217886"/>
                    <a:pt x="41832" y="1216862"/>
                  </a:cubicBezTo>
                  <a:cubicBezTo>
                    <a:pt x="50019" y="1216862"/>
                    <a:pt x="53089" y="1231190"/>
                    <a:pt x="61276" y="1231190"/>
                  </a:cubicBezTo>
                  <a:cubicBezTo>
                    <a:pt x="69463" y="1231190"/>
                    <a:pt x="65370" y="1212769"/>
                    <a:pt x="69463" y="1216862"/>
                  </a:cubicBezTo>
                  <a:cubicBezTo>
                    <a:pt x="74580" y="1220956"/>
                    <a:pt x="67416" y="1229143"/>
                    <a:pt x="67416" y="1236306"/>
                  </a:cubicBezTo>
                  <a:cubicBezTo>
                    <a:pt x="67416" y="1243470"/>
                    <a:pt x="65370" y="1240400"/>
                    <a:pt x="67416" y="1240400"/>
                  </a:cubicBezTo>
                  <a:cubicBezTo>
                    <a:pt x="73557" y="1238353"/>
                    <a:pt x="70486" y="1226073"/>
                    <a:pt x="75603" y="1226073"/>
                  </a:cubicBezTo>
                  <a:cubicBezTo>
                    <a:pt x="80720" y="1226073"/>
                    <a:pt x="75603" y="1233236"/>
                    <a:pt x="79697" y="1234260"/>
                  </a:cubicBezTo>
                  <a:cubicBezTo>
                    <a:pt x="85837" y="1237330"/>
                    <a:pt x="95047" y="1242446"/>
                    <a:pt x="98117" y="1237330"/>
                  </a:cubicBezTo>
                  <a:cubicBezTo>
                    <a:pt x="100164" y="1232213"/>
                    <a:pt x="85837" y="1234260"/>
                    <a:pt x="82767" y="1230166"/>
                  </a:cubicBezTo>
                  <a:cubicBezTo>
                    <a:pt x="77650" y="1224026"/>
                    <a:pt x="75603" y="1217886"/>
                    <a:pt x="75603" y="1210722"/>
                  </a:cubicBezTo>
                  <a:cubicBezTo>
                    <a:pt x="75603" y="1202535"/>
                    <a:pt x="88907" y="1195372"/>
                    <a:pt x="98117" y="1197419"/>
                  </a:cubicBezTo>
                  <a:cubicBezTo>
                    <a:pt x="102210" y="1197419"/>
                    <a:pt x="100164" y="1205606"/>
                    <a:pt x="102210" y="1209699"/>
                  </a:cubicBezTo>
                  <a:cubicBezTo>
                    <a:pt x="105281" y="1215839"/>
                    <a:pt x="110397" y="1218909"/>
                    <a:pt x="111421" y="1225049"/>
                  </a:cubicBezTo>
                  <a:cubicBezTo>
                    <a:pt x="111421" y="1227096"/>
                    <a:pt x="106304" y="1231190"/>
                    <a:pt x="108351" y="1231190"/>
                  </a:cubicBezTo>
                  <a:cubicBezTo>
                    <a:pt x="111421" y="1231190"/>
                    <a:pt x="112444" y="1227096"/>
                    <a:pt x="112444" y="1225049"/>
                  </a:cubicBezTo>
                  <a:cubicBezTo>
                    <a:pt x="108351" y="1205606"/>
                    <a:pt x="87883" y="1193325"/>
                    <a:pt x="120631" y="1187185"/>
                  </a:cubicBezTo>
                  <a:cubicBezTo>
                    <a:pt x="131888" y="1185138"/>
                    <a:pt x="133935" y="1201512"/>
                    <a:pt x="133935" y="1216862"/>
                  </a:cubicBezTo>
                  <a:cubicBezTo>
                    <a:pt x="133935" y="1214816"/>
                    <a:pt x="135981" y="1211746"/>
                    <a:pt x="138028" y="1210722"/>
                  </a:cubicBezTo>
                  <a:cubicBezTo>
                    <a:pt x="144168" y="1205606"/>
                    <a:pt x="160542" y="1216862"/>
                    <a:pt x="158495" y="1210722"/>
                  </a:cubicBezTo>
                  <a:cubicBezTo>
                    <a:pt x="156449" y="1202535"/>
                    <a:pt x="143145" y="1210722"/>
                    <a:pt x="135981" y="1204582"/>
                  </a:cubicBezTo>
                  <a:cubicBezTo>
                    <a:pt x="130865" y="1200489"/>
                    <a:pt x="132911" y="1192302"/>
                    <a:pt x="128818" y="1187185"/>
                  </a:cubicBezTo>
                  <a:cubicBezTo>
                    <a:pt x="123701" y="1180022"/>
                    <a:pt x="98117" y="1171835"/>
                    <a:pt x="94024" y="1168765"/>
                  </a:cubicBezTo>
                  <a:cubicBezTo>
                    <a:pt x="94024" y="1168765"/>
                    <a:pt x="97094" y="1164671"/>
                    <a:pt x="100164" y="1164671"/>
                  </a:cubicBezTo>
                  <a:cubicBezTo>
                    <a:pt x="104257" y="1164671"/>
                    <a:pt x="108351" y="1164671"/>
                    <a:pt x="112444" y="1164671"/>
                  </a:cubicBezTo>
                  <a:cubicBezTo>
                    <a:pt x="114491" y="1164671"/>
                    <a:pt x="112444" y="1170811"/>
                    <a:pt x="115514" y="1170811"/>
                  </a:cubicBezTo>
                  <a:cubicBezTo>
                    <a:pt x="118584" y="1170811"/>
                    <a:pt x="129841" y="1151367"/>
                    <a:pt x="143145" y="1162624"/>
                  </a:cubicBezTo>
                  <a:cubicBezTo>
                    <a:pt x="147238" y="1165694"/>
                    <a:pt x="141098" y="1174905"/>
                    <a:pt x="146215" y="1176951"/>
                  </a:cubicBezTo>
                  <a:cubicBezTo>
                    <a:pt x="150308" y="1178998"/>
                    <a:pt x="144168" y="1166718"/>
                    <a:pt x="148262" y="1164671"/>
                  </a:cubicBezTo>
                  <a:cubicBezTo>
                    <a:pt x="155425" y="1160578"/>
                    <a:pt x="169752" y="1182068"/>
                    <a:pt x="169752" y="1183092"/>
                  </a:cubicBezTo>
                  <a:cubicBezTo>
                    <a:pt x="175892" y="1183092"/>
                    <a:pt x="187149" y="1178998"/>
                    <a:pt x="184079" y="1174905"/>
                  </a:cubicBezTo>
                  <a:cubicBezTo>
                    <a:pt x="181009" y="1168765"/>
                    <a:pt x="169752" y="1178998"/>
                    <a:pt x="164635" y="1174905"/>
                  </a:cubicBezTo>
                  <a:cubicBezTo>
                    <a:pt x="157472" y="1168765"/>
                    <a:pt x="171799" y="1158531"/>
                    <a:pt x="182033" y="1154438"/>
                  </a:cubicBezTo>
                  <a:cubicBezTo>
                    <a:pt x="173846" y="1157508"/>
                    <a:pt x="167706" y="1159554"/>
                    <a:pt x="160542" y="1159554"/>
                  </a:cubicBezTo>
                  <a:cubicBezTo>
                    <a:pt x="103234" y="1159554"/>
                    <a:pt x="153378" y="1153414"/>
                    <a:pt x="152355" y="1142157"/>
                  </a:cubicBezTo>
                  <a:cubicBezTo>
                    <a:pt x="152355" y="1133970"/>
                    <a:pt x="139051" y="1134994"/>
                    <a:pt x="133935" y="1128854"/>
                  </a:cubicBezTo>
                  <a:cubicBezTo>
                    <a:pt x="126771" y="1120667"/>
                    <a:pt x="129841" y="1114526"/>
                    <a:pt x="156449" y="1117597"/>
                  </a:cubicBezTo>
                  <a:cubicBezTo>
                    <a:pt x="162589" y="1117597"/>
                    <a:pt x="162589" y="1128854"/>
                    <a:pt x="167706" y="1130900"/>
                  </a:cubicBezTo>
                  <a:cubicBezTo>
                    <a:pt x="171799" y="1130900"/>
                    <a:pt x="174869" y="1124760"/>
                    <a:pt x="177939" y="1124760"/>
                  </a:cubicBezTo>
                  <a:cubicBezTo>
                    <a:pt x="184079" y="1124760"/>
                    <a:pt x="188173" y="1124760"/>
                    <a:pt x="194313" y="1124760"/>
                  </a:cubicBezTo>
                  <a:cubicBezTo>
                    <a:pt x="194313" y="1124760"/>
                    <a:pt x="192266" y="1121690"/>
                    <a:pt x="191243" y="1120667"/>
                  </a:cubicBezTo>
                  <a:cubicBezTo>
                    <a:pt x="191243" y="1114526"/>
                    <a:pt x="198406" y="1109410"/>
                    <a:pt x="203523" y="1108386"/>
                  </a:cubicBezTo>
                  <a:cubicBezTo>
                    <a:pt x="206593" y="1108386"/>
                    <a:pt x="203523" y="1114526"/>
                    <a:pt x="205570" y="1116573"/>
                  </a:cubicBezTo>
                  <a:cubicBezTo>
                    <a:pt x="208640" y="1120667"/>
                    <a:pt x="214780" y="1120667"/>
                    <a:pt x="216827" y="1124760"/>
                  </a:cubicBezTo>
                  <a:cubicBezTo>
                    <a:pt x="218874" y="1128854"/>
                    <a:pt x="212733" y="1133970"/>
                    <a:pt x="216827" y="1137041"/>
                  </a:cubicBezTo>
                  <a:cubicBezTo>
                    <a:pt x="221944" y="1142157"/>
                    <a:pt x="234224" y="1150344"/>
                    <a:pt x="238317" y="1144204"/>
                  </a:cubicBezTo>
                  <a:cubicBezTo>
                    <a:pt x="241387" y="1137041"/>
                    <a:pt x="222967" y="1134994"/>
                    <a:pt x="221944" y="1126807"/>
                  </a:cubicBezTo>
                  <a:cubicBezTo>
                    <a:pt x="221944" y="1121690"/>
                    <a:pt x="232177" y="1126807"/>
                    <a:pt x="236271" y="1122713"/>
                  </a:cubicBezTo>
                  <a:cubicBezTo>
                    <a:pt x="238317" y="1120667"/>
                    <a:pt x="229107" y="1124760"/>
                    <a:pt x="228084" y="1122713"/>
                  </a:cubicBezTo>
                  <a:cubicBezTo>
                    <a:pt x="228084" y="1122713"/>
                    <a:pt x="234224" y="1117597"/>
                    <a:pt x="232177" y="1118620"/>
                  </a:cubicBezTo>
                  <a:cubicBezTo>
                    <a:pt x="227060" y="1118620"/>
                    <a:pt x="223990" y="1126807"/>
                    <a:pt x="219897" y="1124760"/>
                  </a:cubicBezTo>
                  <a:cubicBezTo>
                    <a:pt x="212733" y="1120667"/>
                    <a:pt x="211710" y="1112480"/>
                    <a:pt x="209663" y="1105316"/>
                  </a:cubicBezTo>
                  <a:cubicBezTo>
                    <a:pt x="207617" y="1102246"/>
                    <a:pt x="214780" y="1108386"/>
                    <a:pt x="217850" y="1109410"/>
                  </a:cubicBezTo>
                  <a:cubicBezTo>
                    <a:pt x="220920" y="1111457"/>
                    <a:pt x="208640" y="1100200"/>
                    <a:pt x="217850" y="1101223"/>
                  </a:cubicBezTo>
                  <a:cubicBezTo>
                    <a:pt x="217850" y="1101223"/>
                    <a:pt x="256738" y="1121690"/>
                    <a:pt x="253668" y="1095083"/>
                  </a:cubicBezTo>
                  <a:cubicBezTo>
                    <a:pt x="249574" y="1063359"/>
                    <a:pt x="222967" y="1122713"/>
                    <a:pt x="229107" y="1081779"/>
                  </a:cubicBezTo>
                  <a:cubicBezTo>
                    <a:pt x="229107" y="1073592"/>
                    <a:pt x="252644" y="1058242"/>
                    <a:pt x="259808" y="1061312"/>
                  </a:cubicBezTo>
                  <a:cubicBezTo>
                    <a:pt x="265948" y="1064382"/>
                    <a:pt x="259808" y="1076662"/>
                    <a:pt x="263901" y="1082802"/>
                  </a:cubicBezTo>
                  <a:cubicBezTo>
                    <a:pt x="265948" y="1085873"/>
                    <a:pt x="269018" y="1077686"/>
                    <a:pt x="272088" y="1075639"/>
                  </a:cubicBezTo>
                  <a:cubicBezTo>
                    <a:pt x="277205" y="1073592"/>
                    <a:pt x="290509" y="1073592"/>
                    <a:pt x="286415" y="1069499"/>
                  </a:cubicBezTo>
                  <a:cubicBezTo>
                    <a:pt x="283345" y="1065405"/>
                    <a:pt x="270042" y="1078709"/>
                    <a:pt x="271065" y="1073592"/>
                  </a:cubicBezTo>
                  <a:cubicBezTo>
                    <a:pt x="271065" y="1066429"/>
                    <a:pt x="281298" y="1065405"/>
                    <a:pt x="286415" y="1059265"/>
                  </a:cubicBezTo>
                  <a:cubicBezTo>
                    <a:pt x="292555" y="1053125"/>
                    <a:pt x="292555" y="1041868"/>
                    <a:pt x="299719" y="1040845"/>
                  </a:cubicBezTo>
                  <a:cubicBezTo>
                    <a:pt x="305859" y="1038798"/>
                    <a:pt x="302789" y="1050055"/>
                    <a:pt x="305859" y="1055172"/>
                  </a:cubicBezTo>
                  <a:cubicBezTo>
                    <a:pt x="307906" y="1059265"/>
                    <a:pt x="314046" y="1061312"/>
                    <a:pt x="314046" y="1065405"/>
                  </a:cubicBezTo>
                  <a:cubicBezTo>
                    <a:pt x="314046" y="1069499"/>
                    <a:pt x="305859" y="1073592"/>
                    <a:pt x="305859" y="1079732"/>
                  </a:cubicBezTo>
                  <a:cubicBezTo>
                    <a:pt x="305859" y="1083826"/>
                    <a:pt x="311999" y="1074616"/>
                    <a:pt x="315069" y="1075639"/>
                  </a:cubicBezTo>
                  <a:cubicBezTo>
                    <a:pt x="321209" y="1075639"/>
                    <a:pt x="327350" y="1090989"/>
                    <a:pt x="330420" y="1085873"/>
                  </a:cubicBezTo>
                  <a:cubicBezTo>
                    <a:pt x="333490" y="1077686"/>
                    <a:pt x="319163" y="1072569"/>
                    <a:pt x="320186" y="1064382"/>
                  </a:cubicBezTo>
                  <a:cubicBezTo>
                    <a:pt x="320186" y="1056195"/>
                    <a:pt x="359074" y="1066429"/>
                    <a:pt x="360097" y="1066429"/>
                  </a:cubicBezTo>
                  <a:cubicBezTo>
                    <a:pt x="367261" y="1061312"/>
                    <a:pt x="368284" y="1051078"/>
                    <a:pt x="367261" y="1042891"/>
                  </a:cubicBezTo>
                  <a:cubicBezTo>
                    <a:pt x="367261" y="1038798"/>
                    <a:pt x="354980" y="1046985"/>
                    <a:pt x="356004" y="1042891"/>
                  </a:cubicBezTo>
                  <a:cubicBezTo>
                    <a:pt x="359074" y="1030611"/>
                    <a:pt x="397961" y="1028564"/>
                    <a:pt x="395915" y="1019354"/>
                  </a:cubicBezTo>
                  <a:cubicBezTo>
                    <a:pt x="395915" y="1011167"/>
                    <a:pt x="372377" y="1011167"/>
                    <a:pt x="376471" y="1005027"/>
                  </a:cubicBezTo>
                  <a:cubicBezTo>
                    <a:pt x="380564" y="997864"/>
                    <a:pt x="397961" y="999910"/>
                    <a:pt x="398985" y="992747"/>
                  </a:cubicBezTo>
                  <a:cubicBezTo>
                    <a:pt x="402055" y="953859"/>
                    <a:pt x="367261" y="1000934"/>
                    <a:pt x="360097" y="1008097"/>
                  </a:cubicBezTo>
                  <a:cubicBezTo>
                    <a:pt x="356004" y="1011167"/>
                    <a:pt x="344747" y="1014237"/>
                    <a:pt x="347817" y="1018331"/>
                  </a:cubicBezTo>
                  <a:cubicBezTo>
                    <a:pt x="351910" y="1025494"/>
                    <a:pt x="363167" y="1021401"/>
                    <a:pt x="370331" y="1024471"/>
                  </a:cubicBezTo>
                  <a:cubicBezTo>
                    <a:pt x="370331" y="1024471"/>
                    <a:pt x="368284" y="1024471"/>
                    <a:pt x="367261" y="1026518"/>
                  </a:cubicBezTo>
                  <a:cubicBezTo>
                    <a:pt x="362144" y="1029588"/>
                    <a:pt x="357027" y="1031634"/>
                    <a:pt x="351910" y="1034705"/>
                  </a:cubicBezTo>
                  <a:cubicBezTo>
                    <a:pt x="346793" y="1037774"/>
                    <a:pt x="323256" y="1059265"/>
                    <a:pt x="315069" y="1058242"/>
                  </a:cubicBezTo>
                  <a:cubicBezTo>
                    <a:pt x="309952" y="1058242"/>
                    <a:pt x="311999" y="1050055"/>
                    <a:pt x="309952" y="1045961"/>
                  </a:cubicBezTo>
                  <a:cubicBezTo>
                    <a:pt x="307906" y="1041868"/>
                    <a:pt x="301766" y="1038798"/>
                    <a:pt x="302789" y="1035728"/>
                  </a:cubicBezTo>
                  <a:cubicBezTo>
                    <a:pt x="305859" y="1028564"/>
                    <a:pt x="315069" y="1027541"/>
                    <a:pt x="321209" y="1023448"/>
                  </a:cubicBezTo>
                  <a:cubicBezTo>
                    <a:pt x="321209" y="1023448"/>
                    <a:pt x="317116" y="1026518"/>
                    <a:pt x="315069" y="1025494"/>
                  </a:cubicBezTo>
                  <a:cubicBezTo>
                    <a:pt x="313023" y="1025494"/>
                    <a:pt x="318139" y="1020377"/>
                    <a:pt x="317116" y="1021401"/>
                  </a:cubicBezTo>
                  <a:cubicBezTo>
                    <a:pt x="309952" y="1024471"/>
                    <a:pt x="299719" y="1039821"/>
                    <a:pt x="290509" y="1035728"/>
                  </a:cubicBezTo>
                  <a:cubicBezTo>
                    <a:pt x="276182" y="1029588"/>
                    <a:pt x="297672" y="1017307"/>
                    <a:pt x="307906" y="1011167"/>
                  </a:cubicBezTo>
                  <a:cubicBezTo>
                    <a:pt x="314046" y="1008097"/>
                    <a:pt x="321209" y="1008097"/>
                    <a:pt x="325303" y="1002980"/>
                  </a:cubicBezTo>
                  <a:cubicBezTo>
                    <a:pt x="328373" y="999910"/>
                    <a:pt x="317116" y="1006050"/>
                    <a:pt x="313023" y="1005027"/>
                  </a:cubicBezTo>
                  <a:cubicBezTo>
                    <a:pt x="310976" y="1005027"/>
                    <a:pt x="313023" y="1002980"/>
                    <a:pt x="313023" y="1000934"/>
                  </a:cubicBezTo>
                  <a:cubicBezTo>
                    <a:pt x="313023" y="993770"/>
                    <a:pt x="313023" y="987630"/>
                    <a:pt x="317116" y="981490"/>
                  </a:cubicBezTo>
                  <a:cubicBezTo>
                    <a:pt x="321209" y="975350"/>
                    <a:pt x="325303" y="983537"/>
                    <a:pt x="327350" y="981490"/>
                  </a:cubicBezTo>
                  <a:cubicBezTo>
                    <a:pt x="329396" y="981490"/>
                    <a:pt x="323256" y="981490"/>
                    <a:pt x="323256" y="979443"/>
                  </a:cubicBezTo>
                  <a:cubicBezTo>
                    <a:pt x="323256" y="976373"/>
                    <a:pt x="323256" y="973303"/>
                    <a:pt x="325303" y="971256"/>
                  </a:cubicBezTo>
                  <a:cubicBezTo>
                    <a:pt x="328373" y="968186"/>
                    <a:pt x="334513" y="975350"/>
                    <a:pt x="336560" y="971256"/>
                  </a:cubicBezTo>
                  <a:cubicBezTo>
                    <a:pt x="338607" y="968186"/>
                    <a:pt x="336560" y="963069"/>
                    <a:pt x="338607" y="958976"/>
                  </a:cubicBezTo>
                  <a:cubicBezTo>
                    <a:pt x="341677" y="954882"/>
                    <a:pt x="349864" y="955906"/>
                    <a:pt x="351910" y="950789"/>
                  </a:cubicBezTo>
                  <a:cubicBezTo>
                    <a:pt x="351910" y="946696"/>
                    <a:pt x="339630" y="942602"/>
                    <a:pt x="343723" y="941579"/>
                  </a:cubicBezTo>
                  <a:cubicBezTo>
                    <a:pt x="350887" y="939532"/>
                    <a:pt x="356004" y="950789"/>
                    <a:pt x="363167" y="949766"/>
                  </a:cubicBezTo>
                  <a:cubicBezTo>
                    <a:pt x="368284" y="949766"/>
                    <a:pt x="354980" y="943625"/>
                    <a:pt x="352934" y="939532"/>
                  </a:cubicBezTo>
                  <a:cubicBezTo>
                    <a:pt x="347817" y="932369"/>
                    <a:pt x="362144" y="925205"/>
                    <a:pt x="370331" y="920088"/>
                  </a:cubicBezTo>
                  <a:cubicBezTo>
                    <a:pt x="378518" y="914971"/>
                    <a:pt x="380564" y="937485"/>
                    <a:pt x="390798" y="941579"/>
                  </a:cubicBezTo>
                  <a:cubicBezTo>
                    <a:pt x="396938" y="943625"/>
                    <a:pt x="404101" y="941579"/>
                    <a:pt x="408195" y="936462"/>
                  </a:cubicBezTo>
                  <a:cubicBezTo>
                    <a:pt x="410242" y="933392"/>
                    <a:pt x="394891" y="936462"/>
                    <a:pt x="396938" y="932369"/>
                  </a:cubicBezTo>
                  <a:cubicBezTo>
                    <a:pt x="400008" y="926228"/>
                    <a:pt x="412288" y="927252"/>
                    <a:pt x="415358" y="922135"/>
                  </a:cubicBezTo>
                  <a:cubicBezTo>
                    <a:pt x="420475" y="908831"/>
                    <a:pt x="385681" y="944649"/>
                    <a:pt x="393868" y="907808"/>
                  </a:cubicBezTo>
                  <a:cubicBezTo>
                    <a:pt x="393868" y="901668"/>
                    <a:pt x="396938" y="898598"/>
                    <a:pt x="397961" y="896551"/>
                  </a:cubicBezTo>
                  <a:cubicBezTo>
                    <a:pt x="393868" y="899621"/>
                    <a:pt x="389775" y="902691"/>
                    <a:pt x="385681" y="904738"/>
                  </a:cubicBezTo>
                  <a:cubicBezTo>
                    <a:pt x="371354" y="911901"/>
                    <a:pt x="412288" y="886317"/>
                    <a:pt x="409218" y="882224"/>
                  </a:cubicBezTo>
                  <a:cubicBezTo>
                    <a:pt x="409218" y="880177"/>
                    <a:pt x="406148" y="880177"/>
                    <a:pt x="403078" y="882224"/>
                  </a:cubicBezTo>
                  <a:lnTo>
                    <a:pt x="403078" y="882224"/>
                  </a:lnTo>
                  <a:cubicBezTo>
                    <a:pt x="403078" y="879154"/>
                    <a:pt x="395915" y="882224"/>
                    <a:pt x="396938" y="879154"/>
                  </a:cubicBezTo>
                  <a:cubicBezTo>
                    <a:pt x="400008" y="871990"/>
                    <a:pt x="429685" y="874037"/>
                    <a:pt x="434802" y="871990"/>
                  </a:cubicBezTo>
                  <a:cubicBezTo>
                    <a:pt x="436849" y="869944"/>
                    <a:pt x="432756" y="864827"/>
                    <a:pt x="434802" y="863803"/>
                  </a:cubicBezTo>
                  <a:cubicBezTo>
                    <a:pt x="449129" y="850500"/>
                    <a:pt x="468573" y="858687"/>
                    <a:pt x="473690" y="831056"/>
                  </a:cubicBezTo>
                  <a:cubicBezTo>
                    <a:pt x="473690" y="825939"/>
                    <a:pt x="465503" y="836173"/>
                    <a:pt x="462433" y="838219"/>
                  </a:cubicBezTo>
                  <a:cubicBezTo>
                    <a:pt x="457316" y="838219"/>
                    <a:pt x="453223" y="838219"/>
                    <a:pt x="448106" y="838219"/>
                  </a:cubicBezTo>
                  <a:cubicBezTo>
                    <a:pt x="444013" y="838219"/>
                    <a:pt x="437872" y="845383"/>
                    <a:pt x="437872" y="841290"/>
                  </a:cubicBezTo>
                  <a:cubicBezTo>
                    <a:pt x="439919" y="829009"/>
                    <a:pt x="474713" y="829009"/>
                    <a:pt x="464480" y="812635"/>
                  </a:cubicBezTo>
                  <a:cubicBezTo>
                    <a:pt x="464480" y="809565"/>
                    <a:pt x="455269" y="812635"/>
                    <a:pt x="448106" y="812635"/>
                  </a:cubicBezTo>
                  <a:cubicBezTo>
                    <a:pt x="448106" y="814682"/>
                    <a:pt x="451176" y="816729"/>
                    <a:pt x="453223" y="820822"/>
                  </a:cubicBezTo>
                  <a:cubicBezTo>
                    <a:pt x="448106" y="825939"/>
                    <a:pt x="445036" y="831056"/>
                    <a:pt x="439919" y="836173"/>
                  </a:cubicBezTo>
                  <a:cubicBezTo>
                    <a:pt x="437872" y="836173"/>
                    <a:pt x="433779" y="843336"/>
                    <a:pt x="432756" y="840266"/>
                  </a:cubicBezTo>
                  <a:cubicBezTo>
                    <a:pt x="432756" y="835149"/>
                    <a:pt x="432756" y="808542"/>
                    <a:pt x="439919" y="807519"/>
                  </a:cubicBezTo>
                  <a:cubicBezTo>
                    <a:pt x="439919" y="804449"/>
                    <a:pt x="439919" y="802402"/>
                    <a:pt x="441966" y="799332"/>
                  </a:cubicBezTo>
                  <a:cubicBezTo>
                    <a:pt x="445036" y="791145"/>
                    <a:pt x="457316" y="795238"/>
                    <a:pt x="464480" y="791145"/>
                  </a:cubicBezTo>
                  <a:cubicBezTo>
                    <a:pt x="466526" y="791145"/>
                    <a:pt x="459363" y="791145"/>
                    <a:pt x="458340" y="791145"/>
                  </a:cubicBezTo>
                  <a:cubicBezTo>
                    <a:pt x="455269" y="787051"/>
                    <a:pt x="452199" y="782958"/>
                    <a:pt x="451176" y="778865"/>
                  </a:cubicBezTo>
                  <a:cubicBezTo>
                    <a:pt x="451176" y="772724"/>
                    <a:pt x="459363" y="751234"/>
                    <a:pt x="464480" y="751234"/>
                  </a:cubicBezTo>
                  <a:cubicBezTo>
                    <a:pt x="472667" y="751234"/>
                    <a:pt x="475737" y="762491"/>
                    <a:pt x="483924" y="764538"/>
                  </a:cubicBezTo>
                  <a:cubicBezTo>
                    <a:pt x="486994" y="764538"/>
                    <a:pt x="480853" y="757374"/>
                    <a:pt x="479830" y="754304"/>
                  </a:cubicBezTo>
                  <a:cubicBezTo>
                    <a:pt x="477783" y="749187"/>
                    <a:pt x="479830" y="741000"/>
                    <a:pt x="473690" y="737930"/>
                  </a:cubicBezTo>
                  <a:cubicBezTo>
                    <a:pt x="468573" y="734860"/>
                    <a:pt x="460386" y="743047"/>
                    <a:pt x="455269" y="737930"/>
                  </a:cubicBezTo>
                  <a:cubicBezTo>
                    <a:pt x="439919" y="725650"/>
                    <a:pt x="471643" y="729743"/>
                    <a:pt x="476760" y="728720"/>
                  </a:cubicBezTo>
                  <a:cubicBezTo>
                    <a:pt x="484947" y="724627"/>
                    <a:pt x="485970" y="712346"/>
                    <a:pt x="500297" y="715416"/>
                  </a:cubicBezTo>
                  <a:cubicBezTo>
                    <a:pt x="506437" y="717463"/>
                    <a:pt x="508484" y="724627"/>
                    <a:pt x="514624" y="724627"/>
                  </a:cubicBezTo>
                  <a:cubicBezTo>
                    <a:pt x="520765" y="724627"/>
                    <a:pt x="506437" y="718486"/>
                    <a:pt x="506437" y="715416"/>
                  </a:cubicBezTo>
                  <a:lnTo>
                    <a:pt x="506437" y="715416"/>
                  </a:lnTo>
                  <a:cubicBezTo>
                    <a:pt x="506437" y="715416"/>
                    <a:pt x="504391" y="715416"/>
                    <a:pt x="503367" y="715416"/>
                  </a:cubicBezTo>
                  <a:cubicBezTo>
                    <a:pt x="501321" y="715416"/>
                    <a:pt x="503367" y="709276"/>
                    <a:pt x="501321" y="708253"/>
                  </a:cubicBezTo>
                  <a:cubicBezTo>
                    <a:pt x="492110" y="706206"/>
                    <a:pt x="484947" y="723603"/>
                    <a:pt x="474713" y="722580"/>
                  </a:cubicBezTo>
                  <a:cubicBezTo>
                    <a:pt x="440942" y="717463"/>
                    <a:pt x="493134" y="711323"/>
                    <a:pt x="498251" y="706206"/>
                  </a:cubicBezTo>
                  <a:cubicBezTo>
                    <a:pt x="500297" y="706206"/>
                    <a:pt x="494157" y="706206"/>
                    <a:pt x="491087" y="706206"/>
                  </a:cubicBezTo>
                  <a:cubicBezTo>
                    <a:pt x="483924" y="706206"/>
                    <a:pt x="478807" y="708253"/>
                    <a:pt x="471643" y="706206"/>
                  </a:cubicBezTo>
                  <a:cubicBezTo>
                    <a:pt x="463456" y="704159"/>
                    <a:pt x="465503" y="688809"/>
                    <a:pt x="467550" y="681646"/>
                  </a:cubicBezTo>
                  <a:cubicBezTo>
                    <a:pt x="474713" y="645828"/>
                    <a:pt x="489040" y="661178"/>
                    <a:pt x="512578" y="651968"/>
                  </a:cubicBezTo>
                  <a:cubicBezTo>
                    <a:pt x="525881" y="645828"/>
                    <a:pt x="497227" y="636618"/>
                    <a:pt x="493134" y="629454"/>
                  </a:cubicBezTo>
                  <a:cubicBezTo>
                    <a:pt x="491087" y="625361"/>
                    <a:pt x="501321" y="629454"/>
                    <a:pt x="505414" y="626384"/>
                  </a:cubicBezTo>
                  <a:cubicBezTo>
                    <a:pt x="509508" y="623314"/>
                    <a:pt x="489040" y="610010"/>
                    <a:pt x="513601" y="618197"/>
                  </a:cubicBezTo>
                  <a:cubicBezTo>
                    <a:pt x="515648" y="618197"/>
                    <a:pt x="510531" y="622291"/>
                    <a:pt x="510531" y="624337"/>
                  </a:cubicBezTo>
                  <a:cubicBezTo>
                    <a:pt x="510531" y="637641"/>
                    <a:pt x="516671" y="617174"/>
                    <a:pt x="516671" y="616150"/>
                  </a:cubicBezTo>
                  <a:cubicBezTo>
                    <a:pt x="516671" y="615127"/>
                    <a:pt x="518718" y="610010"/>
                    <a:pt x="519741" y="612057"/>
                  </a:cubicBezTo>
                  <a:cubicBezTo>
                    <a:pt x="522811" y="615127"/>
                    <a:pt x="519741" y="623314"/>
                    <a:pt x="523835" y="624337"/>
                  </a:cubicBezTo>
                  <a:cubicBezTo>
                    <a:pt x="532021" y="624337"/>
                    <a:pt x="542255" y="621267"/>
                    <a:pt x="544302" y="615127"/>
                  </a:cubicBezTo>
                  <a:cubicBezTo>
                    <a:pt x="547372" y="607964"/>
                    <a:pt x="534068" y="605917"/>
                    <a:pt x="533045" y="598753"/>
                  </a:cubicBezTo>
                  <a:cubicBezTo>
                    <a:pt x="533045" y="598753"/>
                    <a:pt x="556582" y="584426"/>
                    <a:pt x="563746" y="588520"/>
                  </a:cubicBezTo>
                  <a:cubicBezTo>
                    <a:pt x="568862" y="590566"/>
                    <a:pt x="558629" y="605917"/>
                    <a:pt x="563746" y="604894"/>
                  </a:cubicBezTo>
                  <a:cubicBezTo>
                    <a:pt x="569886" y="604894"/>
                    <a:pt x="563746" y="591590"/>
                    <a:pt x="567839" y="588520"/>
                  </a:cubicBezTo>
                  <a:lnTo>
                    <a:pt x="569886" y="586473"/>
                  </a:lnTo>
                  <a:lnTo>
                    <a:pt x="566816" y="583403"/>
                  </a:lnTo>
                  <a:cubicBezTo>
                    <a:pt x="563746" y="581356"/>
                    <a:pt x="572956" y="575216"/>
                    <a:pt x="569886" y="575216"/>
                  </a:cubicBezTo>
                  <a:cubicBezTo>
                    <a:pt x="566816" y="575216"/>
                    <a:pt x="564769" y="581356"/>
                    <a:pt x="561699" y="583403"/>
                  </a:cubicBezTo>
                  <a:cubicBezTo>
                    <a:pt x="552489" y="587496"/>
                    <a:pt x="540208" y="594660"/>
                    <a:pt x="530998" y="589543"/>
                  </a:cubicBezTo>
                  <a:cubicBezTo>
                    <a:pt x="526905" y="586473"/>
                    <a:pt x="539185" y="581356"/>
                    <a:pt x="541232" y="576239"/>
                  </a:cubicBezTo>
                  <a:cubicBezTo>
                    <a:pt x="547372" y="563959"/>
                    <a:pt x="549419" y="535305"/>
                    <a:pt x="563746" y="545539"/>
                  </a:cubicBezTo>
                  <a:cubicBezTo>
                    <a:pt x="568862" y="549632"/>
                    <a:pt x="549419" y="554749"/>
                    <a:pt x="554535" y="558842"/>
                  </a:cubicBezTo>
                  <a:cubicBezTo>
                    <a:pt x="558629" y="562936"/>
                    <a:pt x="563746" y="551679"/>
                    <a:pt x="570909" y="550656"/>
                  </a:cubicBezTo>
                  <a:cubicBezTo>
                    <a:pt x="576026" y="550656"/>
                    <a:pt x="580119" y="552702"/>
                    <a:pt x="584213" y="556796"/>
                  </a:cubicBezTo>
                  <a:cubicBezTo>
                    <a:pt x="590353" y="562936"/>
                    <a:pt x="600587" y="583403"/>
                    <a:pt x="597517" y="576239"/>
                  </a:cubicBezTo>
                  <a:cubicBezTo>
                    <a:pt x="595470" y="569076"/>
                    <a:pt x="586259" y="563959"/>
                    <a:pt x="588306" y="555772"/>
                  </a:cubicBezTo>
                  <a:cubicBezTo>
                    <a:pt x="588306" y="548609"/>
                    <a:pt x="600587" y="547585"/>
                    <a:pt x="604680" y="542469"/>
                  </a:cubicBezTo>
                  <a:cubicBezTo>
                    <a:pt x="606727" y="539398"/>
                    <a:pt x="598540" y="544515"/>
                    <a:pt x="596493" y="545539"/>
                  </a:cubicBezTo>
                  <a:cubicBezTo>
                    <a:pt x="582166" y="550656"/>
                    <a:pt x="577049" y="556796"/>
                    <a:pt x="570909" y="538375"/>
                  </a:cubicBezTo>
                  <a:cubicBezTo>
                    <a:pt x="566816" y="529165"/>
                    <a:pt x="576026" y="534282"/>
                    <a:pt x="577049" y="530188"/>
                  </a:cubicBezTo>
                  <a:cubicBezTo>
                    <a:pt x="577049" y="530188"/>
                    <a:pt x="573979" y="530188"/>
                    <a:pt x="573979" y="530188"/>
                  </a:cubicBezTo>
                  <a:cubicBezTo>
                    <a:pt x="570909" y="522001"/>
                    <a:pt x="597517" y="535305"/>
                    <a:pt x="601610" y="530188"/>
                  </a:cubicBezTo>
                  <a:cubicBezTo>
                    <a:pt x="608773" y="518931"/>
                    <a:pt x="578073" y="508698"/>
                    <a:pt x="577049" y="508698"/>
                  </a:cubicBezTo>
                  <a:cubicBezTo>
                    <a:pt x="576026" y="508698"/>
                    <a:pt x="579096" y="512791"/>
                    <a:pt x="577049" y="514838"/>
                  </a:cubicBezTo>
                  <a:cubicBezTo>
                    <a:pt x="573979" y="520978"/>
                    <a:pt x="557605" y="540422"/>
                    <a:pt x="552489" y="538375"/>
                  </a:cubicBezTo>
                  <a:cubicBezTo>
                    <a:pt x="545325" y="535305"/>
                    <a:pt x="544302" y="525072"/>
                    <a:pt x="547372" y="517908"/>
                  </a:cubicBezTo>
                  <a:cubicBezTo>
                    <a:pt x="549419" y="511768"/>
                    <a:pt x="558629" y="515861"/>
                    <a:pt x="562722" y="511768"/>
                  </a:cubicBezTo>
                  <a:cubicBezTo>
                    <a:pt x="566816" y="507674"/>
                    <a:pt x="554535" y="515861"/>
                    <a:pt x="552489" y="511768"/>
                  </a:cubicBezTo>
                  <a:cubicBezTo>
                    <a:pt x="548395" y="505628"/>
                    <a:pt x="564769" y="502558"/>
                    <a:pt x="569886" y="505628"/>
                  </a:cubicBezTo>
                  <a:cubicBezTo>
                    <a:pt x="571933" y="505628"/>
                    <a:pt x="567839" y="511768"/>
                    <a:pt x="569886" y="510744"/>
                  </a:cubicBezTo>
                  <a:cubicBezTo>
                    <a:pt x="585236" y="495394"/>
                    <a:pt x="609797" y="504604"/>
                    <a:pt x="608773" y="484137"/>
                  </a:cubicBezTo>
                  <a:cubicBezTo>
                    <a:pt x="608773" y="481067"/>
                    <a:pt x="602633" y="487207"/>
                    <a:pt x="600587" y="484137"/>
                  </a:cubicBezTo>
                  <a:cubicBezTo>
                    <a:pt x="598540" y="484137"/>
                    <a:pt x="600587" y="479020"/>
                    <a:pt x="600587" y="477997"/>
                  </a:cubicBezTo>
                  <a:cubicBezTo>
                    <a:pt x="600587" y="477997"/>
                    <a:pt x="600587" y="482090"/>
                    <a:pt x="598540" y="482090"/>
                  </a:cubicBezTo>
                  <a:cubicBezTo>
                    <a:pt x="594446" y="484137"/>
                    <a:pt x="591376" y="482090"/>
                    <a:pt x="589330" y="482090"/>
                  </a:cubicBezTo>
                  <a:cubicBezTo>
                    <a:pt x="583189" y="482090"/>
                    <a:pt x="576026" y="488230"/>
                    <a:pt x="573979" y="482090"/>
                  </a:cubicBezTo>
                  <a:cubicBezTo>
                    <a:pt x="561699" y="457530"/>
                    <a:pt x="598540" y="473904"/>
                    <a:pt x="599563" y="473904"/>
                  </a:cubicBezTo>
                  <a:cubicBezTo>
                    <a:pt x="605703" y="468787"/>
                    <a:pt x="599563" y="458553"/>
                    <a:pt x="603657" y="451390"/>
                  </a:cubicBezTo>
                  <a:cubicBezTo>
                    <a:pt x="603657" y="448320"/>
                    <a:pt x="606727" y="458553"/>
                    <a:pt x="607750" y="461623"/>
                  </a:cubicBezTo>
                  <a:cubicBezTo>
                    <a:pt x="607750" y="461623"/>
                    <a:pt x="611844" y="461623"/>
                    <a:pt x="611844" y="461623"/>
                  </a:cubicBezTo>
                  <a:cubicBezTo>
                    <a:pt x="611844" y="467763"/>
                    <a:pt x="607750" y="472880"/>
                    <a:pt x="609797" y="477997"/>
                  </a:cubicBezTo>
                  <a:cubicBezTo>
                    <a:pt x="609797" y="480044"/>
                    <a:pt x="631287" y="510744"/>
                    <a:pt x="635381" y="504604"/>
                  </a:cubicBezTo>
                  <a:cubicBezTo>
                    <a:pt x="646638" y="491301"/>
                    <a:pt x="598540" y="449343"/>
                    <a:pt x="612867" y="442179"/>
                  </a:cubicBezTo>
                  <a:cubicBezTo>
                    <a:pt x="617984" y="439109"/>
                    <a:pt x="627194" y="447296"/>
                    <a:pt x="635381" y="453436"/>
                  </a:cubicBezTo>
                  <a:cubicBezTo>
                    <a:pt x="635381" y="450366"/>
                    <a:pt x="635381" y="447296"/>
                    <a:pt x="632311" y="445249"/>
                  </a:cubicBezTo>
                  <a:cubicBezTo>
                    <a:pt x="627194" y="441156"/>
                    <a:pt x="612867" y="443203"/>
                    <a:pt x="614914" y="437063"/>
                  </a:cubicBezTo>
                  <a:cubicBezTo>
                    <a:pt x="614914" y="428876"/>
                    <a:pt x="628217" y="429899"/>
                    <a:pt x="636404" y="428876"/>
                  </a:cubicBezTo>
                  <a:cubicBezTo>
                    <a:pt x="677339" y="421712"/>
                    <a:pt x="643568" y="442179"/>
                    <a:pt x="669152" y="454460"/>
                  </a:cubicBezTo>
                  <a:cubicBezTo>
                    <a:pt x="687572" y="462647"/>
                    <a:pt x="647661" y="424782"/>
                    <a:pt x="665058" y="424782"/>
                  </a:cubicBezTo>
                  <a:cubicBezTo>
                    <a:pt x="682455" y="424782"/>
                    <a:pt x="673245" y="430922"/>
                    <a:pt x="676315" y="430922"/>
                  </a:cubicBezTo>
                  <a:cubicBezTo>
                    <a:pt x="682455" y="430922"/>
                    <a:pt x="690642" y="430922"/>
                    <a:pt x="689619" y="424782"/>
                  </a:cubicBezTo>
                  <a:cubicBezTo>
                    <a:pt x="683479" y="384871"/>
                    <a:pt x="659941" y="424782"/>
                    <a:pt x="650731" y="422736"/>
                  </a:cubicBezTo>
                  <a:cubicBezTo>
                    <a:pt x="648684" y="422736"/>
                    <a:pt x="654825" y="419665"/>
                    <a:pt x="653801" y="417619"/>
                  </a:cubicBezTo>
                  <a:cubicBezTo>
                    <a:pt x="653801" y="415572"/>
                    <a:pt x="650731" y="412502"/>
                    <a:pt x="648684" y="413525"/>
                  </a:cubicBezTo>
                  <a:cubicBezTo>
                    <a:pt x="645614" y="413525"/>
                    <a:pt x="645614" y="420689"/>
                    <a:pt x="641521" y="420689"/>
                  </a:cubicBezTo>
                  <a:cubicBezTo>
                    <a:pt x="635381" y="420689"/>
                    <a:pt x="626171" y="422736"/>
                    <a:pt x="623100" y="416595"/>
                  </a:cubicBezTo>
                  <a:cubicBezTo>
                    <a:pt x="621054" y="412502"/>
                    <a:pt x="623100" y="408409"/>
                    <a:pt x="623100" y="404315"/>
                  </a:cubicBezTo>
                  <a:cubicBezTo>
                    <a:pt x="617984" y="404315"/>
                    <a:pt x="612867" y="406362"/>
                    <a:pt x="609797" y="409432"/>
                  </a:cubicBezTo>
                  <a:cubicBezTo>
                    <a:pt x="604680" y="414549"/>
                    <a:pt x="609797" y="426829"/>
                    <a:pt x="603657" y="430922"/>
                  </a:cubicBezTo>
                  <a:cubicBezTo>
                    <a:pt x="599563" y="433992"/>
                    <a:pt x="603657" y="419665"/>
                    <a:pt x="599563" y="416595"/>
                  </a:cubicBezTo>
                  <a:cubicBezTo>
                    <a:pt x="594446" y="413525"/>
                    <a:pt x="589330" y="414549"/>
                    <a:pt x="584213" y="416595"/>
                  </a:cubicBezTo>
                  <a:cubicBezTo>
                    <a:pt x="580119" y="416595"/>
                    <a:pt x="582166" y="424782"/>
                    <a:pt x="579096" y="427852"/>
                  </a:cubicBezTo>
                  <a:cubicBezTo>
                    <a:pt x="576026" y="430922"/>
                    <a:pt x="571933" y="433992"/>
                    <a:pt x="569886" y="436039"/>
                  </a:cubicBezTo>
                  <a:cubicBezTo>
                    <a:pt x="565792" y="440133"/>
                    <a:pt x="562722" y="444226"/>
                    <a:pt x="560676" y="447296"/>
                  </a:cubicBezTo>
                  <a:lnTo>
                    <a:pt x="560676" y="443203"/>
                  </a:lnTo>
                  <a:cubicBezTo>
                    <a:pt x="563746" y="436039"/>
                    <a:pt x="568862" y="429899"/>
                    <a:pt x="569886" y="422736"/>
                  </a:cubicBezTo>
                  <a:cubicBezTo>
                    <a:pt x="569886" y="418642"/>
                    <a:pt x="565792" y="414549"/>
                    <a:pt x="567839" y="410455"/>
                  </a:cubicBezTo>
                  <a:cubicBezTo>
                    <a:pt x="572956" y="405338"/>
                    <a:pt x="582166" y="407385"/>
                    <a:pt x="587283" y="402268"/>
                  </a:cubicBezTo>
                  <a:cubicBezTo>
                    <a:pt x="607750" y="382825"/>
                    <a:pt x="555559" y="388965"/>
                    <a:pt x="583189" y="359287"/>
                  </a:cubicBezTo>
                  <a:cubicBezTo>
                    <a:pt x="603657" y="335750"/>
                    <a:pt x="599563" y="379754"/>
                    <a:pt x="594446" y="400222"/>
                  </a:cubicBezTo>
                  <a:cubicBezTo>
                    <a:pt x="596493" y="396128"/>
                    <a:pt x="599563" y="393058"/>
                    <a:pt x="602633" y="392035"/>
                  </a:cubicBezTo>
                  <a:cubicBezTo>
                    <a:pt x="604680" y="392035"/>
                    <a:pt x="606727" y="398175"/>
                    <a:pt x="607750" y="396128"/>
                  </a:cubicBezTo>
                  <a:cubicBezTo>
                    <a:pt x="610820" y="391011"/>
                    <a:pt x="605703" y="344960"/>
                    <a:pt x="622077" y="367474"/>
                  </a:cubicBezTo>
                  <a:cubicBezTo>
                    <a:pt x="630264" y="378731"/>
                    <a:pt x="633334" y="387941"/>
                    <a:pt x="633334" y="392035"/>
                  </a:cubicBezTo>
                  <a:cubicBezTo>
                    <a:pt x="637428" y="389988"/>
                    <a:pt x="640498" y="387941"/>
                    <a:pt x="642544" y="387941"/>
                  </a:cubicBezTo>
                  <a:cubicBezTo>
                    <a:pt x="644591" y="387941"/>
                    <a:pt x="648684" y="396128"/>
                    <a:pt x="651755" y="396128"/>
                  </a:cubicBezTo>
                  <a:cubicBezTo>
                    <a:pt x="659941" y="396128"/>
                    <a:pt x="668128" y="396128"/>
                    <a:pt x="675292" y="391011"/>
                  </a:cubicBezTo>
                  <a:cubicBezTo>
                    <a:pt x="684502" y="384871"/>
                    <a:pt x="654825" y="393058"/>
                    <a:pt x="652778" y="380778"/>
                  </a:cubicBezTo>
                  <a:cubicBezTo>
                    <a:pt x="652778" y="376684"/>
                    <a:pt x="657895" y="372591"/>
                    <a:pt x="661988" y="372591"/>
                  </a:cubicBezTo>
                  <a:lnTo>
                    <a:pt x="664035" y="372591"/>
                  </a:lnTo>
                  <a:cubicBezTo>
                    <a:pt x="664035" y="372591"/>
                    <a:pt x="661988" y="372591"/>
                    <a:pt x="661988" y="369521"/>
                  </a:cubicBezTo>
                  <a:cubicBezTo>
                    <a:pt x="661988" y="363381"/>
                    <a:pt x="673245" y="365427"/>
                    <a:pt x="678362" y="361334"/>
                  </a:cubicBezTo>
                  <a:cubicBezTo>
                    <a:pt x="678362" y="361334"/>
                    <a:pt x="674268" y="361334"/>
                    <a:pt x="673245" y="359287"/>
                  </a:cubicBezTo>
                  <a:cubicBezTo>
                    <a:pt x="666082" y="354170"/>
                    <a:pt x="664035" y="343937"/>
                    <a:pt x="665058" y="335750"/>
                  </a:cubicBezTo>
                  <a:cubicBezTo>
                    <a:pt x="665058" y="327563"/>
                    <a:pt x="685525" y="335750"/>
                    <a:pt x="687572" y="327563"/>
                  </a:cubicBezTo>
                  <a:cubicBezTo>
                    <a:pt x="689619" y="321423"/>
                    <a:pt x="684502" y="316306"/>
                    <a:pt x="682455" y="310166"/>
                  </a:cubicBezTo>
                  <a:cubicBezTo>
                    <a:pt x="682455" y="317330"/>
                    <a:pt x="682455" y="320400"/>
                    <a:pt x="680409" y="321423"/>
                  </a:cubicBezTo>
                  <a:cubicBezTo>
                    <a:pt x="673245" y="321423"/>
                    <a:pt x="667105" y="315283"/>
                    <a:pt x="660965" y="319376"/>
                  </a:cubicBezTo>
                  <a:cubicBezTo>
                    <a:pt x="651755" y="323470"/>
                    <a:pt x="649708" y="335750"/>
                    <a:pt x="643568" y="343937"/>
                  </a:cubicBezTo>
                  <a:cubicBezTo>
                    <a:pt x="638451" y="340867"/>
                    <a:pt x="630264" y="340867"/>
                    <a:pt x="630264" y="335750"/>
                  </a:cubicBezTo>
                  <a:cubicBezTo>
                    <a:pt x="632311" y="327563"/>
                    <a:pt x="644591" y="327563"/>
                    <a:pt x="646638" y="319376"/>
                  </a:cubicBezTo>
                  <a:cubicBezTo>
                    <a:pt x="648684" y="315283"/>
                    <a:pt x="636404" y="324493"/>
                    <a:pt x="635381" y="319376"/>
                  </a:cubicBezTo>
                  <a:cubicBezTo>
                    <a:pt x="633334" y="313236"/>
                    <a:pt x="643568" y="309143"/>
                    <a:pt x="643568" y="301979"/>
                  </a:cubicBezTo>
                  <a:cubicBezTo>
                    <a:pt x="643568" y="297886"/>
                    <a:pt x="630264" y="301979"/>
                    <a:pt x="633334" y="301979"/>
                  </a:cubicBezTo>
                  <a:cubicBezTo>
                    <a:pt x="646638" y="294816"/>
                    <a:pt x="669152" y="301979"/>
                    <a:pt x="658918" y="288675"/>
                  </a:cubicBezTo>
                  <a:cubicBezTo>
                    <a:pt x="654825" y="284582"/>
                    <a:pt x="640498" y="286629"/>
                    <a:pt x="644591" y="283559"/>
                  </a:cubicBezTo>
                  <a:cubicBezTo>
                    <a:pt x="649708" y="280489"/>
                    <a:pt x="656871" y="289699"/>
                    <a:pt x="663012" y="286629"/>
                  </a:cubicBezTo>
                  <a:cubicBezTo>
                    <a:pt x="669152" y="282535"/>
                    <a:pt x="666082" y="270255"/>
                    <a:pt x="671198" y="268208"/>
                  </a:cubicBezTo>
                  <a:cubicBezTo>
                    <a:pt x="680409" y="265138"/>
                    <a:pt x="682455" y="283559"/>
                    <a:pt x="683479" y="298909"/>
                  </a:cubicBezTo>
                  <a:cubicBezTo>
                    <a:pt x="683479" y="292769"/>
                    <a:pt x="685525" y="288675"/>
                    <a:pt x="687572" y="283559"/>
                  </a:cubicBezTo>
                  <a:cubicBezTo>
                    <a:pt x="692689" y="275372"/>
                    <a:pt x="694735" y="303002"/>
                    <a:pt x="700876" y="307096"/>
                  </a:cubicBezTo>
                  <a:cubicBezTo>
                    <a:pt x="708039" y="311189"/>
                    <a:pt x="716226" y="307096"/>
                    <a:pt x="723390" y="304026"/>
                  </a:cubicBezTo>
                  <a:cubicBezTo>
                    <a:pt x="723390" y="304026"/>
                    <a:pt x="694735" y="293792"/>
                    <a:pt x="696782" y="286629"/>
                  </a:cubicBezTo>
                  <a:cubicBezTo>
                    <a:pt x="698829" y="279465"/>
                    <a:pt x="704969" y="271278"/>
                    <a:pt x="712133" y="272302"/>
                  </a:cubicBezTo>
                  <a:cubicBezTo>
                    <a:pt x="719296" y="272302"/>
                    <a:pt x="718273" y="284582"/>
                    <a:pt x="722366" y="289699"/>
                  </a:cubicBezTo>
                  <a:cubicBezTo>
                    <a:pt x="726460" y="294816"/>
                    <a:pt x="733623" y="293792"/>
                    <a:pt x="739764" y="297886"/>
                  </a:cubicBezTo>
                  <a:cubicBezTo>
                    <a:pt x="742834" y="300956"/>
                    <a:pt x="745903" y="313236"/>
                    <a:pt x="747950" y="309143"/>
                  </a:cubicBezTo>
                  <a:cubicBezTo>
                    <a:pt x="756137" y="285605"/>
                    <a:pt x="698829" y="291746"/>
                    <a:pt x="720319" y="246718"/>
                  </a:cubicBezTo>
                  <a:cubicBezTo>
                    <a:pt x="724413" y="238531"/>
                    <a:pt x="740787" y="229321"/>
                    <a:pt x="747950" y="235461"/>
                  </a:cubicBezTo>
                  <a:cubicBezTo>
                    <a:pt x="755114" y="239554"/>
                    <a:pt x="745903" y="284582"/>
                    <a:pt x="745903" y="286629"/>
                  </a:cubicBezTo>
                  <a:cubicBezTo>
                    <a:pt x="747950" y="288675"/>
                    <a:pt x="751020" y="283559"/>
                    <a:pt x="752044" y="280489"/>
                  </a:cubicBezTo>
                  <a:cubicBezTo>
                    <a:pt x="752044" y="274348"/>
                    <a:pt x="747950" y="267185"/>
                    <a:pt x="752044" y="262068"/>
                  </a:cubicBezTo>
                  <a:cubicBezTo>
                    <a:pt x="755114" y="256951"/>
                    <a:pt x="767394" y="265138"/>
                    <a:pt x="768417" y="258998"/>
                  </a:cubicBezTo>
                  <a:cubicBezTo>
                    <a:pt x="768417" y="252858"/>
                    <a:pt x="755114" y="253881"/>
                    <a:pt x="753067" y="248764"/>
                  </a:cubicBezTo>
                  <a:cubicBezTo>
                    <a:pt x="751020" y="243648"/>
                    <a:pt x="761254" y="202713"/>
                    <a:pt x="775581" y="220110"/>
                  </a:cubicBezTo>
                  <a:cubicBezTo>
                    <a:pt x="779675" y="226250"/>
                    <a:pt x="775581" y="279465"/>
                    <a:pt x="775581" y="281512"/>
                  </a:cubicBezTo>
                  <a:cubicBezTo>
                    <a:pt x="773534" y="288675"/>
                    <a:pt x="761254" y="299932"/>
                    <a:pt x="767394" y="301979"/>
                  </a:cubicBezTo>
                  <a:cubicBezTo>
                    <a:pt x="784791" y="308119"/>
                    <a:pt x="775581" y="274348"/>
                    <a:pt x="781721" y="270255"/>
                  </a:cubicBezTo>
                  <a:cubicBezTo>
                    <a:pt x="787861" y="266162"/>
                    <a:pt x="796048" y="270255"/>
                    <a:pt x="802188" y="267185"/>
                  </a:cubicBezTo>
                  <a:cubicBezTo>
                    <a:pt x="805258" y="265138"/>
                    <a:pt x="797071" y="263091"/>
                    <a:pt x="795025" y="261045"/>
                  </a:cubicBezTo>
                  <a:cubicBezTo>
                    <a:pt x="787861" y="254905"/>
                    <a:pt x="773534" y="247741"/>
                    <a:pt x="779675" y="234437"/>
                  </a:cubicBezTo>
                  <a:cubicBezTo>
                    <a:pt x="804235" y="179176"/>
                    <a:pt x="779675" y="242624"/>
                    <a:pt x="808328" y="223180"/>
                  </a:cubicBezTo>
                  <a:cubicBezTo>
                    <a:pt x="816516" y="218064"/>
                    <a:pt x="808328" y="203737"/>
                    <a:pt x="814469" y="197596"/>
                  </a:cubicBezTo>
                  <a:cubicBezTo>
                    <a:pt x="816516" y="195550"/>
                    <a:pt x="819585" y="197596"/>
                    <a:pt x="821632" y="200667"/>
                  </a:cubicBezTo>
                  <a:cubicBezTo>
                    <a:pt x="823679" y="203737"/>
                    <a:pt x="821632" y="206807"/>
                    <a:pt x="824702" y="208853"/>
                  </a:cubicBezTo>
                  <a:cubicBezTo>
                    <a:pt x="829819" y="212947"/>
                    <a:pt x="834936" y="213970"/>
                    <a:pt x="840053" y="217040"/>
                  </a:cubicBezTo>
                  <a:cubicBezTo>
                    <a:pt x="844146" y="220110"/>
                    <a:pt x="847216" y="225227"/>
                    <a:pt x="851310" y="227274"/>
                  </a:cubicBezTo>
                  <a:cubicBezTo>
                    <a:pt x="856426" y="227274"/>
                    <a:pt x="843123" y="220110"/>
                    <a:pt x="841076" y="216017"/>
                  </a:cubicBezTo>
                  <a:cubicBezTo>
                    <a:pt x="841076" y="216017"/>
                    <a:pt x="845169" y="216017"/>
                    <a:pt x="845169" y="212947"/>
                  </a:cubicBezTo>
                  <a:cubicBezTo>
                    <a:pt x="847216" y="199643"/>
                    <a:pt x="845169" y="179176"/>
                    <a:pt x="842099" y="180199"/>
                  </a:cubicBezTo>
                  <a:cubicBezTo>
                    <a:pt x="836983" y="180199"/>
                    <a:pt x="809352" y="203737"/>
                    <a:pt x="802188" y="176106"/>
                  </a:cubicBezTo>
                  <a:cubicBezTo>
                    <a:pt x="798095" y="160755"/>
                    <a:pt x="825726" y="153592"/>
                    <a:pt x="833912" y="155639"/>
                  </a:cubicBezTo>
                  <a:cubicBezTo>
                    <a:pt x="841076" y="155639"/>
                    <a:pt x="844146" y="164849"/>
                    <a:pt x="851310" y="166896"/>
                  </a:cubicBezTo>
                  <a:cubicBezTo>
                    <a:pt x="853356" y="166896"/>
                    <a:pt x="851310" y="160755"/>
                    <a:pt x="851310" y="159732"/>
                  </a:cubicBezTo>
                  <a:cubicBezTo>
                    <a:pt x="853356" y="157685"/>
                    <a:pt x="857450" y="159732"/>
                    <a:pt x="859496" y="159732"/>
                  </a:cubicBezTo>
                  <a:cubicBezTo>
                    <a:pt x="865637" y="159732"/>
                    <a:pt x="871777" y="159732"/>
                    <a:pt x="876894" y="159732"/>
                  </a:cubicBezTo>
                  <a:cubicBezTo>
                    <a:pt x="889174" y="163826"/>
                    <a:pt x="872800" y="191456"/>
                    <a:pt x="899407" y="189410"/>
                  </a:cubicBezTo>
                  <a:cubicBezTo>
                    <a:pt x="904524" y="189410"/>
                    <a:pt x="907594" y="181223"/>
                    <a:pt x="906571" y="177129"/>
                  </a:cubicBezTo>
                  <a:cubicBezTo>
                    <a:pt x="906571" y="174059"/>
                    <a:pt x="900431" y="177129"/>
                    <a:pt x="898384" y="177129"/>
                  </a:cubicBezTo>
                  <a:cubicBezTo>
                    <a:pt x="896337" y="177129"/>
                    <a:pt x="890197" y="175083"/>
                    <a:pt x="890197" y="172012"/>
                  </a:cubicBezTo>
                  <a:cubicBezTo>
                    <a:pt x="890197" y="168942"/>
                    <a:pt x="901454" y="169966"/>
                    <a:pt x="898384" y="163826"/>
                  </a:cubicBezTo>
                  <a:cubicBezTo>
                    <a:pt x="894291" y="157685"/>
                    <a:pt x="893267" y="152569"/>
                    <a:pt x="898384" y="134148"/>
                  </a:cubicBezTo>
                  <a:lnTo>
                    <a:pt x="898384" y="132101"/>
                  </a:lnTo>
                  <a:cubicBezTo>
                    <a:pt x="896337" y="136195"/>
                    <a:pt x="893267" y="140288"/>
                    <a:pt x="890197" y="144382"/>
                  </a:cubicBezTo>
                  <a:cubicBezTo>
                    <a:pt x="885080" y="139265"/>
                    <a:pt x="876894" y="136195"/>
                    <a:pt x="874847" y="131078"/>
                  </a:cubicBezTo>
                  <a:cubicBezTo>
                    <a:pt x="869730" y="113681"/>
                    <a:pt x="928062" y="72747"/>
                    <a:pt x="905548" y="118798"/>
                  </a:cubicBezTo>
                  <a:cubicBezTo>
                    <a:pt x="913735" y="110611"/>
                    <a:pt x="927038" y="118798"/>
                    <a:pt x="929085" y="116751"/>
                  </a:cubicBezTo>
                  <a:cubicBezTo>
                    <a:pt x="934202" y="113681"/>
                    <a:pt x="918851" y="113681"/>
                    <a:pt x="916805" y="108564"/>
                  </a:cubicBezTo>
                  <a:cubicBezTo>
                    <a:pt x="909641" y="92190"/>
                    <a:pt x="939319" y="95261"/>
                    <a:pt x="940342" y="92190"/>
                  </a:cubicBezTo>
                  <a:cubicBezTo>
                    <a:pt x="944435" y="84004"/>
                    <a:pt x="914758" y="72747"/>
                    <a:pt x="914758" y="69677"/>
                  </a:cubicBezTo>
                  <a:cubicBezTo>
                    <a:pt x="914758" y="63536"/>
                    <a:pt x="929085" y="77863"/>
                    <a:pt x="931132" y="72747"/>
                  </a:cubicBezTo>
                  <a:cubicBezTo>
                    <a:pt x="935225" y="65583"/>
                    <a:pt x="922945" y="58420"/>
                    <a:pt x="923968" y="50233"/>
                  </a:cubicBezTo>
                  <a:cubicBezTo>
                    <a:pt x="927038" y="42046"/>
                    <a:pt x="979230" y="47163"/>
                    <a:pt x="980253" y="50233"/>
                  </a:cubicBezTo>
                  <a:cubicBezTo>
                    <a:pt x="982300" y="53303"/>
                    <a:pt x="956716" y="100377"/>
                    <a:pt x="956716" y="103447"/>
                  </a:cubicBezTo>
                  <a:cubicBezTo>
                    <a:pt x="956716" y="103447"/>
                    <a:pt x="956716" y="103447"/>
                    <a:pt x="958762" y="103447"/>
                  </a:cubicBezTo>
                  <a:cubicBezTo>
                    <a:pt x="956716" y="103447"/>
                    <a:pt x="955692" y="103447"/>
                    <a:pt x="955692" y="103447"/>
                  </a:cubicBezTo>
                  <a:cubicBezTo>
                    <a:pt x="957739" y="106517"/>
                    <a:pt x="963879" y="101401"/>
                    <a:pt x="965926" y="103447"/>
                  </a:cubicBezTo>
                  <a:cubicBezTo>
                    <a:pt x="978206" y="111634"/>
                    <a:pt x="949552" y="115728"/>
                    <a:pt x="965926" y="120845"/>
                  </a:cubicBezTo>
                  <a:cubicBezTo>
                    <a:pt x="972066" y="122891"/>
                    <a:pt x="961832" y="131078"/>
                    <a:pt x="960809" y="137218"/>
                  </a:cubicBezTo>
                  <a:cubicBezTo>
                    <a:pt x="960809" y="139265"/>
                    <a:pt x="958762" y="166896"/>
                    <a:pt x="975136" y="150522"/>
                  </a:cubicBezTo>
                  <a:cubicBezTo>
                    <a:pt x="978206" y="147452"/>
                    <a:pt x="975136" y="142335"/>
                    <a:pt x="975136" y="138242"/>
                  </a:cubicBezTo>
                  <a:cubicBezTo>
                    <a:pt x="975136" y="132101"/>
                    <a:pt x="979230" y="129031"/>
                    <a:pt x="981276" y="123915"/>
                  </a:cubicBezTo>
                  <a:cubicBezTo>
                    <a:pt x="983323" y="117774"/>
                    <a:pt x="973089" y="123915"/>
                    <a:pt x="975136" y="115728"/>
                  </a:cubicBezTo>
                  <a:cubicBezTo>
                    <a:pt x="981276" y="99354"/>
                    <a:pt x="996626" y="35906"/>
                    <a:pt x="1006860" y="30789"/>
                  </a:cubicBezTo>
                  <a:cubicBezTo>
                    <a:pt x="1006860" y="30789"/>
                    <a:pt x="1014024" y="55349"/>
                    <a:pt x="1014024" y="57396"/>
                  </a:cubicBezTo>
                  <a:cubicBezTo>
                    <a:pt x="1011977" y="63536"/>
                    <a:pt x="1002767" y="65583"/>
                    <a:pt x="1003790" y="72747"/>
                  </a:cubicBezTo>
                  <a:cubicBezTo>
                    <a:pt x="1003790" y="76840"/>
                    <a:pt x="1013000" y="65583"/>
                    <a:pt x="1016071" y="69677"/>
                  </a:cubicBezTo>
                  <a:cubicBezTo>
                    <a:pt x="1020164" y="74793"/>
                    <a:pt x="1011977" y="87074"/>
                    <a:pt x="1018117" y="90144"/>
                  </a:cubicBezTo>
                  <a:cubicBezTo>
                    <a:pt x="1025281" y="95261"/>
                    <a:pt x="1034491" y="90144"/>
                    <a:pt x="1040631" y="85027"/>
                  </a:cubicBezTo>
                  <a:cubicBezTo>
                    <a:pt x="1044725" y="80933"/>
                    <a:pt x="1032444" y="77863"/>
                    <a:pt x="1032444" y="73770"/>
                  </a:cubicBezTo>
                  <a:cubicBezTo>
                    <a:pt x="1032444" y="69677"/>
                    <a:pt x="1029374" y="58420"/>
                    <a:pt x="1032444" y="52279"/>
                  </a:cubicBezTo>
                  <a:cubicBezTo>
                    <a:pt x="1035514" y="45116"/>
                    <a:pt x="1044725" y="44093"/>
                    <a:pt x="1049841" y="38976"/>
                  </a:cubicBezTo>
                  <a:cubicBezTo>
                    <a:pt x="1051888" y="36929"/>
                    <a:pt x="1044725" y="38976"/>
                    <a:pt x="1042678" y="38976"/>
                  </a:cubicBezTo>
                  <a:cubicBezTo>
                    <a:pt x="1035514" y="35906"/>
                    <a:pt x="1024257" y="33859"/>
                    <a:pt x="1024257" y="26695"/>
                  </a:cubicBezTo>
                  <a:cubicBezTo>
                    <a:pt x="1024257" y="20555"/>
                    <a:pt x="1038584" y="26695"/>
                    <a:pt x="1041655" y="22602"/>
                  </a:cubicBezTo>
                  <a:cubicBezTo>
                    <a:pt x="1045748" y="15438"/>
                    <a:pt x="1036538" y="8275"/>
                    <a:pt x="1038584" y="1111"/>
                  </a:cubicBezTo>
                  <a:cubicBezTo>
                    <a:pt x="1038584" y="-4005"/>
                    <a:pt x="1046771" y="10322"/>
                    <a:pt x="1050865" y="8275"/>
                  </a:cubicBezTo>
                  <a:cubicBezTo>
                    <a:pt x="1059052" y="5205"/>
                    <a:pt x="1064168" y="-935"/>
                    <a:pt x="1079519" y="8275"/>
                  </a:cubicBezTo>
                  <a:cubicBezTo>
                    <a:pt x="1090776" y="16462"/>
                    <a:pt x="1059052" y="57396"/>
                    <a:pt x="1055982" y="62513"/>
                  </a:cubicBezTo>
                  <a:cubicBezTo>
                    <a:pt x="1055982" y="64560"/>
                    <a:pt x="1062122" y="59443"/>
                    <a:pt x="1063145" y="57396"/>
                  </a:cubicBezTo>
                  <a:cubicBezTo>
                    <a:pt x="1069285" y="52279"/>
                    <a:pt x="1071332" y="42046"/>
                    <a:pt x="1078495" y="39999"/>
                  </a:cubicBezTo>
                  <a:cubicBezTo>
                    <a:pt x="1083612" y="39999"/>
                    <a:pt x="1080542" y="48186"/>
                    <a:pt x="1078495" y="53303"/>
                  </a:cubicBezTo>
                  <a:cubicBezTo>
                    <a:pt x="1075425" y="60466"/>
                    <a:pt x="1064168" y="66606"/>
                    <a:pt x="1068262" y="73770"/>
                  </a:cubicBezTo>
                  <a:cubicBezTo>
                    <a:pt x="1072355" y="79910"/>
                    <a:pt x="1081566" y="62513"/>
                    <a:pt x="1087706" y="65583"/>
                  </a:cubicBezTo>
                  <a:cubicBezTo>
                    <a:pt x="1087706" y="65583"/>
                    <a:pt x="1089752" y="67630"/>
                    <a:pt x="1089752" y="68653"/>
                  </a:cubicBezTo>
                  <a:cubicBezTo>
                    <a:pt x="1091799" y="68653"/>
                    <a:pt x="1095893" y="70700"/>
                    <a:pt x="1097939" y="68653"/>
                  </a:cubicBezTo>
                  <a:cubicBezTo>
                    <a:pt x="1104079" y="62513"/>
                    <a:pt x="1089752" y="58420"/>
                    <a:pt x="1089752" y="58420"/>
                  </a:cubicBezTo>
                  <a:cubicBezTo>
                    <a:pt x="1089752" y="54326"/>
                    <a:pt x="1087706" y="21579"/>
                    <a:pt x="1091799" y="16462"/>
                  </a:cubicBezTo>
                  <a:cubicBezTo>
                    <a:pt x="1109196" y="-6052"/>
                    <a:pt x="1120453" y="36929"/>
                    <a:pt x="1121476" y="36929"/>
                  </a:cubicBezTo>
                  <a:cubicBezTo>
                    <a:pt x="1183901" y="39999"/>
                    <a:pt x="1089752" y="-935"/>
                    <a:pt x="1151154" y="18509"/>
                  </a:cubicBezTo>
                  <a:cubicBezTo>
                    <a:pt x="1182878" y="27719"/>
                    <a:pt x="1159341" y="28742"/>
                    <a:pt x="1155247" y="42046"/>
                  </a:cubicBezTo>
                  <a:cubicBezTo>
                    <a:pt x="1155247" y="44093"/>
                    <a:pt x="1160364" y="42046"/>
                    <a:pt x="1162411" y="42046"/>
                  </a:cubicBezTo>
                  <a:cubicBezTo>
                    <a:pt x="1168551" y="39999"/>
                    <a:pt x="1172644" y="34882"/>
                    <a:pt x="1178785" y="33859"/>
                  </a:cubicBezTo>
                  <a:cubicBezTo>
                    <a:pt x="1180831" y="33859"/>
                    <a:pt x="1178785" y="37952"/>
                    <a:pt x="1178785" y="38976"/>
                  </a:cubicBezTo>
                  <a:cubicBezTo>
                    <a:pt x="1181855" y="41022"/>
                    <a:pt x="1185948" y="41022"/>
                    <a:pt x="1187995" y="42046"/>
                  </a:cubicBezTo>
                  <a:cubicBezTo>
                    <a:pt x="1187995" y="42046"/>
                    <a:pt x="1190042" y="45116"/>
                    <a:pt x="1192088" y="46139"/>
                  </a:cubicBezTo>
                  <a:cubicBezTo>
                    <a:pt x="1197205" y="50233"/>
                    <a:pt x="1204369" y="53303"/>
                    <a:pt x="1208462" y="58420"/>
                  </a:cubicBezTo>
                  <a:cubicBezTo>
                    <a:pt x="1208462" y="60466"/>
                    <a:pt x="1204369" y="60466"/>
                    <a:pt x="1202322" y="62513"/>
                  </a:cubicBezTo>
                  <a:cubicBezTo>
                    <a:pt x="1197205" y="65583"/>
                    <a:pt x="1191065" y="66606"/>
                    <a:pt x="1187995" y="70700"/>
                  </a:cubicBezTo>
                  <a:cubicBezTo>
                    <a:pt x="1181855" y="78887"/>
                    <a:pt x="1187995" y="92190"/>
                    <a:pt x="1179808" y="95261"/>
                  </a:cubicBezTo>
                  <a:cubicBezTo>
                    <a:pt x="1158317" y="105494"/>
                    <a:pt x="1132734" y="91167"/>
                    <a:pt x="1115336" y="110611"/>
                  </a:cubicBezTo>
                  <a:cubicBezTo>
                    <a:pt x="1112266" y="112658"/>
                    <a:pt x="1121476" y="107541"/>
                    <a:pt x="1124546" y="107541"/>
                  </a:cubicBezTo>
                  <a:cubicBezTo>
                    <a:pt x="1127617" y="107541"/>
                    <a:pt x="1132734" y="107541"/>
                    <a:pt x="1137850" y="109587"/>
                  </a:cubicBezTo>
                  <a:cubicBezTo>
                    <a:pt x="1137850" y="109587"/>
                    <a:pt x="1139897" y="111634"/>
                    <a:pt x="1140920" y="111634"/>
                  </a:cubicBezTo>
                  <a:cubicBezTo>
                    <a:pt x="1149107" y="111634"/>
                    <a:pt x="1159341" y="106517"/>
                    <a:pt x="1164458" y="113681"/>
                  </a:cubicBezTo>
                  <a:cubicBezTo>
                    <a:pt x="1168551" y="118798"/>
                    <a:pt x="1153201" y="124938"/>
                    <a:pt x="1156271" y="131078"/>
                  </a:cubicBezTo>
                  <a:cubicBezTo>
                    <a:pt x="1159341" y="136195"/>
                    <a:pt x="1163434" y="117774"/>
                    <a:pt x="1168551" y="118798"/>
                  </a:cubicBezTo>
                  <a:cubicBezTo>
                    <a:pt x="1175714" y="120845"/>
                    <a:pt x="1173668" y="136195"/>
                    <a:pt x="1170598" y="145405"/>
                  </a:cubicBezTo>
                  <a:cubicBezTo>
                    <a:pt x="1170598" y="143358"/>
                    <a:pt x="1172644" y="142335"/>
                    <a:pt x="1173668" y="141312"/>
                  </a:cubicBezTo>
                  <a:cubicBezTo>
                    <a:pt x="1180831" y="138242"/>
                    <a:pt x="1190042" y="143358"/>
                    <a:pt x="1197205" y="141312"/>
                  </a:cubicBezTo>
                  <a:cubicBezTo>
                    <a:pt x="1199252" y="141312"/>
                    <a:pt x="1191065" y="137218"/>
                    <a:pt x="1191065" y="134148"/>
                  </a:cubicBezTo>
                  <a:cubicBezTo>
                    <a:pt x="1191065" y="126985"/>
                    <a:pt x="1191065" y="121868"/>
                    <a:pt x="1193112" y="115728"/>
                  </a:cubicBezTo>
                  <a:cubicBezTo>
                    <a:pt x="1193112" y="113681"/>
                    <a:pt x="1193112" y="121868"/>
                    <a:pt x="1195158" y="121868"/>
                  </a:cubicBezTo>
                  <a:cubicBezTo>
                    <a:pt x="1203345" y="123915"/>
                    <a:pt x="1210509" y="121868"/>
                    <a:pt x="1218696" y="121868"/>
                  </a:cubicBezTo>
                  <a:lnTo>
                    <a:pt x="1221766" y="121868"/>
                  </a:lnTo>
                  <a:close/>
                  <a:moveTo>
                    <a:pt x="799118" y="332680"/>
                  </a:moveTo>
                  <a:lnTo>
                    <a:pt x="799118" y="332680"/>
                  </a:lnTo>
                  <a:close/>
                  <a:moveTo>
                    <a:pt x="801165" y="333703"/>
                  </a:moveTo>
                  <a:lnTo>
                    <a:pt x="801165" y="333703"/>
                  </a:lnTo>
                  <a:close/>
                  <a:moveTo>
                    <a:pt x="802188" y="333703"/>
                  </a:moveTo>
                  <a:lnTo>
                    <a:pt x="802188" y="333703"/>
                  </a:lnTo>
                  <a:lnTo>
                    <a:pt x="802188" y="333703"/>
                  </a:lnTo>
                  <a:close/>
                  <a:moveTo>
                    <a:pt x="804235" y="333703"/>
                  </a:moveTo>
                  <a:lnTo>
                    <a:pt x="804235" y="333703"/>
                  </a:lnTo>
                  <a:close/>
                  <a:moveTo>
                    <a:pt x="805258" y="333703"/>
                  </a:moveTo>
                  <a:lnTo>
                    <a:pt x="805258" y="333703"/>
                  </a:lnTo>
                  <a:close/>
                  <a:moveTo>
                    <a:pt x="977183" y="39999"/>
                  </a:moveTo>
                  <a:cubicBezTo>
                    <a:pt x="977183" y="48186"/>
                    <a:pt x="964903" y="49209"/>
                    <a:pt x="959786" y="55349"/>
                  </a:cubicBezTo>
                  <a:cubicBezTo>
                    <a:pt x="920898" y="17485"/>
                    <a:pt x="973089" y="17485"/>
                    <a:pt x="977183" y="39999"/>
                  </a:cubicBezTo>
                  <a:close/>
                  <a:moveTo>
                    <a:pt x="830842" y="114704"/>
                  </a:moveTo>
                  <a:cubicBezTo>
                    <a:pt x="834936" y="114704"/>
                    <a:pt x="836983" y="121868"/>
                    <a:pt x="839029" y="119821"/>
                  </a:cubicBezTo>
                  <a:cubicBezTo>
                    <a:pt x="843123" y="116751"/>
                    <a:pt x="831866" y="106517"/>
                    <a:pt x="835959" y="107541"/>
                  </a:cubicBezTo>
                  <a:cubicBezTo>
                    <a:pt x="838006" y="107541"/>
                    <a:pt x="838006" y="113681"/>
                    <a:pt x="841076" y="113681"/>
                  </a:cubicBezTo>
                  <a:cubicBezTo>
                    <a:pt x="843123" y="113681"/>
                    <a:pt x="839029" y="107541"/>
                    <a:pt x="841076" y="106517"/>
                  </a:cubicBezTo>
                  <a:cubicBezTo>
                    <a:pt x="849263" y="102424"/>
                    <a:pt x="846193" y="126985"/>
                    <a:pt x="854380" y="114704"/>
                  </a:cubicBezTo>
                  <a:cubicBezTo>
                    <a:pt x="856426" y="112658"/>
                    <a:pt x="849263" y="108564"/>
                    <a:pt x="851310" y="106517"/>
                  </a:cubicBezTo>
                  <a:cubicBezTo>
                    <a:pt x="857450" y="98331"/>
                    <a:pt x="866660" y="96284"/>
                    <a:pt x="874847" y="90144"/>
                  </a:cubicBezTo>
                  <a:cubicBezTo>
                    <a:pt x="874847" y="90144"/>
                    <a:pt x="874847" y="90144"/>
                    <a:pt x="874847" y="90144"/>
                  </a:cubicBezTo>
                  <a:cubicBezTo>
                    <a:pt x="874847" y="90144"/>
                    <a:pt x="878940" y="90144"/>
                    <a:pt x="878940" y="92190"/>
                  </a:cubicBezTo>
                  <a:cubicBezTo>
                    <a:pt x="878940" y="96284"/>
                    <a:pt x="873823" y="100377"/>
                    <a:pt x="871777" y="103447"/>
                  </a:cubicBezTo>
                  <a:cubicBezTo>
                    <a:pt x="863590" y="124938"/>
                    <a:pt x="853356" y="133125"/>
                    <a:pt x="830842" y="137218"/>
                  </a:cubicBezTo>
                  <a:cubicBezTo>
                    <a:pt x="832889" y="131078"/>
                    <a:pt x="839029" y="124938"/>
                    <a:pt x="836983" y="118798"/>
                  </a:cubicBezTo>
                  <a:cubicBezTo>
                    <a:pt x="836983" y="118798"/>
                    <a:pt x="833912" y="116751"/>
                    <a:pt x="831866" y="116751"/>
                  </a:cubicBezTo>
                  <a:cubicBezTo>
                    <a:pt x="831866" y="116751"/>
                    <a:pt x="829819" y="113681"/>
                    <a:pt x="831866" y="113681"/>
                  </a:cubicBezTo>
                  <a:close/>
                  <a:moveTo>
                    <a:pt x="824702" y="117774"/>
                  </a:moveTo>
                  <a:lnTo>
                    <a:pt x="820609" y="117774"/>
                  </a:lnTo>
                  <a:cubicBezTo>
                    <a:pt x="818562" y="117774"/>
                    <a:pt x="820609" y="117774"/>
                    <a:pt x="824702" y="117774"/>
                  </a:cubicBezTo>
                  <a:close/>
                  <a:moveTo>
                    <a:pt x="767394" y="186339"/>
                  </a:moveTo>
                  <a:cubicBezTo>
                    <a:pt x="769441" y="182246"/>
                    <a:pt x="775581" y="180199"/>
                    <a:pt x="779675" y="178153"/>
                  </a:cubicBezTo>
                  <a:cubicBezTo>
                    <a:pt x="779675" y="178153"/>
                    <a:pt x="783768" y="178153"/>
                    <a:pt x="782744" y="178153"/>
                  </a:cubicBezTo>
                  <a:cubicBezTo>
                    <a:pt x="779675" y="186339"/>
                    <a:pt x="774558" y="192480"/>
                    <a:pt x="771487" y="199643"/>
                  </a:cubicBezTo>
                  <a:cubicBezTo>
                    <a:pt x="771487" y="194526"/>
                    <a:pt x="765348" y="190433"/>
                    <a:pt x="767394" y="185316"/>
                  </a:cubicBezTo>
                  <a:close/>
                  <a:moveTo>
                    <a:pt x="748974" y="209877"/>
                  </a:moveTo>
                  <a:lnTo>
                    <a:pt x="748974" y="211923"/>
                  </a:lnTo>
                  <a:cubicBezTo>
                    <a:pt x="748974" y="211923"/>
                    <a:pt x="748974" y="213970"/>
                    <a:pt x="748974" y="214994"/>
                  </a:cubicBezTo>
                  <a:cubicBezTo>
                    <a:pt x="748974" y="212947"/>
                    <a:pt x="748974" y="211923"/>
                    <a:pt x="748974" y="209877"/>
                  </a:cubicBezTo>
                  <a:close/>
                  <a:moveTo>
                    <a:pt x="697806" y="228297"/>
                  </a:moveTo>
                  <a:cubicBezTo>
                    <a:pt x="705993" y="206807"/>
                    <a:pt x="782744" y="211923"/>
                    <a:pt x="716226" y="242624"/>
                  </a:cubicBezTo>
                  <a:cubicBezTo>
                    <a:pt x="711109" y="236484"/>
                    <a:pt x="695759" y="234437"/>
                    <a:pt x="697806" y="228297"/>
                  </a:cubicBezTo>
                  <a:close/>
                  <a:moveTo>
                    <a:pt x="564769" y="384871"/>
                  </a:moveTo>
                  <a:cubicBezTo>
                    <a:pt x="566816" y="386918"/>
                    <a:pt x="560676" y="388965"/>
                    <a:pt x="561699" y="392035"/>
                  </a:cubicBezTo>
                  <a:cubicBezTo>
                    <a:pt x="563746" y="402268"/>
                    <a:pt x="588306" y="401245"/>
                    <a:pt x="553512" y="415572"/>
                  </a:cubicBezTo>
                  <a:cubicBezTo>
                    <a:pt x="549419" y="415572"/>
                    <a:pt x="545325" y="411479"/>
                    <a:pt x="541232" y="409432"/>
                  </a:cubicBezTo>
                  <a:cubicBezTo>
                    <a:pt x="565792" y="388965"/>
                    <a:pt x="551465" y="385895"/>
                    <a:pt x="551465" y="392035"/>
                  </a:cubicBezTo>
                  <a:cubicBezTo>
                    <a:pt x="551465" y="403292"/>
                    <a:pt x="540208" y="396128"/>
                    <a:pt x="534068" y="400222"/>
                  </a:cubicBezTo>
                  <a:cubicBezTo>
                    <a:pt x="528951" y="402268"/>
                    <a:pt x="525881" y="418642"/>
                    <a:pt x="524858" y="412502"/>
                  </a:cubicBezTo>
                  <a:cubicBezTo>
                    <a:pt x="521788" y="396128"/>
                    <a:pt x="547372" y="368497"/>
                    <a:pt x="563746" y="384871"/>
                  </a:cubicBezTo>
                  <a:close/>
                  <a:moveTo>
                    <a:pt x="488017" y="472880"/>
                  </a:moveTo>
                  <a:cubicBezTo>
                    <a:pt x="490064" y="466740"/>
                    <a:pt x="485970" y="456506"/>
                    <a:pt x="492110" y="455483"/>
                  </a:cubicBezTo>
                  <a:cubicBezTo>
                    <a:pt x="527928" y="448320"/>
                    <a:pt x="496204" y="482090"/>
                    <a:pt x="483924" y="485160"/>
                  </a:cubicBezTo>
                  <a:cubicBezTo>
                    <a:pt x="483924" y="485160"/>
                    <a:pt x="481877" y="485160"/>
                    <a:pt x="481877" y="483114"/>
                  </a:cubicBezTo>
                  <a:cubicBezTo>
                    <a:pt x="483924" y="479020"/>
                    <a:pt x="486994" y="475950"/>
                    <a:pt x="488017" y="472880"/>
                  </a:cubicBezTo>
                  <a:close/>
                  <a:moveTo>
                    <a:pt x="250598" y="1020377"/>
                  </a:moveTo>
                  <a:cubicBezTo>
                    <a:pt x="255714" y="1020377"/>
                    <a:pt x="252644" y="1028564"/>
                    <a:pt x="253668" y="1032658"/>
                  </a:cubicBezTo>
                  <a:cubicBezTo>
                    <a:pt x="253668" y="1032658"/>
                    <a:pt x="250598" y="1034705"/>
                    <a:pt x="249574" y="1034705"/>
                  </a:cubicBezTo>
                  <a:cubicBezTo>
                    <a:pt x="245481" y="1034705"/>
                    <a:pt x="241387" y="1034705"/>
                    <a:pt x="237294" y="1036751"/>
                  </a:cubicBezTo>
                  <a:cubicBezTo>
                    <a:pt x="197383" y="1042891"/>
                    <a:pt x="249574" y="1019354"/>
                    <a:pt x="250598" y="1020377"/>
                  </a:cubicBezTo>
                  <a:close/>
                  <a:moveTo>
                    <a:pt x="71510" y="1200489"/>
                  </a:moveTo>
                  <a:cubicBezTo>
                    <a:pt x="75603" y="1198442"/>
                    <a:pt x="79697" y="1200489"/>
                    <a:pt x="84813" y="1200489"/>
                  </a:cubicBezTo>
                  <a:cubicBezTo>
                    <a:pt x="84813" y="1200489"/>
                    <a:pt x="84813" y="1198442"/>
                    <a:pt x="84813" y="1198442"/>
                  </a:cubicBezTo>
                  <a:cubicBezTo>
                    <a:pt x="84813" y="1198442"/>
                    <a:pt x="84813" y="1198442"/>
                    <a:pt x="84813" y="1200489"/>
                  </a:cubicBezTo>
                  <a:cubicBezTo>
                    <a:pt x="84813" y="1200489"/>
                    <a:pt x="82767" y="1200489"/>
                    <a:pt x="81743" y="1202535"/>
                  </a:cubicBezTo>
                  <a:lnTo>
                    <a:pt x="81743" y="1202535"/>
                  </a:lnTo>
                  <a:cubicBezTo>
                    <a:pt x="77650" y="1202535"/>
                    <a:pt x="73557" y="1208676"/>
                    <a:pt x="70486" y="1208676"/>
                  </a:cubicBezTo>
                  <a:cubicBezTo>
                    <a:pt x="67416" y="1208676"/>
                    <a:pt x="66393" y="1201512"/>
                    <a:pt x="68440" y="1200489"/>
                  </a:cubicBezTo>
                  <a:close/>
                  <a:moveTo>
                    <a:pt x="9085" y="1568898"/>
                  </a:moveTo>
                  <a:cubicBezTo>
                    <a:pt x="9085" y="1568898"/>
                    <a:pt x="9771" y="1568212"/>
                    <a:pt x="11132" y="1566851"/>
                  </a:cubicBezTo>
                  <a:cubicBezTo>
                    <a:pt x="13178" y="1576062"/>
                    <a:pt x="17272" y="1587319"/>
                    <a:pt x="11132" y="1596529"/>
                  </a:cubicBezTo>
                  <a:cubicBezTo>
                    <a:pt x="898" y="1615973"/>
                    <a:pt x="6015" y="1580155"/>
                    <a:pt x="8061" y="1568898"/>
                  </a:cubicBezTo>
                  <a:close/>
                  <a:moveTo>
                    <a:pt x="25459" y="1497263"/>
                  </a:moveTo>
                  <a:lnTo>
                    <a:pt x="25459" y="1497263"/>
                  </a:lnTo>
                  <a:lnTo>
                    <a:pt x="25459" y="1495216"/>
                  </a:lnTo>
                  <a:cubicBezTo>
                    <a:pt x="27505" y="1497263"/>
                    <a:pt x="30575" y="1498286"/>
                    <a:pt x="30575" y="1500333"/>
                  </a:cubicBezTo>
                  <a:cubicBezTo>
                    <a:pt x="36716" y="1541267"/>
                    <a:pt x="15225" y="1511590"/>
                    <a:pt x="23412" y="1498286"/>
                  </a:cubicBezTo>
                  <a:cubicBezTo>
                    <a:pt x="23412" y="1498286"/>
                    <a:pt x="23412" y="1498286"/>
                    <a:pt x="23412" y="1500333"/>
                  </a:cubicBezTo>
                  <a:cubicBezTo>
                    <a:pt x="23412" y="1500333"/>
                    <a:pt x="26482" y="1498286"/>
                    <a:pt x="26482" y="1497263"/>
                  </a:cubicBezTo>
                  <a:close/>
                  <a:moveTo>
                    <a:pt x="393868" y="889387"/>
                  </a:moveTo>
                  <a:cubicBezTo>
                    <a:pt x="389775" y="889387"/>
                    <a:pt x="386704" y="891434"/>
                    <a:pt x="384658" y="891434"/>
                  </a:cubicBezTo>
                  <a:cubicBezTo>
                    <a:pt x="377494" y="891434"/>
                    <a:pt x="386704" y="891434"/>
                    <a:pt x="393868" y="889387"/>
                  </a:cubicBezTo>
                  <a:close/>
                  <a:moveTo>
                    <a:pt x="956716" y="115728"/>
                  </a:moveTo>
                  <a:cubicBezTo>
                    <a:pt x="954669" y="115728"/>
                    <a:pt x="951599" y="115728"/>
                    <a:pt x="949552" y="115728"/>
                  </a:cubicBezTo>
                  <a:cubicBezTo>
                    <a:pt x="952622" y="115728"/>
                    <a:pt x="957739" y="113681"/>
                    <a:pt x="956716" y="115728"/>
                  </a:cubicBezTo>
                  <a:close/>
                  <a:moveTo>
                    <a:pt x="795025" y="331657"/>
                  </a:moveTo>
                  <a:lnTo>
                    <a:pt x="795025" y="331657"/>
                  </a:lnTo>
                  <a:lnTo>
                    <a:pt x="795025" y="331657"/>
                  </a:lnTo>
                  <a:close/>
                  <a:moveTo>
                    <a:pt x="798095" y="332680"/>
                  </a:moveTo>
                  <a:lnTo>
                    <a:pt x="800142" y="332680"/>
                  </a:lnTo>
                  <a:lnTo>
                    <a:pt x="798095" y="332680"/>
                  </a:lnTo>
                  <a:close/>
                  <a:moveTo>
                    <a:pt x="800142" y="332680"/>
                  </a:moveTo>
                  <a:cubicBezTo>
                    <a:pt x="800142" y="332680"/>
                    <a:pt x="800142" y="332680"/>
                    <a:pt x="800142" y="332680"/>
                  </a:cubicBezTo>
                  <a:cubicBezTo>
                    <a:pt x="800142" y="332680"/>
                    <a:pt x="800142" y="332680"/>
                    <a:pt x="800142" y="332680"/>
                  </a:cubicBezTo>
                  <a:close/>
                  <a:moveTo>
                    <a:pt x="801165" y="333703"/>
                  </a:moveTo>
                  <a:lnTo>
                    <a:pt x="801165" y="333703"/>
                  </a:lnTo>
                  <a:close/>
                </a:path>
              </a:pathLst>
            </a:custGeom>
            <a:solidFill>
              <a:srgbClr val="717EBD"/>
            </a:solidFill>
            <a:ln w="5114" cap="flat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6" name="Freeform 57">
              <a:extLst>
                <a:ext uri="{FF2B5EF4-FFF2-40B4-BE49-F238E27FC236}">
                  <a16:creationId xmlns:a16="http://schemas.microsoft.com/office/drawing/2014/main" id="{650C9F5E-906F-4746-B2E6-4CF74C8055FC}"/>
                </a:ext>
              </a:extLst>
            </p:cNvPr>
            <p:cNvSpPr/>
            <p:nvPr/>
          </p:nvSpPr>
          <p:spPr>
            <a:xfrm>
              <a:off x="9087645" y="3965113"/>
              <a:ext cx="1440283" cy="987490"/>
            </a:xfrm>
            <a:custGeom>
              <a:avLst/>
              <a:gdLst>
                <a:gd name="csX0" fmla="*/ 1354388 w 1440283"/>
                <a:gd name="csY0" fmla="*/ 491380 h 987490"/>
                <a:gd name="csX1" fmla="*/ 1354388 w 1440283"/>
                <a:gd name="csY1" fmla="*/ 491380 h 987490"/>
                <a:gd name="csX2" fmla="*/ 1354388 w 1440283"/>
                <a:gd name="csY2" fmla="*/ 469889 h 987490"/>
                <a:gd name="csX3" fmla="*/ 1343131 w 1440283"/>
                <a:gd name="csY3" fmla="*/ 466819 h 987490"/>
                <a:gd name="csX4" fmla="*/ 1341084 w 1440283"/>
                <a:gd name="csY4" fmla="*/ 431002 h 987490"/>
                <a:gd name="csX5" fmla="*/ 1369738 w 1440283"/>
                <a:gd name="csY5" fmla="*/ 405418 h 987490"/>
                <a:gd name="csX6" fmla="*/ 1366668 w 1440283"/>
                <a:gd name="csY6" fmla="*/ 393137 h 987490"/>
                <a:gd name="csX7" fmla="*/ 1366668 w 1440283"/>
                <a:gd name="csY7" fmla="*/ 380857 h 987490"/>
                <a:gd name="csX8" fmla="*/ 1439327 w 1440283"/>
                <a:gd name="csY8" fmla="*/ 351180 h 987490"/>
                <a:gd name="csX9" fmla="*/ 1435233 w 1440283"/>
                <a:gd name="csY9" fmla="*/ 336853 h 987490"/>
                <a:gd name="csX10" fmla="*/ 1430116 w 1440283"/>
                <a:gd name="csY10" fmla="*/ 331736 h 987490"/>
                <a:gd name="csX11" fmla="*/ 1436256 w 1440283"/>
                <a:gd name="csY11" fmla="*/ 326619 h 987490"/>
                <a:gd name="csX12" fmla="*/ 1431140 w 1440283"/>
                <a:gd name="csY12" fmla="*/ 318432 h 987490"/>
                <a:gd name="csX13" fmla="*/ 1431140 w 1440283"/>
                <a:gd name="csY13" fmla="*/ 302058 h 987490"/>
                <a:gd name="csX14" fmla="*/ 1434210 w 1440283"/>
                <a:gd name="csY14" fmla="*/ 295918 h 987490"/>
                <a:gd name="csX15" fmla="*/ 1420906 w 1440283"/>
                <a:gd name="csY15" fmla="*/ 295918 h 987490"/>
                <a:gd name="csX16" fmla="*/ 1422953 w 1440283"/>
                <a:gd name="csY16" fmla="*/ 285685 h 987490"/>
                <a:gd name="csX17" fmla="*/ 1408626 w 1440283"/>
                <a:gd name="csY17" fmla="*/ 266241 h 987490"/>
                <a:gd name="csX18" fmla="*/ 1390205 w 1440283"/>
                <a:gd name="csY18" fmla="*/ 266241 h 987490"/>
                <a:gd name="csX19" fmla="*/ 1405556 w 1440283"/>
                <a:gd name="csY19" fmla="*/ 236563 h 987490"/>
                <a:gd name="csX20" fmla="*/ 1408626 w 1440283"/>
                <a:gd name="csY20" fmla="*/ 221213 h 987490"/>
                <a:gd name="csX21" fmla="*/ 1376902 w 1440283"/>
                <a:gd name="csY21" fmla="*/ 224283 h 987490"/>
                <a:gd name="csX22" fmla="*/ 1389182 w 1440283"/>
                <a:gd name="csY22" fmla="*/ 205862 h 987490"/>
                <a:gd name="csX23" fmla="*/ 1389182 w 1440283"/>
                <a:gd name="csY23" fmla="*/ 195629 h 987490"/>
                <a:gd name="csX24" fmla="*/ 1392252 w 1440283"/>
                <a:gd name="csY24" fmla="*/ 163905 h 987490"/>
                <a:gd name="csX25" fmla="*/ 1377925 w 1440283"/>
                <a:gd name="csY25" fmla="*/ 154694 h 987490"/>
                <a:gd name="csX26" fmla="*/ 1377925 w 1440283"/>
                <a:gd name="csY26" fmla="*/ 135251 h 987490"/>
                <a:gd name="csX27" fmla="*/ 1356434 w 1440283"/>
                <a:gd name="csY27" fmla="*/ 152648 h 987490"/>
                <a:gd name="csX28" fmla="*/ 1329827 w 1440283"/>
                <a:gd name="csY28" fmla="*/ 139344 h 987490"/>
                <a:gd name="csX29" fmla="*/ 1306290 w 1440283"/>
                <a:gd name="csY29" fmla="*/ 145484 h 987490"/>
                <a:gd name="csX30" fmla="*/ 1297080 w 1440283"/>
                <a:gd name="csY30" fmla="*/ 136274 h 987490"/>
                <a:gd name="csX31" fmla="*/ 1281729 w 1440283"/>
                <a:gd name="csY31" fmla="*/ 152648 h 987490"/>
                <a:gd name="csX32" fmla="*/ 1261262 w 1440283"/>
                <a:gd name="csY32" fmla="*/ 147531 h 987490"/>
                <a:gd name="csX33" fmla="*/ 1253075 w 1440283"/>
                <a:gd name="csY33" fmla="*/ 139344 h 987490"/>
                <a:gd name="csX34" fmla="*/ 1240795 w 1440283"/>
                <a:gd name="csY34" fmla="*/ 148555 h 987490"/>
                <a:gd name="csX35" fmla="*/ 1221351 w 1440283"/>
                <a:gd name="csY35" fmla="*/ 140367 h 987490"/>
                <a:gd name="csX36" fmla="*/ 1208047 w 1440283"/>
                <a:gd name="csY36" fmla="*/ 169022 h 987490"/>
                <a:gd name="csX37" fmla="*/ 1193720 w 1440283"/>
                <a:gd name="csY37" fmla="*/ 156741 h 987490"/>
                <a:gd name="csX38" fmla="*/ 1179393 w 1440283"/>
                <a:gd name="csY38" fmla="*/ 156741 h 987490"/>
                <a:gd name="csX39" fmla="*/ 1141529 w 1440283"/>
                <a:gd name="csY39" fmla="*/ 123994 h 987490"/>
                <a:gd name="csX40" fmla="*/ 1089338 w 1440283"/>
                <a:gd name="csY40" fmla="*/ 175162 h 987490"/>
                <a:gd name="csX41" fmla="*/ 1068870 w 1440283"/>
                <a:gd name="csY41" fmla="*/ 169022 h 987490"/>
                <a:gd name="csX42" fmla="*/ 1061707 w 1440283"/>
                <a:gd name="csY42" fmla="*/ 177208 h 987490"/>
                <a:gd name="csX43" fmla="*/ 1047380 w 1440283"/>
                <a:gd name="csY43" fmla="*/ 166975 h 987490"/>
                <a:gd name="csX44" fmla="*/ 1003375 w 1440283"/>
                <a:gd name="csY44" fmla="*/ 186419 h 987490"/>
                <a:gd name="csX45" fmla="*/ 985978 w 1440283"/>
                <a:gd name="csY45" fmla="*/ 175162 h 987490"/>
                <a:gd name="csX46" fmla="*/ 977792 w 1440283"/>
                <a:gd name="csY46" fmla="*/ 160835 h 987490"/>
                <a:gd name="csX47" fmla="*/ 982908 w 1440283"/>
                <a:gd name="csY47" fmla="*/ 153671 h 987490"/>
                <a:gd name="csX48" fmla="*/ 957324 w 1440283"/>
                <a:gd name="csY48" fmla="*/ 125017 h 987490"/>
                <a:gd name="csX49" fmla="*/ 960394 w 1440283"/>
                <a:gd name="csY49" fmla="*/ 115807 h 987490"/>
                <a:gd name="csX50" fmla="*/ 956301 w 1440283"/>
                <a:gd name="csY50" fmla="*/ 115807 h 987490"/>
                <a:gd name="csX51" fmla="*/ 946067 w 1440283"/>
                <a:gd name="csY51" fmla="*/ 119900 h 987490"/>
                <a:gd name="csX52" fmla="*/ 934810 w 1440283"/>
                <a:gd name="csY52" fmla="*/ 104550 h 987490"/>
                <a:gd name="csX53" fmla="*/ 929693 w 1440283"/>
                <a:gd name="csY53" fmla="*/ 104550 h 987490"/>
                <a:gd name="csX54" fmla="*/ 902063 w 1440283"/>
                <a:gd name="csY54" fmla="*/ 118877 h 987490"/>
                <a:gd name="csX55" fmla="*/ 896946 w 1440283"/>
                <a:gd name="csY55" fmla="*/ 113760 h 987490"/>
                <a:gd name="csX56" fmla="*/ 877502 w 1440283"/>
                <a:gd name="csY56" fmla="*/ 116830 h 987490"/>
                <a:gd name="csX57" fmla="*/ 865222 w 1440283"/>
                <a:gd name="csY57" fmla="*/ 121947 h 987490"/>
                <a:gd name="csX58" fmla="*/ 868292 w 1440283"/>
                <a:gd name="csY58" fmla="*/ 115807 h 987490"/>
                <a:gd name="csX59" fmla="*/ 868292 w 1440283"/>
                <a:gd name="csY59" fmla="*/ 107620 h 987490"/>
                <a:gd name="csX60" fmla="*/ 859082 w 1440283"/>
                <a:gd name="csY60" fmla="*/ 103526 h 987490"/>
                <a:gd name="csX61" fmla="*/ 856012 w 1440283"/>
                <a:gd name="csY61" fmla="*/ 87153 h 987490"/>
                <a:gd name="csX62" fmla="*/ 841685 w 1440283"/>
                <a:gd name="csY62" fmla="*/ 73849 h 987490"/>
                <a:gd name="csX63" fmla="*/ 862152 w 1440283"/>
                <a:gd name="csY63" fmla="*/ 55429 h 987490"/>
                <a:gd name="csX64" fmla="*/ 830428 w 1440283"/>
                <a:gd name="csY64" fmla="*/ 40078 h 987490"/>
                <a:gd name="csX65" fmla="*/ 822241 w 1440283"/>
                <a:gd name="csY65" fmla="*/ 29845 h 987490"/>
                <a:gd name="csX66" fmla="*/ 822241 w 1440283"/>
                <a:gd name="csY66" fmla="*/ 19611 h 987490"/>
                <a:gd name="csX67" fmla="*/ 808937 w 1440283"/>
                <a:gd name="csY67" fmla="*/ 12448 h 987490"/>
                <a:gd name="csX68" fmla="*/ 793587 w 1440283"/>
                <a:gd name="csY68" fmla="*/ 167 h 987490"/>
                <a:gd name="csX69" fmla="*/ 774143 w 1440283"/>
                <a:gd name="csY69" fmla="*/ 15518 h 987490"/>
                <a:gd name="csX70" fmla="*/ 769026 w 1440283"/>
                <a:gd name="csY70" fmla="*/ 8354 h 987490"/>
                <a:gd name="csX71" fmla="*/ 732185 w 1440283"/>
                <a:gd name="csY71" fmla="*/ 35985 h 987490"/>
                <a:gd name="csX72" fmla="*/ 690227 w 1440283"/>
                <a:gd name="csY72" fmla="*/ 39055 h 987490"/>
                <a:gd name="csX73" fmla="*/ 686134 w 1440283"/>
                <a:gd name="csY73" fmla="*/ 76919 h 987490"/>
                <a:gd name="csX74" fmla="*/ 665667 w 1440283"/>
                <a:gd name="csY74" fmla="*/ 87153 h 987490"/>
                <a:gd name="csX75" fmla="*/ 660550 w 1440283"/>
                <a:gd name="csY75" fmla="*/ 78966 h 987490"/>
                <a:gd name="csX76" fmla="*/ 653386 w 1440283"/>
                <a:gd name="csY76" fmla="*/ 82036 h 987490"/>
                <a:gd name="csX77" fmla="*/ 621663 w 1440283"/>
                <a:gd name="csY77" fmla="*/ 90223 h 987490"/>
                <a:gd name="csX78" fmla="*/ 615522 w 1440283"/>
                <a:gd name="csY78" fmla="*/ 100457 h 987490"/>
                <a:gd name="csX79" fmla="*/ 595055 w 1440283"/>
                <a:gd name="csY79" fmla="*/ 102503 h 987490"/>
                <a:gd name="csX80" fmla="*/ 579705 w 1440283"/>
                <a:gd name="csY80" fmla="*/ 140367 h 987490"/>
                <a:gd name="csX81" fmla="*/ 576635 w 1440283"/>
                <a:gd name="csY81" fmla="*/ 173115 h 987490"/>
                <a:gd name="csX82" fmla="*/ 590962 w 1440283"/>
                <a:gd name="csY82" fmla="*/ 214049 h 987490"/>
                <a:gd name="csX83" fmla="*/ 555144 w 1440283"/>
                <a:gd name="csY83" fmla="*/ 193582 h 987490"/>
                <a:gd name="csX84" fmla="*/ 531607 w 1440283"/>
                <a:gd name="csY84" fmla="*/ 206886 h 987490"/>
                <a:gd name="csX85" fmla="*/ 516256 w 1440283"/>
                <a:gd name="csY85" fmla="*/ 201769 h 987490"/>
                <a:gd name="csX86" fmla="*/ 495789 w 1440283"/>
                <a:gd name="csY86" fmla="*/ 225307 h 987490"/>
                <a:gd name="csX87" fmla="*/ 472252 w 1440283"/>
                <a:gd name="csY87" fmla="*/ 196652 h 987490"/>
                <a:gd name="csX88" fmla="*/ 449738 w 1440283"/>
                <a:gd name="csY88" fmla="*/ 214049 h 987490"/>
                <a:gd name="csX89" fmla="*/ 447691 w 1440283"/>
                <a:gd name="csY89" fmla="*/ 232470 h 987490"/>
                <a:gd name="csX90" fmla="*/ 432341 w 1440283"/>
                <a:gd name="csY90" fmla="*/ 216096 h 987490"/>
                <a:gd name="csX91" fmla="*/ 414944 w 1440283"/>
                <a:gd name="csY91" fmla="*/ 225307 h 987490"/>
                <a:gd name="csX92" fmla="*/ 403687 w 1440283"/>
                <a:gd name="csY92" fmla="*/ 210979 h 987490"/>
                <a:gd name="csX93" fmla="*/ 394477 w 1440283"/>
                <a:gd name="csY93" fmla="*/ 226330 h 987490"/>
                <a:gd name="csX94" fmla="*/ 375033 w 1440283"/>
                <a:gd name="csY94" fmla="*/ 226330 h 987490"/>
                <a:gd name="csX95" fmla="*/ 369916 w 1440283"/>
                <a:gd name="csY95" fmla="*/ 246797 h 987490"/>
                <a:gd name="csX96" fmla="*/ 363776 w 1440283"/>
                <a:gd name="csY96" fmla="*/ 243727 h 987490"/>
                <a:gd name="csX97" fmla="*/ 347402 w 1440283"/>
                <a:gd name="csY97" fmla="*/ 231446 h 987490"/>
                <a:gd name="csX98" fmla="*/ 328982 w 1440283"/>
                <a:gd name="csY98" fmla="*/ 239633 h 987490"/>
                <a:gd name="csX99" fmla="*/ 328982 w 1440283"/>
                <a:gd name="csY99" fmla="*/ 231446 h 987490"/>
                <a:gd name="csX100" fmla="*/ 320795 w 1440283"/>
                <a:gd name="csY100" fmla="*/ 233493 h 987490"/>
                <a:gd name="csX101" fmla="*/ 312608 w 1440283"/>
                <a:gd name="csY101" fmla="*/ 222236 h 987490"/>
                <a:gd name="csX102" fmla="*/ 236879 w 1440283"/>
                <a:gd name="csY102" fmla="*/ 228376 h 987490"/>
                <a:gd name="csX103" fmla="*/ 229716 w 1440283"/>
                <a:gd name="csY103" fmla="*/ 223260 h 987490"/>
                <a:gd name="csX104" fmla="*/ 188781 w 1440283"/>
                <a:gd name="csY104" fmla="*/ 232470 h 987490"/>
                <a:gd name="csX105" fmla="*/ 174454 w 1440283"/>
                <a:gd name="csY105" fmla="*/ 232470 h 987490"/>
                <a:gd name="csX106" fmla="*/ 160127 w 1440283"/>
                <a:gd name="csY106" fmla="*/ 232470 h 987490"/>
                <a:gd name="csX107" fmla="*/ 127380 w 1440283"/>
                <a:gd name="csY107" fmla="*/ 250890 h 987490"/>
                <a:gd name="csX108" fmla="*/ 102819 w 1440283"/>
                <a:gd name="csY108" fmla="*/ 256007 h 987490"/>
                <a:gd name="csX109" fmla="*/ 76212 w 1440283"/>
                <a:gd name="csY109" fmla="*/ 301035 h 987490"/>
                <a:gd name="csX110" fmla="*/ 71095 w 1440283"/>
                <a:gd name="csY110" fmla="*/ 294895 h 987490"/>
                <a:gd name="csX111" fmla="*/ 53698 w 1440283"/>
                <a:gd name="csY111" fmla="*/ 294895 h 987490"/>
                <a:gd name="csX112" fmla="*/ 49604 w 1440283"/>
                <a:gd name="csY112" fmla="*/ 311269 h 987490"/>
                <a:gd name="csX113" fmla="*/ 49604 w 1440283"/>
                <a:gd name="csY113" fmla="*/ 311269 h 987490"/>
                <a:gd name="csX114" fmla="*/ 49604 w 1440283"/>
                <a:gd name="csY114" fmla="*/ 311269 h 987490"/>
                <a:gd name="csX115" fmla="*/ 57791 w 1440283"/>
                <a:gd name="csY115" fmla="*/ 321502 h 987490"/>
                <a:gd name="csX116" fmla="*/ 57791 w 1440283"/>
                <a:gd name="csY116" fmla="*/ 338899 h 987490"/>
                <a:gd name="csX117" fmla="*/ 109983 w 1440283"/>
                <a:gd name="csY117" fmla="*/ 386997 h 987490"/>
                <a:gd name="csX118" fmla="*/ 95656 w 1440283"/>
                <a:gd name="csY118" fmla="*/ 398254 h 987490"/>
                <a:gd name="csX119" fmla="*/ 116123 w 1440283"/>
                <a:gd name="csY119" fmla="*/ 423838 h 987490"/>
                <a:gd name="csX120" fmla="*/ 85422 w 1440283"/>
                <a:gd name="csY120" fmla="*/ 451469 h 987490"/>
                <a:gd name="csX121" fmla="*/ 21974 w 1440283"/>
                <a:gd name="csY121" fmla="*/ 574272 h 987490"/>
                <a:gd name="csX122" fmla="*/ 36301 w 1440283"/>
                <a:gd name="csY122" fmla="*/ 601903 h 987490"/>
                <a:gd name="csX123" fmla="*/ 33231 w 1440283"/>
                <a:gd name="csY123" fmla="*/ 617253 h 987490"/>
                <a:gd name="csX124" fmla="*/ 51651 w 1440283"/>
                <a:gd name="csY124" fmla="*/ 635673 h 987490"/>
                <a:gd name="csX125" fmla="*/ 46534 w 1440283"/>
                <a:gd name="csY125" fmla="*/ 631580 h 987490"/>
                <a:gd name="csX126" fmla="*/ 32208 w 1440283"/>
                <a:gd name="csY126" fmla="*/ 631580 h 987490"/>
                <a:gd name="csX127" fmla="*/ 22997 w 1440283"/>
                <a:gd name="csY127" fmla="*/ 629533 h 987490"/>
                <a:gd name="csX128" fmla="*/ 15834 w 1440283"/>
                <a:gd name="csY128" fmla="*/ 662281 h 987490"/>
                <a:gd name="csX129" fmla="*/ 12764 w 1440283"/>
                <a:gd name="csY129" fmla="*/ 681725 h 987490"/>
                <a:gd name="csX130" fmla="*/ 483 w 1440283"/>
                <a:gd name="csY130" fmla="*/ 697075 h 987490"/>
                <a:gd name="csX131" fmla="*/ 3553 w 1440283"/>
                <a:gd name="csY131" fmla="*/ 718566 h 987490"/>
                <a:gd name="csX132" fmla="*/ 27091 w 1440283"/>
                <a:gd name="csY132" fmla="*/ 735963 h 987490"/>
                <a:gd name="csX133" fmla="*/ 36301 w 1440283"/>
                <a:gd name="csY133" fmla="*/ 733916 h 987490"/>
                <a:gd name="csX134" fmla="*/ 48581 w 1440283"/>
                <a:gd name="csY134" fmla="*/ 751313 h 987490"/>
                <a:gd name="csX135" fmla="*/ 58815 w 1440283"/>
                <a:gd name="csY135" fmla="*/ 746196 h 987490"/>
                <a:gd name="csX136" fmla="*/ 67002 w 1440283"/>
                <a:gd name="csY136" fmla="*/ 749266 h 987490"/>
                <a:gd name="csX137" fmla="*/ 75188 w 1440283"/>
                <a:gd name="csY137" fmla="*/ 765640 h 987490"/>
                <a:gd name="csX138" fmla="*/ 90539 w 1440283"/>
                <a:gd name="csY138" fmla="*/ 745173 h 987490"/>
                <a:gd name="csX139" fmla="*/ 93609 w 1440283"/>
                <a:gd name="csY139" fmla="*/ 740056 h 987490"/>
                <a:gd name="csX140" fmla="*/ 123286 w 1440283"/>
                <a:gd name="csY140" fmla="*/ 751313 h 987490"/>
                <a:gd name="csX141" fmla="*/ 128403 w 1440283"/>
                <a:gd name="csY141" fmla="*/ 745173 h 987490"/>
                <a:gd name="csX142" fmla="*/ 187758 w 1440283"/>
                <a:gd name="csY142" fmla="*/ 749266 h 987490"/>
                <a:gd name="csX143" fmla="*/ 211295 w 1440283"/>
                <a:gd name="csY143" fmla="*/ 738009 h 987490"/>
                <a:gd name="csX144" fmla="*/ 248136 w 1440283"/>
                <a:gd name="csY144" fmla="*/ 760523 h 987490"/>
                <a:gd name="csX145" fmla="*/ 271674 w 1440283"/>
                <a:gd name="csY145" fmla="*/ 734939 h 987490"/>
                <a:gd name="csX146" fmla="*/ 346379 w 1440283"/>
                <a:gd name="csY146" fmla="*/ 705262 h 987490"/>
                <a:gd name="csX147" fmla="*/ 353542 w 1440283"/>
                <a:gd name="csY147" fmla="*/ 677631 h 987490"/>
                <a:gd name="csX148" fmla="*/ 374009 w 1440283"/>
                <a:gd name="csY148" fmla="*/ 665351 h 987490"/>
                <a:gd name="csX149" fmla="*/ 374009 w 1440283"/>
                <a:gd name="csY149" fmla="*/ 662281 h 987490"/>
                <a:gd name="csX150" fmla="*/ 379126 w 1440283"/>
                <a:gd name="csY150" fmla="*/ 654094 h 987490"/>
                <a:gd name="csX151" fmla="*/ 379126 w 1440283"/>
                <a:gd name="csY151" fmla="*/ 647954 h 987490"/>
                <a:gd name="csX152" fmla="*/ 389360 w 1440283"/>
                <a:gd name="csY152" fmla="*/ 650001 h 987490"/>
                <a:gd name="csX153" fmla="*/ 386290 w 1440283"/>
                <a:gd name="csY153" fmla="*/ 643860 h 987490"/>
                <a:gd name="csX154" fmla="*/ 425177 w 1440283"/>
                <a:gd name="csY154" fmla="*/ 636697 h 987490"/>
                <a:gd name="csX155" fmla="*/ 464065 w 1440283"/>
                <a:gd name="csY155" fmla="*/ 615206 h 987490"/>
                <a:gd name="csX156" fmla="*/ 494766 w 1440283"/>
                <a:gd name="csY156" fmla="*/ 626463 h 987490"/>
                <a:gd name="csX157" fmla="*/ 497836 w 1440283"/>
                <a:gd name="csY157" fmla="*/ 634650 h 987490"/>
                <a:gd name="csX158" fmla="*/ 519327 w 1440283"/>
                <a:gd name="csY158" fmla="*/ 626463 h 987490"/>
                <a:gd name="csX159" fmla="*/ 519327 w 1440283"/>
                <a:gd name="csY159" fmla="*/ 638744 h 987490"/>
                <a:gd name="csX160" fmla="*/ 527513 w 1440283"/>
                <a:gd name="csY160" fmla="*/ 633627 h 987490"/>
                <a:gd name="csX161" fmla="*/ 533654 w 1440283"/>
                <a:gd name="csY161" fmla="*/ 644884 h 987490"/>
                <a:gd name="csX162" fmla="*/ 539794 w 1440283"/>
                <a:gd name="csY162" fmla="*/ 630557 h 987490"/>
                <a:gd name="csX163" fmla="*/ 580728 w 1440283"/>
                <a:gd name="csY163" fmla="*/ 651024 h 987490"/>
                <a:gd name="csX164" fmla="*/ 591985 w 1440283"/>
                <a:gd name="csY164" fmla="*/ 640790 h 987490"/>
                <a:gd name="csX165" fmla="*/ 605289 w 1440283"/>
                <a:gd name="csY165" fmla="*/ 696052 h 987490"/>
                <a:gd name="csX166" fmla="*/ 635990 w 1440283"/>
                <a:gd name="csY166" fmla="*/ 719589 h 987490"/>
                <a:gd name="csX167" fmla="*/ 646223 w 1440283"/>
                <a:gd name="csY167" fmla="*/ 710379 h 987490"/>
                <a:gd name="csX168" fmla="*/ 654410 w 1440283"/>
                <a:gd name="csY168" fmla="*/ 739033 h 987490"/>
                <a:gd name="csX169" fmla="*/ 660550 w 1440283"/>
                <a:gd name="csY169" fmla="*/ 755407 h 987490"/>
                <a:gd name="csX170" fmla="*/ 696368 w 1440283"/>
                <a:gd name="csY170" fmla="*/ 764617 h 987490"/>
                <a:gd name="csX171" fmla="*/ 705578 w 1440283"/>
                <a:gd name="csY171" fmla="*/ 794294 h 987490"/>
                <a:gd name="csX172" fmla="*/ 700461 w 1440283"/>
                <a:gd name="csY172" fmla="*/ 798388 h 987490"/>
                <a:gd name="csX173" fmla="*/ 723999 w 1440283"/>
                <a:gd name="csY173" fmla="*/ 808621 h 987490"/>
                <a:gd name="csX174" fmla="*/ 706601 w 1440283"/>
                <a:gd name="csY174" fmla="*/ 816808 h 987490"/>
                <a:gd name="csX175" fmla="*/ 704554 w 1440283"/>
                <a:gd name="csY175" fmla="*/ 822948 h 987490"/>
                <a:gd name="csX176" fmla="*/ 687158 w 1440283"/>
                <a:gd name="csY176" fmla="*/ 809645 h 987490"/>
                <a:gd name="csX177" fmla="*/ 681017 w 1440283"/>
                <a:gd name="csY177" fmla="*/ 827042 h 987490"/>
                <a:gd name="csX178" fmla="*/ 664643 w 1440283"/>
                <a:gd name="csY178" fmla="*/ 816808 h 987490"/>
                <a:gd name="csX179" fmla="*/ 659527 w 1440283"/>
                <a:gd name="csY179" fmla="*/ 826018 h 987490"/>
                <a:gd name="csX180" fmla="*/ 655433 w 1440283"/>
                <a:gd name="csY180" fmla="*/ 820902 h 987490"/>
                <a:gd name="csX181" fmla="*/ 648270 w 1440283"/>
                <a:gd name="csY181" fmla="*/ 835228 h 987490"/>
                <a:gd name="csX182" fmla="*/ 644176 w 1440283"/>
                <a:gd name="csY182" fmla="*/ 835228 h 987490"/>
                <a:gd name="csX183" fmla="*/ 646223 w 1440283"/>
                <a:gd name="csY183" fmla="*/ 830112 h 987490"/>
                <a:gd name="csX184" fmla="*/ 641106 w 1440283"/>
                <a:gd name="csY184" fmla="*/ 816808 h 987490"/>
                <a:gd name="csX185" fmla="*/ 623709 w 1440283"/>
                <a:gd name="csY185" fmla="*/ 830112 h 987490"/>
                <a:gd name="csX186" fmla="*/ 635990 w 1440283"/>
                <a:gd name="csY186" fmla="*/ 860812 h 987490"/>
                <a:gd name="csX187" fmla="*/ 631896 w 1440283"/>
                <a:gd name="csY187" fmla="*/ 875140 h 987490"/>
                <a:gd name="csX188" fmla="*/ 635990 w 1440283"/>
                <a:gd name="csY188" fmla="*/ 887420 h 987490"/>
                <a:gd name="csX189" fmla="*/ 623709 w 1440283"/>
                <a:gd name="csY189" fmla="*/ 895607 h 987490"/>
                <a:gd name="csX190" fmla="*/ 623709 w 1440283"/>
                <a:gd name="csY190" fmla="*/ 913004 h 987490"/>
                <a:gd name="csX191" fmla="*/ 611429 w 1440283"/>
                <a:gd name="csY191" fmla="*/ 924261 h 987490"/>
                <a:gd name="csX192" fmla="*/ 611429 w 1440283"/>
                <a:gd name="csY192" fmla="*/ 960078 h 987490"/>
                <a:gd name="csX193" fmla="*/ 597102 w 1440283"/>
                <a:gd name="csY193" fmla="*/ 960078 h 987490"/>
                <a:gd name="csX194" fmla="*/ 597102 w 1440283"/>
                <a:gd name="csY194" fmla="*/ 960078 h 987490"/>
                <a:gd name="csX195" fmla="*/ 591985 w 1440283"/>
                <a:gd name="csY195" fmla="*/ 967242 h 987490"/>
                <a:gd name="csX196" fmla="*/ 588915 w 1440283"/>
                <a:gd name="csY196" fmla="*/ 972359 h 987490"/>
                <a:gd name="csX197" fmla="*/ 596079 w 1440283"/>
                <a:gd name="csY197" fmla="*/ 972359 h 987490"/>
                <a:gd name="csX198" fmla="*/ 602219 w 1440283"/>
                <a:gd name="csY198" fmla="*/ 983616 h 987490"/>
                <a:gd name="csX199" fmla="*/ 646223 w 1440283"/>
                <a:gd name="csY199" fmla="*/ 983616 h 987490"/>
                <a:gd name="csX200" fmla="*/ 642130 w 1440283"/>
                <a:gd name="csY200" fmla="*/ 974405 h 987490"/>
                <a:gd name="csX201" fmla="*/ 660550 w 1440283"/>
                <a:gd name="csY201" fmla="*/ 969289 h 987490"/>
                <a:gd name="csX202" fmla="*/ 684087 w 1440283"/>
                <a:gd name="csY202" fmla="*/ 946775 h 987490"/>
                <a:gd name="csX203" fmla="*/ 720928 w 1440283"/>
                <a:gd name="csY203" fmla="*/ 965195 h 987490"/>
                <a:gd name="csX204" fmla="*/ 718882 w 1440283"/>
                <a:gd name="csY204" fmla="*/ 933471 h 987490"/>
                <a:gd name="csX205" fmla="*/ 718882 w 1440283"/>
                <a:gd name="csY205" fmla="*/ 937564 h 987490"/>
                <a:gd name="csX206" fmla="*/ 716835 w 1440283"/>
                <a:gd name="csY206" fmla="*/ 933471 h 987490"/>
                <a:gd name="csX207" fmla="*/ 708648 w 1440283"/>
                <a:gd name="csY207" fmla="*/ 936541 h 987490"/>
                <a:gd name="csX208" fmla="*/ 702508 w 1440283"/>
                <a:gd name="csY208" fmla="*/ 904817 h 987490"/>
                <a:gd name="csX209" fmla="*/ 699438 w 1440283"/>
                <a:gd name="csY209" fmla="*/ 893560 h 987490"/>
                <a:gd name="csX210" fmla="*/ 714788 w 1440283"/>
                <a:gd name="csY210" fmla="*/ 916074 h 987490"/>
                <a:gd name="csX211" fmla="*/ 723999 w 1440283"/>
                <a:gd name="csY211" fmla="*/ 889467 h 987490"/>
                <a:gd name="csX212" fmla="*/ 728092 w 1440283"/>
                <a:gd name="csY212" fmla="*/ 892537 h 987490"/>
                <a:gd name="csX213" fmla="*/ 726045 w 1440283"/>
                <a:gd name="csY213" fmla="*/ 882303 h 987490"/>
                <a:gd name="csX214" fmla="*/ 741395 w 1440283"/>
                <a:gd name="csY214" fmla="*/ 882303 h 987490"/>
                <a:gd name="csX215" fmla="*/ 749583 w 1440283"/>
                <a:gd name="csY215" fmla="*/ 874116 h 987490"/>
                <a:gd name="csX216" fmla="*/ 772096 w 1440283"/>
                <a:gd name="csY216" fmla="*/ 816808 h 987490"/>
                <a:gd name="csX217" fmla="*/ 766979 w 1440283"/>
                <a:gd name="csY217" fmla="*/ 805551 h 987490"/>
                <a:gd name="csX218" fmla="*/ 775166 w 1440283"/>
                <a:gd name="csY218" fmla="*/ 798388 h 987490"/>
                <a:gd name="csX219" fmla="*/ 770050 w 1440283"/>
                <a:gd name="csY219" fmla="*/ 776897 h 987490"/>
                <a:gd name="csX220" fmla="*/ 820194 w 1440283"/>
                <a:gd name="csY220" fmla="*/ 753360 h 987490"/>
                <a:gd name="csX221" fmla="*/ 817124 w 1440283"/>
                <a:gd name="csY221" fmla="*/ 729823 h 987490"/>
                <a:gd name="csX222" fmla="*/ 825311 w 1440283"/>
                <a:gd name="csY222" fmla="*/ 749266 h 987490"/>
                <a:gd name="csX223" fmla="*/ 836568 w 1440283"/>
                <a:gd name="csY223" fmla="*/ 743126 h 987490"/>
                <a:gd name="csX224" fmla="*/ 852942 w 1440283"/>
                <a:gd name="csY224" fmla="*/ 743126 h 987490"/>
                <a:gd name="csX225" fmla="*/ 849872 w 1440283"/>
                <a:gd name="csY225" fmla="*/ 719589 h 987490"/>
                <a:gd name="csX226" fmla="*/ 852942 w 1440283"/>
                <a:gd name="csY226" fmla="*/ 700145 h 987490"/>
                <a:gd name="csX227" fmla="*/ 859082 w 1440283"/>
                <a:gd name="csY227" fmla="*/ 700145 h 987490"/>
                <a:gd name="csX228" fmla="*/ 921507 w 1440283"/>
                <a:gd name="csY228" fmla="*/ 717542 h 987490"/>
                <a:gd name="csX229" fmla="*/ 909226 w 1440283"/>
                <a:gd name="csY229" fmla="*/ 727776 h 987490"/>
                <a:gd name="csX230" fmla="*/ 902063 w 1440283"/>
                <a:gd name="csY230" fmla="*/ 745173 h 987490"/>
                <a:gd name="csX231" fmla="*/ 850895 w 1440283"/>
                <a:gd name="csY231" fmla="*/ 751313 h 987490"/>
                <a:gd name="csX232" fmla="*/ 828381 w 1440283"/>
                <a:gd name="csY232" fmla="*/ 754383 h 987490"/>
                <a:gd name="csX233" fmla="*/ 847825 w 1440283"/>
                <a:gd name="csY233" fmla="*/ 767687 h 987490"/>
                <a:gd name="csX234" fmla="*/ 847825 w 1440283"/>
                <a:gd name="csY234" fmla="*/ 759500 h 987490"/>
                <a:gd name="csX235" fmla="*/ 867269 w 1440283"/>
                <a:gd name="csY235" fmla="*/ 759500 h 987490"/>
                <a:gd name="csX236" fmla="*/ 877502 w 1440283"/>
                <a:gd name="csY236" fmla="*/ 759500 h 987490"/>
                <a:gd name="csX237" fmla="*/ 862152 w 1440283"/>
                <a:gd name="csY237" fmla="*/ 783037 h 987490"/>
                <a:gd name="csX238" fmla="*/ 903086 w 1440283"/>
                <a:gd name="csY238" fmla="*/ 779967 h 987490"/>
                <a:gd name="csX239" fmla="*/ 906156 w 1440283"/>
                <a:gd name="csY239" fmla="*/ 788154 h 987490"/>
                <a:gd name="csX240" fmla="*/ 929693 w 1440283"/>
                <a:gd name="csY240" fmla="*/ 788154 h 987490"/>
                <a:gd name="csX241" fmla="*/ 948114 w 1440283"/>
                <a:gd name="csY241" fmla="*/ 773827 h 987490"/>
                <a:gd name="csX242" fmla="*/ 969605 w 1440283"/>
                <a:gd name="csY242" fmla="*/ 768710 h 987490"/>
                <a:gd name="csX243" fmla="*/ 969605 w 1440283"/>
                <a:gd name="csY243" fmla="*/ 761547 h 987490"/>
                <a:gd name="csX244" fmla="*/ 977792 w 1440283"/>
                <a:gd name="csY244" fmla="*/ 763593 h 987490"/>
                <a:gd name="csX245" fmla="*/ 984955 w 1440283"/>
                <a:gd name="csY245" fmla="*/ 750290 h 987490"/>
                <a:gd name="csX246" fmla="*/ 1008492 w 1440283"/>
                <a:gd name="csY246" fmla="*/ 764617 h 987490"/>
                <a:gd name="csX247" fmla="*/ 1017702 w 1440283"/>
                <a:gd name="csY247" fmla="*/ 747220 h 987490"/>
                <a:gd name="csX248" fmla="*/ 1026913 w 1440283"/>
                <a:gd name="csY248" fmla="*/ 772804 h 987490"/>
                <a:gd name="csX249" fmla="*/ 1039193 w 1440283"/>
                <a:gd name="csY249" fmla="*/ 768710 h 987490"/>
                <a:gd name="csX250" fmla="*/ 1003375 w 1440283"/>
                <a:gd name="csY250" fmla="*/ 805551 h 987490"/>
                <a:gd name="csX251" fmla="*/ 995189 w 1440283"/>
                <a:gd name="csY251" fmla="*/ 803505 h 987490"/>
                <a:gd name="csX252" fmla="*/ 999282 w 1440283"/>
                <a:gd name="csY252" fmla="*/ 809645 h 987490"/>
                <a:gd name="csX253" fmla="*/ 977792 w 1440283"/>
                <a:gd name="csY253" fmla="*/ 828065 h 987490"/>
                <a:gd name="csX254" fmla="*/ 972675 w 1440283"/>
                <a:gd name="csY254" fmla="*/ 836252 h 987490"/>
                <a:gd name="csX255" fmla="*/ 975745 w 1440283"/>
                <a:gd name="csY255" fmla="*/ 840345 h 987490"/>
                <a:gd name="csX256" fmla="*/ 952208 w 1440283"/>
                <a:gd name="csY256" fmla="*/ 870023 h 987490"/>
                <a:gd name="csX257" fmla="*/ 991095 w 1440283"/>
                <a:gd name="csY257" fmla="*/ 862859 h 987490"/>
                <a:gd name="csX258" fmla="*/ 1025890 w 1440283"/>
                <a:gd name="csY258" fmla="*/ 878210 h 987490"/>
                <a:gd name="csX259" fmla="*/ 1052497 w 1440283"/>
                <a:gd name="csY259" fmla="*/ 876163 h 987490"/>
                <a:gd name="csX260" fmla="*/ 1060684 w 1440283"/>
                <a:gd name="csY260" fmla="*/ 915051 h 987490"/>
                <a:gd name="csX261" fmla="*/ 1070917 w 1440283"/>
                <a:gd name="csY261" fmla="*/ 934494 h 987490"/>
                <a:gd name="csX262" fmla="*/ 1055567 w 1440283"/>
                <a:gd name="csY262" fmla="*/ 943705 h 987490"/>
                <a:gd name="csX263" fmla="*/ 1078081 w 1440283"/>
                <a:gd name="csY263" fmla="*/ 949845 h 987490"/>
                <a:gd name="csX264" fmla="*/ 1093431 w 1440283"/>
                <a:gd name="csY264" fmla="*/ 958032 h 987490"/>
                <a:gd name="csX265" fmla="*/ 1163020 w 1440283"/>
                <a:gd name="csY265" fmla="*/ 875140 h 987490"/>
                <a:gd name="csX266" fmla="*/ 1182463 w 1440283"/>
                <a:gd name="csY266" fmla="*/ 865929 h 987490"/>
                <a:gd name="csX267" fmla="*/ 1193720 w 1440283"/>
                <a:gd name="csY267" fmla="*/ 869000 h 987490"/>
                <a:gd name="csX268" fmla="*/ 1201907 w 1440283"/>
                <a:gd name="csY268" fmla="*/ 843416 h 987490"/>
                <a:gd name="csX269" fmla="*/ 1214188 w 1440283"/>
                <a:gd name="csY269" fmla="*/ 832159 h 987490"/>
                <a:gd name="csX270" fmla="*/ 1211117 w 1440283"/>
                <a:gd name="csY270" fmla="*/ 832159 h 987490"/>
                <a:gd name="csX271" fmla="*/ 1217258 w 1440283"/>
                <a:gd name="csY271" fmla="*/ 816808 h 987490"/>
                <a:gd name="csX272" fmla="*/ 1234655 w 1440283"/>
                <a:gd name="csY272" fmla="*/ 814761 h 987490"/>
                <a:gd name="csX273" fmla="*/ 1250005 w 1440283"/>
                <a:gd name="csY273" fmla="*/ 822948 h 987490"/>
                <a:gd name="csX274" fmla="*/ 1264332 w 1440283"/>
                <a:gd name="csY274" fmla="*/ 810668 h 987490"/>
                <a:gd name="csX275" fmla="*/ 1279683 w 1440283"/>
                <a:gd name="csY275" fmla="*/ 808621 h 987490"/>
                <a:gd name="csX276" fmla="*/ 1285823 w 1440283"/>
                <a:gd name="csY276" fmla="*/ 768710 h 987490"/>
                <a:gd name="csX277" fmla="*/ 1294010 w 1440283"/>
                <a:gd name="csY277" fmla="*/ 747220 h 987490"/>
                <a:gd name="csX278" fmla="*/ 1254099 w 1440283"/>
                <a:gd name="csY278" fmla="*/ 755407 h 987490"/>
                <a:gd name="csX279" fmla="*/ 1246935 w 1440283"/>
                <a:gd name="csY279" fmla="*/ 773827 h 987490"/>
                <a:gd name="csX280" fmla="*/ 1234655 w 1440283"/>
                <a:gd name="csY280" fmla="*/ 771780 h 987490"/>
                <a:gd name="csX281" fmla="*/ 1229538 w 1440283"/>
                <a:gd name="csY281" fmla="*/ 764617 h 987490"/>
                <a:gd name="csX282" fmla="*/ 1224421 w 1440283"/>
                <a:gd name="csY282" fmla="*/ 785084 h 987490"/>
                <a:gd name="csX283" fmla="*/ 1208047 w 1440283"/>
                <a:gd name="csY283" fmla="*/ 797364 h 987490"/>
                <a:gd name="csX284" fmla="*/ 1129249 w 1440283"/>
                <a:gd name="csY284" fmla="*/ 739033 h 987490"/>
                <a:gd name="csX285" fmla="*/ 1114922 w 1440283"/>
                <a:gd name="csY285" fmla="*/ 710379 h 987490"/>
                <a:gd name="csX286" fmla="*/ 1133342 w 1440283"/>
                <a:gd name="csY286" fmla="*/ 719589 h 987490"/>
                <a:gd name="csX287" fmla="*/ 1157903 w 1440283"/>
                <a:gd name="csY287" fmla="*/ 658187 h 987490"/>
                <a:gd name="csX288" fmla="*/ 1168136 w 1440283"/>
                <a:gd name="csY288" fmla="*/ 650001 h 987490"/>
                <a:gd name="csX289" fmla="*/ 1177347 w 1440283"/>
                <a:gd name="csY289" fmla="*/ 628510 h 987490"/>
                <a:gd name="csX290" fmla="*/ 1212141 w 1440283"/>
                <a:gd name="csY290" fmla="*/ 617253 h 987490"/>
                <a:gd name="csX291" fmla="*/ 1214188 w 1440283"/>
                <a:gd name="csY291" fmla="*/ 614183 h 987490"/>
                <a:gd name="csX292" fmla="*/ 1235678 w 1440283"/>
                <a:gd name="csY292" fmla="*/ 585529 h 987490"/>
                <a:gd name="csX293" fmla="*/ 1254099 w 1440283"/>
                <a:gd name="csY293" fmla="*/ 595762 h 987490"/>
                <a:gd name="csX294" fmla="*/ 1254099 w 1440283"/>
                <a:gd name="csY294" fmla="*/ 572225 h 987490"/>
                <a:gd name="csX295" fmla="*/ 1277636 w 1440283"/>
                <a:gd name="csY295" fmla="*/ 545618 h 987490"/>
                <a:gd name="csX296" fmla="*/ 1287869 w 1440283"/>
                <a:gd name="csY296" fmla="*/ 550735 h 987490"/>
                <a:gd name="csX297" fmla="*/ 1296056 w 1440283"/>
                <a:gd name="csY297" fmla="*/ 516964 h 987490"/>
                <a:gd name="csX298" fmla="*/ 1336991 w 1440283"/>
                <a:gd name="csY298" fmla="*/ 499567 h 987490"/>
                <a:gd name="csX299" fmla="*/ 1343131 w 1440283"/>
                <a:gd name="csY299" fmla="*/ 506730 h 987490"/>
                <a:gd name="csX300" fmla="*/ 1348248 w 1440283"/>
                <a:gd name="csY300" fmla="*/ 492403 h 9874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  <a:cxn ang="0">
                  <a:pos x="csX70" y="csY70"/>
                </a:cxn>
                <a:cxn ang="0">
                  <a:pos x="csX71" y="csY71"/>
                </a:cxn>
                <a:cxn ang="0">
                  <a:pos x="csX72" y="csY72"/>
                </a:cxn>
                <a:cxn ang="0">
                  <a:pos x="csX73" y="csY73"/>
                </a:cxn>
                <a:cxn ang="0">
                  <a:pos x="csX74" y="csY74"/>
                </a:cxn>
                <a:cxn ang="0">
                  <a:pos x="csX75" y="csY75"/>
                </a:cxn>
                <a:cxn ang="0">
                  <a:pos x="csX76" y="csY76"/>
                </a:cxn>
                <a:cxn ang="0">
                  <a:pos x="csX77" y="csY77"/>
                </a:cxn>
                <a:cxn ang="0">
                  <a:pos x="csX78" y="csY78"/>
                </a:cxn>
                <a:cxn ang="0">
                  <a:pos x="csX79" y="csY79"/>
                </a:cxn>
                <a:cxn ang="0">
                  <a:pos x="csX80" y="csY80"/>
                </a:cxn>
                <a:cxn ang="0">
                  <a:pos x="csX81" y="csY81"/>
                </a:cxn>
                <a:cxn ang="0">
                  <a:pos x="csX82" y="csY82"/>
                </a:cxn>
                <a:cxn ang="0">
                  <a:pos x="csX83" y="csY83"/>
                </a:cxn>
                <a:cxn ang="0">
                  <a:pos x="csX84" y="csY84"/>
                </a:cxn>
                <a:cxn ang="0">
                  <a:pos x="csX85" y="csY85"/>
                </a:cxn>
                <a:cxn ang="0">
                  <a:pos x="csX86" y="csY86"/>
                </a:cxn>
                <a:cxn ang="0">
                  <a:pos x="csX87" y="csY87"/>
                </a:cxn>
                <a:cxn ang="0">
                  <a:pos x="csX88" y="csY88"/>
                </a:cxn>
                <a:cxn ang="0">
                  <a:pos x="csX89" y="csY89"/>
                </a:cxn>
                <a:cxn ang="0">
                  <a:pos x="csX90" y="csY90"/>
                </a:cxn>
                <a:cxn ang="0">
                  <a:pos x="csX91" y="csY91"/>
                </a:cxn>
                <a:cxn ang="0">
                  <a:pos x="csX92" y="csY92"/>
                </a:cxn>
                <a:cxn ang="0">
                  <a:pos x="csX93" y="csY93"/>
                </a:cxn>
                <a:cxn ang="0">
                  <a:pos x="csX94" y="csY94"/>
                </a:cxn>
                <a:cxn ang="0">
                  <a:pos x="csX95" y="csY95"/>
                </a:cxn>
                <a:cxn ang="0">
                  <a:pos x="csX96" y="csY96"/>
                </a:cxn>
                <a:cxn ang="0">
                  <a:pos x="csX97" y="csY97"/>
                </a:cxn>
                <a:cxn ang="0">
                  <a:pos x="csX98" y="csY98"/>
                </a:cxn>
                <a:cxn ang="0">
                  <a:pos x="csX99" y="csY99"/>
                </a:cxn>
                <a:cxn ang="0">
                  <a:pos x="csX100" y="csY100"/>
                </a:cxn>
                <a:cxn ang="0">
                  <a:pos x="csX101" y="csY101"/>
                </a:cxn>
                <a:cxn ang="0">
                  <a:pos x="csX102" y="csY102"/>
                </a:cxn>
                <a:cxn ang="0">
                  <a:pos x="csX103" y="csY103"/>
                </a:cxn>
                <a:cxn ang="0">
                  <a:pos x="csX104" y="csY104"/>
                </a:cxn>
                <a:cxn ang="0">
                  <a:pos x="csX105" y="csY105"/>
                </a:cxn>
                <a:cxn ang="0">
                  <a:pos x="csX106" y="csY106"/>
                </a:cxn>
                <a:cxn ang="0">
                  <a:pos x="csX107" y="csY107"/>
                </a:cxn>
                <a:cxn ang="0">
                  <a:pos x="csX108" y="csY108"/>
                </a:cxn>
                <a:cxn ang="0">
                  <a:pos x="csX109" y="csY109"/>
                </a:cxn>
                <a:cxn ang="0">
                  <a:pos x="csX110" y="csY110"/>
                </a:cxn>
                <a:cxn ang="0">
                  <a:pos x="csX111" y="csY111"/>
                </a:cxn>
                <a:cxn ang="0">
                  <a:pos x="csX112" y="csY112"/>
                </a:cxn>
                <a:cxn ang="0">
                  <a:pos x="csX113" y="csY113"/>
                </a:cxn>
                <a:cxn ang="0">
                  <a:pos x="csX114" y="csY114"/>
                </a:cxn>
                <a:cxn ang="0">
                  <a:pos x="csX115" y="csY115"/>
                </a:cxn>
                <a:cxn ang="0">
                  <a:pos x="csX116" y="csY116"/>
                </a:cxn>
                <a:cxn ang="0">
                  <a:pos x="csX117" y="csY117"/>
                </a:cxn>
                <a:cxn ang="0">
                  <a:pos x="csX118" y="csY118"/>
                </a:cxn>
                <a:cxn ang="0">
                  <a:pos x="csX119" y="csY119"/>
                </a:cxn>
                <a:cxn ang="0">
                  <a:pos x="csX120" y="csY120"/>
                </a:cxn>
                <a:cxn ang="0">
                  <a:pos x="csX121" y="csY121"/>
                </a:cxn>
                <a:cxn ang="0">
                  <a:pos x="csX122" y="csY122"/>
                </a:cxn>
                <a:cxn ang="0">
                  <a:pos x="csX123" y="csY123"/>
                </a:cxn>
                <a:cxn ang="0">
                  <a:pos x="csX124" y="csY124"/>
                </a:cxn>
                <a:cxn ang="0">
                  <a:pos x="csX125" y="csY125"/>
                </a:cxn>
                <a:cxn ang="0">
                  <a:pos x="csX126" y="csY126"/>
                </a:cxn>
                <a:cxn ang="0">
                  <a:pos x="csX127" y="csY127"/>
                </a:cxn>
                <a:cxn ang="0">
                  <a:pos x="csX128" y="csY128"/>
                </a:cxn>
                <a:cxn ang="0">
                  <a:pos x="csX129" y="csY129"/>
                </a:cxn>
                <a:cxn ang="0">
                  <a:pos x="csX130" y="csY130"/>
                </a:cxn>
                <a:cxn ang="0">
                  <a:pos x="csX131" y="csY131"/>
                </a:cxn>
                <a:cxn ang="0">
                  <a:pos x="csX132" y="csY132"/>
                </a:cxn>
                <a:cxn ang="0">
                  <a:pos x="csX133" y="csY133"/>
                </a:cxn>
                <a:cxn ang="0">
                  <a:pos x="csX134" y="csY134"/>
                </a:cxn>
                <a:cxn ang="0">
                  <a:pos x="csX135" y="csY135"/>
                </a:cxn>
                <a:cxn ang="0">
                  <a:pos x="csX136" y="csY136"/>
                </a:cxn>
                <a:cxn ang="0">
                  <a:pos x="csX137" y="csY137"/>
                </a:cxn>
                <a:cxn ang="0">
                  <a:pos x="csX138" y="csY138"/>
                </a:cxn>
                <a:cxn ang="0">
                  <a:pos x="csX139" y="csY139"/>
                </a:cxn>
                <a:cxn ang="0">
                  <a:pos x="csX140" y="csY140"/>
                </a:cxn>
                <a:cxn ang="0">
                  <a:pos x="csX141" y="csY141"/>
                </a:cxn>
                <a:cxn ang="0">
                  <a:pos x="csX142" y="csY142"/>
                </a:cxn>
                <a:cxn ang="0">
                  <a:pos x="csX143" y="csY143"/>
                </a:cxn>
                <a:cxn ang="0">
                  <a:pos x="csX144" y="csY144"/>
                </a:cxn>
                <a:cxn ang="0">
                  <a:pos x="csX145" y="csY145"/>
                </a:cxn>
                <a:cxn ang="0">
                  <a:pos x="csX146" y="csY146"/>
                </a:cxn>
                <a:cxn ang="0">
                  <a:pos x="csX147" y="csY147"/>
                </a:cxn>
                <a:cxn ang="0">
                  <a:pos x="csX148" y="csY148"/>
                </a:cxn>
                <a:cxn ang="0">
                  <a:pos x="csX149" y="csY149"/>
                </a:cxn>
                <a:cxn ang="0">
                  <a:pos x="csX150" y="csY150"/>
                </a:cxn>
                <a:cxn ang="0">
                  <a:pos x="csX151" y="csY151"/>
                </a:cxn>
                <a:cxn ang="0">
                  <a:pos x="csX152" y="csY152"/>
                </a:cxn>
                <a:cxn ang="0">
                  <a:pos x="csX153" y="csY153"/>
                </a:cxn>
                <a:cxn ang="0">
                  <a:pos x="csX154" y="csY154"/>
                </a:cxn>
                <a:cxn ang="0">
                  <a:pos x="csX155" y="csY155"/>
                </a:cxn>
                <a:cxn ang="0">
                  <a:pos x="csX156" y="csY156"/>
                </a:cxn>
                <a:cxn ang="0">
                  <a:pos x="csX157" y="csY157"/>
                </a:cxn>
                <a:cxn ang="0">
                  <a:pos x="csX158" y="csY158"/>
                </a:cxn>
                <a:cxn ang="0">
                  <a:pos x="csX159" y="csY159"/>
                </a:cxn>
                <a:cxn ang="0">
                  <a:pos x="csX160" y="csY160"/>
                </a:cxn>
                <a:cxn ang="0">
                  <a:pos x="csX161" y="csY161"/>
                </a:cxn>
                <a:cxn ang="0">
                  <a:pos x="csX162" y="csY162"/>
                </a:cxn>
                <a:cxn ang="0">
                  <a:pos x="csX163" y="csY163"/>
                </a:cxn>
                <a:cxn ang="0">
                  <a:pos x="csX164" y="csY164"/>
                </a:cxn>
                <a:cxn ang="0">
                  <a:pos x="csX165" y="csY165"/>
                </a:cxn>
                <a:cxn ang="0">
                  <a:pos x="csX166" y="csY166"/>
                </a:cxn>
                <a:cxn ang="0">
                  <a:pos x="csX167" y="csY167"/>
                </a:cxn>
                <a:cxn ang="0">
                  <a:pos x="csX168" y="csY168"/>
                </a:cxn>
                <a:cxn ang="0">
                  <a:pos x="csX169" y="csY169"/>
                </a:cxn>
                <a:cxn ang="0">
                  <a:pos x="csX170" y="csY170"/>
                </a:cxn>
                <a:cxn ang="0">
                  <a:pos x="csX171" y="csY171"/>
                </a:cxn>
                <a:cxn ang="0">
                  <a:pos x="csX172" y="csY172"/>
                </a:cxn>
                <a:cxn ang="0">
                  <a:pos x="csX173" y="csY173"/>
                </a:cxn>
                <a:cxn ang="0">
                  <a:pos x="csX174" y="csY174"/>
                </a:cxn>
                <a:cxn ang="0">
                  <a:pos x="csX175" y="csY175"/>
                </a:cxn>
                <a:cxn ang="0">
                  <a:pos x="csX176" y="csY176"/>
                </a:cxn>
                <a:cxn ang="0">
                  <a:pos x="csX177" y="csY177"/>
                </a:cxn>
                <a:cxn ang="0">
                  <a:pos x="csX178" y="csY178"/>
                </a:cxn>
                <a:cxn ang="0">
                  <a:pos x="csX179" y="csY179"/>
                </a:cxn>
                <a:cxn ang="0">
                  <a:pos x="csX180" y="csY180"/>
                </a:cxn>
                <a:cxn ang="0">
                  <a:pos x="csX181" y="csY181"/>
                </a:cxn>
                <a:cxn ang="0">
                  <a:pos x="csX182" y="csY182"/>
                </a:cxn>
                <a:cxn ang="0">
                  <a:pos x="csX183" y="csY183"/>
                </a:cxn>
                <a:cxn ang="0">
                  <a:pos x="csX184" y="csY184"/>
                </a:cxn>
                <a:cxn ang="0">
                  <a:pos x="csX185" y="csY185"/>
                </a:cxn>
                <a:cxn ang="0">
                  <a:pos x="csX186" y="csY186"/>
                </a:cxn>
                <a:cxn ang="0">
                  <a:pos x="csX187" y="csY187"/>
                </a:cxn>
                <a:cxn ang="0">
                  <a:pos x="csX188" y="csY188"/>
                </a:cxn>
                <a:cxn ang="0">
                  <a:pos x="csX189" y="csY189"/>
                </a:cxn>
                <a:cxn ang="0">
                  <a:pos x="csX190" y="csY190"/>
                </a:cxn>
                <a:cxn ang="0">
                  <a:pos x="csX191" y="csY191"/>
                </a:cxn>
                <a:cxn ang="0">
                  <a:pos x="csX192" y="csY192"/>
                </a:cxn>
                <a:cxn ang="0">
                  <a:pos x="csX193" y="csY193"/>
                </a:cxn>
                <a:cxn ang="0">
                  <a:pos x="csX194" y="csY194"/>
                </a:cxn>
                <a:cxn ang="0">
                  <a:pos x="csX195" y="csY195"/>
                </a:cxn>
                <a:cxn ang="0">
                  <a:pos x="csX196" y="csY196"/>
                </a:cxn>
                <a:cxn ang="0">
                  <a:pos x="csX197" y="csY197"/>
                </a:cxn>
                <a:cxn ang="0">
                  <a:pos x="csX198" y="csY198"/>
                </a:cxn>
                <a:cxn ang="0">
                  <a:pos x="csX199" y="csY199"/>
                </a:cxn>
                <a:cxn ang="0">
                  <a:pos x="csX200" y="csY200"/>
                </a:cxn>
                <a:cxn ang="0">
                  <a:pos x="csX201" y="csY201"/>
                </a:cxn>
                <a:cxn ang="0">
                  <a:pos x="csX202" y="csY202"/>
                </a:cxn>
                <a:cxn ang="0">
                  <a:pos x="csX203" y="csY203"/>
                </a:cxn>
                <a:cxn ang="0">
                  <a:pos x="csX204" y="csY204"/>
                </a:cxn>
                <a:cxn ang="0">
                  <a:pos x="csX205" y="csY205"/>
                </a:cxn>
                <a:cxn ang="0">
                  <a:pos x="csX206" y="csY206"/>
                </a:cxn>
                <a:cxn ang="0">
                  <a:pos x="csX207" y="csY207"/>
                </a:cxn>
                <a:cxn ang="0">
                  <a:pos x="csX208" y="csY208"/>
                </a:cxn>
                <a:cxn ang="0">
                  <a:pos x="csX209" y="csY209"/>
                </a:cxn>
                <a:cxn ang="0">
                  <a:pos x="csX210" y="csY210"/>
                </a:cxn>
                <a:cxn ang="0">
                  <a:pos x="csX211" y="csY211"/>
                </a:cxn>
                <a:cxn ang="0">
                  <a:pos x="csX212" y="csY212"/>
                </a:cxn>
                <a:cxn ang="0">
                  <a:pos x="csX213" y="csY213"/>
                </a:cxn>
                <a:cxn ang="0">
                  <a:pos x="csX214" y="csY214"/>
                </a:cxn>
                <a:cxn ang="0">
                  <a:pos x="csX215" y="csY215"/>
                </a:cxn>
                <a:cxn ang="0">
                  <a:pos x="csX216" y="csY216"/>
                </a:cxn>
                <a:cxn ang="0">
                  <a:pos x="csX217" y="csY217"/>
                </a:cxn>
                <a:cxn ang="0">
                  <a:pos x="csX218" y="csY218"/>
                </a:cxn>
                <a:cxn ang="0">
                  <a:pos x="csX219" y="csY219"/>
                </a:cxn>
                <a:cxn ang="0">
                  <a:pos x="csX220" y="csY220"/>
                </a:cxn>
                <a:cxn ang="0">
                  <a:pos x="csX221" y="csY221"/>
                </a:cxn>
                <a:cxn ang="0">
                  <a:pos x="csX222" y="csY222"/>
                </a:cxn>
                <a:cxn ang="0">
                  <a:pos x="csX223" y="csY223"/>
                </a:cxn>
                <a:cxn ang="0">
                  <a:pos x="csX224" y="csY224"/>
                </a:cxn>
                <a:cxn ang="0">
                  <a:pos x="csX225" y="csY225"/>
                </a:cxn>
                <a:cxn ang="0">
                  <a:pos x="csX226" y="csY226"/>
                </a:cxn>
                <a:cxn ang="0">
                  <a:pos x="csX227" y="csY227"/>
                </a:cxn>
                <a:cxn ang="0">
                  <a:pos x="csX228" y="csY228"/>
                </a:cxn>
                <a:cxn ang="0">
                  <a:pos x="csX229" y="csY229"/>
                </a:cxn>
                <a:cxn ang="0">
                  <a:pos x="csX230" y="csY230"/>
                </a:cxn>
                <a:cxn ang="0">
                  <a:pos x="csX231" y="csY231"/>
                </a:cxn>
                <a:cxn ang="0">
                  <a:pos x="csX232" y="csY232"/>
                </a:cxn>
                <a:cxn ang="0">
                  <a:pos x="csX233" y="csY233"/>
                </a:cxn>
                <a:cxn ang="0">
                  <a:pos x="csX234" y="csY234"/>
                </a:cxn>
                <a:cxn ang="0">
                  <a:pos x="csX235" y="csY235"/>
                </a:cxn>
                <a:cxn ang="0">
                  <a:pos x="csX236" y="csY236"/>
                </a:cxn>
                <a:cxn ang="0">
                  <a:pos x="csX237" y="csY237"/>
                </a:cxn>
                <a:cxn ang="0">
                  <a:pos x="csX238" y="csY238"/>
                </a:cxn>
                <a:cxn ang="0">
                  <a:pos x="csX239" y="csY239"/>
                </a:cxn>
                <a:cxn ang="0">
                  <a:pos x="csX240" y="csY240"/>
                </a:cxn>
                <a:cxn ang="0">
                  <a:pos x="csX241" y="csY241"/>
                </a:cxn>
                <a:cxn ang="0">
                  <a:pos x="csX242" y="csY242"/>
                </a:cxn>
                <a:cxn ang="0">
                  <a:pos x="csX243" y="csY243"/>
                </a:cxn>
                <a:cxn ang="0">
                  <a:pos x="csX244" y="csY244"/>
                </a:cxn>
                <a:cxn ang="0">
                  <a:pos x="csX245" y="csY245"/>
                </a:cxn>
                <a:cxn ang="0">
                  <a:pos x="csX246" y="csY246"/>
                </a:cxn>
                <a:cxn ang="0">
                  <a:pos x="csX247" y="csY247"/>
                </a:cxn>
                <a:cxn ang="0">
                  <a:pos x="csX248" y="csY248"/>
                </a:cxn>
                <a:cxn ang="0">
                  <a:pos x="csX249" y="csY249"/>
                </a:cxn>
                <a:cxn ang="0">
                  <a:pos x="csX250" y="csY250"/>
                </a:cxn>
                <a:cxn ang="0">
                  <a:pos x="csX251" y="csY251"/>
                </a:cxn>
                <a:cxn ang="0">
                  <a:pos x="csX252" y="csY252"/>
                </a:cxn>
                <a:cxn ang="0">
                  <a:pos x="csX253" y="csY253"/>
                </a:cxn>
                <a:cxn ang="0">
                  <a:pos x="csX254" y="csY254"/>
                </a:cxn>
                <a:cxn ang="0">
                  <a:pos x="csX255" y="csY255"/>
                </a:cxn>
                <a:cxn ang="0">
                  <a:pos x="csX256" y="csY256"/>
                </a:cxn>
                <a:cxn ang="0">
                  <a:pos x="csX257" y="csY257"/>
                </a:cxn>
                <a:cxn ang="0">
                  <a:pos x="csX258" y="csY258"/>
                </a:cxn>
                <a:cxn ang="0">
                  <a:pos x="csX259" y="csY259"/>
                </a:cxn>
                <a:cxn ang="0">
                  <a:pos x="csX260" y="csY260"/>
                </a:cxn>
                <a:cxn ang="0">
                  <a:pos x="csX261" y="csY261"/>
                </a:cxn>
                <a:cxn ang="0">
                  <a:pos x="csX262" y="csY262"/>
                </a:cxn>
                <a:cxn ang="0">
                  <a:pos x="csX263" y="csY263"/>
                </a:cxn>
                <a:cxn ang="0">
                  <a:pos x="csX264" y="csY264"/>
                </a:cxn>
                <a:cxn ang="0">
                  <a:pos x="csX265" y="csY265"/>
                </a:cxn>
                <a:cxn ang="0">
                  <a:pos x="csX266" y="csY266"/>
                </a:cxn>
                <a:cxn ang="0">
                  <a:pos x="csX267" y="csY267"/>
                </a:cxn>
                <a:cxn ang="0">
                  <a:pos x="csX268" y="csY268"/>
                </a:cxn>
                <a:cxn ang="0">
                  <a:pos x="csX269" y="csY269"/>
                </a:cxn>
                <a:cxn ang="0">
                  <a:pos x="csX270" y="csY270"/>
                </a:cxn>
                <a:cxn ang="0">
                  <a:pos x="csX271" y="csY271"/>
                </a:cxn>
                <a:cxn ang="0">
                  <a:pos x="csX272" y="csY272"/>
                </a:cxn>
                <a:cxn ang="0">
                  <a:pos x="csX273" y="csY273"/>
                </a:cxn>
                <a:cxn ang="0">
                  <a:pos x="csX274" y="csY274"/>
                </a:cxn>
                <a:cxn ang="0">
                  <a:pos x="csX275" y="csY275"/>
                </a:cxn>
                <a:cxn ang="0">
                  <a:pos x="csX276" y="csY276"/>
                </a:cxn>
                <a:cxn ang="0">
                  <a:pos x="csX277" y="csY277"/>
                </a:cxn>
                <a:cxn ang="0">
                  <a:pos x="csX278" y="csY278"/>
                </a:cxn>
                <a:cxn ang="0">
                  <a:pos x="csX279" y="csY279"/>
                </a:cxn>
                <a:cxn ang="0">
                  <a:pos x="csX280" y="csY280"/>
                </a:cxn>
                <a:cxn ang="0">
                  <a:pos x="csX281" y="csY281"/>
                </a:cxn>
                <a:cxn ang="0">
                  <a:pos x="csX282" y="csY282"/>
                </a:cxn>
                <a:cxn ang="0">
                  <a:pos x="csX283" y="csY283"/>
                </a:cxn>
                <a:cxn ang="0">
                  <a:pos x="csX284" y="csY284"/>
                </a:cxn>
                <a:cxn ang="0">
                  <a:pos x="csX285" y="csY285"/>
                </a:cxn>
                <a:cxn ang="0">
                  <a:pos x="csX286" y="csY286"/>
                </a:cxn>
                <a:cxn ang="0">
                  <a:pos x="csX287" y="csY287"/>
                </a:cxn>
                <a:cxn ang="0">
                  <a:pos x="csX288" y="csY288"/>
                </a:cxn>
                <a:cxn ang="0">
                  <a:pos x="csX289" y="csY289"/>
                </a:cxn>
                <a:cxn ang="0">
                  <a:pos x="csX290" y="csY290"/>
                </a:cxn>
                <a:cxn ang="0">
                  <a:pos x="csX291" y="csY291"/>
                </a:cxn>
                <a:cxn ang="0">
                  <a:pos x="csX292" y="csY292"/>
                </a:cxn>
                <a:cxn ang="0">
                  <a:pos x="csX293" y="csY293"/>
                </a:cxn>
                <a:cxn ang="0">
                  <a:pos x="csX294" y="csY294"/>
                </a:cxn>
                <a:cxn ang="0">
                  <a:pos x="csX295" y="csY295"/>
                </a:cxn>
                <a:cxn ang="0">
                  <a:pos x="csX296" y="csY296"/>
                </a:cxn>
                <a:cxn ang="0">
                  <a:pos x="csX297" y="csY297"/>
                </a:cxn>
                <a:cxn ang="0">
                  <a:pos x="csX298" y="csY298"/>
                </a:cxn>
                <a:cxn ang="0">
                  <a:pos x="csX299" y="csY299"/>
                </a:cxn>
                <a:cxn ang="0">
                  <a:pos x="csX300" y="csY300"/>
                </a:cxn>
              </a:cxnLst>
              <a:rect l="l" t="t" r="r" b="b"/>
              <a:pathLst>
                <a:path w="1440283" h="987490">
                  <a:moveTo>
                    <a:pt x="1354388" y="491380"/>
                  </a:moveTo>
                  <a:lnTo>
                    <a:pt x="1354388" y="491380"/>
                  </a:lnTo>
                  <a:cubicBezTo>
                    <a:pt x="1346201" y="482169"/>
                    <a:pt x="1351318" y="479100"/>
                    <a:pt x="1354388" y="469889"/>
                  </a:cubicBezTo>
                  <a:cubicBezTo>
                    <a:pt x="1356434" y="459656"/>
                    <a:pt x="1343131" y="472959"/>
                    <a:pt x="1343131" y="466819"/>
                  </a:cubicBezTo>
                  <a:cubicBezTo>
                    <a:pt x="1343131" y="459656"/>
                    <a:pt x="1338014" y="437142"/>
                    <a:pt x="1341084" y="431002"/>
                  </a:cubicBezTo>
                  <a:cubicBezTo>
                    <a:pt x="1341084" y="431002"/>
                    <a:pt x="1369738" y="405418"/>
                    <a:pt x="1369738" y="405418"/>
                  </a:cubicBezTo>
                  <a:cubicBezTo>
                    <a:pt x="1371785" y="401324"/>
                    <a:pt x="1366668" y="397231"/>
                    <a:pt x="1366668" y="393137"/>
                  </a:cubicBezTo>
                  <a:cubicBezTo>
                    <a:pt x="1366668" y="389044"/>
                    <a:pt x="1364621" y="384950"/>
                    <a:pt x="1366668" y="380857"/>
                  </a:cubicBezTo>
                  <a:cubicBezTo>
                    <a:pt x="1380995" y="363460"/>
                    <a:pt x="1426023" y="371647"/>
                    <a:pt x="1439327" y="351180"/>
                  </a:cubicBezTo>
                  <a:cubicBezTo>
                    <a:pt x="1442397" y="347086"/>
                    <a:pt x="1437280" y="341969"/>
                    <a:pt x="1435233" y="336853"/>
                  </a:cubicBezTo>
                  <a:cubicBezTo>
                    <a:pt x="1435233" y="334806"/>
                    <a:pt x="1430116" y="333782"/>
                    <a:pt x="1430116" y="331736"/>
                  </a:cubicBezTo>
                  <a:cubicBezTo>
                    <a:pt x="1430116" y="328666"/>
                    <a:pt x="1436256" y="328666"/>
                    <a:pt x="1436256" y="326619"/>
                  </a:cubicBezTo>
                  <a:cubicBezTo>
                    <a:pt x="1436256" y="323549"/>
                    <a:pt x="1432163" y="321502"/>
                    <a:pt x="1431140" y="318432"/>
                  </a:cubicBezTo>
                  <a:cubicBezTo>
                    <a:pt x="1431140" y="313315"/>
                    <a:pt x="1431140" y="308198"/>
                    <a:pt x="1431140" y="302058"/>
                  </a:cubicBezTo>
                  <a:cubicBezTo>
                    <a:pt x="1431140" y="300012"/>
                    <a:pt x="1434210" y="297965"/>
                    <a:pt x="1434210" y="295918"/>
                  </a:cubicBezTo>
                  <a:cubicBezTo>
                    <a:pt x="1438303" y="284661"/>
                    <a:pt x="1420906" y="295918"/>
                    <a:pt x="1420906" y="295918"/>
                  </a:cubicBezTo>
                  <a:cubicBezTo>
                    <a:pt x="1417836" y="293871"/>
                    <a:pt x="1423976" y="288755"/>
                    <a:pt x="1422953" y="285685"/>
                  </a:cubicBezTo>
                  <a:cubicBezTo>
                    <a:pt x="1418859" y="278521"/>
                    <a:pt x="1413743" y="272381"/>
                    <a:pt x="1408626" y="266241"/>
                  </a:cubicBezTo>
                  <a:cubicBezTo>
                    <a:pt x="1401462" y="259077"/>
                    <a:pt x="1391229" y="275451"/>
                    <a:pt x="1390205" y="266241"/>
                  </a:cubicBezTo>
                  <a:cubicBezTo>
                    <a:pt x="1385088" y="235540"/>
                    <a:pt x="1388159" y="243727"/>
                    <a:pt x="1405556" y="236563"/>
                  </a:cubicBezTo>
                  <a:cubicBezTo>
                    <a:pt x="1405556" y="236563"/>
                    <a:pt x="1413743" y="219166"/>
                    <a:pt x="1408626" y="221213"/>
                  </a:cubicBezTo>
                  <a:cubicBezTo>
                    <a:pt x="1395322" y="224283"/>
                    <a:pt x="1388159" y="233493"/>
                    <a:pt x="1376902" y="224283"/>
                  </a:cubicBezTo>
                  <a:cubicBezTo>
                    <a:pt x="1364621" y="214049"/>
                    <a:pt x="1386112" y="210979"/>
                    <a:pt x="1389182" y="205862"/>
                  </a:cubicBezTo>
                  <a:cubicBezTo>
                    <a:pt x="1392252" y="202792"/>
                    <a:pt x="1389182" y="197676"/>
                    <a:pt x="1389182" y="195629"/>
                  </a:cubicBezTo>
                  <a:cubicBezTo>
                    <a:pt x="1392252" y="183349"/>
                    <a:pt x="1403509" y="176185"/>
                    <a:pt x="1392252" y="163905"/>
                  </a:cubicBezTo>
                  <a:cubicBezTo>
                    <a:pt x="1388159" y="158788"/>
                    <a:pt x="1382018" y="157765"/>
                    <a:pt x="1377925" y="154694"/>
                  </a:cubicBezTo>
                  <a:cubicBezTo>
                    <a:pt x="1372808" y="148555"/>
                    <a:pt x="1385088" y="136274"/>
                    <a:pt x="1377925" y="135251"/>
                  </a:cubicBezTo>
                  <a:cubicBezTo>
                    <a:pt x="1359504" y="135251"/>
                    <a:pt x="1370761" y="149578"/>
                    <a:pt x="1356434" y="152648"/>
                  </a:cubicBezTo>
                  <a:cubicBezTo>
                    <a:pt x="1307313" y="160835"/>
                    <a:pt x="1368715" y="145484"/>
                    <a:pt x="1329827" y="139344"/>
                  </a:cubicBezTo>
                  <a:cubicBezTo>
                    <a:pt x="1317547" y="137298"/>
                    <a:pt x="1316524" y="151624"/>
                    <a:pt x="1306290" y="145484"/>
                  </a:cubicBezTo>
                  <a:cubicBezTo>
                    <a:pt x="1302197" y="143438"/>
                    <a:pt x="1299126" y="138321"/>
                    <a:pt x="1297080" y="136274"/>
                  </a:cubicBezTo>
                  <a:cubicBezTo>
                    <a:pt x="1288893" y="130134"/>
                    <a:pt x="1291963" y="152648"/>
                    <a:pt x="1281729" y="152648"/>
                  </a:cubicBezTo>
                  <a:cubicBezTo>
                    <a:pt x="1271496" y="152648"/>
                    <a:pt x="1268426" y="150601"/>
                    <a:pt x="1261262" y="147531"/>
                  </a:cubicBezTo>
                  <a:cubicBezTo>
                    <a:pt x="1258192" y="145484"/>
                    <a:pt x="1256145" y="139344"/>
                    <a:pt x="1253075" y="139344"/>
                  </a:cubicBezTo>
                  <a:cubicBezTo>
                    <a:pt x="1247958" y="139344"/>
                    <a:pt x="1245912" y="148555"/>
                    <a:pt x="1240795" y="148555"/>
                  </a:cubicBezTo>
                  <a:cubicBezTo>
                    <a:pt x="1235678" y="148555"/>
                    <a:pt x="1229538" y="141391"/>
                    <a:pt x="1221351" y="140367"/>
                  </a:cubicBezTo>
                  <a:cubicBezTo>
                    <a:pt x="1196790" y="136274"/>
                    <a:pt x="1233631" y="174139"/>
                    <a:pt x="1208047" y="169022"/>
                  </a:cubicBezTo>
                  <a:cubicBezTo>
                    <a:pt x="1200884" y="169022"/>
                    <a:pt x="1199861" y="159811"/>
                    <a:pt x="1193720" y="156741"/>
                  </a:cubicBezTo>
                  <a:cubicBezTo>
                    <a:pt x="1189627" y="154694"/>
                    <a:pt x="1184510" y="156741"/>
                    <a:pt x="1179393" y="156741"/>
                  </a:cubicBezTo>
                  <a:cubicBezTo>
                    <a:pt x="1165066" y="151624"/>
                    <a:pt x="1154833" y="133204"/>
                    <a:pt x="1141529" y="123994"/>
                  </a:cubicBezTo>
                  <a:cubicBezTo>
                    <a:pt x="1137436" y="120924"/>
                    <a:pt x="1102642" y="157765"/>
                    <a:pt x="1089338" y="175162"/>
                  </a:cubicBezTo>
                  <a:cubicBezTo>
                    <a:pt x="1085244" y="181302"/>
                    <a:pt x="1076034" y="170045"/>
                    <a:pt x="1068870" y="169022"/>
                  </a:cubicBezTo>
                  <a:cubicBezTo>
                    <a:pt x="1064777" y="169022"/>
                    <a:pt x="1064777" y="175162"/>
                    <a:pt x="1061707" y="177208"/>
                  </a:cubicBezTo>
                  <a:cubicBezTo>
                    <a:pt x="1056590" y="180278"/>
                    <a:pt x="1053520" y="169022"/>
                    <a:pt x="1047380" y="166975"/>
                  </a:cubicBezTo>
                  <a:cubicBezTo>
                    <a:pt x="1023843" y="160835"/>
                    <a:pt x="1019749" y="194606"/>
                    <a:pt x="1003375" y="186419"/>
                  </a:cubicBezTo>
                  <a:cubicBezTo>
                    <a:pt x="996212" y="183349"/>
                    <a:pt x="991095" y="179255"/>
                    <a:pt x="985978" y="175162"/>
                  </a:cubicBezTo>
                  <a:cubicBezTo>
                    <a:pt x="981885" y="171068"/>
                    <a:pt x="977792" y="166975"/>
                    <a:pt x="977792" y="160835"/>
                  </a:cubicBezTo>
                  <a:cubicBezTo>
                    <a:pt x="977792" y="157765"/>
                    <a:pt x="983932" y="156741"/>
                    <a:pt x="982908" y="153671"/>
                  </a:cubicBezTo>
                  <a:cubicBezTo>
                    <a:pt x="982908" y="149578"/>
                    <a:pt x="958348" y="128087"/>
                    <a:pt x="957324" y="125017"/>
                  </a:cubicBezTo>
                  <a:cubicBezTo>
                    <a:pt x="957324" y="121947"/>
                    <a:pt x="962441" y="116830"/>
                    <a:pt x="960394" y="115807"/>
                  </a:cubicBezTo>
                  <a:cubicBezTo>
                    <a:pt x="960394" y="115807"/>
                    <a:pt x="957324" y="115807"/>
                    <a:pt x="956301" y="115807"/>
                  </a:cubicBezTo>
                  <a:cubicBezTo>
                    <a:pt x="952208" y="115807"/>
                    <a:pt x="949138" y="119900"/>
                    <a:pt x="946067" y="119900"/>
                  </a:cubicBezTo>
                  <a:cubicBezTo>
                    <a:pt x="938904" y="119900"/>
                    <a:pt x="937881" y="109667"/>
                    <a:pt x="934810" y="104550"/>
                  </a:cubicBezTo>
                  <a:cubicBezTo>
                    <a:pt x="934810" y="102503"/>
                    <a:pt x="931740" y="102503"/>
                    <a:pt x="929693" y="104550"/>
                  </a:cubicBezTo>
                  <a:cubicBezTo>
                    <a:pt x="925600" y="106597"/>
                    <a:pt x="906156" y="118877"/>
                    <a:pt x="902063" y="118877"/>
                  </a:cubicBezTo>
                  <a:cubicBezTo>
                    <a:pt x="900016" y="118877"/>
                    <a:pt x="900016" y="113760"/>
                    <a:pt x="896946" y="113760"/>
                  </a:cubicBezTo>
                  <a:cubicBezTo>
                    <a:pt x="889783" y="113760"/>
                    <a:pt x="883642" y="113760"/>
                    <a:pt x="877502" y="116830"/>
                  </a:cubicBezTo>
                  <a:cubicBezTo>
                    <a:pt x="875456" y="116830"/>
                    <a:pt x="869315" y="131157"/>
                    <a:pt x="865222" y="121947"/>
                  </a:cubicBezTo>
                  <a:cubicBezTo>
                    <a:pt x="865222" y="119900"/>
                    <a:pt x="868292" y="117854"/>
                    <a:pt x="868292" y="115807"/>
                  </a:cubicBezTo>
                  <a:cubicBezTo>
                    <a:pt x="868292" y="112737"/>
                    <a:pt x="868292" y="108643"/>
                    <a:pt x="868292" y="107620"/>
                  </a:cubicBezTo>
                  <a:cubicBezTo>
                    <a:pt x="865222" y="104550"/>
                    <a:pt x="861129" y="107620"/>
                    <a:pt x="859082" y="103526"/>
                  </a:cubicBezTo>
                  <a:cubicBezTo>
                    <a:pt x="853965" y="100457"/>
                    <a:pt x="859082" y="91246"/>
                    <a:pt x="856012" y="87153"/>
                  </a:cubicBezTo>
                  <a:cubicBezTo>
                    <a:pt x="851918" y="82036"/>
                    <a:pt x="838615" y="78966"/>
                    <a:pt x="841685" y="73849"/>
                  </a:cubicBezTo>
                  <a:cubicBezTo>
                    <a:pt x="845778" y="68732"/>
                    <a:pt x="867269" y="64639"/>
                    <a:pt x="862152" y="55429"/>
                  </a:cubicBezTo>
                  <a:cubicBezTo>
                    <a:pt x="853965" y="44172"/>
                    <a:pt x="836568" y="45195"/>
                    <a:pt x="830428" y="40078"/>
                  </a:cubicBezTo>
                  <a:cubicBezTo>
                    <a:pt x="826334" y="37008"/>
                    <a:pt x="823264" y="32915"/>
                    <a:pt x="822241" y="29845"/>
                  </a:cubicBezTo>
                  <a:cubicBezTo>
                    <a:pt x="820194" y="25751"/>
                    <a:pt x="822241" y="21658"/>
                    <a:pt x="822241" y="19611"/>
                  </a:cubicBezTo>
                  <a:cubicBezTo>
                    <a:pt x="818147" y="15518"/>
                    <a:pt x="813031" y="15518"/>
                    <a:pt x="808937" y="12448"/>
                  </a:cubicBezTo>
                  <a:cubicBezTo>
                    <a:pt x="802797" y="8354"/>
                    <a:pt x="800750" y="1191"/>
                    <a:pt x="793587" y="167"/>
                  </a:cubicBezTo>
                  <a:cubicBezTo>
                    <a:pt x="785400" y="-1879"/>
                    <a:pt x="783353" y="15518"/>
                    <a:pt x="774143" y="15518"/>
                  </a:cubicBezTo>
                  <a:cubicBezTo>
                    <a:pt x="764933" y="15518"/>
                    <a:pt x="772096" y="8354"/>
                    <a:pt x="769026" y="8354"/>
                  </a:cubicBezTo>
                  <a:cubicBezTo>
                    <a:pt x="731162" y="5284"/>
                    <a:pt x="754699" y="26775"/>
                    <a:pt x="732185" y="35985"/>
                  </a:cubicBezTo>
                  <a:cubicBezTo>
                    <a:pt x="732185" y="35985"/>
                    <a:pt x="691251" y="39055"/>
                    <a:pt x="690227" y="39055"/>
                  </a:cubicBezTo>
                  <a:cubicBezTo>
                    <a:pt x="688181" y="39055"/>
                    <a:pt x="695344" y="67709"/>
                    <a:pt x="686134" y="76919"/>
                  </a:cubicBezTo>
                  <a:cubicBezTo>
                    <a:pt x="679994" y="82036"/>
                    <a:pt x="673854" y="86130"/>
                    <a:pt x="665667" y="87153"/>
                  </a:cubicBezTo>
                  <a:cubicBezTo>
                    <a:pt x="662597" y="87153"/>
                    <a:pt x="663620" y="81013"/>
                    <a:pt x="660550" y="78966"/>
                  </a:cubicBezTo>
                  <a:cubicBezTo>
                    <a:pt x="658503" y="78966"/>
                    <a:pt x="655433" y="83059"/>
                    <a:pt x="653386" y="82036"/>
                  </a:cubicBezTo>
                  <a:cubicBezTo>
                    <a:pt x="643153" y="85106"/>
                    <a:pt x="629849" y="84083"/>
                    <a:pt x="621663" y="90223"/>
                  </a:cubicBezTo>
                  <a:cubicBezTo>
                    <a:pt x="617569" y="92270"/>
                    <a:pt x="619616" y="98410"/>
                    <a:pt x="615522" y="100457"/>
                  </a:cubicBezTo>
                  <a:cubicBezTo>
                    <a:pt x="609382" y="103526"/>
                    <a:pt x="602219" y="100457"/>
                    <a:pt x="595055" y="102503"/>
                  </a:cubicBezTo>
                  <a:cubicBezTo>
                    <a:pt x="590962" y="102503"/>
                    <a:pt x="584822" y="112737"/>
                    <a:pt x="579705" y="140367"/>
                  </a:cubicBezTo>
                  <a:cubicBezTo>
                    <a:pt x="579705" y="147531"/>
                    <a:pt x="576635" y="164928"/>
                    <a:pt x="576635" y="173115"/>
                  </a:cubicBezTo>
                  <a:cubicBezTo>
                    <a:pt x="576635" y="181302"/>
                    <a:pt x="615522" y="209956"/>
                    <a:pt x="590962" y="214049"/>
                  </a:cubicBezTo>
                  <a:cubicBezTo>
                    <a:pt x="566401" y="220190"/>
                    <a:pt x="577658" y="195629"/>
                    <a:pt x="555144" y="193582"/>
                  </a:cubicBezTo>
                  <a:cubicBezTo>
                    <a:pt x="511140" y="190512"/>
                    <a:pt x="563331" y="201769"/>
                    <a:pt x="531607" y="206886"/>
                  </a:cubicBezTo>
                  <a:cubicBezTo>
                    <a:pt x="526490" y="206886"/>
                    <a:pt x="522397" y="200746"/>
                    <a:pt x="516256" y="201769"/>
                  </a:cubicBezTo>
                  <a:cubicBezTo>
                    <a:pt x="500906" y="205862"/>
                    <a:pt x="509093" y="222236"/>
                    <a:pt x="495789" y="225307"/>
                  </a:cubicBezTo>
                  <a:cubicBezTo>
                    <a:pt x="487602" y="227353"/>
                    <a:pt x="480439" y="200746"/>
                    <a:pt x="472252" y="196652"/>
                  </a:cubicBezTo>
                  <a:cubicBezTo>
                    <a:pt x="464065" y="192559"/>
                    <a:pt x="455878" y="205862"/>
                    <a:pt x="449738" y="214049"/>
                  </a:cubicBezTo>
                  <a:cubicBezTo>
                    <a:pt x="445645" y="219166"/>
                    <a:pt x="453831" y="233493"/>
                    <a:pt x="447691" y="232470"/>
                  </a:cubicBezTo>
                  <a:cubicBezTo>
                    <a:pt x="427224" y="227353"/>
                    <a:pt x="456902" y="232470"/>
                    <a:pt x="432341" y="216096"/>
                  </a:cubicBezTo>
                  <a:cubicBezTo>
                    <a:pt x="419037" y="206886"/>
                    <a:pt x="424154" y="225307"/>
                    <a:pt x="414944" y="225307"/>
                  </a:cubicBezTo>
                  <a:cubicBezTo>
                    <a:pt x="391407" y="225307"/>
                    <a:pt x="411874" y="217119"/>
                    <a:pt x="403687" y="210979"/>
                  </a:cubicBezTo>
                  <a:cubicBezTo>
                    <a:pt x="397547" y="207909"/>
                    <a:pt x="397547" y="222236"/>
                    <a:pt x="394477" y="226330"/>
                  </a:cubicBezTo>
                  <a:cubicBezTo>
                    <a:pt x="388336" y="233493"/>
                    <a:pt x="380150" y="224283"/>
                    <a:pt x="375033" y="226330"/>
                  </a:cubicBezTo>
                  <a:cubicBezTo>
                    <a:pt x="369916" y="226330"/>
                    <a:pt x="375033" y="243727"/>
                    <a:pt x="369916" y="246797"/>
                  </a:cubicBezTo>
                  <a:cubicBezTo>
                    <a:pt x="369916" y="248844"/>
                    <a:pt x="365823" y="246797"/>
                    <a:pt x="363776" y="243727"/>
                  </a:cubicBezTo>
                  <a:cubicBezTo>
                    <a:pt x="351495" y="236563"/>
                    <a:pt x="386290" y="220190"/>
                    <a:pt x="347402" y="231446"/>
                  </a:cubicBezTo>
                  <a:cubicBezTo>
                    <a:pt x="336145" y="234517"/>
                    <a:pt x="353542" y="249867"/>
                    <a:pt x="328982" y="239633"/>
                  </a:cubicBezTo>
                  <a:cubicBezTo>
                    <a:pt x="325911" y="239633"/>
                    <a:pt x="332052" y="232470"/>
                    <a:pt x="328982" y="231446"/>
                  </a:cubicBezTo>
                  <a:cubicBezTo>
                    <a:pt x="326935" y="229400"/>
                    <a:pt x="322842" y="234517"/>
                    <a:pt x="320795" y="233493"/>
                  </a:cubicBezTo>
                  <a:cubicBezTo>
                    <a:pt x="314655" y="228376"/>
                    <a:pt x="322842" y="219166"/>
                    <a:pt x="312608" y="222236"/>
                  </a:cubicBezTo>
                  <a:cubicBezTo>
                    <a:pt x="290094" y="228376"/>
                    <a:pt x="260417" y="230423"/>
                    <a:pt x="236879" y="228376"/>
                  </a:cubicBezTo>
                  <a:cubicBezTo>
                    <a:pt x="233809" y="228376"/>
                    <a:pt x="232786" y="223260"/>
                    <a:pt x="229716" y="223260"/>
                  </a:cubicBezTo>
                  <a:cubicBezTo>
                    <a:pt x="216412" y="223260"/>
                    <a:pt x="203108" y="231446"/>
                    <a:pt x="188781" y="232470"/>
                  </a:cubicBezTo>
                  <a:lnTo>
                    <a:pt x="174454" y="232470"/>
                  </a:lnTo>
                  <a:cubicBezTo>
                    <a:pt x="169338" y="232470"/>
                    <a:pt x="165244" y="230423"/>
                    <a:pt x="160127" y="232470"/>
                  </a:cubicBezTo>
                  <a:cubicBezTo>
                    <a:pt x="147847" y="236563"/>
                    <a:pt x="138637" y="245774"/>
                    <a:pt x="127380" y="250890"/>
                  </a:cubicBezTo>
                  <a:cubicBezTo>
                    <a:pt x="119193" y="253960"/>
                    <a:pt x="109983" y="250890"/>
                    <a:pt x="102819" y="256007"/>
                  </a:cubicBezTo>
                  <a:cubicBezTo>
                    <a:pt x="98726" y="259077"/>
                    <a:pt x="85422" y="304105"/>
                    <a:pt x="76212" y="301035"/>
                  </a:cubicBezTo>
                  <a:cubicBezTo>
                    <a:pt x="73142" y="301035"/>
                    <a:pt x="73142" y="294895"/>
                    <a:pt x="71095" y="294895"/>
                  </a:cubicBezTo>
                  <a:cubicBezTo>
                    <a:pt x="64955" y="294895"/>
                    <a:pt x="58815" y="294895"/>
                    <a:pt x="53698" y="294895"/>
                  </a:cubicBezTo>
                  <a:cubicBezTo>
                    <a:pt x="38348" y="300012"/>
                    <a:pt x="61885" y="308198"/>
                    <a:pt x="49604" y="311269"/>
                  </a:cubicBezTo>
                  <a:lnTo>
                    <a:pt x="49604" y="311269"/>
                  </a:lnTo>
                  <a:cubicBezTo>
                    <a:pt x="49604" y="311269"/>
                    <a:pt x="49604" y="311269"/>
                    <a:pt x="49604" y="311269"/>
                  </a:cubicBezTo>
                  <a:cubicBezTo>
                    <a:pt x="52675" y="315362"/>
                    <a:pt x="56768" y="318432"/>
                    <a:pt x="57791" y="321502"/>
                  </a:cubicBezTo>
                  <a:cubicBezTo>
                    <a:pt x="59838" y="327642"/>
                    <a:pt x="55745" y="333782"/>
                    <a:pt x="57791" y="338899"/>
                  </a:cubicBezTo>
                  <a:cubicBezTo>
                    <a:pt x="65978" y="357320"/>
                    <a:pt x="94632" y="375740"/>
                    <a:pt x="109983" y="386997"/>
                  </a:cubicBezTo>
                  <a:cubicBezTo>
                    <a:pt x="113053" y="390067"/>
                    <a:pt x="90539" y="389044"/>
                    <a:pt x="95656" y="398254"/>
                  </a:cubicBezTo>
                  <a:cubicBezTo>
                    <a:pt x="95656" y="398254"/>
                    <a:pt x="116123" y="416675"/>
                    <a:pt x="116123" y="423838"/>
                  </a:cubicBezTo>
                  <a:cubicBezTo>
                    <a:pt x="113053" y="458632"/>
                    <a:pt x="102819" y="437142"/>
                    <a:pt x="85422" y="451469"/>
                  </a:cubicBezTo>
                  <a:cubicBezTo>
                    <a:pt x="77235" y="458632"/>
                    <a:pt x="18904" y="567109"/>
                    <a:pt x="21974" y="574272"/>
                  </a:cubicBezTo>
                  <a:cubicBezTo>
                    <a:pt x="24020" y="584505"/>
                    <a:pt x="33231" y="592692"/>
                    <a:pt x="36301" y="601903"/>
                  </a:cubicBezTo>
                  <a:cubicBezTo>
                    <a:pt x="36301" y="607019"/>
                    <a:pt x="29137" y="613160"/>
                    <a:pt x="33231" y="617253"/>
                  </a:cubicBezTo>
                  <a:cubicBezTo>
                    <a:pt x="49604" y="637720"/>
                    <a:pt x="40394" y="598833"/>
                    <a:pt x="51651" y="635673"/>
                  </a:cubicBezTo>
                  <a:cubicBezTo>
                    <a:pt x="51651" y="637720"/>
                    <a:pt x="48581" y="632603"/>
                    <a:pt x="46534" y="631580"/>
                  </a:cubicBezTo>
                  <a:cubicBezTo>
                    <a:pt x="41418" y="631580"/>
                    <a:pt x="37324" y="631580"/>
                    <a:pt x="32208" y="631580"/>
                  </a:cubicBezTo>
                  <a:cubicBezTo>
                    <a:pt x="29137" y="631580"/>
                    <a:pt x="25044" y="631580"/>
                    <a:pt x="22997" y="629533"/>
                  </a:cubicBezTo>
                  <a:cubicBezTo>
                    <a:pt x="22997" y="638744"/>
                    <a:pt x="16857" y="653071"/>
                    <a:pt x="15834" y="662281"/>
                  </a:cubicBezTo>
                  <a:cubicBezTo>
                    <a:pt x="15834" y="669444"/>
                    <a:pt x="15834" y="675585"/>
                    <a:pt x="12764" y="681725"/>
                  </a:cubicBezTo>
                  <a:cubicBezTo>
                    <a:pt x="9693" y="688888"/>
                    <a:pt x="1507" y="689912"/>
                    <a:pt x="483" y="697075"/>
                  </a:cubicBezTo>
                  <a:cubicBezTo>
                    <a:pt x="-1564" y="704239"/>
                    <a:pt x="3553" y="710379"/>
                    <a:pt x="3553" y="718566"/>
                  </a:cubicBezTo>
                  <a:cubicBezTo>
                    <a:pt x="26067" y="718566"/>
                    <a:pt x="11740" y="729823"/>
                    <a:pt x="27091" y="735963"/>
                  </a:cubicBezTo>
                  <a:cubicBezTo>
                    <a:pt x="30161" y="735963"/>
                    <a:pt x="34254" y="731869"/>
                    <a:pt x="36301" y="733916"/>
                  </a:cubicBezTo>
                  <a:cubicBezTo>
                    <a:pt x="42441" y="738009"/>
                    <a:pt x="43465" y="747220"/>
                    <a:pt x="48581" y="751313"/>
                  </a:cubicBezTo>
                  <a:cubicBezTo>
                    <a:pt x="52675" y="751313"/>
                    <a:pt x="55745" y="747220"/>
                    <a:pt x="58815" y="746196"/>
                  </a:cubicBezTo>
                  <a:cubicBezTo>
                    <a:pt x="61885" y="746196"/>
                    <a:pt x="64955" y="748243"/>
                    <a:pt x="67002" y="749266"/>
                  </a:cubicBezTo>
                  <a:cubicBezTo>
                    <a:pt x="79282" y="757453"/>
                    <a:pt x="63932" y="756430"/>
                    <a:pt x="75188" y="765640"/>
                  </a:cubicBezTo>
                  <a:cubicBezTo>
                    <a:pt x="78259" y="767687"/>
                    <a:pt x="83375" y="763593"/>
                    <a:pt x="90539" y="745173"/>
                  </a:cubicBezTo>
                  <a:cubicBezTo>
                    <a:pt x="90539" y="743126"/>
                    <a:pt x="90539" y="740056"/>
                    <a:pt x="93609" y="740056"/>
                  </a:cubicBezTo>
                  <a:cubicBezTo>
                    <a:pt x="96679" y="740056"/>
                    <a:pt x="120216" y="751313"/>
                    <a:pt x="123286" y="751313"/>
                  </a:cubicBezTo>
                  <a:cubicBezTo>
                    <a:pt x="126356" y="751313"/>
                    <a:pt x="126356" y="746196"/>
                    <a:pt x="128403" y="745173"/>
                  </a:cubicBezTo>
                  <a:cubicBezTo>
                    <a:pt x="140684" y="740056"/>
                    <a:pt x="172408" y="753360"/>
                    <a:pt x="187758" y="749266"/>
                  </a:cubicBezTo>
                  <a:cubicBezTo>
                    <a:pt x="195945" y="746196"/>
                    <a:pt x="202085" y="739033"/>
                    <a:pt x="211295" y="738009"/>
                  </a:cubicBezTo>
                  <a:cubicBezTo>
                    <a:pt x="226646" y="738009"/>
                    <a:pt x="236879" y="757453"/>
                    <a:pt x="248136" y="760523"/>
                  </a:cubicBezTo>
                  <a:cubicBezTo>
                    <a:pt x="262463" y="765640"/>
                    <a:pt x="267580" y="738009"/>
                    <a:pt x="271674" y="734939"/>
                  </a:cubicBezTo>
                  <a:cubicBezTo>
                    <a:pt x="289071" y="716519"/>
                    <a:pt x="333075" y="718566"/>
                    <a:pt x="346379" y="705262"/>
                  </a:cubicBezTo>
                  <a:cubicBezTo>
                    <a:pt x="371963" y="680701"/>
                    <a:pt x="335122" y="701169"/>
                    <a:pt x="353542" y="677631"/>
                  </a:cubicBezTo>
                  <a:cubicBezTo>
                    <a:pt x="358659" y="671491"/>
                    <a:pt x="365823" y="667398"/>
                    <a:pt x="374009" y="665351"/>
                  </a:cubicBezTo>
                  <a:lnTo>
                    <a:pt x="374009" y="662281"/>
                  </a:lnTo>
                  <a:cubicBezTo>
                    <a:pt x="374009" y="662281"/>
                    <a:pt x="379126" y="654094"/>
                    <a:pt x="379126" y="654094"/>
                  </a:cubicBezTo>
                  <a:lnTo>
                    <a:pt x="379126" y="647954"/>
                  </a:lnTo>
                  <a:cubicBezTo>
                    <a:pt x="379126" y="647954"/>
                    <a:pt x="389360" y="650001"/>
                    <a:pt x="389360" y="650001"/>
                  </a:cubicBezTo>
                  <a:cubicBezTo>
                    <a:pt x="389360" y="647954"/>
                    <a:pt x="386290" y="645907"/>
                    <a:pt x="386290" y="643860"/>
                  </a:cubicBezTo>
                  <a:cubicBezTo>
                    <a:pt x="386290" y="641814"/>
                    <a:pt x="423131" y="637720"/>
                    <a:pt x="425177" y="636697"/>
                  </a:cubicBezTo>
                  <a:cubicBezTo>
                    <a:pt x="443598" y="628510"/>
                    <a:pt x="437458" y="613160"/>
                    <a:pt x="464065" y="615206"/>
                  </a:cubicBezTo>
                  <a:cubicBezTo>
                    <a:pt x="474299" y="615206"/>
                    <a:pt x="486579" y="620323"/>
                    <a:pt x="494766" y="626463"/>
                  </a:cubicBezTo>
                  <a:cubicBezTo>
                    <a:pt x="497836" y="628510"/>
                    <a:pt x="494766" y="634650"/>
                    <a:pt x="497836" y="634650"/>
                  </a:cubicBezTo>
                  <a:cubicBezTo>
                    <a:pt x="504999" y="634650"/>
                    <a:pt x="511140" y="627487"/>
                    <a:pt x="519327" y="626463"/>
                  </a:cubicBezTo>
                  <a:cubicBezTo>
                    <a:pt x="523420" y="626463"/>
                    <a:pt x="519327" y="634650"/>
                    <a:pt x="519327" y="638744"/>
                  </a:cubicBezTo>
                  <a:cubicBezTo>
                    <a:pt x="521373" y="646930"/>
                    <a:pt x="526490" y="631580"/>
                    <a:pt x="527513" y="633627"/>
                  </a:cubicBezTo>
                  <a:cubicBezTo>
                    <a:pt x="530583" y="637720"/>
                    <a:pt x="530583" y="641814"/>
                    <a:pt x="533654" y="644884"/>
                  </a:cubicBezTo>
                  <a:cubicBezTo>
                    <a:pt x="537747" y="648977"/>
                    <a:pt x="533654" y="632603"/>
                    <a:pt x="539794" y="630557"/>
                  </a:cubicBezTo>
                  <a:cubicBezTo>
                    <a:pt x="572541" y="622370"/>
                    <a:pt x="558214" y="640790"/>
                    <a:pt x="580728" y="651024"/>
                  </a:cubicBezTo>
                  <a:cubicBezTo>
                    <a:pt x="589938" y="655117"/>
                    <a:pt x="583798" y="635673"/>
                    <a:pt x="591985" y="640790"/>
                  </a:cubicBezTo>
                  <a:cubicBezTo>
                    <a:pt x="614499" y="655117"/>
                    <a:pt x="599149" y="675585"/>
                    <a:pt x="605289" y="696052"/>
                  </a:cubicBezTo>
                  <a:cubicBezTo>
                    <a:pt x="605289" y="701169"/>
                    <a:pt x="629849" y="718566"/>
                    <a:pt x="635990" y="719589"/>
                  </a:cubicBezTo>
                  <a:cubicBezTo>
                    <a:pt x="647247" y="723682"/>
                    <a:pt x="632919" y="702192"/>
                    <a:pt x="646223" y="710379"/>
                  </a:cubicBezTo>
                  <a:cubicBezTo>
                    <a:pt x="663620" y="719589"/>
                    <a:pt x="641106" y="747220"/>
                    <a:pt x="654410" y="739033"/>
                  </a:cubicBezTo>
                  <a:cubicBezTo>
                    <a:pt x="659527" y="735963"/>
                    <a:pt x="656457" y="751313"/>
                    <a:pt x="660550" y="755407"/>
                  </a:cubicBezTo>
                  <a:cubicBezTo>
                    <a:pt x="666690" y="759500"/>
                    <a:pt x="690227" y="760523"/>
                    <a:pt x="696368" y="764617"/>
                  </a:cubicBezTo>
                  <a:lnTo>
                    <a:pt x="705578" y="794294"/>
                  </a:lnTo>
                  <a:cubicBezTo>
                    <a:pt x="705578" y="796341"/>
                    <a:pt x="699438" y="796341"/>
                    <a:pt x="700461" y="798388"/>
                  </a:cubicBezTo>
                  <a:cubicBezTo>
                    <a:pt x="702508" y="805551"/>
                    <a:pt x="723999" y="807598"/>
                    <a:pt x="723999" y="808621"/>
                  </a:cubicBezTo>
                  <a:cubicBezTo>
                    <a:pt x="717858" y="812715"/>
                    <a:pt x="711718" y="813738"/>
                    <a:pt x="706601" y="816808"/>
                  </a:cubicBezTo>
                  <a:cubicBezTo>
                    <a:pt x="704554" y="818855"/>
                    <a:pt x="706601" y="820902"/>
                    <a:pt x="704554" y="822948"/>
                  </a:cubicBezTo>
                  <a:cubicBezTo>
                    <a:pt x="699438" y="828065"/>
                    <a:pt x="695344" y="809645"/>
                    <a:pt x="687158" y="809645"/>
                  </a:cubicBezTo>
                  <a:cubicBezTo>
                    <a:pt x="678970" y="809645"/>
                    <a:pt x="687158" y="828065"/>
                    <a:pt x="681017" y="827042"/>
                  </a:cubicBezTo>
                  <a:cubicBezTo>
                    <a:pt x="676924" y="827042"/>
                    <a:pt x="664643" y="816808"/>
                    <a:pt x="664643" y="816808"/>
                  </a:cubicBezTo>
                  <a:cubicBezTo>
                    <a:pt x="662597" y="819878"/>
                    <a:pt x="664643" y="824995"/>
                    <a:pt x="659527" y="826018"/>
                  </a:cubicBezTo>
                  <a:cubicBezTo>
                    <a:pt x="657480" y="826018"/>
                    <a:pt x="656457" y="818855"/>
                    <a:pt x="655433" y="820902"/>
                  </a:cubicBezTo>
                  <a:cubicBezTo>
                    <a:pt x="650317" y="824995"/>
                    <a:pt x="651340" y="831135"/>
                    <a:pt x="648270" y="835228"/>
                  </a:cubicBezTo>
                  <a:cubicBezTo>
                    <a:pt x="648270" y="835228"/>
                    <a:pt x="645200" y="835228"/>
                    <a:pt x="644176" y="835228"/>
                  </a:cubicBezTo>
                  <a:cubicBezTo>
                    <a:pt x="644176" y="833182"/>
                    <a:pt x="646223" y="832159"/>
                    <a:pt x="646223" y="830112"/>
                  </a:cubicBezTo>
                  <a:cubicBezTo>
                    <a:pt x="646223" y="824995"/>
                    <a:pt x="643153" y="820902"/>
                    <a:pt x="641106" y="816808"/>
                  </a:cubicBezTo>
                  <a:cubicBezTo>
                    <a:pt x="637013" y="809645"/>
                    <a:pt x="628826" y="824995"/>
                    <a:pt x="623709" y="830112"/>
                  </a:cubicBezTo>
                  <a:cubicBezTo>
                    <a:pt x="610406" y="845462"/>
                    <a:pt x="633943" y="853649"/>
                    <a:pt x="635990" y="860812"/>
                  </a:cubicBezTo>
                  <a:cubicBezTo>
                    <a:pt x="635990" y="865929"/>
                    <a:pt x="631896" y="870023"/>
                    <a:pt x="631896" y="875140"/>
                  </a:cubicBezTo>
                  <a:cubicBezTo>
                    <a:pt x="631896" y="880257"/>
                    <a:pt x="638036" y="883327"/>
                    <a:pt x="635990" y="887420"/>
                  </a:cubicBezTo>
                  <a:cubicBezTo>
                    <a:pt x="633943" y="891513"/>
                    <a:pt x="627802" y="891513"/>
                    <a:pt x="623709" y="895607"/>
                  </a:cubicBezTo>
                  <a:cubicBezTo>
                    <a:pt x="615522" y="902770"/>
                    <a:pt x="628826" y="905841"/>
                    <a:pt x="623709" y="913004"/>
                  </a:cubicBezTo>
                  <a:cubicBezTo>
                    <a:pt x="619616" y="918121"/>
                    <a:pt x="614499" y="921191"/>
                    <a:pt x="611429" y="924261"/>
                  </a:cubicBezTo>
                  <a:cubicBezTo>
                    <a:pt x="603242" y="937564"/>
                    <a:pt x="617569" y="959055"/>
                    <a:pt x="611429" y="960078"/>
                  </a:cubicBezTo>
                  <a:cubicBezTo>
                    <a:pt x="606312" y="960078"/>
                    <a:pt x="602219" y="960078"/>
                    <a:pt x="597102" y="960078"/>
                  </a:cubicBezTo>
                  <a:lnTo>
                    <a:pt x="597102" y="960078"/>
                  </a:lnTo>
                  <a:lnTo>
                    <a:pt x="591985" y="967242"/>
                  </a:lnTo>
                  <a:cubicBezTo>
                    <a:pt x="591985" y="970312"/>
                    <a:pt x="591985" y="973382"/>
                    <a:pt x="588915" y="972359"/>
                  </a:cubicBezTo>
                  <a:cubicBezTo>
                    <a:pt x="590962" y="972359"/>
                    <a:pt x="594032" y="972359"/>
                    <a:pt x="596079" y="972359"/>
                  </a:cubicBezTo>
                  <a:cubicBezTo>
                    <a:pt x="599149" y="975429"/>
                    <a:pt x="598125" y="980546"/>
                    <a:pt x="602219" y="983616"/>
                  </a:cubicBezTo>
                  <a:cubicBezTo>
                    <a:pt x="606312" y="987709"/>
                    <a:pt x="647247" y="989756"/>
                    <a:pt x="646223" y="983616"/>
                  </a:cubicBezTo>
                  <a:cubicBezTo>
                    <a:pt x="646223" y="983616"/>
                    <a:pt x="632919" y="979522"/>
                    <a:pt x="642130" y="974405"/>
                  </a:cubicBezTo>
                  <a:cubicBezTo>
                    <a:pt x="648270" y="971335"/>
                    <a:pt x="654410" y="972359"/>
                    <a:pt x="660550" y="969289"/>
                  </a:cubicBezTo>
                  <a:cubicBezTo>
                    <a:pt x="669760" y="964172"/>
                    <a:pt x="673854" y="950868"/>
                    <a:pt x="684087" y="946775"/>
                  </a:cubicBezTo>
                  <a:cubicBezTo>
                    <a:pt x="705578" y="938588"/>
                    <a:pt x="715811" y="946775"/>
                    <a:pt x="720928" y="965195"/>
                  </a:cubicBezTo>
                  <a:cubicBezTo>
                    <a:pt x="722975" y="959055"/>
                    <a:pt x="730138" y="937564"/>
                    <a:pt x="718882" y="933471"/>
                  </a:cubicBezTo>
                  <a:cubicBezTo>
                    <a:pt x="716835" y="933471"/>
                    <a:pt x="718882" y="937564"/>
                    <a:pt x="718882" y="937564"/>
                  </a:cubicBezTo>
                  <a:cubicBezTo>
                    <a:pt x="718882" y="937564"/>
                    <a:pt x="718882" y="934494"/>
                    <a:pt x="716835" y="933471"/>
                  </a:cubicBezTo>
                  <a:cubicBezTo>
                    <a:pt x="710695" y="931425"/>
                    <a:pt x="714788" y="948821"/>
                    <a:pt x="708648" y="936541"/>
                  </a:cubicBezTo>
                  <a:cubicBezTo>
                    <a:pt x="702508" y="928354"/>
                    <a:pt x="703531" y="914027"/>
                    <a:pt x="702508" y="904817"/>
                  </a:cubicBezTo>
                  <a:cubicBezTo>
                    <a:pt x="702508" y="900724"/>
                    <a:pt x="695344" y="891513"/>
                    <a:pt x="699438" y="893560"/>
                  </a:cubicBezTo>
                  <a:cubicBezTo>
                    <a:pt x="707625" y="896630"/>
                    <a:pt x="706601" y="918121"/>
                    <a:pt x="714788" y="916074"/>
                  </a:cubicBezTo>
                  <a:cubicBezTo>
                    <a:pt x="743442" y="904817"/>
                    <a:pt x="723999" y="901747"/>
                    <a:pt x="723999" y="889467"/>
                  </a:cubicBezTo>
                  <a:cubicBezTo>
                    <a:pt x="723999" y="877186"/>
                    <a:pt x="726045" y="893560"/>
                    <a:pt x="728092" y="892537"/>
                  </a:cubicBezTo>
                  <a:cubicBezTo>
                    <a:pt x="731162" y="892537"/>
                    <a:pt x="722975" y="884350"/>
                    <a:pt x="726045" y="882303"/>
                  </a:cubicBezTo>
                  <a:cubicBezTo>
                    <a:pt x="731162" y="880257"/>
                    <a:pt x="736279" y="884350"/>
                    <a:pt x="741395" y="882303"/>
                  </a:cubicBezTo>
                  <a:cubicBezTo>
                    <a:pt x="745489" y="882303"/>
                    <a:pt x="748559" y="877186"/>
                    <a:pt x="749583" y="874116"/>
                  </a:cubicBezTo>
                  <a:cubicBezTo>
                    <a:pt x="757769" y="856719"/>
                    <a:pt x="765956" y="835228"/>
                    <a:pt x="772096" y="816808"/>
                  </a:cubicBezTo>
                  <a:cubicBezTo>
                    <a:pt x="772096" y="812715"/>
                    <a:pt x="764933" y="808621"/>
                    <a:pt x="766979" y="805551"/>
                  </a:cubicBezTo>
                  <a:cubicBezTo>
                    <a:pt x="766979" y="802481"/>
                    <a:pt x="774143" y="801458"/>
                    <a:pt x="775166" y="798388"/>
                  </a:cubicBezTo>
                  <a:cubicBezTo>
                    <a:pt x="782330" y="786107"/>
                    <a:pt x="762886" y="788154"/>
                    <a:pt x="770050" y="776897"/>
                  </a:cubicBezTo>
                  <a:cubicBezTo>
                    <a:pt x="791540" y="750290"/>
                    <a:pt x="820194" y="761547"/>
                    <a:pt x="820194" y="753360"/>
                  </a:cubicBezTo>
                  <a:cubicBezTo>
                    <a:pt x="820194" y="745173"/>
                    <a:pt x="810984" y="734939"/>
                    <a:pt x="817124" y="729823"/>
                  </a:cubicBezTo>
                  <a:cubicBezTo>
                    <a:pt x="822241" y="725729"/>
                    <a:pt x="819171" y="745173"/>
                    <a:pt x="825311" y="749266"/>
                  </a:cubicBezTo>
                  <a:cubicBezTo>
                    <a:pt x="828381" y="752337"/>
                    <a:pt x="832474" y="744150"/>
                    <a:pt x="836568" y="743126"/>
                  </a:cubicBezTo>
                  <a:cubicBezTo>
                    <a:pt x="840661" y="742103"/>
                    <a:pt x="846802" y="743126"/>
                    <a:pt x="852942" y="743126"/>
                  </a:cubicBezTo>
                  <a:cubicBezTo>
                    <a:pt x="865222" y="741080"/>
                    <a:pt x="849872" y="719589"/>
                    <a:pt x="849872" y="719589"/>
                  </a:cubicBezTo>
                  <a:cubicBezTo>
                    <a:pt x="849872" y="708332"/>
                    <a:pt x="858058" y="710379"/>
                    <a:pt x="852942" y="700145"/>
                  </a:cubicBezTo>
                  <a:cubicBezTo>
                    <a:pt x="856012" y="700145"/>
                    <a:pt x="859082" y="700145"/>
                    <a:pt x="859082" y="700145"/>
                  </a:cubicBezTo>
                  <a:cubicBezTo>
                    <a:pt x="859082" y="755407"/>
                    <a:pt x="891829" y="738009"/>
                    <a:pt x="921507" y="717542"/>
                  </a:cubicBezTo>
                  <a:cubicBezTo>
                    <a:pt x="925600" y="714472"/>
                    <a:pt x="913320" y="724706"/>
                    <a:pt x="909226" y="727776"/>
                  </a:cubicBezTo>
                  <a:cubicBezTo>
                    <a:pt x="904110" y="733916"/>
                    <a:pt x="911273" y="744150"/>
                    <a:pt x="902063" y="745173"/>
                  </a:cubicBezTo>
                  <a:cubicBezTo>
                    <a:pt x="885689" y="748243"/>
                    <a:pt x="867269" y="749266"/>
                    <a:pt x="850895" y="751313"/>
                  </a:cubicBezTo>
                  <a:cubicBezTo>
                    <a:pt x="850895" y="751313"/>
                    <a:pt x="826334" y="751313"/>
                    <a:pt x="828381" y="754383"/>
                  </a:cubicBezTo>
                  <a:cubicBezTo>
                    <a:pt x="834521" y="759500"/>
                    <a:pt x="839638" y="765640"/>
                    <a:pt x="847825" y="767687"/>
                  </a:cubicBezTo>
                  <a:cubicBezTo>
                    <a:pt x="850895" y="767687"/>
                    <a:pt x="845778" y="759500"/>
                    <a:pt x="847825" y="759500"/>
                  </a:cubicBezTo>
                  <a:cubicBezTo>
                    <a:pt x="853965" y="756430"/>
                    <a:pt x="860105" y="759500"/>
                    <a:pt x="867269" y="759500"/>
                  </a:cubicBezTo>
                  <a:cubicBezTo>
                    <a:pt x="869315" y="759500"/>
                    <a:pt x="876479" y="754383"/>
                    <a:pt x="877502" y="759500"/>
                  </a:cubicBezTo>
                  <a:cubicBezTo>
                    <a:pt x="879549" y="768710"/>
                    <a:pt x="854988" y="775874"/>
                    <a:pt x="862152" y="783037"/>
                  </a:cubicBezTo>
                  <a:cubicBezTo>
                    <a:pt x="865222" y="787131"/>
                    <a:pt x="898993" y="778944"/>
                    <a:pt x="903086" y="779967"/>
                  </a:cubicBezTo>
                  <a:cubicBezTo>
                    <a:pt x="906156" y="779967"/>
                    <a:pt x="903086" y="788154"/>
                    <a:pt x="906156" y="788154"/>
                  </a:cubicBezTo>
                  <a:cubicBezTo>
                    <a:pt x="913320" y="791224"/>
                    <a:pt x="921507" y="792248"/>
                    <a:pt x="929693" y="788154"/>
                  </a:cubicBezTo>
                  <a:cubicBezTo>
                    <a:pt x="937881" y="786107"/>
                    <a:pt x="940951" y="776897"/>
                    <a:pt x="948114" y="773827"/>
                  </a:cubicBezTo>
                  <a:cubicBezTo>
                    <a:pt x="955277" y="769734"/>
                    <a:pt x="963465" y="771780"/>
                    <a:pt x="969605" y="768710"/>
                  </a:cubicBezTo>
                  <a:cubicBezTo>
                    <a:pt x="971651" y="768710"/>
                    <a:pt x="967558" y="762570"/>
                    <a:pt x="969605" y="761547"/>
                  </a:cubicBezTo>
                  <a:cubicBezTo>
                    <a:pt x="971651" y="759500"/>
                    <a:pt x="975745" y="764617"/>
                    <a:pt x="977792" y="763593"/>
                  </a:cubicBezTo>
                  <a:cubicBezTo>
                    <a:pt x="982908" y="761547"/>
                    <a:pt x="979838" y="748243"/>
                    <a:pt x="984955" y="750290"/>
                  </a:cubicBezTo>
                  <a:cubicBezTo>
                    <a:pt x="993142" y="752337"/>
                    <a:pt x="1001329" y="770757"/>
                    <a:pt x="1008492" y="764617"/>
                  </a:cubicBezTo>
                  <a:cubicBezTo>
                    <a:pt x="1013609" y="759500"/>
                    <a:pt x="1012586" y="751313"/>
                    <a:pt x="1017702" y="747220"/>
                  </a:cubicBezTo>
                  <a:cubicBezTo>
                    <a:pt x="1034076" y="738009"/>
                    <a:pt x="1017702" y="763593"/>
                    <a:pt x="1026913" y="772804"/>
                  </a:cubicBezTo>
                  <a:cubicBezTo>
                    <a:pt x="1031006" y="775874"/>
                    <a:pt x="1040216" y="764617"/>
                    <a:pt x="1039193" y="768710"/>
                  </a:cubicBezTo>
                  <a:cubicBezTo>
                    <a:pt x="1039193" y="771780"/>
                    <a:pt x="1009516" y="802481"/>
                    <a:pt x="1003375" y="805551"/>
                  </a:cubicBezTo>
                  <a:cubicBezTo>
                    <a:pt x="1000306" y="805551"/>
                    <a:pt x="997235" y="801458"/>
                    <a:pt x="995189" y="803505"/>
                  </a:cubicBezTo>
                  <a:cubicBezTo>
                    <a:pt x="995189" y="805551"/>
                    <a:pt x="1000306" y="807598"/>
                    <a:pt x="999282" y="809645"/>
                  </a:cubicBezTo>
                  <a:cubicBezTo>
                    <a:pt x="999282" y="809645"/>
                    <a:pt x="978815" y="828065"/>
                    <a:pt x="977792" y="828065"/>
                  </a:cubicBezTo>
                  <a:cubicBezTo>
                    <a:pt x="975745" y="830112"/>
                    <a:pt x="973698" y="833182"/>
                    <a:pt x="972675" y="836252"/>
                  </a:cubicBezTo>
                  <a:cubicBezTo>
                    <a:pt x="972675" y="838299"/>
                    <a:pt x="975745" y="839322"/>
                    <a:pt x="975745" y="840345"/>
                  </a:cubicBezTo>
                  <a:cubicBezTo>
                    <a:pt x="975745" y="840345"/>
                    <a:pt x="939927" y="864906"/>
                    <a:pt x="952208" y="870023"/>
                  </a:cubicBezTo>
                  <a:cubicBezTo>
                    <a:pt x="975745" y="879233"/>
                    <a:pt x="971651" y="862859"/>
                    <a:pt x="991095" y="862859"/>
                  </a:cubicBezTo>
                  <a:cubicBezTo>
                    <a:pt x="998259" y="862859"/>
                    <a:pt x="1018726" y="881280"/>
                    <a:pt x="1025890" y="878210"/>
                  </a:cubicBezTo>
                  <a:cubicBezTo>
                    <a:pt x="1034076" y="875140"/>
                    <a:pt x="1041240" y="864906"/>
                    <a:pt x="1052497" y="876163"/>
                  </a:cubicBezTo>
                  <a:cubicBezTo>
                    <a:pt x="1078081" y="902770"/>
                    <a:pt x="1056590" y="899700"/>
                    <a:pt x="1060684" y="915051"/>
                  </a:cubicBezTo>
                  <a:cubicBezTo>
                    <a:pt x="1065801" y="928354"/>
                    <a:pt x="1071941" y="933471"/>
                    <a:pt x="1070917" y="934494"/>
                  </a:cubicBezTo>
                  <a:cubicBezTo>
                    <a:pt x="1066824" y="938588"/>
                    <a:pt x="1053520" y="938588"/>
                    <a:pt x="1055567" y="943705"/>
                  </a:cubicBezTo>
                  <a:cubicBezTo>
                    <a:pt x="1058637" y="950868"/>
                    <a:pt x="1070917" y="946775"/>
                    <a:pt x="1078081" y="949845"/>
                  </a:cubicBezTo>
                  <a:cubicBezTo>
                    <a:pt x="1085244" y="951892"/>
                    <a:pt x="1085244" y="958032"/>
                    <a:pt x="1093431" y="958032"/>
                  </a:cubicBezTo>
                  <a:cubicBezTo>
                    <a:pt x="1141529" y="951892"/>
                    <a:pt x="1132319" y="896630"/>
                    <a:pt x="1163020" y="875140"/>
                  </a:cubicBezTo>
                  <a:cubicBezTo>
                    <a:pt x="1169160" y="870023"/>
                    <a:pt x="1174277" y="866953"/>
                    <a:pt x="1182463" y="865929"/>
                  </a:cubicBezTo>
                  <a:cubicBezTo>
                    <a:pt x="1186557" y="865929"/>
                    <a:pt x="1190650" y="871046"/>
                    <a:pt x="1193720" y="869000"/>
                  </a:cubicBezTo>
                  <a:cubicBezTo>
                    <a:pt x="1200884" y="861836"/>
                    <a:pt x="1193720" y="848532"/>
                    <a:pt x="1201907" y="843416"/>
                  </a:cubicBezTo>
                  <a:cubicBezTo>
                    <a:pt x="1209071" y="838299"/>
                    <a:pt x="1212141" y="840345"/>
                    <a:pt x="1214188" y="832159"/>
                  </a:cubicBezTo>
                  <a:cubicBezTo>
                    <a:pt x="1214188" y="832159"/>
                    <a:pt x="1212141" y="832159"/>
                    <a:pt x="1211117" y="832159"/>
                  </a:cubicBezTo>
                  <a:cubicBezTo>
                    <a:pt x="1206001" y="827042"/>
                    <a:pt x="1214188" y="817832"/>
                    <a:pt x="1217258" y="816808"/>
                  </a:cubicBezTo>
                  <a:cubicBezTo>
                    <a:pt x="1222374" y="813738"/>
                    <a:pt x="1228515" y="813738"/>
                    <a:pt x="1234655" y="814761"/>
                  </a:cubicBezTo>
                  <a:cubicBezTo>
                    <a:pt x="1240795" y="814761"/>
                    <a:pt x="1243865" y="822948"/>
                    <a:pt x="1250005" y="822948"/>
                  </a:cubicBezTo>
                  <a:cubicBezTo>
                    <a:pt x="1257169" y="822948"/>
                    <a:pt x="1258192" y="813738"/>
                    <a:pt x="1264332" y="810668"/>
                  </a:cubicBezTo>
                  <a:cubicBezTo>
                    <a:pt x="1269449" y="808621"/>
                    <a:pt x="1274566" y="810668"/>
                    <a:pt x="1279683" y="808621"/>
                  </a:cubicBezTo>
                  <a:cubicBezTo>
                    <a:pt x="1299126" y="801458"/>
                    <a:pt x="1283776" y="784061"/>
                    <a:pt x="1285823" y="768710"/>
                  </a:cubicBezTo>
                  <a:cubicBezTo>
                    <a:pt x="1287869" y="760523"/>
                    <a:pt x="1299126" y="753360"/>
                    <a:pt x="1294010" y="747220"/>
                  </a:cubicBezTo>
                  <a:cubicBezTo>
                    <a:pt x="1294010" y="747220"/>
                    <a:pt x="1255122" y="755407"/>
                    <a:pt x="1254099" y="755407"/>
                  </a:cubicBezTo>
                  <a:cubicBezTo>
                    <a:pt x="1247958" y="759500"/>
                    <a:pt x="1254099" y="770757"/>
                    <a:pt x="1246935" y="773827"/>
                  </a:cubicBezTo>
                  <a:cubicBezTo>
                    <a:pt x="1242842" y="775874"/>
                    <a:pt x="1238748" y="773827"/>
                    <a:pt x="1234655" y="771780"/>
                  </a:cubicBezTo>
                  <a:cubicBezTo>
                    <a:pt x="1231585" y="771780"/>
                    <a:pt x="1232608" y="764617"/>
                    <a:pt x="1229538" y="764617"/>
                  </a:cubicBezTo>
                  <a:cubicBezTo>
                    <a:pt x="1222374" y="764617"/>
                    <a:pt x="1229538" y="778944"/>
                    <a:pt x="1224421" y="785084"/>
                  </a:cubicBezTo>
                  <a:cubicBezTo>
                    <a:pt x="1219304" y="790201"/>
                    <a:pt x="1215211" y="795318"/>
                    <a:pt x="1208047" y="797364"/>
                  </a:cubicBezTo>
                  <a:cubicBezTo>
                    <a:pt x="1191674" y="802481"/>
                    <a:pt x="1138459" y="750290"/>
                    <a:pt x="1129249" y="739033"/>
                  </a:cubicBezTo>
                  <a:cubicBezTo>
                    <a:pt x="1126179" y="735963"/>
                    <a:pt x="1112875" y="712425"/>
                    <a:pt x="1114922" y="710379"/>
                  </a:cubicBezTo>
                  <a:cubicBezTo>
                    <a:pt x="1121062" y="706285"/>
                    <a:pt x="1126179" y="720612"/>
                    <a:pt x="1133342" y="719589"/>
                  </a:cubicBezTo>
                  <a:cubicBezTo>
                    <a:pt x="1155856" y="715496"/>
                    <a:pt x="1149716" y="671491"/>
                    <a:pt x="1157903" y="658187"/>
                  </a:cubicBezTo>
                  <a:cubicBezTo>
                    <a:pt x="1160973" y="654094"/>
                    <a:pt x="1166090" y="653071"/>
                    <a:pt x="1168136" y="650001"/>
                  </a:cubicBezTo>
                  <a:cubicBezTo>
                    <a:pt x="1173253" y="642837"/>
                    <a:pt x="1173253" y="634650"/>
                    <a:pt x="1177347" y="628510"/>
                  </a:cubicBezTo>
                  <a:cubicBezTo>
                    <a:pt x="1191674" y="609066"/>
                    <a:pt x="1199861" y="611113"/>
                    <a:pt x="1212141" y="617253"/>
                  </a:cubicBezTo>
                  <a:cubicBezTo>
                    <a:pt x="1212141" y="617253"/>
                    <a:pt x="1212141" y="615206"/>
                    <a:pt x="1214188" y="614183"/>
                  </a:cubicBezTo>
                  <a:cubicBezTo>
                    <a:pt x="1222374" y="604973"/>
                    <a:pt x="1212141" y="586552"/>
                    <a:pt x="1235678" y="585529"/>
                  </a:cubicBezTo>
                  <a:cubicBezTo>
                    <a:pt x="1243865" y="585529"/>
                    <a:pt x="1247958" y="599856"/>
                    <a:pt x="1254099" y="595762"/>
                  </a:cubicBezTo>
                  <a:cubicBezTo>
                    <a:pt x="1261262" y="591669"/>
                    <a:pt x="1252052" y="580412"/>
                    <a:pt x="1254099" y="572225"/>
                  </a:cubicBezTo>
                  <a:cubicBezTo>
                    <a:pt x="1254099" y="570178"/>
                    <a:pt x="1276613" y="545618"/>
                    <a:pt x="1277636" y="545618"/>
                  </a:cubicBezTo>
                  <a:cubicBezTo>
                    <a:pt x="1281729" y="543571"/>
                    <a:pt x="1285823" y="553805"/>
                    <a:pt x="1287869" y="550735"/>
                  </a:cubicBezTo>
                  <a:cubicBezTo>
                    <a:pt x="1289916" y="547665"/>
                    <a:pt x="1290940" y="522081"/>
                    <a:pt x="1296056" y="516964"/>
                  </a:cubicBezTo>
                  <a:cubicBezTo>
                    <a:pt x="1304243" y="510824"/>
                    <a:pt x="1327781" y="501614"/>
                    <a:pt x="1336991" y="499567"/>
                  </a:cubicBezTo>
                  <a:cubicBezTo>
                    <a:pt x="1340061" y="499567"/>
                    <a:pt x="1341084" y="508777"/>
                    <a:pt x="1343131" y="506730"/>
                  </a:cubicBezTo>
                  <a:cubicBezTo>
                    <a:pt x="1346201" y="502637"/>
                    <a:pt x="1345177" y="496497"/>
                    <a:pt x="1348248" y="492403"/>
                  </a:cubicBezTo>
                  <a:close/>
                </a:path>
              </a:pathLst>
            </a:custGeom>
            <a:solidFill>
              <a:srgbClr val="231F20"/>
            </a:solidFill>
            <a:ln w="5114" cap="flat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7" name="Freeform 58">
              <a:extLst>
                <a:ext uri="{FF2B5EF4-FFF2-40B4-BE49-F238E27FC236}">
                  <a16:creationId xmlns:a16="http://schemas.microsoft.com/office/drawing/2014/main" id="{84969FBD-277B-E7F0-6BDE-C4C38273FCE8}"/>
                </a:ext>
              </a:extLst>
            </p:cNvPr>
            <p:cNvSpPr/>
            <p:nvPr/>
          </p:nvSpPr>
          <p:spPr>
            <a:xfrm>
              <a:off x="7732177" y="4841133"/>
              <a:ext cx="397063" cy="251844"/>
            </a:xfrm>
            <a:custGeom>
              <a:avLst/>
              <a:gdLst>
                <a:gd name="csX0" fmla="*/ 388877 w 397063"/>
                <a:gd name="csY0" fmla="*/ 120899 h 251844"/>
                <a:gd name="csX1" fmla="*/ 386830 w 397063"/>
                <a:gd name="csY1" fmla="*/ 133179 h 251844"/>
                <a:gd name="csX2" fmla="*/ 380690 w 397063"/>
                <a:gd name="csY2" fmla="*/ 143413 h 251844"/>
                <a:gd name="csX3" fmla="*/ 387853 w 397063"/>
                <a:gd name="csY3" fmla="*/ 162857 h 251844"/>
                <a:gd name="csX4" fmla="*/ 357152 w 397063"/>
                <a:gd name="csY4" fmla="*/ 152624 h 251844"/>
                <a:gd name="csX5" fmla="*/ 363293 w 397063"/>
                <a:gd name="csY5" fmla="*/ 177184 h 251844"/>
                <a:gd name="csX6" fmla="*/ 358176 w 397063"/>
                <a:gd name="csY6" fmla="*/ 187418 h 251844"/>
                <a:gd name="csX7" fmla="*/ 365339 w 397063"/>
                <a:gd name="csY7" fmla="*/ 195604 h 251844"/>
                <a:gd name="csX8" fmla="*/ 355106 w 397063"/>
                <a:gd name="csY8" fmla="*/ 201745 h 251844"/>
                <a:gd name="csX9" fmla="*/ 344872 w 397063"/>
                <a:gd name="csY9" fmla="*/ 181277 h 251844"/>
                <a:gd name="csX10" fmla="*/ 316218 w 397063"/>
                <a:gd name="csY10" fmla="*/ 190488 h 251844"/>
                <a:gd name="csX11" fmla="*/ 293704 w 397063"/>
                <a:gd name="csY11" fmla="*/ 163880 h 251844"/>
                <a:gd name="csX12" fmla="*/ 287564 w 397063"/>
                <a:gd name="csY12" fmla="*/ 188441 h 251844"/>
                <a:gd name="csX13" fmla="*/ 260957 w 397063"/>
                <a:gd name="csY13" fmla="*/ 232445 h 251844"/>
                <a:gd name="csX14" fmla="*/ 264027 w 397063"/>
                <a:gd name="csY14" fmla="*/ 250866 h 251844"/>
                <a:gd name="csX15" fmla="*/ 252770 w 397063"/>
                <a:gd name="csY15" fmla="*/ 234492 h 251844"/>
                <a:gd name="csX16" fmla="*/ 242536 w 397063"/>
                <a:gd name="csY16" fmla="*/ 229375 h 251844"/>
                <a:gd name="csX17" fmla="*/ 249700 w 397063"/>
                <a:gd name="csY17" fmla="*/ 219142 h 251844"/>
                <a:gd name="csX18" fmla="*/ 246630 w 397063"/>
                <a:gd name="csY18" fmla="*/ 215048 h 251844"/>
                <a:gd name="csX19" fmla="*/ 213882 w 397063"/>
                <a:gd name="csY19" fmla="*/ 195604 h 251844"/>
                <a:gd name="csX20" fmla="*/ 215929 w 397063"/>
                <a:gd name="csY20" fmla="*/ 185371 h 251844"/>
                <a:gd name="csX21" fmla="*/ 215929 w 397063"/>
                <a:gd name="csY21" fmla="*/ 167974 h 251844"/>
                <a:gd name="csX22" fmla="*/ 210812 w 397063"/>
                <a:gd name="csY22" fmla="*/ 170020 h 251844"/>
                <a:gd name="csX23" fmla="*/ 197508 w 397063"/>
                <a:gd name="csY23" fmla="*/ 181277 h 251844"/>
                <a:gd name="csX24" fmla="*/ 183181 w 397063"/>
                <a:gd name="csY24" fmla="*/ 192534 h 251844"/>
                <a:gd name="csX25" fmla="*/ 190345 w 397063"/>
                <a:gd name="csY25" fmla="*/ 202768 h 251844"/>
                <a:gd name="csX26" fmla="*/ 162714 w 397063"/>
                <a:gd name="csY26" fmla="*/ 235515 h 251844"/>
                <a:gd name="csX27" fmla="*/ 139177 w 397063"/>
                <a:gd name="csY27" fmla="*/ 226305 h 251844"/>
                <a:gd name="csX28" fmla="*/ 91079 w 397063"/>
                <a:gd name="csY28" fmla="*/ 231422 h 251844"/>
                <a:gd name="csX29" fmla="*/ 82892 w 397063"/>
                <a:gd name="csY29" fmla="*/ 214025 h 251844"/>
                <a:gd name="csX30" fmla="*/ 76752 w 397063"/>
                <a:gd name="csY30" fmla="*/ 216072 h 251844"/>
                <a:gd name="csX31" fmla="*/ 78799 w 397063"/>
                <a:gd name="csY31" fmla="*/ 205838 h 251844"/>
                <a:gd name="csX32" fmla="*/ 70612 w 397063"/>
                <a:gd name="csY32" fmla="*/ 203791 h 251844"/>
                <a:gd name="csX33" fmla="*/ 77775 w 397063"/>
                <a:gd name="csY33" fmla="*/ 189464 h 251844"/>
                <a:gd name="csX34" fmla="*/ 70612 w 397063"/>
                <a:gd name="csY34" fmla="*/ 178208 h 251844"/>
                <a:gd name="csX35" fmla="*/ 73682 w 397063"/>
                <a:gd name="csY35" fmla="*/ 168997 h 251844"/>
                <a:gd name="csX36" fmla="*/ 25584 w 397063"/>
                <a:gd name="csY36" fmla="*/ 177184 h 251844"/>
                <a:gd name="csX37" fmla="*/ 25584 w 397063"/>
                <a:gd name="csY37" fmla="*/ 184347 h 251844"/>
                <a:gd name="csX38" fmla="*/ 30701 w 397063"/>
                <a:gd name="csY38" fmla="*/ 190488 h 251844"/>
                <a:gd name="csX39" fmla="*/ 0 w 397063"/>
                <a:gd name="csY39" fmla="*/ 203791 h 251844"/>
                <a:gd name="csX40" fmla="*/ 4093 w 397063"/>
                <a:gd name="csY40" fmla="*/ 199698 h 251844"/>
                <a:gd name="csX41" fmla="*/ 14327 w 397063"/>
                <a:gd name="csY41" fmla="*/ 189464 h 251844"/>
                <a:gd name="csX42" fmla="*/ 18421 w 397063"/>
                <a:gd name="csY42" fmla="*/ 146483 h 251844"/>
                <a:gd name="csX43" fmla="*/ 46051 w 397063"/>
                <a:gd name="csY43" fmla="*/ 126016 h 251844"/>
                <a:gd name="csX44" fmla="*/ 46051 w 397063"/>
                <a:gd name="csY44" fmla="*/ 104525 h 251844"/>
                <a:gd name="csX45" fmla="*/ 69588 w 397063"/>
                <a:gd name="csY45" fmla="*/ 93268 h 251844"/>
                <a:gd name="csX46" fmla="*/ 93126 w 397063"/>
                <a:gd name="csY46" fmla="*/ 61544 h 251844"/>
                <a:gd name="csX47" fmla="*/ 103359 w 397063"/>
                <a:gd name="csY47" fmla="*/ 54381 h 251844"/>
                <a:gd name="csX48" fmla="*/ 88009 w 397063"/>
                <a:gd name="csY48" fmla="*/ 54381 h 251844"/>
                <a:gd name="csX49" fmla="*/ 96196 w 397063"/>
                <a:gd name="csY49" fmla="*/ 42101 h 251844"/>
                <a:gd name="csX50" fmla="*/ 98243 w 397063"/>
                <a:gd name="csY50" fmla="*/ 42101 h 251844"/>
                <a:gd name="csX51" fmla="*/ 96196 w 397063"/>
                <a:gd name="csY51" fmla="*/ 34937 h 251844"/>
                <a:gd name="csX52" fmla="*/ 144294 w 397063"/>
                <a:gd name="csY52" fmla="*/ 29820 h 251844"/>
                <a:gd name="csX53" fmla="*/ 148387 w 397063"/>
                <a:gd name="csY53" fmla="*/ 25727 h 251844"/>
                <a:gd name="csX54" fmla="*/ 150434 w 397063"/>
                <a:gd name="csY54" fmla="*/ 23680 h 251844"/>
                <a:gd name="csX55" fmla="*/ 156574 w 397063"/>
                <a:gd name="csY55" fmla="*/ 23680 h 251844"/>
                <a:gd name="csX56" fmla="*/ 151457 w 397063"/>
                <a:gd name="csY56" fmla="*/ 27774 h 251844"/>
                <a:gd name="csX57" fmla="*/ 201602 w 397063"/>
                <a:gd name="csY57" fmla="*/ 22657 h 251844"/>
                <a:gd name="csX58" fmla="*/ 227186 w 397063"/>
                <a:gd name="csY58" fmla="*/ 27774 h 251844"/>
                <a:gd name="csX59" fmla="*/ 227186 w 397063"/>
                <a:gd name="csY59" fmla="*/ 20610 h 251844"/>
                <a:gd name="csX60" fmla="*/ 236396 w 397063"/>
                <a:gd name="csY60" fmla="*/ 16517 h 251844"/>
                <a:gd name="csX61" fmla="*/ 218999 w 397063"/>
                <a:gd name="csY61" fmla="*/ 16517 h 251844"/>
                <a:gd name="csX62" fmla="*/ 246630 w 397063"/>
                <a:gd name="csY62" fmla="*/ 4236 h 251844"/>
                <a:gd name="csX63" fmla="*/ 244583 w 397063"/>
                <a:gd name="csY63" fmla="*/ 12423 h 251844"/>
                <a:gd name="csX64" fmla="*/ 251746 w 397063"/>
                <a:gd name="csY64" fmla="*/ 14470 h 251844"/>
                <a:gd name="csX65" fmla="*/ 251746 w 397063"/>
                <a:gd name="csY65" fmla="*/ 8330 h 251844"/>
                <a:gd name="csX66" fmla="*/ 259933 w 397063"/>
                <a:gd name="csY66" fmla="*/ 18563 h 251844"/>
                <a:gd name="csX67" fmla="*/ 292681 w 397063"/>
                <a:gd name="csY67" fmla="*/ 16517 h 251844"/>
                <a:gd name="csX68" fmla="*/ 317241 w 397063"/>
                <a:gd name="csY68" fmla="*/ 32890 h 251844"/>
                <a:gd name="csX69" fmla="*/ 317241 w 397063"/>
                <a:gd name="csY69" fmla="*/ 32890 h 251844"/>
                <a:gd name="csX70" fmla="*/ 325428 w 397063"/>
                <a:gd name="csY70" fmla="*/ 52334 h 251844"/>
                <a:gd name="csX71" fmla="*/ 319288 w 397063"/>
                <a:gd name="csY71" fmla="*/ 54381 h 251844"/>
                <a:gd name="csX72" fmla="*/ 309055 w 397063"/>
                <a:gd name="csY72" fmla="*/ 94292 h 251844"/>
                <a:gd name="csX73" fmla="*/ 343849 w 397063"/>
                <a:gd name="csY73" fmla="*/ 98385 h 251844"/>
                <a:gd name="csX74" fmla="*/ 343849 w 397063"/>
                <a:gd name="csY74" fmla="*/ 105549 h 251844"/>
                <a:gd name="csX75" fmla="*/ 361246 w 397063"/>
                <a:gd name="csY75" fmla="*/ 117829 h 251844"/>
                <a:gd name="csX76" fmla="*/ 389900 w 397063"/>
                <a:gd name="csY76" fmla="*/ 101456 h 251844"/>
                <a:gd name="csX77" fmla="*/ 397063 w 397063"/>
                <a:gd name="csY77" fmla="*/ 103502 h 251844"/>
                <a:gd name="csX78" fmla="*/ 397063 w 397063"/>
                <a:gd name="csY78" fmla="*/ 111689 h 251844"/>
                <a:gd name="csX79" fmla="*/ 397063 w 397063"/>
                <a:gd name="csY79" fmla="*/ 117829 h 2518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  <a:cxn ang="0">
                  <a:pos x="csX70" y="csY70"/>
                </a:cxn>
                <a:cxn ang="0">
                  <a:pos x="csX71" y="csY71"/>
                </a:cxn>
                <a:cxn ang="0">
                  <a:pos x="csX72" y="csY72"/>
                </a:cxn>
                <a:cxn ang="0">
                  <a:pos x="csX73" y="csY73"/>
                </a:cxn>
                <a:cxn ang="0">
                  <a:pos x="csX74" y="csY74"/>
                </a:cxn>
                <a:cxn ang="0">
                  <a:pos x="csX75" y="csY75"/>
                </a:cxn>
                <a:cxn ang="0">
                  <a:pos x="csX76" y="csY76"/>
                </a:cxn>
                <a:cxn ang="0">
                  <a:pos x="csX77" y="csY77"/>
                </a:cxn>
                <a:cxn ang="0">
                  <a:pos x="csX78" y="csY78"/>
                </a:cxn>
                <a:cxn ang="0">
                  <a:pos x="csX79" y="csY79"/>
                </a:cxn>
              </a:cxnLst>
              <a:rect l="l" t="t" r="r" b="b"/>
              <a:pathLst>
                <a:path w="397063" h="251844">
                  <a:moveTo>
                    <a:pt x="388877" y="120899"/>
                  </a:moveTo>
                  <a:cubicBezTo>
                    <a:pt x="388877" y="124993"/>
                    <a:pt x="388877" y="129086"/>
                    <a:pt x="386830" y="133179"/>
                  </a:cubicBezTo>
                  <a:cubicBezTo>
                    <a:pt x="386830" y="137273"/>
                    <a:pt x="382736" y="140343"/>
                    <a:pt x="380690" y="143413"/>
                  </a:cubicBezTo>
                  <a:cubicBezTo>
                    <a:pt x="380690" y="145460"/>
                    <a:pt x="399110" y="158763"/>
                    <a:pt x="387853" y="162857"/>
                  </a:cubicBezTo>
                  <a:cubicBezTo>
                    <a:pt x="367386" y="167974"/>
                    <a:pt x="374550" y="139320"/>
                    <a:pt x="357152" y="152624"/>
                  </a:cubicBezTo>
                  <a:cubicBezTo>
                    <a:pt x="343849" y="161834"/>
                    <a:pt x="361246" y="173091"/>
                    <a:pt x="363293" y="177184"/>
                  </a:cubicBezTo>
                  <a:cubicBezTo>
                    <a:pt x="363293" y="181277"/>
                    <a:pt x="358176" y="184347"/>
                    <a:pt x="358176" y="187418"/>
                  </a:cubicBezTo>
                  <a:cubicBezTo>
                    <a:pt x="358176" y="191511"/>
                    <a:pt x="363293" y="193558"/>
                    <a:pt x="365339" y="195604"/>
                  </a:cubicBezTo>
                  <a:cubicBezTo>
                    <a:pt x="365339" y="199698"/>
                    <a:pt x="358176" y="203791"/>
                    <a:pt x="355106" y="201745"/>
                  </a:cubicBezTo>
                  <a:cubicBezTo>
                    <a:pt x="347942" y="197651"/>
                    <a:pt x="352036" y="182301"/>
                    <a:pt x="344872" y="181277"/>
                  </a:cubicBezTo>
                  <a:cubicBezTo>
                    <a:pt x="319288" y="176161"/>
                    <a:pt x="331568" y="195604"/>
                    <a:pt x="316218" y="190488"/>
                  </a:cubicBezTo>
                  <a:cubicBezTo>
                    <a:pt x="291657" y="184347"/>
                    <a:pt x="307008" y="165927"/>
                    <a:pt x="293704" y="163880"/>
                  </a:cubicBezTo>
                  <a:cubicBezTo>
                    <a:pt x="277330" y="160810"/>
                    <a:pt x="287564" y="187418"/>
                    <a:pt x="287564" y="188441"/>
                  </a:cubicBezTo>
                  <a:cubicBezTo>
                    <a:pt x="283471" y="205838"/>
                    <a:pt x="260957" y="211978"/>
                    <a:pt x="260957" y="232445"/>
                  </a:cubicBezTo>
                  <a:cubicBezTo>
                    <a:pt x="260957" y="252913"/>
                    <a:pt x="280400" y="238586"/>
                    <a:pt x="264027" y="250866"/>
                  </a:cubicBezTo>
                  <a:cubicBezTo>
                    <a:pt x="257887" y="255983"/>
                    <a:pt x="255840" y="239609"/>
                    <a:pt x="252770" y="234492"/>
                  </a:cubicBezTo>
                  <a:cubicBezTo>
                    <a:pt x="249700" y="231422"/>
                    <a:pt x="243560" y="234492"/>
                    <a:pt x="242536" y="229375"/>
                  </a:cubicBezTo>
                  <a:cubicBezTo>
                    <a:pt x="241513" y="224259"/>
                    <a:pt x="248676" y="222212"/>
                    <a:pt x="249700" y="219142"/>
                  </a:cubicBezTo>
                  <a:cubicBezTo>
                    <a:pt x="249700" y="217095"/>
                    <a:pt x="247653" y="215048"/>
                    <a:pt x="246630" y="215048"/>
                  </a:cubicBezTo>
                  <a:cubicBezTo>
                    <a:pt x="236396" y="210955"/>
                    <a:pt x="221046" y="207885"/>
                    <a:pt x="213882" y="195604"/>
                  </a:cubicBezTo>
                  <a:cubicBezTo>
                    <a:pt x="213882" y="191511"/>
                    <a:pt x="215929" y="187418"/>
                    <a:pt x="215929" y="185371"/>
                  </a:cubicBezTo>
                  <a:cubicBezTo>
                    <a:pt x="215929" y="179231"/>
                    <a:pt x="215929" y="174114"/>
                    <a:pt x="215929" y="167974"/>
                  </a:cubicBezTo>
                  <a:cubicBezTo>
                    <a:pt x="215929" y="167974"/>
                    <a:pt x="212859" y="167974"/>
                    <a:pt x="210812" y="170020"/>
                  </a:cubicBezTo>
                  <a:cubicBezTo>
                    <a:pt x="205695" y="174114"/>
                    <a:pt x="202625" y="178208"/>
                    <a:pt x="197508" y="181277"/>
                  </a:cubicBezTo>
                  <a:cubicBezTo>
                    <a:pt x="192392" y="185371"/>
                    <a:pt x="185228" y="187418"/>
                    <a:pt x="183181" y="192534"/>
                  </a:cubicBezTo>
                  <a:cubicBezTo>
                    <a:pt x="183181" y="196628"/>
                    <a:pt x="191368" y="198675"/>
                    <a:pt x="190345" y="202768"/>
                  </a:cubicBezTo>
                  <a:cubicBezTo>
                    <a:pt x="190345" y="207885"/>
                    <a:pt x="163738" y="235515"/>
                    <a:pt x="162714" y="235515"/>
                  </a:cubicBezTo>
                  <a:cubicBezTo>
                    <a:pt x="154527" y="235515"/>
                    <a:pt x="147364" y="224259"/>
                    <a:pt x="139177" y="226305"/>
                  </a:cubicBezTo>
                  <a:cubicBezTo>
                    <a:pt x="126897" y="229375"/>
                    <a:pt x="100289" y="248819"/>
                    <a:pt x="91079" y="231422"/>
                  </a:cubicBezTo>
                  <a:cubicBezTo>
                    <a:pt x="86986" y="225282"/>
                    <a:pt x="86986" y="219142"/>
                    <a:pt x="82892" y="214025"/>
                  </a:cubicBezTo>
                  <a:cubicBezTo>
                    <a:pt x="82892" y="211978"/>
                    <a:pt x="77775" y="218118"/>
                    <a:pt x="76752" y="216072"/>
                  </a:cubicBezTo>
                  <a:cubicBezTo>
                    <a:pt x="76752" y="213002"/>
                    <a:pt x="80845" y="207885"/>
                    <a:pt x="78799" y="205838"/>
                  </a:cubicBezTo>
                  <a:cubicBezTo>
                    <a:pt x="78799" y="202768"/>
                    <a:pt x="71635" y="205838"/>
                    <a:pt x="70612" y="203791"/>
                  </a:cubicBezTo>
                  <a:cubicBezTo>
                    <a:pt x="64472" y="194581"/>
                    <a:pt x="78799" y="195604"/>
                    <a:pt x="77775" y="189464"/>
                  </a:cubicBezTo>
                  <a:cubicBezTo>
                    <a:pt x="77775" y="184347"/>
                    <a:pt x="70612" y="182301"/>
                    <a:pt x="70612" y="178208"/>
                  </a:cubicBezTo>
                  <a:cubicBezTo>
                    <a:pt x="70612" y="175137"/>
                    <a:pt x="77775" y="170020"/>
                    <a:pt x="73682" y="168997"/>
                  </a:cubicBezTo>
                  <a:cubicBezTo>
                    <a:pt x="61402" y="162857"/>
                    <a:pt x="34794" y="162857"/>
                    <a:pt x="25584" y="177184"/>
                  </a:cubicBezTo>
                  <a:cubicBezTo>
                    <a:pt x="23537" y="179231"/>
                    <a:pt x="25584" y="181277"/>
                    <a:pt x="25584" y="184347"/>
                  </a:cubicBezTo>
                  <a:cubicBezTo>
                    <a:pt x="25584" y="186394"/>
                    <a:pt x="31724" y="188441"/>
                    <a:pt x="30701" y="190488"/>
                  </a:cubicBezTo>
                  <a:cubicBezTo>
                    <a:pt x="24561" y="201745"/>
                    <a:pt x="11257" y="206861"/>
                    <a:pt x="0" y="203791"/>
                  </a:cubicBezTo>
                  <a:cubicBezTo>
                    <a:pt x="0" y="203791"/>
                    <a:pt x="4093" y="201745"/>
                    <a:pt x="4093" y="199698"/>
                  </a:cubicBezTo>
                  <a:cubicBezTo>
                    <a:pt x="4093" y="187418"/>
                    <a:pt x="13304" y="191511"/>
                    <a:pt x="14327" y="189464"/>
                  </a:cubicBezTo>
                  <a:cubicBezTo>
                    <a:pt x="19444" y="174114"/>
                    <a:pt x="6140" y="160810"/>
                    <a:pt x="18421" y="146483"/>
                  </a:cubicBezTo>
                  <a:cubicBezTo>
                    <a:pt x="25584" y="137273"/>
                    <a:pt x="41958" y="137273"/>
                    <a:pt x="46051" y="126016"/>
                  </a:cubicBezTo>
                  <a:cubicBezTo>
                    <a:pt x="49121" y="119876"/>
                    <a:pt x="42981" y="111689"/>
                    <a:pt x="46051" y="104525"/>
                  </a:cubicBezTo>
                  <a:cubicBezTo>
                    <a:pt x="50145" y="96339"/>
                    <a:pt x="63448" y="99409"/>
                    <a:pt x="69588" y="93268"/>
                  </a:cubicBezTo>
                  <a:cubicBezTo>
                    <a:pt x="76752" y="87128"/>
                    <a:pt x="83915" y="68708"/>
                    <a:pt x="93126" y="61544"/>
                  </a:cubicBezTo>
                  <a:cubicBezTo>
                    <a:pt x="98243" y="57451"/>
                    <a:pt x="102336" y="68708"/>
                    <a:pt x="103359" y="54381"/>
                  </a:cubicBezTo>
                  <a:cubicBezTo>
                    <a:pt x="103359" y="49264"/>
                    <a:pt x="89032" y="59498"/>
                    <a:pt x="88009" y="54381"/>
                  </a:cubicBezTo>
                  <a:cubicBezTo>
                    <a:pt x="85962" y="49264"/>
                    <a:pt x="94149" y="46194"/>
                    <a:pt x="96196" y="42101"/>
                  </a:cubicBezTo>
                  <a:cubicBezTo>
                    <a:pt x="96196" y="42101"/>
                    <a:pt x="98243" y="42101"/>
                    <a:pt x="98243" y="42101"/>
                  </a:cubicBezTo>
                  <a:cubicBezTo>
                    <a:pt x="98243" y="40054"/>
                    <a:pt x="94149" y="35960"/>
                    <a:pt x="96196" y="34937"/>
                  </a:cubicBezTo>
                  <a:cubicBezTo>
                    <a:pt x="122803" y="26750"/>
                    <a:pt x="111546" y="63591"/>
                    <a:pt x="144294" y="29820"/>
                  </a:cubicBezTo>
                  <a:cubicBezTo>
                    <a:pt x="144294" y="29820"/>
                    <a:pt x="147364" y="27774"/>
                    <a:pt x="148387" y="25727"/>
                  </a:cubicBezTo>
                  <a:lnTo>
                    <a:pt x="150434" y="23680"/>
                  </a:lnTo>
                  <a:cubicBezTo>
                    <a:pt x="152480" y="23680"/>
                    <a:pt x="154527" y="23680"/>
                    <a:pt x="156574" y="23680"/>
                  </a:cubicBezTo>
                  <a:cubicBezTo>
                    <a:pt x="158621" y="23680"/>
                    <a:pt x="150434" y="25727"/>
                    <a:pt x="151457" y="27774"/>
                  </a:cubicBezTo>
                  <a:cubicBezTo>
                    <a:pt x="154527" y="33914"/>
                    <a:pt x="198532" y="22657"/>
                    <a:pt x="201602" y="22657"/>
                  </a:cubicBezTo>
                  <a:cubicBezTo>
                    <a:pt x="221046" y="22657"/>
                    <a:pt x="203648" y="40054"/>
                    <a:pt x="227186" y="27774"/>
                  </a:cubicBezTo>
                  <a:cubicBezTo>
                    <a:pt x="227186" y="27774"/>
                    <a:pt x="225139" y="21633"/>
                    <a:pt x="227186" y="20610"/>
                  </a:cubicBezTo>
                  <a:cubicBezTo>
                    <a:pt x="230256" y="18563"/>
                    <a:pt x="240489" y="17540"/>
                    <a:pt x="236396" y="16517"/>
                  </a:cubicBezTo>
                  <a:cubicBezTo>
                    <a:pt x="230256" y="16517"/>
                    <a:pt x="225139" y="16517"/>
                    <a:pt x="218999" y="16517"/>
                  </a:cubicBezTo>
                  <a:cubicBezTo>
                    <a:pt x="215929" y="16517"/>
                    <a:pt x="232303" y="-10091"/>
                    <a:pt x="246630" y="4236"/>
                  </a:cubicBezTo>
                  <a:cubicBezTo>
                    <a:pt x="248676" y="6283"/>
                    <a:pt x="243560" y="10376"/>
                    <a:pt x="244583" y="12423"/>
                  </a:cubicBezTo>
                  <a:cubicBezTo>
                    <a:pt x="244583" y="14470"/>
                    <a:pt x="249700" y="15493"/>
                    <a:pt x="251746" y="14470"/>
                  </a:cubicBezTo>
                  <a:cubicBezTo>
                    <a:pt x="253793" y="13447"/>
                    <a:pt x="251746" y="6283"/>
                    <a:pt x="251746" y="8330"/>
                  </a:cubicBezTo>
                  <a:cubicBezTo>
                    <a:pt x="255840" y="10376"/>
                    <a:pt x="255840" y="16517"/>
                    <a:pt x="259933" y="18563"/>
                  </a:cubicBezTo>
                  <a:cubicBezTo>
                    <a:pt x="259933" y="18563"/>
                    <a:pt x="291657" y="16517"/>
                    <a:pt x="292681" y="16517"/>
                  </a:cubicBezTo>
                  <a:cubicBezTo>
                    <a:pt x="301891" y="18563"/>
                    <a:pt x="309055" y="27774"/>
                    <a:pt x="317241" y="32890"/>
                  </a:cubicBezTo>
                  <a:lnTo>
                    <a:pt x="317241" y="32890"/>
                  </a:lnTo>
                  <a:cubicBezTo>
                    <a:pt x="317241" y="41077"/>
                    <a:pt x="329522" y="42101"/>
                    <a:pt x="325428" y="52334"/>
                  </a:cubicBezTo>
                  <a:cubicBezTo>
                    <a:pt x="325428" y="54381"/>
                    <a:pt x="320312" y="52334"/>
                    <a:pt x="319288" y="54381"/>
                  </a:cubicBezTo>
                  <a:cubicBezTo>
                    <a:pt x="316218" y="59498"/>
                    <a:pt x="307008" y="93268"/>
                    <a:pt x="309055" y="94292"/>
                  </a:cubicBezTo>
                  <a:cubicBezTo>
                    <a:pt x="311101" y="95315"/>
                    <a:pt x="342825" y="98385"/>
                    <a:pt x="343849" y="98385"/>
                  </a:cubicBezTo>
                  <a:cubicBezTo>
                    <a:pt x="345896" y="100432"/>
                    <a:pt x="340779" y="103502"/>
                    <a:pt x="343849" y="105549"/>
                  </a:cubicBezTo>
                  <a:cubicBezTo>
                    <a:pt x="348966" y="111689"/>
                    <a:pt x="354082" y="114759"/>
                    <a:pt x="361246" y="117829"/>
                  </a:cubicBezTo>
                  <a:cubicBezTo>
                    <a:pt x="376596" y="126016"/>
                    <a:pt x="379666" y="99409"/>
                    <a:pt x="389900" y="101456"/>
                  </a:cubicBezTo>
                  <a:cubicBezTo>
                    <a:pt x="392970" y="101456"/>
                    <a:pt x="395017" y="101456"/>
                    <a:pt x="397063" y="103502"/>
                  </a:cubicBezTo>
                  <a:lnTo>
                    <a:pt x="397063" y="111689"/>
                  </a:lnTo>
                  <a:cubicBezTo>
                    <a:pt x="395017" y="114759"/>
                    <a:pt x="393993" y="116806"/>
                    <a:pt x="397063" y="117829"/>
                  </a:cubicBezTo>
                  <a:close/>
                </a:path>
              </a:pathLst>
            </a:custGeom>
            <a:solidFill>
              <a:srgbClr val="D5D8EC"/>
            </a:solidFill>
            <a:ln w="5114" cap="flat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8" name="Freeform 59">
              <a:extLst>
                <a:ext uri="{FF2B5EF4-FFF2-40B4-BE49-F238E27FC236}">
                  <a16:creationId xmlns:a16="http://schemas.microsoft.com/office/drawing/2014/main" id="{5D48F962-143A-1435-22AF-9C47E9AD26C5}"/>
                </a:ext>
              </a:extLst>
            </p:cNvPr>
            <p:cNvSpPr/>
            <p:nvPr/>
          </p:nvSpPr>
          <p:spPr>
            <a:xfrm>
              <a:off x="7284894" y="5442786"/>
              <a:ext cx="30710" cy="26325"/>
            </a:xfrm>
            <a:custGeom>
              <a:avLst/>
              <a:gdLst>
                <a:gd name="csX0" fmla="*/ 25659 w 30710"/>
                <a:gd name="csY0" fmla="*/ 23762 h 26325"/>
                <a:gd name="csX1" fmla="*/ 8262 w 30710"/>
                <a:gd name="csY1" fmla="*/ 224 h 26325"/>
                <a:gd name="csX2" fmla="*/ 25659 w 30710"/>
                <a:gd name="csY2" fmla="*/ 23762 h 2632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30710" h="26325">
                  <a:moveTo>
                    <a:pt x="25659" y="23762"/>
                  </a:moveTo>
                  <a:cubicBezTo>
                    <a:pt x="-17322" y="36042"/>
                    <a:pt x="6215" y="224"/>
                    <a:pt x="8262" y="224"/>
                  </a:cubicBezTo>
                  <a:cubicBezTo>
                    <a:pt x="32823" y="-1822"/>
                    <a:pt x="34869" y="10458"/>
                    <a:pt x="25659" y="23762"/>
                  </a:cubicBezTo>
                  <a:close/>
                </a:path>
              </a:pathLst>
            </a:custGeom>
            <a:solidFill>
              <a:srgbClr val="231F20"/>
            </a:solidFill>
            <a:ln w="5114" cap="flat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9" name="Freeform 60">
              <a:extLst>
                <a:ext uri="{FF2B5EF4-FFF2-40B4-BE49-F238E27FC236}">
                  <a16:creationId xmlns:a16="http://schemas.microsoft.com/office/drawing/2014/main" id="{71F9715C-7632-A396-C1F0-FD46C3B7B82E}"/>
                </a:ext>
              </a:extLst>
            </p:cNvPr>
            <p:cNvSpPr/>
            <p:nvPr/>
          </p:nvSpPr>
          <p:spPr>
            <a:xfrm>
              <a:off x="8300141" y="5319819"/>
              <a:ext cx="10096" cy="13466"/>
            </a:xfrm>
            <a:custGeom>
              <a:avLst/>
              <a:gdLst>
                <a:gd name="csX0" fmla="*/ 0 w 10096"/>
                <a:gd name="csY0" fmla="*/ 9599 h 13466"/>
                <a:gd name="csX1" fmla="*/ 5117 w 10096"/>
                <a:gd name="csY1" fmla="*/ 1412 h 13466"/>
                <a:gd name="csX2" fmla="*/ 0 w 10096"/>
                <a:gd name="csY2" fmla="*/ 9599 h 1346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10096" h="13466">
                  <a:moveTo>
                    <a:pt x="0" y="9599"/>
                  </a:moveTo>
                  <a:cubicBezTo>
                    <a:pt x="2047" y="6529"/>
                    <a:pt x="2047" y="2436"/>
                    <a:pt x="5117" y="1412"/>
                  </a:cubicBezTo>
                  <a:cubicBezTo>
                    <a:pt x="13304" y="-6775"/>
                    <a:pt x="11257" y="23926"/>
                    <a:pt x="0" y="9599"/>
                  </a:cubicBezTo>
                  <a:close/>
                </a:path>
              </a:pathLst>
            </a:custGeom>
            <a:solidFill>
              <a:srgbClr val="231F20"/>
            </a:solidFill>
            <a:ln w="5114" cap="flat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0" name="Freeform 61">
              <a:extLst>
                <a:ext uri="{FF2B5EF4-FFF2-40B4-BE49-F238E27FC236}">
                  <a16:creationId xmlns:a16="http://schemas.microsoft.com/office/drawing/2014/main" id="{5525E30A-60EE-C787-ACAA-169E178B55A6}"/>
                </a:ext>
              </a:extLst>
            </p:cNvPr>
            <p:cNvSpPr/>
            <p:nvPr/>
          </p:nvSpPr>
          <p:spPr>
            <a:xfrm>
              <a:off x="7792555" y="5339652"/>
              <a:ext cx="28654" cy="25583"/>
            </a:xfrm>
            <a:custGeom>
              <a:avLst/>
              <a:gdLst>
                <a:gd name="csX0" fmla="*/ 14327 w 28654"/>
                <a:gd name="csY0" fmla="*/ 25584 h 25583"/>
                <a:gd name="csX1" fmla="*/ 28654 w 28654"/>
                <a:gd name="csY1" fmla="*/ 12280 h 25583"/>
                <a:gd name="csX2" fmla="*/ 14327 w 28654"/>
                <a:gd name="csY2" fmla="*/ 0 h 25583"/>
                <a:gd name="csX3" fmla="*/ 0 w 28654"/>
                <a:gd name="csY3" fmla="*/ 12280 h 25583"/>
                <a:gd name="csX4" fmla="*/ 14327 w 28654"/>
                <a:gd name="csY4" fmla="*/ 25584 h 25583"/>
                <a:gd name="csX5" fmla="*/ 14327 w 28654"/>
                <a:gd name="csY5" fmla="*/ 25584 h 255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28654" h="25583">
                  <a:moveTo>
                    <a:pt x="14327" y="25584"/>
                  </a:moveTo>
                  <a:cubicBezTo>
                    <a:pt x="22514" y="25584"/>
                    <a:pt x="28654" y="18420"/>
                    <a:pt x="28654" y="12280"/>
                  </a:cubicBezTo>
                  <a:cubicBezTo>
                    <a:pt x="28654" y="6140"/>
                    <a:pt x="21491" y="0"/>
                    <a:pt x="14327" y="0"/>
                  </a:cubicBezTo>
                  <a:cubicBezTo>
                    <a:pt x="7164" y="0"/>
                    <a:pt x="0" y="6140"/>
                    <a:pt x="0" y="12280"/>
                  </a:cubicBezTo>
                  <a:cubicBezTo>
                    <a:pt x="0" y="18420"/>
                    <a:pt x="7164" y="25584"/>
                    <a:pt x="14327" y="25584"/>
                  </a:cubicBezTo>
                  <a:cubicBezTo>
                    <a:pt x="21491" y="25584"/>
                    <a:pt x="6140" y="25584"/>
                    <a:pt x="14327" y="25584"/>
                  </a:cubicBezTo>
                  <a:close/>
                </a:path>
              </a:pathLst>
            </a:custGeom>
            <a:solidFill>
              <a:srgbClr val="231F20"/>
            </a:solidFill>
            <a:ln w="5114" cap="flat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1" name="Freeform 62">
              <a:extLst>
                <a:ext uri="{FF2B5EF4-FFF2-40B4-BE49-F238E27FC236}">
                  <a16:creationId xmlns:a16="http://schemas.microsoft.com/office/drawing/2014/main" id="{9FF0022A-1896-4C08-9975-6141CABD3521}"/>
                </a:ext>
              </a:extLst>
            </p:cNvPr>
            <p:cNvSpPr/>
            <p:nvPr/>
          </p:nvSpPr>
          <p:spPr>
            <a:xfrm>
              <a:off x="8037138" y="4918027"/>
              <a:ext cx="8186" cy="21490"/>
            </a:xfrm>
            <a:custGeom>
              <a:avLst/>
              <a:gdLst>
                <a:gd name="csX0" fmla="*/ 3070 w 8186"/>
                <a:gd name="csY0" fmla="*/ 0 h 21490"/>
                <a:gd name="csX1" fmla="*/ 8187 w 8186"/>
                <a:gd name="csY1" fmla="*/ 10234 h 21490"/>
                <a:gd name="csX2" fmla="*/ 8187 w 8186"/>
                <a:gd name="csY2" fmla="*/ 21491 h 21490"/>
                <a:gd name="csX3" fmla="*/ 0 w 8186"/>
                <a:gd name="csY3" fmla="*/ 21491 h 21490"/>
                <a:gd name="csX4" fmla="*/ 4093 w 8186"/>
                <a:gd name="csY4" fmla="*/ 0 h 214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8186" h="21490">
                  <a:moveTo>
                    <a:pt x="3070" y="0"/>
                  </a:moveTo>
                  <a:lnTo>
                    <a:pt x="8187" y="10234"/>
                  </a:lnTo>
                  <a:lnTo>
                    <a:pt x="8187" y="21491"/>
                  </a:lnTo>
                  <a:cubicBezTo>
                    <a:pt x="3070" y="21491"/>
                    <a:pt x="0" y="21491"/>
                    <a:pt x="0" y="21491"/>
                  </a:cubicBezTo>
                  <a:cubicBezTo>
                    <a:pt x="0" y="21491"/>
                    <a:pt x="2047" y="11257"/>
                    <a:pt x="4093" y="0"/>
                  </a:cubicBezTo>
                  <a:close/>
                </a:path>
              </a:pathLst>
            </a:custGeom>
            <a:solidFill>
              <a:srgbClr val="231F20"/>
            </a:solidFill>
            <a:ln w="5114" cap="flat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2" name="Freeform 63">
              <a:extLst>
                <a:ext uri="{FF2B5EF4-FFF2-40B4-BE49-F238E27FC236}">
                  <a16:creationId xmlns:a16="http://schemas.microsoft.com/office/drawing/2014/main" id="{89EE0873-45FE-35BB-9A22-F1A26BF53405}"/>
                </a:ext>
              </a:extLst>
            </p:cNvPr>
            <p:cNvSpPr/>
            <p:nvPr/>
          </p:nvSpPr>
          <p:spPr>
            <a:xfrm>
              <a:off x="10750064" y="4699028"/>
              <a:ext cx="679828" cy="294045"/>
            </a:xfrm>
            <a:custGeom>
              <a:avLst/>
              <a:gdLst>
                <a:gd name="csX0" fmla="*/ 619133 w 679828"/>
                <a:gd name="csY0" fmla="*/ 35818 h 294045"/>
                <a:gd name="csX1" fmla="*/ 617086 w 679828"/>
                <a:gd name="csY1" fmla="*/ 59355 h 294045"/>
                <a:gd name="csX2" fmla="*/ 608899 w 679828"/>
                <a:gd name="csY2" fmla="*/ 64472 h 294045"/>
                <a:gd name="csX3" fmla="*/ 621179 w 679828"/>
                <a:gd name="csY3" fmla="*/ 81869 h 294045"/>
                <a:gd name="csX4" fmla="*/ 629366 w 679828"/>
                <a:gd name="csY4" fmla="*/ 78799 h 294045"/>
                <a:gd name="csX5" fmla="*/ 626296 w 679828"/>
                <a:gd name="csY5" fmla="*/ 82892 h 294045"/>
                <a:gd name="csX6" fmla="*/ 679511 w 679828"/>
                <a:gd name="csY6" fmla="*/ 111546 h 294045"/>
                <a:gd name="csX7" fmla="*/ 640623 w 679828"/>
                <a:gd name="csY7" fmla="*/ 125873 h 294045"/>
                <a:gd name="csX8" fmla="*/ 616062 w 679828"/>
                <a:gd name="csY8" fmla="*/ 142247 h 294045"/>
                <a:gd name="csX9" fmla="*/ 593549 w 679828"/>
                <a:gd name="csY9" fmla="*/ 140200 h 294045"/>
                <a:gd name="csX10" fmla="*/ 591502 w 679828"/>
                <a:gd name="csY10" fmla="*/ 140200 h 294045"/>
                <a:gd name="csX11" fmla="*/ 594572 w 679828"/>
                <a:gd name="csY11" fmla="*/ 132013 h 294045"/>
                <a:gd name="csX12" fmla="*/ 552614 w 679828"/>
                <a:gd name="csY12" fmla="*/ 138154 h 294045"/>
                <a:gd name="csX13" fmla="*/ 531123 w 679828"/>
                <a:gd name="csY13" fmla="*/ 178064 h 294045"/>
                <a:gd name="csX14" fmla="*/ 519867 w 679828"/>
                <a:gd name="csY14" fmla="*/ 184205 h 294045"/>
                <a:gd name="csX15" fmla="*/ 527030 w 679828"/>
                <a:gd name="csY15" fmla="*/ 188298 h 294045"/>
                <a:gd name="csX16" fmla="*/ 470746 w 679828"/>
                <a:gd name="csY16" fmla="*/ 215929 h 294045"/>
                <a:gd name="csX17" fmla="*/ 416507 w 679828"/>
                <a:gd name="csY17" fmla="*/ 259933 h 294045"/>
                <a:gd name="csX18" fmla="*/ 416507 w 679828"/>
                <a:gd name="csY18" fmla="*/ 259933 h 294045"/>
                <a:gd name="csX19" fmla="*/ 414461 w 679828"/>
                <a:gd name="csY19" fmla="*/ 256863 h 294045"/>
                <a:gd name="csX20" fmla="*/ 405250 w 679828"/>
                <a:gd name="csY20" fmla="*/ 253793 h 294045"/>
                <a:gd name="csX21" fmla="*/ 392970 w 679828"/>
                <a:gd name="csY21" fmla="*/ 261980 h 294045"/>
                <a:gd name="csX22" fmla="*/ 386830 w 679828"/>
                <a:gd name="csY22" fmla="*/ 254816 h 294045"/>
                <a:gd name="csX23" fmla="*/ 379666 w 679828"/>
                <a:gd name="csY23" fmla="*/ 258910 h 294045"/>
                <a:gd name="csX24" fmla="*/ 383760 w 679828"/>
                <a:gd name="csY24" fmla="*/ 249700 h 294045"/>
                <a:gd name="csX25" fmla="*/ 363293 w 679828"/>
                <a:gd name="csY25" fmla="*/ 244583 h 294045"/>
                <a:gd name="csX26" fmla="*/ 346919 w 679828"/>
                <a:gd name="csY26" fmla="*/ 239466 h 294045"/>
                <a:gd name="csX27" fmla="*/ 346919 w 679828"/>
                <a:gd name="csY27" fmla="*/ 245606 h 294045"/>
                <a:gd name="csX28" fmla="*/ 338732 w 679828"/>
                <a:gd name="csY28" fmla="*/ 232303 h 294045"/>
                <a:gd name="csX29" fmla="*/ 330545 w 679828"/>
                <a:gd name="csY29" fmla="*/ 237420 h 294045"/>
                <a:gd name="csX30" fmla="*/ 318265 w 679828"/>
                <a:gd name="csY30" fmla="*/ 243560 h 294045"/>
                <a:gd name="csX31" fmla="*/ 318265 w 679828"/>
                <a:gd name="csY31" fmla="*/ 263004 h 294045"/>
                <a:gd name="csX32" fmla="*/ 305984 w 679828"/>
                <a:gd name="csY32" fmla="*/ 267097 h 294045"/>
                <a:gd name="csX33" fmla="*/ 267097 w 679828"/>
                <a:gd name="csY33" fmla="*/ 278354 h 294045"/>
                <a:gd name="csX34" fmla="*/ 260957 w 679828"/>
                <a:gd name="csY34" fmla="*/ 292681 h 294045"/>
                <a:gd name="csX35" fmla="*/ 246630 w 679828"/>
                <a:gd name="csY35" fmla="*/ 292681 h 294045"/>
                <a:gd name="csX36" fmla="*/ 231279 w 679828"/>
                <a:gd name="csY36" fmla="*/ 292681 h 294045"/>
                <a:gd name="csX37" fmla="*/ 229232 w 679828"/>
                <a:gd name="csY37" fmla="*/ 292681 h 294045"/>
                <a:gd name="csX38" fmla="*/ 233326 w 679828"/>
                <a:gd name="csY38" fmla="*/ 276307 h 294045"/>
                <a:gd name="csX39" fmla="*/ 237420 w 679828"/>
                <a:gd name="csY39" fmla="*/ 245606 h 294045"/>
                <a:gd name="csX40" fmla="*/ 191368 w 679828"/>
                <a:gd name="csY40" fmla="*/ 191368 h 294045"/>
                <a:gd name="csX41" fmla="*/ 167831 w 679828"/>
                <a:gd name="csY41" fmla="*/ 157597 h 294045"/>
                <a:gd name="csX42" fmla="*/ 145317 w 679828"/>
                <a:gd name="csY42" fmla="*/ 157597 h 294045"/>
                <a:gd name="csX43" fmla="*/ 137130 w 679828"/>
                <a:gd name="csY43" fmla="*/ 161691 h 294045"/>
                <a:gd name="csX44" fmla="*/ 118710 w 679828"/>
                <a:gd name="csY44" fmla="*/ 144294 h 294045"/>
                <a:gd name="csX45" fmla="*/ 75729 w 679828"/>
                <a:gd name="csY45" fmla="*/ 148387 h 294045"/>
                <a:gd name="csX46" fmla="*/ 67542 w 679828"/>
                <a:gd name="csY46" fmla="*/ 148387 h 294045"/>
                <a:gd name="csX47" fmla="*/ 53215 w 679828"/>
                <a:gd name="csY47" fmla="*/ 148387 h 294045"/>
                <a:gd name="csX48" fmla="*/ 53215 w 679828"/>
                <a:gd name="csY48" fmla="*/ 153504 h 294045"/>
                <a:gd name="csX49" fmla="*/ 33771 w 679828"/>
                <a:gd name="csY49" fmla="*/ 136107 h 294045"/>
                <a:gd name="csX50" fmla="*/ 12280 w 679828"/>
                <a:gd name="csY50" fmla="*/ 136107 h 294045"/>
                <a:gd name="csX51" fmla="*/ 4093 w 679828"/>
                <a:gd name="csY51" fmla="*/ 136107 h 294045"/>
                <a:gd name="csX52" fmla="*/ 0 w 679828"/>
                <a:gd name="csY52" fmla="*/ 132013 h 294045"/>
                <a:gd name="csX53" fmla="*/ 10234 w 679828"/>
                <a:gd name="csY53" fmla="*/ 132013 h 294045"/>
                <a:gd name="csX54" fmla="*/ 50145 w 679828"/>
                <a:gd name="csY54" fmla="*/ 98243 h 294045"/>
                <a:gd name="csX55" fmla="*/ 61402 w 679828"/>
                <a:gd name="csY55" fmla="*/ 89032 h 294045"/>
                <a:gd name="csX56" fmla="*/ 99266 w 679828"/>
                <a:gd name="csY56" fmla="*/ 97219 h 294045"/>
                <a:gd name="csX57" fmla="*/ 128943 w 679828"/>
                <a:gd name="csY57" fmla="*/ 85962 h 294045"/>
                <a:gd name="csX58" fmla="*/ 151457 w 679828"/>
                <a:gd name="csY58" fmla="*/ 94149 h 294045"/>
                <a:gd name="csX59" fmla="*/ 194438 w 679828"/>
                <a:gd name="csY59" fmla="*/ 77775 h 294045"/>
                <a:gd name="csX60" fmla="*/ 220022 w 679828"/>
                <a:gd name="csY60" fmla="*/ 57308 h 294045"/>
                <a:gd name="csX61" fmla="*/ 242536 w 679828"/>
                <a:gd name="csY61" fmla="*/ 57308 h 294045"/>
                <a:gd name="csX62" fmla="*/ 275284 w 679828"/>
                <a:gd name="csY62" fmla="*/ 48098 h 294045"/>
                <a:gd name="csX63" fmla="*/ 278354 w 679828"/>
                <a:gd name="csY63" fmla="*/ 55261 h 294045"/>
                <a:gd name="csX64" fmla="*/ 291658 w 679828"/>
                <a:gd name="csY64" fmla="*/ 60378 h 294045"/>
                <a:gd name="csX65" fmla="*/ 361246 w 679828"/>
                <a:gd name="csY65" fmla="*/ 55261 h 294045"/>
                <a:gd name="csX66" fmla="*/ 365339 w 679828"/>
                <a:gd name="csY66" fmla="*/ 74705 h 294045"/>
                <a:gd name="csX67" fmla="*/ 422648 w 679828"/>
                <a:gd name="csY67" fmla="*/ 20467 h 294045"/>
                <a:gd name="csX68" fmla="*/ 447208 w 679828"/>
                <a:gd name="csY68" fmla="*/ 28654 h 294045"/>
                <a:gd name="csX69" fmla="*/ 450278 w 679828"/>
                <a:gd name="csY69" fmla="*/ 5117 h 294045"/>
                <a:gd name="csX70" fmla="*/ 498376 w 679828"/>
                <a:gd name="csY70" fmla="*/ 13304 h 294045"/>
                <a:gd name="csX71" fmla="*/ 511680 w 679828"/>
                <a:gd name="csY71" fmla="*/ 3070 h 294045"/>
                <a:gd name="csX72" fmla="*/ 530100 w 679828"/>
                <a:gd name="csY72" fmla="*/ 0 h 294045"/>
                <a:gd name="csX73" fmla="*/ 538287 w 679828"/>
                <a:gd name="csY73" fmla="*/ 37864 h 294045"/>
                <a:gd name="csX74" fmla="*/ 541357 w 679828"/>
                <a:gd name="csY74" fmla="*/ 37864 h 294045"/>
                <a:gd name="csX75" fmla="*/ 554661 w 679828"/>
                <a:gd name="csY75" fmla="*/ 37864 h 294045"/>
                <a:gd name="csX76" fmla="*/ 566941 w 679828"/>
                <a:gd name="csY76" fmla="*/ 37864 h 294045"/>
                <a:gd name="csX77" fmla="*/ 575128 w 679828"/>
                <a:gd name="csY77" fmla="*/ 46051 h 294045"/>
                <a:gd name="csX78" fmla="*/ 599689 w 679828"/>
                <a:gd name="csY78" fmla="*/ 34794 h 294045"/>
                <a:gd name="csX79" fmla="*/ 609922 w 679828"/>
                <a:gd name="csY79" fmla="*/ 38888 h 294045"/>
                <a:gd name="csX80" fmla="*/ 620156 w 679828"/>
                <a:gd name="csY80" fmla="*/ 35818 h 294045"/>
                <a:gd name="csX81" fmla="*/ 620156 w 679828"/>
                <a:gd name="csY81" fmla="*/ 37864 h 29404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  <a:cxn ang="0">
                  <a:pos x="csX70" y="csY70"/>
                </a:cxn>
                <a:cxn ang="0">
                  <a:pos x="csX71" y="csY71"/>
                </a:cxn>
                <a:cxn ang="0">
                  <a:pos x="csX72" y="csY72"/>
                </a:cxn>
                <a:cxn ang="0">
                  <a:pos x="csX73" y="csY73"/>
                </a:cxn>
                <a:cxn ang="0">
                  <a:pos x="csX74" y="csY74"/>
                </a:cxn>
                <a:cxn ang="0">
                  <a:pos x="csX75" y="csY75"/>
                </a:cxn>
                <a:cxn ang="0">
                  <a:pos x="csX76" y="csY76"/>
                </a:cxn>
                <a:cxn ang="0">
                  <a:pos x="csX77" y="csY77"/>
                </a:cxn>
                <a:cxn ang="0">
                  <a:pos x="csX78" y="csY78"/>
                </a:cxn>
                <a:cxn ang="0">
                  <a:pos x="csX79" y="csY79"/>
                </a:cxn>
                <a:cxn ang="0">
                  <a:pos x="csX80" y="csY80"/>
                </a:cxn>
                <a:cxn ang="0">
                  <a:pos x="csX81" y="csY81"/>
                </a:cxn>
              </a:cxnLst>
              <a:rect l="l" t="t" r="r" b="b"/>
              <a:pathLst>
                <a:path w="679828" h="294045">
                  <a:moveTo>
                    <a:pt x="619133" y="35818"/>
                  </a:moveTo>
                  <a:cubicBezTo>
                    <a:pt x="619133" y="44005"/>
                    <a:pt x="619133" y="51168"/>
                    <a:pt x="617086" y="59355"/>
                  </a:cubicBezTo>
                  <a:cubicBezTo>
                    <a:pt x="617086" y="62425"/>
                    <a:pt x="609922" y="61402"/>
                    <a:pt x="608899" y="64472"/>
                  </a:cubicBezTo>
                  <a:cubicBezTo>
                    <a:pt x="606852" y="68565"/>
                    <a:pt x="617086" y="81869"/>
                    <a:pt x="621179" y="81869"/>
                  </a:cubicBezTo>
                  <a:cubicBezTo>
                    <a:pt x="625273" y="81869"/>
                    <a:pt x="629366" y="75729"/>
                    <a:pt x="629366" y="78799"/>
                  </a:cubicBezTo>
                  <a:cubicBezTo>
                    <a:pt x="629366" y="80845"/>
                    <a:pt x="626296" y="81869"/>
                    <a:pt x="626296" y="82892"/>
                  </a:cubicBezTo>
                  <a:cubicBezTo>
                    <a:pt x="626296" y="88009"/>
                    <a:pt x="684627" y="80845"/>
                    <a:pt x="679511" y="111546"/>
                  </a:cubicBezTo>
                  <a:cubicBezTo>
                    <a:pt x="671324" y="150434"/>
                    <a:pt x="662113" y="118710"/>
                    <a:pt x="640623" y="125873"/>
                  </a:cubicBezTo>
                  <a:cubicBezTo>
                    <a:pt x="621179" y="133037"/>
                    <a:pt x="633459" y="142247"/>
                    <a:pt x="616062" y="142247"/>
                  </a:cubicBezTo>
                  <a:cubicBezTo>
                    <a:pt x="607875" y="142247"/>
                    <a:pt x="601736" y="142247"/>
                    <a:pt x="593549" y="140200"/>
                  </a:cubicBezTo>
                  <a:cubicBezTo>
                    <a:pt x="593549" y="140200"/>
                    <a:pt x="591502" y="140200"/>
                    <a:pt x="591502" y="140200"/>
                  </a:cubicBezTo>
                  <a:cubicBezTo>
                    <a:pt x="591502" y="137130"/>
                    <a:pt x="597642" y="132013"/>
                    <a:pt x="594572" y="132013"/>
                  </a:cubicBezTo>
                  <a:cubicBezTo>
                    <a:pt x="580245" y="126897"/>
                    <a:pt x="565918" y="134060"/>
                    <a:pt x="552614" y="138154"/>
                  </a:cubicBezTo>
                  <a:cubicBezTo>
                    <a:pt x="537264" y="143270"/>
                    <a:pt x="542381" y="170901"/>
                    <a:pt x="531123" y="178064"/>
                  </a:cubicBezTo>
                  <a:cubicBezTo>
                    <a:pt x="527030" y="180111"/>
                    <a:pt x="515773" y="182158"/>
                    <a:pt x="519867" y="184205"/>
                  </a:cubicBezTo>
                  <a:cubicBezTo>
                    <a:pt x="521914" y="184205"/>
                    <a:pt x="528054" y="186252"/>
                    <a:pt x="527030" y="188298"/>
                  </a:cubicBezTo>
                  <a:cubicBezTo>
                    <a:pt x="510656" y="199555"/>
                    <a:pt x="484049" y="203648"/>
                    <a:pt x="470746" y="215929"/>
                  </a:cubicBezTo>
                  <a:cubicBezTo>
                    <a:pt x="452325" y="230256"/>
                    <a:pt x="439021" y="248677"/>
                    <a:pt x="416507" y="259933"/>
                  </a:cubicBezTo>
                  <a:lnTo>
                    <a:pt x="416507" y="259933"/>
                  </a:lnTo>
                  <a:cubicBezTo>
                    <a:pt x="416507" y="259933"/>
                    <a:pt x="416507" y="257887"/>
                    <a:pt x="414461" y="256863"/>
                  </a:cubicBezTo>
                  <a:cubicBezTo>
                    <a:pt x="411390" y="253793"/>
                    <a:pt x="407297" y="252770"/>
                    <a:pt x="405250" y="253793"/>
                  </a:cubicBezTo>
                  <a:cubicBezTo>
                    <a:pt x="400134" y="255840"/>
                    <a:pt x="397064" y="261980"/>
                    <a:pt x="392970" y="261980"/>
                  </a:cubicBezTo>
                  <a:cubicBezTo>
                    <a:pt x="389900" y="261980"/>
                    <a:pt x="389900" y="255840"/>
                    <a:pt x="386830" y="254816"/>
                  </a:cubicBezTo>
                  <a:cubicBezTo>
                    <a:pt x="383760" y="254816"/>
                    <a:pt x="380690" y="261980"/>
                    <a:pt x="379666" y="258910"/>
                  </a:cubicBezTo>
                  <a:cubicBezTo>
                    <a:pt x="377620" y="255840"/>
                    <a:pt x="383760" y="252770"/>
                    <a:pt x="383760" y="249700"/>
                  </a:cubicBezTo>
                  <a:cubicBezTo>
                    <a:pt x="383760" y="242536"/>
                    <a:pt x="370456" y="246630"/>
                    <a:pt x="363293" y="244583"/>
                  </a:cubicBezTo>
                  <a:cubicBezTo>
                    <a:pt x="357152" y="244583"/>
                    <a:pt x="353059" y="239466"/>
                    <a:pt x="346919" y="239466"/>
                  </a:cubicBezTo>
                  <a:cubicBezTo>
                    <a:pt x="340779" y="239466"/>
                    <a:pt x="346919" y="244583"/>
                    <a:pt x="346919" y="245606"/>
                  </a:cubicBezTo>
                  <a:cubicBezTo>
                    <a:pt x="330545" y="249700"/>
                    <a:pt x="343849" y="236396"/>
                    <a:pt x="338732" y="232303"/>
                  </a:cubicBezTo>
                  <a:cubicBezTo>
                    <a:pt x="335662" y="230256"/>
                    <a:pt x="332592" y="235373"/>
                    <a:pt x="330545" y="237420"/>
                  </a:cubicBezTo>
                  <a:cubicBezTo>
                    <a:pt x="326452" y="239466"/>
                    <a:pt x="320312" y="239466"/>
                    <a:pt x="318265" y="243560"/>
                  </a:cubicBezTo>
                  <a:cubicBezTo>
                    <a:pt x="315195" y="249700"/>
                    <a:pt x="321335" y="256863"/>
                    <a:pt x="318265" y="263004"/>
                  </a:cubicBezTo>
                  <a:cubicBezTo>
                    <a:pt x="315195" y="267097"/>
                    <a:pt x="310078" y="266073"/>
                    <a:pt x="305984" y="267097"/>
                  </a:cubicBezTo>
                  <a:cubicBezTo>
                    <a:pt x="293704" y="271190"/>
                    <a:pt x="278354" y="270167"/>
                    <a:pt x="267097" y="278354"/>
                  </a:cubicBezTo>
                  <a:cubicBezTo>
                    <a:pt x="263003" y="281424"/>
                    <a:pt x="267097" y="288587"/>
                    <a:pt x="260957" y="292681"/>
                  </a:cubicBezTo>
                  <a:cubicBezTo>
                    <a:pt x="256863" y="295751"/>
                    <a:pt x="251746" y="292681"/>
                    <a:pt x="246630" y="292681"/>
                  </a:cubicBezTo>
                  <a:cubicBezTo>
                    <a:pt x="241513" y="292681"/>
                    <a:pt x="237420" y="292681"/>
                    <a:pt x="231279" y="292681"/>
                  </a:cubicBezTo>
                  <a:lnTo>
                    <a:pt x="229232" y="292681"/>
                  </a:lnTo>
                  <a:cubicBezTo>
                    <a:pt x="229232" y="286541"/>
                    <a:pt x="231279" y="282447"/>
                    <a:pt x="233326" y="276307"/>
                  </a:cubicBezTo>
                  <a:cubicBezTo>
                    <a:pt x="237420" y="258910"/>
                    <a:pt x="243560" y="264027"/>
                    <a:pt x="237420" y="245606"/>
                  </a:cubicBezTo>
                  <a:cubicBezTo>
                    <a:pt x="230256" y="222069"/>
                    <a:pt x="205695" y="209789"/>
                    <a:pt x="191368" y="191368"/>
                  </a:cubicBezTo>
                  <a:cubicBezTo>
                    <a:pt x="183181" y="183181"/>
                    <a:pt x="181135" y="163738"/>
                    <a:pt x="167831" y="157597"/>
                  </a:cubicBezTo>
                  <a:cubicBezTo>
                    <a:pt x="160668" y="154527"/>
                    <a:pt x="153504" y="155551"/>
                    <a:pt x="145317" y="157597"/>
                  </a:cubicBezTo>
                  <a:cubicBezTo>
                    <a:pt x="142247" y="157597"/>
                    <a:pt x="140200" y="161691"/>
                    <a:pt x="137130" y="161691"/>
                  </a:cubicBezTo>
                  <a:cubicBezTo>
                    <a:pt x="128943" y="161691"/>
                    <a:pt x="126897" y="148387"/>
                    <a:pt x="118710" y="144294"/>
                  </a:cubicBezTo>
                  <a:cubicBezTo>
                    <a:pt x="95173" y="134060"/>
                    <a:pt x="95173" y="142247"/>
                    <a:pt x="75729" y="148387"/>
                  </a:cubicBezTo>
                  <a:cubicBezTo>
                    <a:pt x="72659" y="148387"/>
                    <a:pt x="70612" y="148387"/>
                    <a:pt x="67542" y="148387"/>
                  </a:cubicBezTo>
                  <a:cubicBezTo>
                    <a:pt x="62425" y="148387"/>
                    <a:pt x="58332" y="146341"/>
                    <a:pt x="53215" y="148387"/>
                  </a:cubicBezTo>
                  <a:cubicBezTo>
                    <a:pt x="51168" y="148387"/>
                    <a:pt x="53215" y="152480"/>
                    <a:pt x="53215" y="153504"/>
                  </a:cubicBezTo>
                  <a:cubicBezTo>
                    <a:pt x="45028" y="157597"/>
                    <a:pt x="42981" y="139177"/>
                    <a:pt x="33771" y="136107"/>
                  </a:cubicBezTo>
                  <a:cubicBezTo>
                    <a:pt x="26607" y="134060"/>
                    <a:pt x="20467" y="136107"/>
                    <a:pt x="12280" y="136107"/>
                  </a:cubicBezTo>
                  <a:cubicBezTo>
                    <a:pt x="9210" y="136107"/>
                    <a:pt x="7164" y="138154"/>
                    <a:pt x="4093" y="136107"/>
                  </a:cubicBezTo>
                  <a:cubicBezTo>
                    <a:pt x="2047" y="136107"/>
                    <a:pt x="1023" y="134060"/>
                    <a:pt x="0" y="132013"/>
                  </a:cubicBezTo>
                  <a:lnTo>
                    <a:pt x="10234" y="132013"/>
                  </a:lnTo>
                  <a:cubicBezTo>
                    <a:pt x="10234" y="88009"/>
                    <a:pt x="21491" y="111546"/>
                    <a:pt x="50145" y="98243"/>
                  </a:cubicBezTo>
                  <a:cubicBezTo>
                    <a:pt x="55261" y="96196"/>
                    <a:pt x="57308" y="90056"/>
                    <a:pt x="61402" y="89032"/>
                  </a:cubicBezTo>
                  <a:cubicBezTo>
                    <a:pt x="73682" y="85962"/>
                    <a:pt x="85962" y="98243"/>
                    <a:pt x="99266" y="97219"/>
                  </a:cubicBezTo>
                  <a:cubicBezTo>
                    <a:pt x="101313" y="97219"/>
                    <a:pt x="125873" y="85962"/>
                    <a:pt x="128943" y="85962"/>
                  </a:cubicBezTo>
                  <a:cubicBezTo>
                    <a:pt x="137130" y="85962"/>
                    <a:pt x="143270" y="94149"/>
                    <a:pt x="151457" y="94149"/>
                  </a:cubicBezTo>
                  <a:cubicBezTo>
                    <a:pt x="151457" y="94149"/>
                    <a:pt x="193415" y="77775"/>
                    <a:pt x="194438" y="77775"/>
                  </a:cubicBezTo>
                  <a:cubicBezTo>
                    <a:pt x="218999" y="61402"/>
                    <a:pt x="164761" y="69589"/>
                    <a:pt x="220022" y="57308"/>
                  </a:cubicBezTo>
                  <a:cubicBezTo>
                    <a:pt x="228209" y="57308"/>
                    <a:pt x="235373" y="60378"/>
                    <a:pt x="242536" y="57308"/>
                  </a:cubicBezTo>
                  <a:cubicBezTo>
                    <a:pt x="242536" y="57308"/>
                    <a:pt x="260957" y="44005"/>
                    <a:pt x="275284" y="48098"/>
                  </a:cubicBezTo>
                  <a:cubicBezTo>
                    <a:pt x="277330" y="48098"/>
                    <a:pt x="275284" y="53215"/>
                    <a:pt x="278354" y="55261"/>
                  </a:cubicBezTo>
                  <a:cubicBezTo>
                    <a:pt x="282447" y="57308"/>
                    <a:pt x="286541" y="59355"/>
                    <a:pt x="291658" y="60378"/>
                  </a:cubicBezTo>
                  <a:cubicBezTo>
                    <a:pt x="314171" y="62425"/>
                    <a:pt x="338732" y="54238"/>
                    <a:pt x="361246" y="55261"/>
                  </a:cubicBezTo>
                  <a:cubicBezTo>
                    <a:pt x="367386" y="55261"/>
                    <a:pt x="351012" y="74705"/>
                    <a:pt x="365339" y="74705"/>
                  </a:cubicBezTo>
                  <a:cubicBezTo>
                    <a:pt x="403204" y="74705"/>
                    <a:pt x="393994" y="34794"/>
                    <a:pt x="422648" y="20467"/>
                  </a:cubicBezTo>
                  <a:cubicBezTo>
                    <a:pt x="430834" y="16374"/>
                    <a:pt x="441068" y="33771"/>
                    <a:pt x="447208" y="28654"/>
                  </a:cubicBezTo>
                  <a:cubicBezTo>
                    <a:pt x="453348" y="23537"/>
                    <a:pt x="442091" y="6140"/>
                    <a:pt x="450278" y="5117"/>
                  </a:cubicBezTo>
                  <a:cubicBezTo>
                    <a:pt x="479955" y="0"/>
                    <a:pt x="476886" y="13304"/>
                    <a:pt x="498376" y="13304"/>
                  </a:cubicBezTo>
                  <a:cubicBezTo>
                    <a:pt x="519867" y="13304"/>
                    <a:pt x="506563" y="5117"/>
                    <a:pt x="511680" y="3070"/>
                  </a:cubicBezTo>
                  <a:cubicBezTo>
                    <a:pt x="517820" y="1023"/>
                    <a:pt x="523960" y="1023"/>
                    <a:pt x="530100" y="0"/>
                  </a:cubicBezTo>
                  <a:cubicBezTo>
                    <a:pt x="540334" y="0"/>
                    <a:pt x="536240" y="31724"/>
                    <a:pt x="538287" y="37864"/>
                  </a:cubicBezTo>
                  <a:cubicBezTo>
                    <a:pt x="538287" y="37864"/>
                    <a:pt x="540334" y="37864"/>
                    <a:pt x="541357" y="37864"/>
                  </a:cubicBezTo>
                  <a:lnTo>
                    <a:pt x="554661" y="37864"/>
                  </a:lnTo>
                  <a:cubicBezTo>
                    <a:pt x="558754" y="37864"/>
                    <a:pt x="562848" y="37864"/>
                    <a:pt x="566941" y="37864"/>
                  </a:cubicBezTo>
                  <a:cubicBezTo>
                    <a:pt x="571035" y="39911"/>
                    <a:pt x="573082" y="46051"/>
                    <a:pt x="575128" y="46051"/>
                  </a:cubicBezTo>
                  <a:cubicBezTo>
                    <a:pt x="577175" y="46051"/>
                    <a:pt x="598666" y="34794"/>
                    <a:pt x="599689" y="34794"/>
                  </a:cubicBezTo>
                  <a:cubicBezTo>
                    <a:pt x="602759" y="34794"/>
                    <a:pt x="606852" y="38888"/>
                    <a:pt x="609922" y="38888"/>
                  </a:cubicBezTo>
                  <a:cubicBezTo>
                    <a:pt x="612992" y="38888"/>
                    <a:pt x="616062" y="38888"/>
                    <a:pt x="620156" y="35818"/>
                  </a:cubicBezTo>
                  <a:lnTo>
                    <a:pt x="620156" y="37864"/>
                  </a:lnTo>
                  <a:close/>
                </a:path>
              </a:pathLst>
            </a:custGeom>
            <a:solidFill>
              <a:srgbClr val="231F20"/>
            </a:solidFill>
            <a:ln w="5114" cap="flat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3" name="Freeform 64">
              <a:extLst>
                <a:ext uri="{FF2B5EF4-FFF2-40B4-BE49-F238E27FC236}">
                  <a16:creationId xmlns:a16="http://schemas.microsoft.com/office/drawing/2014/main" id="{0822390D-AD35-5946-DAE2-088FCD5BA6A8}"/>
                </a:ext>
              </a:extLst>
            </p:cNvPr>
            <p:cNvSpPr/>
            <p:nvPr/>
          </p:nvSpPr>
          <p:spPr>
            <a:xfrm>
              <a:off x="11285281" y="4637627"/>
              <a:ext cx="506637" cy="476885"/>
            </a:xfrm>
            <a:custGeom>
              <a:avLst/>
              <a:gdLst>
                <a:gd name="csX0" fmla="*/ 12280 w 506637"/>
                <a:gd name="csY0" fmla="*/ 254816 h 476885"/>
                <a:gd name="csX1" fmla="*/ 17397 w 506637"/>
                <a:gd name="csY1" fmla="*/ 256863 h 476885"/>
                <a:gd name="csX2" fmla="*/ 12280 w 506637"/>
                <a:gd name="csY2" fmla="*/ 254816 h 476885"/>
                <a:gd name="csX3" fmla="*/ 0 w 506637"/>
                <a:gd name="csY3" fmla="*/ 232303 h 476885"/>
                <a:gd name="csX4" fmla="*/ 8187 w 506637"/>
                <a:gd name="csY4" fmla="*/ 240489 h 476885"/>
                <a:gd name="csX5" fmla="*/ 16374 w 506637"/>
                <a:gd name="csY5" fmla="*/ 236396 h 476885"/>
                <a:gd name="csX6" fmla="*/ 16374 w 506637"/>
                <a:gd name="csY6" fmla="*/ 252770 h 476885"/>
                <a:gd name="csX7" fmla="*/ 51168 w 506637"/>
                <a:gd name="csY7" fmla="*/ 243560 h 476885"/>
                <a:gd name="csX8" fmla="*/ 53215 w 506637"/>
                <a:gd name="csY8" fmla="*/ 251746 h 476885"/>
                <a:gd name="csX9" fmla="*/ 74705 w 506637"/>
                <a:gd name="csY9" fmla="*/ 254816 h 476885"/>
                <a:gd name="csX10" fmla="*/ 66518 w 506637"/>
                <a:gd name="csY10" fmla="*/ 288587 h 476885"/>
                <a:gd name="csX11" fmla="*/ 141223 w 506637"/>
                <a:gd name="csY11" fmla="*/ 310078 h 476885"/>
                <a:gd name="csX12" fmla="*/ 141223 w 506637"/>
                <a:gd name="csY12" fmla="*/ 338732 h 476885"/>
                <a:gd name="csX13" fmla="*/ 119733 w 506637"/>
                <a:gd name="csY13" fmla="*/ 349989 h 476885"/>
                <a:gd name="csX14" fmla="*/ 119733 w 506637"/>
                <a:gd name="csY14" fmla="*/ 355106 h 476885"/>
                <a:gd name="csX15" fmla="*/ 138154 w 506637"/>
                <a:gd name="csY15" fmla="*/ 352036 h 476885"/>
                <a:gd name="csX16" fmla="*/ 192391 w 506637"/>
                <a:gd name="csY16" fmla="*/ 370456 h 476885"/>
                <a:gd name="csX17" fmla="*/ 224115 w 506637"/>
                <a:gd name="csY17" fmla="*/ 360223 h 476885"/>
                <a:gd name="csX18" fmla="*/ 215929 w 506637"/>
                <a:gd name="csY18" fmla="*/ 381713 h 476885"/>
                <a:gd name="csX19" fmla="*/ 247653 w 506637"/>
                <a:gd name="csY19" fmla="*/ 396040 h 476885"/>
                <a:gd name="csX20" fmla="*/ 233326 w 506637"/>
                <a:gd name="csY20" fmla="*/ 404227 h 476885"/>
                <a:gd name="csX21" fmla="*/ 231279 w 506637"/>
                <a:gd name="csY21" fmla="*/ 408320 h 476885"/>
                <a:gd name="csX22" fmla="*/ 242536 w 506637"/>
                <a:gd name="csY22" fmla="*/ 413437 h 476885"/>
                <a:gd name="csX23" fmla="*/ 257887 w 506637"/>
                <a:gd name="csY23" fmla="*/ 437998 h 476885"/>
                <a:gd name="csX24" fmla="*/ 257887 w 506637"/>
                <a:gd name="csY24" fmla="*/ 440045 h 476885"/>
                <a:gd name="csX25" fmla="*/ 269143 w 506637"/>
                <a:gd name="csY25" fmla="*/ 393993 h 476885"/>
                <a:gd name="csX26" fmla="*/ 284494 w 506637"/>
                <a:gd name="csY26" fmla="*/ 380690 h 476885"/>
                <a:gd name="csX27" fmla="*/ 284494 w 506637"/>
                <a:gd name="csY27" fmla="*/ 363293 h 476885"/>
                <a:gd name="csX28" fmla="*/ 297797 w 506637"/>
                <a:gd name="csY28" fmla="*/ 336685 h 476885"/>
                <a:gd name="csX29" fmla="*/ 335662 w 506637"/>
                <a:gd name="csY29" fmla="*/ 273237 h 476885"/>
                <a:gd name="csX30" fmla="*/ 359199 w 506637"/>
                <a:gd name="csY30" fmla="*/ 281424 h 476885"/>
                <a:gd name="csX31" fmla="*/ 381713 w 506637"/>
                <a:gd name="csY31" fmla="*/ 288587 h 476885"/>
                <a:gd name="csX32" fmla="*/ 387853 w 506637"/>
                <a:gd name="csY32" fmla="*/ 293704 h 476885"/>
                <a:gd name="csX33" fmla="*/ 373526 w 506637"/>
                <a:gd name="csY33" fmla="*/ 318265 h 476885"/>
                <a:gd name="csX34" fmla="*/ 404227 w 506637"/>
                <a:gd name="csY34" fmla="*/ 334639 h 476885"/>
                <a:gd name="csX35" fmla="*/ 388877 w 506637"/>
                <a:gd name="csY35" fmla="*/ 370456 h 476885"/>
                <a:gd name="csX36" fmla="*/ 414461 w 506637"/>
                <a:gd name="csY36" fmla="*/ 372503 h 476885"/>
                <a:gd name="csX37" fmla="*/ 429811 w 506637"/>
                <a:gd name="csY37" fmla="*/ 382736 h 476885"/>
                <a:gd name="csX38" fmla="*/ 436975 w 506637"/>
                <a:gd name="csY38" fmla="*/ 374550 h 476885"/>
                <a:gd name="csX39" fmla="*/ 470745 w 506637"/>
                <a:gd name="csY39" fmla="*/ 390923 h 476885"/>
                <a:gd name="csX40" fmla="*/ 483026 w 506637"/>
                <a:gd name="csY40" fmla="*/ 374550 h 476885"/>
                <a:gd name="csX41" fmla="*/ 457442 w 506637"/>
                <a:gd name="csY41" fmla="*/ 328498 h 476885"/>
                <a:gd name="csX42" fmla="*/ 461535 w 506637"/>
                <a:gd name="csY42" fmla="*/ 314171 h 476885"/>
                <a:gd name="csX43" fmla="*/ 451301 w 506637"/>
                <a:gd name="csY43" fmla="*/ 287564 h 476885"/>
                <a:gd name="csX44" fmla="*/ 470745 w 506637"/>
                <a:gd name="csY44" fmla="*/ 285517 h 476885"/>
                <a:gd name="csX45" fmla="*/ 470745 w 506637"/>
                <a:gd name="csY45" fmla="*/ 304961 h 476885"/>
                <a:gd name="csX46" fmla="*/ 478932 w 506637"/>
                <a:gd name="csY46" fmla="*/ 292681 h 476885"/>
                <a:gd name="csX47" fmla="*/ 474838 w 506637"/>
                <a:gd name="csY47" fmla="*/ 285517 h 476885"/>
                <a:gd name="csX48" fmla="*/ 474838 w 506637"/>
                <a:gd name="csY48" fmla="*/ 276307 h 476885"/>
                <a:gd name="csX49" fmla="*/ 466652 w 506637"/>
                <a:gd name="csY49" fmla="*/ 253793 h 476885"/>
                <a:gd name="csX50" fmla="*/ 480979 w 506637"/>
                <a:gd name="csY50" fmla="*/ 253793 h 476885"/>
                <a:gd name="csX51" fmla="*/ 473815 w 506637"/>
                <a:gd name="csY51" fmla="*/ 247653 h 476885"/>
                <a:gd name="csX52" fmla="*/ 458465 w 506637"/>
                <a:gd name="csY52" fmla="*/ 235373 h 476885"/>
                <a:gd name="csX53" fmla="*/ 458465 w 506637"/>
                <a:gd name="csY53" fmla="*/ 205695 h 476885"/>
                <a:gd name="csX54" fmla="*/ 440045 w 506637"/>
                <a:gd name="csY54" fmla="*/ 140200 h 476885"/>
                <a:gd name="csX55" fmla="*/ 456418 w 506637"/>
                <a:gd name="csY55" fmla="*/ 119733 h 476885"/>
                <a:gd name="csX56" fmla="*/ 456418 w 506637"/>
                <a:gd name="csY56" fmla="*/ 107453 h 476885"/>
                <a:gd name="csX57" fmla="*/ 464605 w 506637"/>
                <a:gd name="csY57" fmla="*/ 104383 h 476885"/>
                <a:gd name="csX58" fmla="*/ 468698 w 506637"/>
                <a:gd name="csY58" fmla="*/ 107453 h 476885"/>
                <a:gd name="csX59" fmla="*/ 476885 w 506637"/>
                <a:gd name="csY59" fmla="*/ 97219 h 476885"/>
                <a:gd name="csX60" fmla="*/ 490189 w 506637"/>
                <a:gd name="csY60" fmla="*/ 91079 h 476885"/>
                <a:gd name="csX61" fmla="*/ 506563 w 506637"/>
                <a:gd name="csY61" fmla="*/ 95173 h 476885"/>
                <a:gd name="csX62" fmla="*/ 458465 w 506637"/>
                <a:gd name="csY62" fmla="*/ 73682 h 476885"/>
                <a:gd name="csX63" fmla="*/ 410367 w 506637"/>
                <a:gd name="csY63" fmla="*/ 91079 h 476885"/>
                <a:gd name="csX64" fmla="*/ 403203 w 506637"/>
                <a:gd name="csY64" fmla="*/ 78799 h 476885"/>
                <a:gd name="csX65" fmla="*/ 387853 w 506637"/>
                <a:gd name="csY65" fmla="*/ 78799 h 476885"/>
                <a:gd name="csX66" fmla="*/ 363293 w 506637"/>
                <a:gd name="csY66" fmla="*/ 67542 h 476885"/>
                <a:gd name="csX67" fmla="*/ 324405 w 506637"/>
                <a:gd name="csY67" fmla="*/ 33771 h 476885"/>
                <a:gd name="csX68" fmla="*/ 260957 w 506637"/>
                <a:gd name="csY68" fmla="*/ 5117 h 476885"/>
                <a:gd name="csX69" fmla="*/ 264027 w 506637"/>
                <a:gd name="csY69" fmla="*/ 5117 h 476885"/>
                <a:gd name="csX70" fmla="*/ 264027 w 506637"/>
                <a:gd name="csY70" fmla="*/ 8187 h 476885"/>
                <a:gd name="csX71" fmla="*/ 243559 w 506637"/>
                <a:gd name="csY71" fmla="*/ 74705 h 476885"/>
                <a:gd name="csX72" fmla="*/ 243559 w 506637"/>
                <a:gd name="csY72" fmla="*/ 111546 h 476885"/>
                <a:gd name="csX73" fmla="*/ 185228 w 506637"/>
                <a:gd name="csY73" fmla="*/ 128943 h 476885"/>
                <a:gd name="csX74" fmla="*/ 160668 w 506637"/>
                <a:gd name="csY74" fmla="*/ 106429 h 476885"/>
                <a:gd name="csX75" fmla="*/ 154527 w 506637"/>
                <a:gd name="csY75" fmla="*/ 112570 h 476885"/>
                <a:gd name="csX76" fmla="*/ 124850 w 506637"/>
                <a:gd name="csY76" fmla="*/ 102336 h 476885"/>
                <a:gd name="csX77" fmla="*/ 106429 w 506637"/>
                <a:gd name="csY77" fmla="*/ 94149 h 476885"/>
                <a:gd name="csX78" fmla="*/ 106429 w 506637"/>
                <a:gd name="csY78" fmla="*/ 94149 h 476885"/>
                <a:gd name="csX79" fmla="*/ 98242 w 506637"/>
                <a:gd name="csY79" fmla="*/ 99266 h 476885"/>
                <a:gd name="csX80" fmla="*/ 98242 w 506637"/>
                <a:gd name="csY80" fmla="*/ 99266 h 476885"/>
                <a:gd name="csX81" fmla="*/ 88009 w 506637"/>
                <a:gd name="csY81" fmla="*/ 101313 h 476885"/>
                <a:gd name="csX82" fmla="*/ 88009 w 506637"/>
                <a:gd name="csY82" fmla="*/ 103359 h 476885"/>
                <a:gd name="csX83" fmla="*/ 85962 w 506637"/>
                <a:gd name="csY83" fmla="*/ 126897 h 476885"/>
                <a:gd name="csX84" fmla="*/ 77775 w 506637"/>
                <a:gd name="csY84" fmla="*/ 132013 h 476885"/>
                <a:gd name="csX85" fmla="*/ 90056 w 506637"/>
                <a:gd name="csY85" fmla="*/ 149411 h 476885"/>
                <a:gd name="csX86" fmla="*/ 98242 w 506637"/>
                <a:gd name="csY86" fmla="*/ 146341 h 476885"/>
                <a:gd name="csX87" fmla="*/ 95172 w 506637"/>
                <a:gd name="csY87" fmla="*/ 150434 h 476885"/>
                <a:gd name="csX88" fmla="*/ 148387 w 506637"/>
                <a:gd name="csY88" fmla="*/ 179088 h 476885"/>
                <a:gd name="csX89" fmla="*/ 109500 w 506637"/>
                <a:gd name="csY89" fmla="*/ 193415 h 476885"/>
                <a:gd name="csX90" fmla="*/ 84939 w 506637"/>
                <a:gd name="csY90" fmla="*/ 209789 h 476885"/>
                <a:gd name="csX91" fmla="*/ 62425 w 506637"/>
                <a:gd name="csY91" fmla="*/ 207742 h 476885"/>
                <a:gd name="csX92" fmla="*/ 60378 w 506637"/>
                <a:gd name="csY92" fmla="*/ 207742 h 476885"/>
                <a:gd name="csX93" fmla="*/ 63448 w 506637"/>
                <a:gd name="csY93" fmla="*/ 199555 h 476885"/>
                <a:gd name="csX94" fmla="*/ 21490 w 506637"/>
                <a:gd name="csY94" fmla="*/ 205695 h 476885"/>
                <a:gd name="csX95" fmla="*/ 4093 w 506637"/>
                <a:gd name="csY95" fmla="*/ 240489 h 476885"/>
                <a:gd name="csX96" fmla="*/ 227186 w 506637"/>
                <a:gd name="csY96" fmla="*/ 455395 h 476885"/>
                <a:gd name="csX97" fmla="*/ 193415 w 506637"/>
                <a:gd name="csY97" fmla="*/ 429811 h 476885"/>
                <a:gd name="csX98" fmla="*/ 193415 w 506637"/>
                <a:gd name="csY98" fmla="*/ 419577 h 476885"/>
                <a:gd name="csX99" fmla="*/ 189321 w 506637"/>
                <a:gd name="csY99" fmla="*/ 417531 h 476885"/>
                <a:gd name="csX100" fmla="*/ 166807 w 506637"/>
                <a:gd name="csY100" fmla="*/ 417531 h 476885"/>
                <a:gd name="csX101" fmla="*/ 150434 w 506637"/>
                <a:gd name="csY101" fmla="*/ 395017 h 476885"/>
                <a:gd name="csX102" fmla="*/ 130990 w 506637"/>
                <a:gd name="csY102" fmla="*/ 417531 h 476885"/>
                <a:gd name="csX103" fmla="*/ 108476 w 506637"/>
                <a:gd name="csY103" fmla="*/ 412414 h 476885"/>
                <a:gd name="csX104" fmla="*/ 105406 w 506637"/>
                <a:gd name="csY104" fmla="*/ 420601 h 476885"/>
                <a:gd name="csX105" fmla="*/ 80845 w 506637"/>
                <a:gd name="csY105" fmla="*/ 403204 h 476885"/>
                <a:gd name="csX106" fmla="*/ 62425 w 506637"/>
                <a:gd name="csY106" fmla="*/ 424694 h 476885"/>
                <a:gd name="csX107" fmla="*/ 76752 w 506637"/>
                <a:gd name="csY107" fmla="*/ 431858 h 476885"/>
                <a:gd name="csX108" fmla="*/ 91079 w 506637"/>
                <a:gd name="csY108" fmla="*/ 448232 h 476885"/>
                <a:gd name="csX109" fmla="*/ 111546 w 506637"/>
                <a:gd name="csY109" fmla="*/ 454372 h 476885"/>
                <a:gd name="csX110" fmla="*/ 122803 w 506637"/>
                <a:gd name="csY110" fmla="*/ 462559 h 476885"/>
                <a:gd name="csX111" fmla="*/ 138154 w 506637"/>
                <a:gd name="csY111" fmla="*/ 462559 h 476885"/>
                <a:gd name="csX112" fmla="*/ 155551 w 506637"/>
                <a:gd name="csY112" fmla="*/ 476886 h 476885"/>
                <a:gd name="csX113" fmla="*/ 198531 w 506637"/>
                <a:gd name="csY113" fmla="*/ 468699 h 476885"/>
                <a:gd name="csX114" fmla="*/ 225139 w 506637"/>
                <a:gd name="csY114" fmla="*/ 456418 h 476885"/>
                <a:gd name="csX115" fmla="*/ 253793 w 506637"/>
                <a:gd name="csY115" fmla="*/ 0 h 476885"/>
                <a:gd name="csX116" fmla="*/ 253793 w 506637"/>
                <a:gd name="csY116" fmla="*/ 0 h 476885"/>
                <a:gd name="csX117" fmla="*/ 255840 w 506637"/>
                <a:gd name="csY117" fmla="*/ 0 h 476885"/>
                <a:gd name="csX118" fmla="*/ 255840 w 506637"/>
                <a:gd name="csY118" fmla="*/ 0 h 476885"/>
                <a:gd name="csX119" fmla="*/ 255840 w 506637"/>
                <a:gd name="csY119" fmla="*/ 0 h 476885"/>
                <a:gd name="csX120" fmla="*/ 255840 w 506637"/>
                <a:gd name="csY120" fmla="*/ 0 h 476885"/>
                <a:gd name="csX121" fmla="*/ 253793 w 506637"/>
                <a:gd name="csY121" fmla="*/ 0 h 476885"/>
                <a:gd name="csX122" fmla="*/ 253793 w 506637"/>
                <a:gd name="csY122" fmla="*/ 0 h 476885"/>
                <a:gd name="csX123" fmla="*/ 253793 w 506637"/>
                <a:gd name="csY123" fmla="*/ 0 h 476885"/>
                <a:gd name="csX124" fmla="*/ 254816 w 506637"/>
                <a:gd name="csY124" fmla="*/ 0 h 476885"/>
                <a:gd name="csX125" fmla="*/ 254816 w 506637"/>
                <a:gd name="csY125" fmla="*/ 0 h 476885"/>
                <a:gd name="csX126" fmla="*/ 254816 w 506637"/>
                <a:gd name="csY126" fmla="*/ 0 h 476885"/>
                <a:gd name="csX127" fmla="*/ 254816 w 506637"/>
                <a:gd name="csY127" fmla="*/ 0 h 476885"/>
                <a:gd name="csX128" fmla="*/ 254816 w 506637"/>
                <a:gd name="csY128" fmla="*/ 0 h 476885"/>
                <a:gd name="csX129" fmla="*/ 255840 w 506637"/>
                <a:gd name="csY129" fmla="*/ 0 h 476885"/>
                <a:gd name="csX130" fmla="*/ 255840 w 506637"/>
                <a:gd name="csY130" fmla="*/ 0 h 476885"/>
                <a:gd name="csX131" fmla="*/ 255840 w 506637"/>
                <a:gd name="csY131" fmla="*/ 0 h 476885"/>
                <a:gd name="csX132" fmla="*/ 256863 w 506637"/>
                <a:gd name="csY132" fmla="*/ 0 h 476885"/>
                <a:gd name="csX133" fmla="*/ 256863 w 506637"/>
                <a:gd name="csY133" fmla="*/ 0 h 476885"/>
                <a:gd name="csX134" fmla="*/ 257887 w 506637"/>
                <a:gd name="csY134" fmla="*/ 0 h 476885"/>
                <a:gd name="csX135" fmla="*/ 257887 w 506637"/>
                <a:gd name="csY135" fmla="*/ 0 h 4768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  <a:cxn ang="0">
                  <a:pos x="csX70" y="csY70"/>
                </a:cxn>
                <a:cxn ang="0">
                  <a:pos x="csX71" y="csY71"/>
                </a:cxn>
                <a:cxn ang="0">
                  <a:pos x="csX72" y="csY72"/>
                </a:cxn>
                <a:cxn ang="0">
                  <a:pos x="csX73" y="csY73"/>
                </a:cxn>
                <a:cxn ang="0">
                  <a:pos x="csX74" y="csY74"/>
                </a:cxn>
                <a:cxn ang="0">
                  <a:pos x="csX75" y="csY75"/>
                </a:cxn>
                <a:cxn ang="0">
                  <a:pos x="csX76" y="csY76"/>
                </a:cxn>
                <a:cxn ang="0">
                  <a:pos x="csX77" y="csY77"/>
                </a:cxn>
                <a:cxn ang="0">
                  <a:pos x="csX78" y="csY78"/>
                </a:cxn>
                <a:cxn ang="0">
                  <a:pos x="csX79" y="csY79"/>
                </a:cxn>
                <a:cxn ang="0">
                  <a:pos x="csX80" y="csY80"/>
                </a:cxn>
                <a:cxn ang="0">
                  <a:pos x="csX81" y="csY81"/>
                </a:cxn>
                <a:cxn ang="0">
                  <a:pos x="csX82" y="csY82"/>
                </a:cxn>
                <a:cxn ang="0">
                  <a:pos x="csX83" y="csY83"/>
                </a:cxn>
                <a:cxn ang="0">
                  <a:pos x="csX84" y="csY84"/>
                </a:cxn>
                <a:cxn ang="0">
                  <a:pos x="csX85" y="csY85"/>
                </a:cxn>
                <a:cxn ang="0">
                  <a:pos x="csX86" y="csY86"/>
                </a:cxn>
                <a:cxn ang="0">
                  <a:pos x="csX87" y="csY87"/>
                </a:cxn>
                <a:cxn ang="0">
                  <a:pos x="csX88" y="csY88"/>
                </a:cxn>
                <a:cxn ang="0">
                  <a:pos x="csX89" y="csY89"/>
                </a:cxn>
                <a:cxn ang="0">
                  <a:pos x="csX90" y="csY90"/>
                </a:cxn>
                <a:cxn ang="0">
                  <a:pos x="csX91" y="csY91"/>
                </a:cxn>
                <a:cxn ang="0">
                  <a:pos x="csX92" y="csY92"/>
                </a:cxn>
                <a:cxn ang="0">
                  <a:pos x="csX93" y="csY93"/>
                </a:cxn>
                <a:cxn ang="0">
                  <a:pos x="csX94" y="csY94"/>
                </a:cxn>
                <a:cxn ang="0">
                  <a:pos x="csX95" y="csY95"/>
                </a:cxn>
                <a:cxn ang="0">
                  <a:pos x="csX96" y="csY96"/>
                </a:cxn>
                <a:cxn ang="0">
                  <a:pos x="csX97" y="csY97"/>
                </a:cxn>
                <a:cxn ang="0">
                  <a:pos x="csX98" y="csY98"/>
                </a:cxn>
                <a:cxn ang="0">
                  <a:pos x="csX99" y="csY99"/>
                </a:cxn>
                <a:cxn ang="0">
                  <a:pos x="csX100" y="csY100"/>
                </a:cxn>
                <a:cxn ang="0">
                  <a:pos x="csX101" y="csY101"/>
                </a:cxn>
                <a:cxn ang="0">
                  <a:pos x="csX102" y="csY102"/>
                </a:cxn>
                <a:cxn ang="0">
                  <a:pos x="csX103" y="csY103"/>
                </a:cxn>
                <a:cxn ang="0">
                  <a:pos x="csX104" y="csY104"/>
                </a:cxn>
                <a:cxn ang="0">
                  <a:pos x="csX105" y="csY105"/>
                </a:cxn>
                <a:cxn ang="0">
                  <a:pos x="csX106" y="csY106"/>
                </a:cxn>
                <a:cxn ang="0">
                  <a:pos x="csX107" y="csY107"/>
                </a:cxn>
                <a:cxn ang="0">
                  <a:pos x="csX108" y="csY108"/>
                </a:cxn>
                <a:cxn ang="0">
                  <a:pos x="csX109" y="csY109"/>
                </a:cxn>
                <a:cxn ang="0">
                  <a:pos x="csX110" y="csY110"/>
                </a:cxn>
                <a:cxn ang="0">
                  <a:pos x="csX111" y="csY111"/>
                </a:cxn>
                <a:cxn ang="0">
                  <a:pos x="csX112" y="csY112"/>
                </a:cxn>
                <a:cxn ang="0">
                  <a:pos x="csX113" y="csY113"/>
                </a:cxn>
                <a:cxn ang="0">
                  <a:pos x="csX114" y="csY114"/>
                </a:cxn>
                <a:cxn ang="0">
                  <a:pos x="csX115" y="csY115"/>
                </a:cxn>
                <a:cxn ang="0">
                  <a:pos x="csX116" y="csY116"/>
                </a:cxn>
                <a:cxn ang="0">
                  <a:pos x="csX117" y="csY117"/>
                </a:cxn>
                <a:cxn ang="0">
                  <a:pos x="csX118" y="csY118"/>
                </a:cxn>
                <a:cxn ang="0">
                  <a:pos x="csX119" y="csY119"/>
                </a:cxn>
                <a:cxn ang="0">
                  <a:pos x="csX120" y="csY120"/>
                </a:cxn>
                <a:cxn ang="0">
                  <a:pos x="csX121" y="csY121"/>
                </a:cxn>
                <a:cxn ang="0">
                  <a:pos x="csX122" y="csY122"/>
                </a:cxn>
                <a:cxn ang="0">
                  <a:pos x="csX123" y="csY123"/>
                </a:cxn>
                <a:cxn ang="0">
                  <a:pos x="csX124" y="csY124"/>
                </a:cxn>
                <a:cxn ang="0">
                  <a:pos x="csX125" y="csY125"/>
                </a:cxn>
                <a:cxn ang="0">
                  <a:pos x="csX126" y="csY126"/>
                </a:cxn>
                <a:cxn ang="0">
                  <a:pos x="csX127" y="csY127"/>
                </a:cxn>
                <a:cxn ang="0">
                  <a:pos x="csX128" y="csY128"/>
                </a:cxn>
                <a:cxn ang="0">
                  <a:pos x="csX129" y="csY129"/>
                </a:cxn>
                <a:cxn ang="0">
                  <a:pos x="csX130" y="csY130"/>
                </a:cxn>
                <a:cxn ang="0">
                  <a:pos x="csX131" y="csY131"/>
                </a:cxn>
                <a:cxn ang="0">
                  <a:pos x="csX132" y="csY132"/>
                </a:cxn>
                <a:cxn ang="0">
                  <a:pos x="csX133" y="csY133"/>
                </a:cxn>
                <a:cxn ang="0">
                  <a:pos x="csX134" y="csY134"/>
                </a:cxn>
                <a:cxn ang="0">
                  <a:pos x="csX135" y="csY135"/>
                </a:cxn>
              </a:cxnLst>
              <a:rect l="l" t="t" r="r" b="b"/>
              <a:pathLst>
                <a:path w="506637" h="476885">
                  <a:moveTo>
                    <a:pt x="12280" y="254816"/>
                  </a:moveTo>
                  <a:cubicBezTo>
                    <a:pt x="14327" y="254816"/>
                    <a:pt x="16374" y="254816"/>
                    <a:pt x="17397" y="256863"/>
                  </a:cubicBezTo>
                  <a:cubicBezTo>
                    <a:pt x="19443" y="261980"/>
                    <a:pt x="1023" y="261980"/>
                    <a:pt x="12280" y="254816"/>
                  </a:cubicBezTo>
                  <a:moveTo>
                    <a:pt x="0" y="232303"/>
                  </a:moveTo>
                  <a:cubicBezTo>
                    <a:pt x="3070" y="235373"/>
                    <a:pt x="4093" y="240489"/>
                    <a:pt x="8187" y="240489"/>
                  </a:cubicBezTo>
                  <a:cubicBezTo>
                    <a:pt x="11257" y="240489"/>
                    <a:pt x="13304" y="236396"/>
                    <a:pt x="16374" y="236396"/>
                  </a:cubicBezTo>
                  <a:cubicBezTo>
                    <a:pt x="39911" y="236396"/>
                    <a:pt x="11257" y="247653"/>
                    <a:pt x="16374" y="252770"/>
                  </a:cubicBezTo>
                  <a:cubicBezTo>
                    <a:pt x="21490" y="256863"/>
                    <a:pt x="44004" y="244583"/>
                    <a:pt x="51168" y="243560"/>
                  </a:cubicBezTo>
                  <a:cubicBezTo>
                    <a:pt x="54238" y="243560"/>
                    <a:pt x="51168" y="251746"/>
                    <a:pt x="53215" y="251746"/>
                  </a:cubicBezTo>
                  <a:cubicBezTo>
                    <a:pt x="60378" y="254816"/>
                    <a:pt x="67541" y="251746"/>
                    <a:pt x="74705" y="254816"/>
                  </a:cubicBezTo>
                  <a:cubicBezTo>
                    <a:pt x="88009" y="261980"/>
                    <a:pt x="57308" y="277330"/>
                    <a:pt x="66518" y="288587"/>
                  </a:cubicBezTo>
                  <a:cubicBezTo>
                    <a:pt x="81869" y="309055"/>
                    <a:pt x="139177" y="304961"/>
                    <a:pt x="141223" y="310078"/>
                  </a:cubicBezTo>
                  <a:cubicBezTo>
                    <a:pt x="143270" y="313148"/>
                    <a:pt x="145317" y="336685"/>
                    <a:pt x="141223" y="338732"/>
                  </a:cubicBezTo>
                  <a:cubicBezTo>
                    <a:pt x="135084" y="343849"/>
                    <a:pt x="125873" y="344872"/>
                    <a:pt x="119733" y="349989"/>
                  </a:cubicBezTo>
                  <a:cubicBezTo>
                    <a:pt x="119733" y="349989"/>
                    <a:pt x="116663" y="355106"/>
                    <a:pt x="119733" y="355106"/>
                  </a:cubicBezTo>
                  <a:cubicBezTo>
                    <a:pt x="126896" y="355106"/>
                    <a:pt x="132013" y="352036"/>
                    <a:pt x="138154" y="352036"/>
                  </a:cubicBezTo>
                  <a:cubicBezTo>
                    <a:pt x="156574" y="352036"/>
                    <a:pt x="176018" y="371480"/>
                    <a:pt x="192391" y="370456"/>
                  </a:cubicBezTo>
                  <a:cubicBezTo>
                    <a:pt x="198531" y="370456"/>
                    <a:pt x="218999" y="351012"/>
                    <a:pt x="224115" y="360223"/>
                  </a:cubicBezTo>
                  <a:cubicBezTo>
                    <a:pt x="230256" y="373526"/>
                    <a:pt x="215929" y="370456"/>
                    <a:pt x="215929" y="381713"/>
                  </a:cubicBezTo>
                  <a:cubicBezTo>
                    <a:pt x="215929" y="397064"/>
                    <a:pt x="246629" y="376596"/>
                    <a:pt x="247653" y="396040"/>
                  </a:cubicBezTo>
                  <a:cubicBezTo>
                    <a:pt x="247653" y="401157"/>
                    <a:pt x="237420" y="401157"/>
                    <a:pt x="233326" y="404227"/>
                  </a:cubicBezTo>
                  <a:cubicBezTo>
                    <a:pt x="233326" y="404227"/>
                    <a:pt x="231279" y="406274"/>
                    <a:pt x="231279" y="408320"/>
                  </a:cubicBezTo>
                  <a:cubicBezTo>
                    <a:pt x="231279" y="415484"/>
                    <a:pt x="239466" y="411391"/>
                    <a:pt x="242536" y="413437"/>
                  </a:cubicBezTo>
                  <a:cubicBezTo>
                    <a:pt x="250723" y="418554"/>
                    <a:pt x="250723" y="431858"/>
                    <a:pt x="257887" y="437998"/>
                  </a:cubicBezTo>
                  <a:lnTo>
                    <a:pt x="257887" y="440045"/>
                  </a:lnTo>
                  <a:cubicBezTo>
                    <a:pt x="260957" y="433904"/>
                    <a:pt x="269143" y="393993"/>
                    <a:pt x="269143" y="393993"/>
                  </a:cubicBezTo>
                  <a:cubicBezTo>
                    <a:pt x="272213" y="386830"/>
                    <a:pt x="281424" y="385807"/>
                    <a:pt x="284494" y="380690"/>
                  </a:cubicBezTo>
                  <a:cubicBezTo>
                    <a:pt x="286541" y="374550"/>
                    <a:pt x="282447" y="369433"/>
                    <a:pt x="284494" y="363293"/>
                  </a:cubicBezTo>
                  <a:cubicBezTo>
                    <a:pt x="286541" y="354082"/>
                    <a:pt x="293704" y="345896"/>
                    <a:pt x="297797" y="336685"/>
                  </a:cubicBezTo>
                  <a:cubicBezTo>
                    <a:pt x="301891" y="328498"/>
                    <a:pt x="327475" y="274261"/>
                    <a:pt x="335662" y="273237"/>
                  </a:cubicBezTo>
                  <a:cubicBezTo>
                    <a:pt x="343849" y="272214"/>
                    <a:pt x="351012" y="278354"/>
                    <a:pt x="359199" y="281424"/>
                  </a:cubicBezTo>
                  <a:cubicBezTo>
                    <a:pt x="366363" y="283471"/>
                    <a:pt x="374549" y="285517"/>
                    <a:pt x="381713" y="288587"/>
                  </a:cubicBezTo>
                  <a:cubicBezTo>
                    <a:pt x="383760" y="288587"/>
                    <a:pt x="388877" y="290634"/>
                    <a:pt x="387853" y="293704"/>
                  </a:cubicBezTo>
                  <a:cubicBezTo>
                    <a:pt x="384783" y="301891"/>
                    <a:pt x="369432" y="307008"/>
                    <a:pt x="373526" y="318265"/>
                  </a:cubicBezTo>
                  <a:cubicBezTo>
                    <a:pt x="377619" y="329522"/>
                    <a:pt x="397063" y="318265"/>
                    <a:pt x="404227" y="334639"/>
                  </a:cubicBezTo>
                  <a:cubicBezTo>
                    <a:pt x="409344" y="348966"/>
                    <a:pt x="373526" y="359199"/>
                    <a:pt x="388877" y="370456"/>
                  </a:cubicBezTo>
                  <a:cubicBezTo>
                    <a:pt x="402180" y="380690"/>
                    <a:pt x="399110" y="367386"/>
                    <a:pt x="414461" y="372503"/>
                  </a:cubicBezTo>
                  <a:cubicBezTo>
                    <a:pt x="424694" y="375573"/>
                    <a:pt x="409344" y="389900"/>
                    <a:pt x="429811" y="382736"/>
                  </a:cubicBezTo>
                  <a:cubicBezTo>
                    <a:pt x="432881" y="382736"/>
                    <a:pt x="432881" y="374550"/>
                    <a:pt x="436975" y="374550"/>
                  </a:cubicBezTo>
                  <a:cubicBezTo>
                    <a:pt x="445161" y="374550"/>
                    <a:pt x="462559" y="398087"/>
                    <a:pt x="470745" y="390923"/>
                  </a:cubicBezTo>
                  <a:cubicBezTo>
                    <a:pt x="478932" y="383760"/>
                    <a:pt x="478932" y="380690"/>
                    <a:pt x="483026" y="374550"/>
                  </a:cubicBezTo>
                  <a:cubicBezTo>
                    <a:pt x="470745" y="354082"/>
                    <a:pt x="459488" y="335662"/>
                    <a:pt x="457442" y="328498"/>
                  </a:cubicBezTo>
                  <a:cubicBezTo>
                    <a:pt x="455395" y="323382"/>
                    <a:pt x="461535" y="319288"/>
                    <a:pt x="461535" y="314171"/>
                  </a:cubicBezTo>
                  <a:cubicBezTo>
                    <a:pt x="461535" y="304961"/>
                    <a:pt x="446184" y="295751"/>
                    <a:pt x="451301" y="287564"/>
                  </a:cubicBezTo>
                  <a:cubicBezTo>
                    <a:pt x="455395" y="282447"/>
                    <a:pt x="465629" y="281424"/>
                    <a:pt x="470745" y="285517"/>
                  </a:cubicBezTo>
                  <a:cubicBezTo>
                    <a:pt x="476885" y="290634"/>
                    <a:pt x="470745" y="298821"/>
                    <a:pt x="470745" y="304961"/>
                  </a:cubicBezTo>
                  <a:cubicBezTo>
                    <a:pt x="472792" y="310078"/>
                    <a:pt x="478932" y="297798"/>
                    <a:pt x="478932" y="292681"/>
                  </a:cubicBezTo>
                  <a:cubicBezTo>
                    <a:pt x="478932" y="287564"/>
                    <a:pt x="475862" y="288587"/>
                    <a:pt x="474838" y="285517"/>
                  </a:cubicBezTo>
                  <a:cubicBezTo>
                    <a:pt x="474838" y="282447"/>
                    <a:pt x="474838" y="278354"/>
                    <a:pt x="474838" y="276307"/>
                  </a:cubicBezTo>
                  <a:cubicBezTo>
                    <a:pt x="471768" y="268120"/>
                    <a:pt x="464605" y="261980"/>
                    <a:pt x="466652" y="253793"/>
                  </a:cubicBezTo>
                  <a:cubicBezTo>
                    <a:pt x="468698" y="248677"/>
                    <a:pt x="476885" y="255840"/>
                    <a:pt x="480979" y="253793"/>
                  </a:cubicBezTo>
                  <a:cubicBezTo>
                    <a:pt x="483026" y="251746"/>
                    <a:pt x="475862" y="249700"/>
                    <a:pt x="473815" y="247653"/>
                  </a:cubicBezTo>
                  <a:cubicBezTo>
                    <a:pt x="468698" y="242536"/>
                    <a:pt x="462559" y="239466"/>
                    <a:pt x="458465" y="235373"/>
                  </a:cubicBezTo>
                  <a:cubicBezTo>
                    <a:pt x="446184" y="217976"/>
                    <a:pt x="458465" y="223093"/>
                    <a:pt x="458465" y="205695"/>
                  </a:cubicBezTo>
                  <a:cubicBezTo>
                    <a:pt x="456418" y="188298"/>
                    <a:pt x="430834" y="158621"/>
                    <a:pt x="440045" y="140200"/>
                  </a:cubicBezTo>
                  <a:cubicBezTo>
                    <a:pt x="452325" y="116663"/>
                    <a:pt x="443114" y="156574"/>
                    <a:pt x="456418" y="119733"/>
                  </a:cubicBezTo>
                  <a:cubicBezTo>
                    <a:pt x="456418" y="115640"/>
                    <a:pt x="454371" y="110523"/>
                    <a:pt x="456418" y="107453"/>
                  </a:cubicBezTo>
                  <a:cubicBezTo>
                    <a:pt x="458465" y="104383"/>
                    <a:pt x="462559" y="104383"/>
                    <a:pt x="464605" y="104383"/>
                  </a:cubicBezTo>
                  <a:cubicBezTo>
                    <a:pt x="466652" y="104383"/>
                    <a:pt x="467675" y="108476"/>
                    <a:pt x="468698" y="107453"/>
                  </a:cubicBezTo>
                  <a:cubicBezTo>
                    <a:pt x="472792" y="104383"/>
                    <a:pt x="473815" y="99266"/>
                    <a:pt x="476885" y="97219"/>
                  </a:cubicBezTo>
                  <a:cubicBezTo>
                    <a:pt x="480979" y="94149"/>
                    <a:pt x="485072" y="91079"/>
                    <a:pt x="490189" y="91079"/>
                  </a:cubicBezTo>
                  <a:cubicBezTo>
                    <a:pt x="495306" y="91079"/>
                    <a:pt x="506563" y="100289"/>
                    <a:pt x="506563" y="95173"/>
                  </a:cubicBezTo>
                  <a:cubicBezTo>
                    <a:pt x="508610" y="79822"/>
                    <a:pt x="467675" y="70612"/>
                    <a:pt x="458465" y="73682"/>
                  </a:cubicBezTo>
                  <a:cubicBezTo>
                    <a:pt x="434928" y="81869"/>
                    <a:pt x="439021" y="96196"/>
                    <a:pt x="410367" y="91079"/>
                  </a:cubicBezTo>
                  <a:cubicBezTo>
                    <a:pt x="405250" y="91079"/>
                    <a:pt x="403203" y="78799"/>
                    <a:pt x="403203" y="78799"/>
                  </a:cubicBezTo>
                  <a:cubicBezTo>
                    <a:pt x="401157" y="75729"/>
                    <a:pt x="388877" y="78799"/>
                    <a:pt x="387853" y="78799"/>
                  </a:cubicBezTo>
                  <a:lnTo>
                    <a:pt x="363293" y="67542"/>
                  </a:lnTo>
                  <a:cubicBezTo>
                    <a:pt x="346918" y="58332"/>
                    <a:pt x="342825" y="44005"/>
                    <a:pt x="324405" y="33771"/>
                  </a:cubicBezTo>
                  <a:cubicBezTo>
                    <a:pt x="308031" y="25584"/>
                    <a:pt x="278354" y="8187"/>
                    <a:pt x="260957" y="5117"/>
                  </a:cubicBezTo>
                  <a:cubicBezTo>
                    <a:pt x="260957" y="5117"/>
                    <a:pt x="263003" y="5117"/>
                    <a:pt x="264027" y="5117"/>
                  </a:cubicBezTo>
                  <a:lnTo>
                    <a:pt x="264027" y="8187"/>
                  </a:lnTo>
                  <a:cubicBezTo>
                    <a:pt x="248676" y="62425"/>
                    <a:pt x="258910" y="32748"/>
                    <a:pt x="243559" y="74705"/>
                  </a:cubicBezTo>
                  <a:cubicBezTo>
                    <a:pt x="240489" y="82892"/>
                    <a:pt x="247653" y="108476"/>
                    <a:pt x="243559" y="111546"/>
                  </a:cubicBezTo>
                  <a:cubicBezTo>
                    <a:pt x="234349" y="121780"/>
                    <a:pt x="199555" y="139177"/>
                    <a:pt x="185228" y="128943"/>
                  </a:cubicBezTo>
                  <a:cubicBezTo>
                    <a:pt x="162714" y="112570"/>
                    <a:pt x="215929" y="120757"/>
                    <a:pt x="160668" y="106429"/>
                  </a:cubicBezTo>
                  <a:cubicBezTo>
                    <a:pt x="157597" y="106429"/>
                    <a:pt x="157597" y="112570"/>
                    <a:pt x="154527" y="112570"/>
                  </a:cubicBezTo>
                  <a:cubicBezTo>
                    <a:pt x="151457" y="112570"/>
                    <a:pt x="130990" y="104383"/>
                    <a:pt x="124850" y="102336"/>
                  </a:cubicBezTo>
                  <a:lnTo>
                    <a:pt x="106429" y="94149"/>
                  </a:lnTo>
                  <a:lnTo>
                    <a:pt x="106429" y="94149"/>
                  </a:lnTo>
                  <a:cubicBezTo>
                    <a:pt x="102336" y="96196"/>
                    <a:pt x="99266" y="98243"/>
                    <a:pt x="98242" y="99266"/>
                  </a:cubicBezTo>
                  <a:lnTo>
                    <a:pt x="98242" y="99266"/>
                  </a:lnTo>
                  <a:cubicBezTo>
                    <a:pt x="96195" y="99266"/>
                    <a:pt x="91079" y="99266"/>
                    <a:pt x="88009" y="101313"/>
                  </a:cubicBezTo>
                  <a:lnTo>
                    <a:pt x="88009" y="103359"/>
                  </a:lnTo>
                  <a:cubicBezTo>
                    <a:pt x="88009" y="111546"/>
                    <a:pt x="88009" y="118710"/>
                    <a:pt x="85962" y="126897"/>
                  </a:cubicBezTo>
                  <a:cubicBezTo>
                    <a:pt x="85962" y="129967"/>
                    <a:pt x="78799" y="128943"/>
                    <a:pt x="77775" y="132013"/>
                  </a:cubicBezTo>
                  <a:cubicBezTo>
                    <a:pt x="75728" y="136107"/>
                    <a:pt x="85962" y="149411"/>
                    <a:pt x="90056" y="149411"/>
                  </a:cubicBezTo>
                  <a:cubicBezTo>
                    <a:pt x="94149" y="149411"/>
                    <a:pt x="98242" y="143270"/>
                    <a:pt x="98242" y="146341"/>
                  </a:cubicBezTo>
                  <a:cubicBezTo>
                    <a:pt x="98242" y="148387"/>
                    <a:pt x="95172" y="149411"/>
                    <a:pt x="95172" y="150434"/>
                  </a:cubicBezTo>
                  <a:cubicBezTo>
                    <a:pt x="95172" y="155551"/>
                    <a:pt x="153504" y="148387"/>
                    <a:pt x="148387" y="179088"/>
                  </a:cubicBezTo>
                  <a:cubicBezTo>
                    <a:pt x="140200" y="217976"/>
                    <a:pt x="130990" y="186252"/>
                    <a:pt x="109500" y="193415"/>
                  </a:cubicBezTo>
                  <a:cubicBezTo>
                    <a:pt x="90056" y="200579"/>
                    <a:pt x="102336" y="209789"/>
                    <a:pt x="84939" y="209789"/>
                  </a:cubicBezTo>
                  <a:cubicBezTo>
                    <a:pt x="76752" y="209789"/>
                    <a:pt x="70611" y="209789"/>
                    <a:pt x="62425" y="207742"/>
                  </a:cubicBezTo>
                  <a:cubicBezTo>
                    <a:pt x="62425" y="207742"/>
                    <a:pt x="60378" y="207742"/>
                    <a:pt x="60378" y="207742"/>
                  </a:cubicBezTo>
                  <a:cubicBezTo>
                    <a:pt x="60378" y="204672"/>
                    <a:pt x="66518" y="199555"/>
                    <a:pt x="63448" y="199555"/>
                  </a:cubicBezTo>
                  <a:cubicBezTo>
                    <a:pt x="49121" y="194438"/>
                    <a:pt x="34794" y="201602"/>
                    <a:pt x="21490" y="205695"/>
                  </a:cubicBezTo>
                  <a:cubicBezTo>
                    <a:pt x="9210" y="209789"/>
                    <a:pt x="10234" y="229232"/>
                    <a:pt x="4093" y="240489"/>
                  </a:cubicBezTo>
                  <a:close/>
                  <a:moveTo>
                    <a:pt x="227186" y="455395"/>
                  </a:moveTo>
                  <a:cubicBezTo>
                    <a:pt x="218999" y="449255"/>
                    <a:pt x="193415" y="429811"/>
                    <a:pt x="193415" y="429811"/>
                  </a:cubicBezTo>
                  <a:cubicBezTo>
                    <a:pt x="191368" y="426741"/>
                    <a:pt x="193415" y="422648"/>
                    <a:pt x="193415" y="419577"/>
                  </a:cubicBezTo>
                  <a:cubicBezTo>
                    <a:pt x="193415" y="419577"/>
                    <a:pt x="190345" y="417531"/>
                    <a:pt x="189321" y="417531"/>
                  </a:cubicBezTo>
                  <a:cubicBezTo>
                    <a:pt x="181135" y="417531"/>
                    <a:pt x="173971" y="417531"/>
                    <a:pt x="166807" y="417531"/>
                  </a:cubicBezTo>
                  <a:cubicBezTo>
                    <a:pt x="164761" y="417531"/>
                    <a:pt x="168854" y="384783"/>
                    <a:pt x="150434" y="395017"/>
                  </a:cubicBezTo>
                  <a:lnTo>
                    <a:pt x="130990" y="417531"/>
                  </a:lnTo>
                  <a:cubicBezTo>
                    <a:pt x="122803" y="419577"/>
                    <a:pt x="116663" y="411391"/>
                    <a:pt x="108476" y="412414"/>
                  </a:cubicBezTo>
                  <a:cubicBezTo>
                    <a:pt x="105406" y="412414"/>
                    <a:pt x="108476" y="419577"/>
                    <a:pt x="105406" y="420601"/>
                  </a:cubicBezTo>
                  <a:cubicBezTo>
                    <a:pt x="96195" y="431858"/>
                    <a:pt x="105406" y="397064"/>
                    <a:pt x="80845" y="403204"/>
                  </a:cubicBezTo>
                  <a:cubicBezTo>
                    <a:pt x="72658" y="405250"/>
                    <a:pt x="68565" y="416507"/>
                    <a:pt x="62425" y="424694"/>
                  </a:cubicBezTo>
                  <a:cubicBezTo>
                    <a:pt x="69588" y="427764"/>
                    <a:pt x="74705" y="430834"/>
                    <a:pt x="76752" y="431858"/>
                  </a:cubicBezTo>
                  <a:cubicBezTo>
                    <a:pt x="82892" y="436975"/>
                    <a:pt x="84939" y="444138"/>
                    <a:pt x="91079" y="448232"/>
                  </a:cubicBezTo>
                  <a:cubicBezTo>
                    <a:pt x="97219" y="452325"/>
                    <a:pt x="104383" y="451302"/>
                    <a:pt x="111546" y="454372"/>
                  </a:cubicBezTo>
                  <a:cubicBezTo>
                    <a:pt x="115639" y="456418"/>
                    <a:pt x="118709" y="462559"/>
                    <a:pt x="122803" y="462559"/>
                  </a:cubicBezTo>
                  <a:cubicBezTo>
                    <a:pt x="126896" y="462559"/>
                    <a:pt x="133037" y="459488"/>
                    <a:pt x="138154" y="462559"/>
                  </a:cubicBezTo>
                  <a:cubicBezTo>
                    <a:pt x="145317" y="465629"/>
                    <a:pt x="147363" y="474839"/>
                    <a:pt x="155551" y="476886"/>
                  </a:cubicBezTo>
                  <a:lnTo>
                    <a:pt x="198531" y="468699"/>
                  </a:lnTo>
                  <a:cubicBezTo>
                    <a:pt x="222069" y="463582"/>
                    <a:pt x="223092" y="460512"/>
                    <a:pt x="225139" y="456418"/>
                  </a:cubicBezTo>
                  <a:close/>
                  <a:moveTo>
                    <a:pt x="253793" y="0"/>
                  </a:moveTo>
                  <a:lnTo>
                    <a:pt x="253793" y="0"/>
                  </a:lnTo>
                  <a:close/>
                  <a:moveTo>
                    <a:pt x="255840" y="0"/>
                  </a:moveTo>
                  <a:lnTo>
                    <a:pt x="255840" y="0"/>
                  </a:lnTo>
                  <a:close/>
                  <a:moveTo>
                    <a:pt x="255840" y="0"/>
                  </a:moveTo>
                  <a:lnTo>
                    <a:pt x="255840" y="0"/>
                  </a:lnTo>
                  <a:close/>
                  <a:moveTo>
                    <a:pt x="253793" y="0"/>
                  </a:moveTo>
                  <a:lnTo>
                    <a:pt x="253793" y="0"/>
                  </a:lnTo>
                  <a:lnTo>
                    <a:pt x="253793" y="0"/>
                  </a:lnTo>
                  <a:close/>
                  <a:moveTo>
                    <a:pt x="254816" y="0"/>
                  </a:moveTo>
                  <a:lnTo>
                    <a:pt x="254816" y="0"/>
                  </a:lnTo>
                  <a:close/>
                  <a:moveTo>
                    <a:pt x="254816" y="0"/>
                  </a:moveTo>
                  <a:lnTo>
                    <a:pt x="254816" y="0"/>
                  </a:lnTo>
                  <a:lnTo>
                    <a:pt x="254816" y="0"/>
                  </a:lnTo>
                  <a:close/>
                  <a:moveTo>
                    <a:pt x="255840" y="0"/>
                  </a:moveTo>
                  <a:lnTo>
                    <a:pt x="255840" y="0"/>
                  </a:lnTo>
                  <a:lnTo>
                    <a:pt x="255840" y="0"/>
                  </a:lnTo>
                  <a:close/>
                  <a:moveTo>
                    <a:pt x="256863" y="0"/>
                  </a:moveTo>
                  <a:lnTo>
                    <a:pt x="256863" y="0"/>
                  </a:lnTo>
                  <a:close/>
                  <a:moveTo>
                    <a:pt x="257887" y="0"/>
                  </a:moveTo>
                  <a:lnTo>
                    <a:pt x="257887" y="0"/>
                  </a:lnTo>
                  <a:close/>
                </a:path>
              </a:pathLst>
            </a:custGeom>
            <a:solidFill>
              <a:srgbClr val="231F20"/>
            </a:solidFill>
            <a:ln w="5114" cap="flat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4" name="Freeform 65">
              <a:extLst>
                <a:ext uri="{FF2B5EF4-FFF2-40B4-BE49-F238E27FC236}">
                  <a16:creationId xmlns:a16="http://schemas.microsoft.com/office/drawing/2014/main" id="{C486AB9E-D0A3-C401-DEB1-14409569D2FA}"/>
                </a:ext>
              </a:extLst>
            </p:cNvPr>
            <p:cNvSpPr/>
            <p:nvPr/>
          </p:nvSpPr>
          <p:spPr>
            <a:xfrm>
              <a:off x="11160431" y="4859696"/>
              <a:ext cx="379666" cy="225139"/>
            </a:xfrm>
            <a:custGeom>
              <a:avLst/>
              <a:gdLst>
                <a:gd name="csX0" fmla="*/ 138154 w 379666"/>
                <a:gd name="csY0" fmla="*/ 186251 h 225139"/>
                <a:gd name="csX1" fmla="*/ 143270 w 379666"/>
                <a:gd name="csY1" fmla="*/ 186251 h 225139"/>
                <a:gd name="csX2" fmla="*/ 149410 w 379666"/>
                <a:gd name="csY2" fmla="*/ 186251 h 225139"/>
                <a:gd name="csX3" fmla="*/ 151457 w 379666"/>
                <a:gd name="csY3" fmla="*/ 186251 h 225139"/>
                <a:gd name="csX4" fmla="*/ 151457 w 379666"/>
                <a:gd name="csY4" fmla="*/ 186251 h 225139"/>
                <a:gd name="csX5" fmla="*/ 154527 w 379666"/>
                <a:gd name="csY5" fmla="*/ 186251 h 225139"/>
                <a:gd name="csX6" fmla="*/ 154527 w 379666"/>
                <a:gd name="csY6" fmla="*/ 186251 h 225139"/>
                <a:gd name="csX7" fmla="*/ 157598 w 379666"/>
                <a:gd name="csY7" fmla="*/ 186251 h 225139"/>
                <a:gd name="csX8" fmla="*/ 157598 w 379666"/>
                <a:gd name="csY8" fmla="*/ 186251 h 225139"/>
                <a:gd name="csX9" fmla="*/ 159644 w 379666"/>
                <a:gd name="csY9" fmla="*/ 186251 h 225139"/>
                <a:gd name="csX10" fmla="*/ 159644 w 379666"/>
                <a:gd name="csY10" fmla="*/ 186251 h 225139"/>
                <a:gd name="csX11" fmla="*/ 161691 w 379666"/>
                <a:gd name="csY11" fmla="*/ 186251 h 225139"/>
                <a:gd name="csX12" fmla="*/ 161691 w 379666"/>
                <a:gd name="csY12" fmla="*/ 186251 h 225139"/>
                <a:gd name="csX13" fmla="*/ 161691 w 379666"/>
                <a:gd name="csY13" fmla="*/ 186251 h 225139"/>
                <a:gd name="csX14" fmla="*/ 161691 w 379666"/>
                <a:gd name="csY14" fmla="*/ 186251 h 225139"/>
                <a:gd name="csX15" fmla="*/ 163738 w 379666"/>
                <a:gd name="csY15" fmla="*/ 186251 h 225139"/>
                <a:gd name="csX16" fmla="*/ 163738 w 379666"/>
                <a:gd name="csY16" fmla="*/ 186251 h 225139"/>
                <a:gd name="csX17" fmla="*/ 165784 w 379666"/>
                <a:gd name="csY17" fmla="*/ 186251 h 225139"/>
                <a:gd name="csX18" fmla="*/ 165784 w 379666"/>
                <a:gd name="csY18" fmla="*/ 186251 h 225139"/>
                <a:gd name="csX19" fmla="*/ 165784 w 379666"/>
                <a:gd name="csY19" fmla="*/ 186251 h 225139"/>
                <a:gd name="csX20" fmla="*/ 174994 w 379666"/>
                <a:gd name="csY20" fmla="*/ 190345 h 225139"/>
                <a:gd name="csX21" fmla="*/ 174994 w 379666"/>
                <a:gd name="csY21" fmla="*/ 190345 h 225139"/>
                <a:gd name="csX22" fmla="*/ 177041 w 379666"/>
                <a:gd name="csY22" fmla="*/ 192391 h 225139"/>
                <a:gd name="csX23" fmla="*/ 177041 w 379666"/>
                <a:gd name="csY23" fmla="*/ 192391 h 225139"/>
                <a:gd name="csX24" fmla="*/ 181135 w 379666"/>
                <a:gd name="csY24" fmla="*/ 194438 h 225139"/>
                <a:gd name="csX25" fmla="*/ 199555 w 379666"/>
                <a:gd name="csY25" fmla="*/ 172948 h 225139"/>
                <a:gd name="csX26" fmla="*/ 224116 w 379666"/>
                <a:gd name="csY26" fmla="*/ 190345 h 225139"/>
                <a:gd name="csX27" fmla="*/ 227186 w 379666"/>
                <a:gd name="csY27" fmla="*/ 182158 h 225139"/>
                <a:gd name="csX28" fmla="*/ 249700 w 379666"/>
                <a:gd name="csY28" fmla="*/ 187275 h 225139"/>
                <a:gd name="csX29" fmla="*/ 269143 w 379666"/>
                <a:gd name="csY29" fmla="*/ 164761 h 225139"/>
                <a:gd name="csX30" fmla="*/ 285518 w 379666"/>
                <a:gd name="csY30" fmla="*/ 187275 h 225139"/>
                <a:gd name="csX31" fmla="*/ 308031 w 379666"/>
                <a:gd name="csY31" fmla="*/ 187275 h 225139"/>
                <a:gd name="csX32" fmla="*/ 312125 w 379666"/>
                <a:gd name="csY32" fmla="*/ 189322 h 225139"/>
                <a:gd name="csX33" fmla="*/ 312125 w 379666"/>
                <a:gd name="csY33" fmla="*/ 199555 h 225139"/>
                <a:gd name="csX34" fmla="*/ 345895 w 379666"/>
                <a:gd name="csY34" fmla="*/ 225139 h 225139"/>
                <a:gd name="csX35" fmla="*/ 359199 w 379666"/>
                <a:gd name="csY35" fmla="*/ 211835 h 225139"/>
                <a:gd name="csX36" fmla="*/ 377620 w 379666"/>
                <a:gd name="csY36" fmla="*/ 207742 h 225139"/>
                <a:gd name="csX37" fmla="*/ 379666 w 379666"/>
                <a:gd name="csY37" fmla="*/ 199555 h 225139"/>
                <a:gd name="csX38" fmla="*/ 377620 w 379666"/>
                <a:gd name="csY38" fmla="*/ 207742 h 225139"/>
                <a:gd name="csX39" fmla="*/ 377620 w 379666"/>
                <a:gd name="csY39" fmla="*/ 205695 h 225139"/>
                <a:gd name="csX40" fmla="*/ 361246 w 379666"/>
                <a:gd name="csY40" fmla="*/ 181134 h 225139"/>
                <a:gd name="csX41" fmla="*/ 349989 w 379666"/>
                <a:gd name="csY41" fmla="*/ 176018 h 225139"/>
                <a:gd name="csX42" fmla="*/ 352036 w 379666"/>
                <a:gd name="csY42" fmla="*/ 171924 h 225139"/>
                <a:gd name="csX43" fmla="*/ 366363 w 379666"/>
                <a:gd name="csY43" fmla="*/ 163738 h 225139"/>
                <a:gd name="csX44" fmla="*/ 334639 w 379666"/>
                <a:gd name="csY44" fmla="*/ 149411 h 225139"/>
                <a:gd name="csX45" fmla="*/ 342825 w 379666"/>
                <a:gd name="csY45" fmla="*/ 127920 h 225139"/>
                <a:gd name="csX46" fmla="*/ 311102 w 379666"/>
                <a:gd name="csY46" fmla="*/ 138154 h 225139"/>
                <a:gd name="csX47" fmla="*/ 256863 w 379666"/>
                <a:gd name="csY47" fmla="*/ 119733 h 225139"/>
                <a:gd name="csX48" fmla="*/ 238443 w 379666"/>
                <a:gd name="csY48" fmla="*/ 122803 h 225139"/>
                <a:gd name="csX49" fmla="*/ 238443 w 379666"/>
                <a:gd name="csY49" fmla="*/ 117686 h 225139"/>
                <a:gd name="csX50" fmla="*/ 259934 w 379666"/>
                <a:gd name="csY50" fmla="*/ 106429 h 225139"/>
                <a:gd name="csX51" fmla="*/ 259934 w 379666"/>
                <a:gd name="csY51" fmla="*/ 77775 h 225139"/>
                <a:gd name="csX52" fmla="*/ 185228 w 379666"/>
                <a:gd name="csY52" fmla="*/ 56285 h 225139"/>
                <a:gd name="csX53" fmla="*/ 193415 w 379666"/>
                <a:gd name="csY53" fmla="*/ 22514 h 225139"/>
                <a:gd name="csX54" fmla="*/ 171924 w 379666"/>
                <a:gd name="csY54" fmla="*/ 19444 h 225139"/>
                <a:gd name="csX55" fmla="*/ 169877 w 379666"/>
                <a:gd name="csY55" fmla="*/ 11257 h 225139"/>
                <a:gd name="csX56" fmla="*/ 135084 w 379666"/>
                <a:gd name="csY56" fmla="*/ 20467 h 225139"/>
                <a:gd name="csX57" fmla="*/ 135084 w 379666"/>
                <a:gd name="csY57" fmla="*/ 4093 h 225139"/>
                <a:gd name="csX58" fmla="*/ 126897 w 379666"/>
                <a:gd name="csY58" fmla="*/ 8187 h 225139"/>
                <a:gd name="csX59" fmla="*/ 118709 w 379666"/>
                <a:gd name="csY59" fmla="*/ 0 h 225139"/>
                <a:gd name="csX60" fmla="*/ 114616 w 379666"/>
                <a:gd name="csY60" fmla="*/ 6140 h 225139"/>
                <a:gd name="csX61" fmla="*/ 103359 w 379666"/>
                <a:gd name="csY61" fmla="*/ 12280 h 225139"/>
                <a:gd name="csX62" fmla="*/ 110523 w 379666"/>
                <a:gd name="csY62" fmla="*/ 16374 h 225139"/>
                <a:gd name="csX63" fmla="*/ 54238 w 379666"/>
                <a:gd name="csY63" fmla="*/ 44004 h 225139"/>
                <a:gd name="csX64" fmla="*/ 0 w 379666"/>
                <a:gd name="csY64" fmla="*/ 88009 h 225139"/>
                <a:gd name="csX65" fmla="*/ 0 w 379666"/>
                <a:gd name="csY65" fmla="*/ 88009 h 225139"/>
                <a:gd name="csX66" fmla="*/ 0 w 379666"/>
                <a:gd name="csY66" fmla="*/ 85962 h 225139"/>
                <a:gd name="csX67" fmla="*/ 4094 w 379666"/>
                <a:gd name="csY67" fmla="*/ 96196 h 225139"/>
                <a:gd name="csX68" fmla="*/ 47074 w 379666"/>
                <a:gd name="csY68" fmla="*/ 125873 h 225139"/>
                <a:gd name="csX69" fmla="*/ 52191 w 379666"/>
                <a:gd name="csY69" fmla="*/ 172948 h 225139"/>
                <a:gd name="csX70" fmla="*/ 70612 w 379666"/>
                <a:gd name="csY70" fmla="*/ 187275 h 225139"/>
                <a:gd name="csX71" fmla="*/ 67541 w 379666"/>
                <a:gd name="csY71" fmla="*/ 195462 h 225139"/>
                <a:gd name="csX72" fmla="*/ 136107 w 379666"/>
                <a:gd name="csY72" fmla="*/ 176018 h 225139"/>
                <a:gd name="csX73" fmla="*/ 137130 w 379666"/>
                <a:gd name="csY73" fmla="*/ 32747 h 225139"/>
                <a:gd name="csX74" fmla="*/ 142247 w 379666"/>
                <a:gd name="csY74" fmla="*/ 34794 h 225139"/>
                <a:gd name="csX75" fmla="*/ 137130 w 379666"/>
                <a:gd name="csY75" fmla="*/ 32747 h 22513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  <a:cxn ang="0">
                  <a:pos x="csX70" y="csY70"/>
                </a:cxn>
                <a:cxn ang="0">
                  <a:pos x="csX71" y="csY71"/>
                </a:cxn>
                <a:cxn ang="0">
                  <a:pos x="csX72" y="csY72"/>
                </a:cxn>
                <a:cxn ang="0">
                  <a:pos x="csX73" y="csY73"/>
                </a:cxn>
                <a:cxn ang="0">
                  <a:pos x="csX74" y="csY74"/>
                </a:cxn>
                <a:cxn ang="0">
                  <a:pos x="csX75" y="csY75"/>
                </a:cxn>
              </a:cxnLst>
              <a:rect l="l" t="t" r="r" b="b"/>
              <a:pathLst>
                <a:path w="379666" h="225139">
                  <a:moveTo>
                    <a:pt x="138154" y="186251"/>
                  </a:moveTo>
                  <a:lnTo>
                    <a:pt x="143270" y="186251"/>
                  </a:lnTo>
                  <a:cubicBezTo>
                    <a:pt x="145317" y="186251"/>
                    <a:pt x="147364" y="186251"/>
                    <a:pt x="149410" y="186251"/>
                  </a:cubicBezTo>
                  <a:lnTo>
                    <a:pt x="151457" y="186251"/>
                  </a:lnTo>
                  <a:cubicBezTo>
                    <a:pt x="151457" y="186251"/>
                    <a:pt x="151457" y="186251"/>
                    <a:pt x="151457" y="186251"/>
                  </a:cubicBezTo>
                  <a:lnTo>
                    <a:pt x="154527" y="186251"/>
                  </a:lnTo>
                  <a:cubicBezTo>
                    <a:pt x="154527" y="186251"/>
                    <a:pt x="154527" y="186251"/>
                    <a:pt x="154527" y="186251"/>
                  </a:cubicBezTo>
                  <a:lnTo>
                    <a:pt x="157598" y="186251"/>
                  </a:lnTo>
                  <a:cubicBezTo>
                    <a:pt x="157598" y="186251"/>
                    <a:pt x="157598" y="186251"/>
                    <a:pt x="157598" y="186251"/>
                  </a:cubicBezTo>
                  <a:lnTo>
                    <a:pt x="159644" y="186251"/>
                  </a:lnTo>
                  <a:cubicBezTo>
                    <a:pt x="159644" y="186251"/>
                    <a:pt x="159644" y="186251"/>
                    <a:pt x="159644" y="186251"/>
                  </a:cubicBezTo>
                  <a:lnTo>
                    <a:pt x="161691" y="186251"/>
                  </a:lnTo>
                  <a:cubicBezTo>
                    <a:pt x="161691" y="186251"/>
                    <a:pt x="161691" y="186251"/>
                    <a:pt x="161691" y="186251"/>
                  </a:cubicBezTo>
                  <a:lnTo>
                    <a:pt x="161691" y="186251"/>
                  </a:lnTo>
                  <a:cubicBezTo>
                    <a:pt x="161691" y="186251"/>
                    <a:pt x="161691" y="186251"/>
                    <a:pt x="161691" y="186251"/>
                  </a:cubicBezTo>
                  <a:lnTo>
                    <a:pt x="163738" y="186251"/>
                  </a:lnTo>
                  <a:cubicBezTo>
                    <a:pt x="163738" y="186251"/>
                    <a:pt x="163738" y="186251"/>
                    <a:pt x="163738" y="186251"/>
                  </a:cubicBezTo>
                  <a:lnTo>
                    <a:pt x="165784" y="186251"/>
                  </a:lnTo>
                  <a:cubicBezTo>
                    <a:pt x="165784" y="186251"/>
                    <a:pt x="165784" y="186251"/>
                    <a:pt x="165784" y="186251"/>
                  </a:cubicBezTo>
                  <a:lnTo>
                    <a:pt x="165784" y="186251"/>
                  </a:lnTo>
                  <a:cubicBezTo>
                    <a:pt x="169877" y="188298"/>
                    <a:pt x="172948" y="189322"/>
                    <a:pt x="174994" y="190345"/>
                  </a:cubicBezTo>
                  <a:lnTo>
                    <a:pt x="174994" y="190345"/>
                  </a:lnTo>
                  <a:cubicBezTo>
                    <a:pt x="174994" y="190345"/>
                    <a:pt x="177041" y="190345"/>
                    <a:pt x="177041" y="192391"/>
                  </a:cubicBezTo>
                  <a:lnTo>
                    <a:pt x="177041" y="192391"/>
                  </a:lnTo>
                  <a:cubicBezTo>
                    <a:pt x="177041" y="192391"/>
                    <a:pt x="179088" y="192391"/>
                    <a:pt x="181135" y="194438"/>
                  </a:cubicBezTo>
                  <a:cubicBezTo>
                    <a:pt x="187275" y="186251"/>
                    <a:pt x="190345" y="174995"/>
                    <a:pt x="199555" y="172948"/>
                  </a:cubicBezTo>
                  <a:cubicBezTo>
                    <a:pt x="223092" y="166807"/>
                    <a:pt x="214905" y="201602"/>
                    <a:pt x="224116" y="190345"/>
                  </a:cubicBezTo>
                  <a:cubicBezTo>
                    <a:pt x="226162" y="188298"/>
                    <a:pt x="224116" y="182158"/>
                    <a:pt x="227186" y="182158"/>
                  </a:cubicBezTo>
                  <a:cubicBezTo>
                    <a:pt x="235373" y="182158"/>
                    <a:pt x="241513" y="189322"/>
                    <a:pt x="249700" y="187275"/>
                  </a:cubicBezTo>
                  <a:lnTo>
                    <a:pt x="269143" y="164761"/>
                  </a:lnTo>
                  <a:cubicBezTo>
                    <a:pt x="287564" y="154527"/>
                    <a:pt x="283471" y="187275"/>
                    <a:pt x="285518" y="187275"/>
                  </a:cubicBezTo>
                  <a:cubicBezTo>
                    <a:pt x="292681" y="187275"/>
                    <a:pt x="299844" y="187275"/>
                    <a:pt x="308031" y="187275"/>
                  </a:cubicBezTo>
                  <a:cubicBezTo>
                    <a:pt x="308031" y="187275"/>
                    <a:pt x="312125" y="187275"/>
                    <a:pt x="312125" y="189322"/>
                  </a:cubicBezTo>
                  <a:cubicBezTo>
                    <a:pt x="312125" y="193415"/>
                    <a:pt x="310078" y="197508"/>
                    <a:pt x="312125" y="199555"/>
                  </a:cubicBezTo>
                  <a:cubicBezTo>
                    <a:pt x="312125" y="199555"/>
                    <a:pt x="337709" y="220022"/>
                    <a:pt x="345895" y="225139"/>
                  </a:cubicBezTo>
                  <a:cubicBezTo>
                    <a:pt x="347942" y="222069"/>
                    <a:pt x="351012" y="216952"/>
                    <a:pt x="359199" y="211835"/>
                  </a:cubicBezTo>
                  <a:cubicBezTo>
                    <a:pt x="364316" y="207742"/>
                    <a:pt x="373526" y="211835"/>
                    <a:pt x="377620" y="207742"/>
                  </a:cubicBezTo>
                  <a:cubicBezTo>
                    <a:pt x="377620" y="207742"/>
                    <a:pt x="377620" y="203648"/>
                    <a:pt x="379666" y="199555"/>
                  </a:cubicBezTo>
                  <a:cubicBezTo>
                    <a:pt x="379666" y="203648"/>
                    <a:pt x="379666" y="206718"/>
                    <a:pt x="377620" y="207742"/>
                  </a:cubicBezTo>
                  <a:lnTo>
                    <a:pt x="377620" y="205695"/>
                  </a:lnTo>
                  <a:cubicBezTo>
                    <a:pt x="369432" y="198532"/>
                    <a:pt x="369432" y="185228"/>
                    <a:pt x="361246" y="181134"/>
                  </a:cubicBezTo>
                  <a:cubicBezTo>
                    <a:pt x="358176" y="179088"/>
                    <a:pt x="349989" y="183181"/>
                    <a:pt x="349989" y="176018"/>
                  </a:cubicBezTo>
                  <a:cubicBezTo>
                    <a:pt x="349989" y="168854"/>
                    <a:pt x="349989" y="172948"/>
                    <a:pt x="352036" y="171924"/>
                  </a:cubicBezTo>
                  <a:cubicBezTo>
                    <a:pt x="356129" y="168854"/>
                    <a:pt x="366363" y="168854"/>
                    <a:pt x="366363" y="163738"/>
                  </a:cubicBezTo>
                  <a:cubicBezTo>
                    <a:pt x="366363" y="144294"/>
                    <a:pt x="334639" y="163738"/>
                    <a:pt x="334639" y="149411"/>
                  </a:cubicBezTo>
                  <a:cubicBezTo>
                    <a:pt x="334639" y="139177"/>
                    <a:pt x="347942" y="141223"/>
                    <a:pt x="342825" y="127920"/>
                  </a:cubicBezTo>
                  <a:cubicBezTo>
                    <a:pt x="337709" y="119733"/>
                    <a:pt x="317241" y="138154"/>
                    <a:pt x="311102" y="138154"/>
                  </a:cubicBezTo>
                  <a:cubicBezTo>
                    <a:pt x="293704" y="138154"/>
                    <a:pt x="274260" y="120756"/>
                    <a:pt x="256863" y="119733"/>
                  </a:cubicBezTo>
                  <a:cubicBezTo>
                    <a:pt x="250723" y="119733"/>
                    <a:pt x="245606" y="123827"/>
                    <a:pt x="238443" y="122803"/>
                  </a:cubicBezTo>
                  <a:cubicBezTo>
                    <a:pt x="236396" y="122803"/>
                    <a:pt x="238443" y="118710"/>
                    <a:pt x="238443" y="117686"/>
                  </a:cubicBezTo>
                  <a:cubicBezTo>
                    <a:pt x="244583" y="111546"/>
                    <a:pt x="253793" y="110523"/>
                    <a:pt x="259934" y="106429"/>
                  </a:cubicBezTo>
                  <a:cubicBezTo>
                    <a:pt x="263003" y="104382"/>
                    <a:pt x="259934" y="80845"/>
                    <a:pt x="259934" y="77775"/>
                  </a:cubicBezTo>
                  <a:cubicBezTo>
                    <a:pt x="257887" y="72659"/>
                    <a:pt x="200578" y="77775"/>
                    <a:pt x="185228" y="56285"/>
                  </a:cubicBezTo>
                  <a:cubicBezTo>
                    <a:pt x="177041" y="45028"/>
                    <a:pt x="207742" y="29677"/>
                    <a:pt x="193415" y="22514"/>
                  </a:cubicBezTo>
                  <a:cubicBezTo>
                    <a:pt x="186252" y="19444"/>
                    <a:pt x="179088" y="22514"/>
                    <a:pt x="171924" y="19444"/>
                  </a:cubicBezTo>
                  <a:cubicBezTo>
                    <a:pt x="169877" y="19444"/>
                    <a:pt x="171924" y="11257"/>
                    <a:pt x="169877" y="11257"/>
                  </a:cubicBezTo>
                  <a:cubicBezTo>
                    <a:pt x="162714" y="11257"/>
                    <a:pt x="140200" y="24561"/>
                    <a:pt x="135084" y="20467"/>
                  </a:cubicBezTo>
                  <a:cubicBezTo>
                    <a:pt x="129967" y="15350"/>
                    <a:pt x="158621" y="4093"/>
                    <a:pt x="135084" y="4093"/>
                  </a:cubicBezTo>
                  <a:cubicBezTo>
                    <a:pt x="111546" y="4093"/>
                    <a:pt x="128943" y="9210"/>
                    <a:pt x="126897" y="8187"/>
                  </a:cubicBezTo>
                  <a:cubicBezTo>
                    <a:pt x="122803" y="8187"/>
                    <a:pt x="121780" y="2047"/>
                    <a:pt x="118709" y="0"/>
                  </a:cubicBezTo>
                  <a:cubicBezTo>
                    <a:pt x="118709" y="2047"/>
                    <a:pt x="116663" y="5117"/>
                    <a:pt x="114616" y="6140"/>
                  </a:cubicBezTo>
                  <a:cubicBezTo>
                    <a:pt x="110523" y="8187"/>
                    <a:pt x="99266" y="10234"/>
                    <a:pt x="103359" y="12280"/>
                  </a:cubicBezTo>
                  <a:cubicBezTo>
                    <a:pt x="105406" y="12280"/>
                    <a:pt x="111546" y="14327"/>
                    <a:pt x="110523" y="16374"/>
                  </a:cubicBezTo>
                  <a:cubicBezTo>
                    <a:pt x="94149" y="27631"/>
                    <a:pt x="67541" y="31724"/>
                    <a:pt x="54238" y="44004"/>
                  </a:cubicBezTo>
                  <a:cubicBezTo>
                    <a:pt x="35818" y="58331"/>
                    <a:pt x="22514" y="76752"/>
                    <a:pt x="0" y="88009"/>
                  </a:cubicBezTo>
                  <a:lnTo>
                    <a:pt x="0" y="88009"/>
                  </a:lnTo>
                  <a:cubicBezTo>
                    <a:pt x="0" y="88009"/>
                    <a:pt x="0" y="88009"/>
                    <a:pt x="0" y="85962"/>
                  </a:cubicBezTo>
                  <a:cubicBezTo>
                    <a:pt x="2047" y="89032"/>
                    <a:pt x="0" y="94149"/>
                    <a:pt x="4094" y="96196"/>
                  </a:cubicBezTo>
                  <a:cubicBezTo>
                    <a:pt x="12280" y="103359"/>
                    <a:pt x="41957" y="101313"/>
                    <a:pt x="47074" y="125873"/>
                  </a:cubicBezTo>
                  <a:cubicBezTo>
                    <a:pt x="50145" y="139177"/>
                    <a:pt x="40934" y="161691"/>
                    <a:pt x="52191" y="172948"/>
                  </a:cubicBezTo>
                  <a:cubicBezTo>
                    <a:pt x="58332" y="179088"/>
                    <a:pt x="66518" y="181134"/>
                    <a:pt x="70612" y="187275"/>
                  </a:cubicBezTo>
                  <a:cubicBezTo>
                    <a:pt x="72658" y="189322"/>
                    <a:pt x="64472" y="195462"/>
                    <a:pt x="67541" y="195462"/>
                  </a:cubicBezTo>
                  <a:cubicBezTo>
                    <a:pt x="99266" y="195462"/>
                    <a:pt x="113593" y="177041"/>
                    <a:pt x="136107" y="176018"/>
                  </a:cubicBezTo>
                  <a:close/>
                  <a:moveTo>
                    <a:pt x="137130" y="32747"/>
                  </a:moveTo>
                  <a:cubicBezTo>
                    <a:pt x="139177" y="32747"/>
                    <a:pt x="141223" y="32747"/>
                    <a:pt x="142247" y="34794"/>
                  </a:cubicBezTo>
                  <a:cubicBezTo>
                    <a:pt x="144293" y="39911"/>
                    <a:pt x="125873" y="39911"/>
                    <a:pt x="137130" y="32747"/>
                  </a:cubicBezTo>
                  <a:close/>
                </a:path>
              </a:pathLst>
            </a:custGeom>
            <a:solidFill>
              <a:srgbClr val="231F20"/>
            </a:solidFill>
            <a:ln w="5114" cap="flat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5" name="Freeform 66">
              <a:extLst>
                <a:ext uri="{FF2B5EF4-FFF2-40B4-BE49-F238E27FC236}">
                  <a16:creationId xmlns:a16="http://schemas.microsoft.com/office/drawing/2014/main" id="{186FCD6E-2EC0-0AC2-FD46-02F9577A487C}"/>
                </a:ext>
              </a:extLst>
            </p:cNvPr>
            <p:cNvSpPr/>
            <p:nvPr/>
          </p:nvSpPr>
          <p:spPr>
            <a:xfrm>
              <a:off x="9466771" y="4579098"/>
              <a:ext cx="346918" cy="356326"/>
            </a:xfrm>
            <a:custGeom>
              <a:avLst/>
              <a:gdLst>
                <a:gd name="csX0" fmla="*/ 0 w 346918"/>
                <a:gd name="csY0" fmla="*/ 44202 h 356326"/>
                <a:gd name="csX1" fmla="*/ 32748 w 346918"/>
                <a:gd name="csY1" fmla="*/ 52389 h 356326"/>
                <a:gd name="csX2" fmla="*/ 72659 w 346918"/>
                <a:gd name="csY2" fmla="*/ 106627 h 356326"/>
                <a:gd name="csX3" fmla="*/ 181135 w 346918"/>
                <a:gd name="csY3" fmla="*/ 216126 h 356326"/>
                <a:gd name="csX4" fmla="*/ 185228 w 346918"/>
                <a:gd name="csY4" fmla="*/ 290832 h 356326"/>
                <a:gd name="csX5" fmla="*/ 203648 w 346918"/>
                <a:gd name="csY5" fmla="*/ 335859 h 356326"/>
                <a:gd name="csX6" fmla="*/ 196485 w 346918"/>
                <a:gd name="csY6" fmla="*/ 344046 h 356326"/>
                <a:gd name="csX7" fmla="*/ 205695 w 346918"/>
                <a:gd name="csY7" fmla="*/ 348140 h 356326"/>
                <a:gd name="csX8" fmla="*/ 212859 w 346918"/>
                <a:gd name="csY8" fmla="*/ 356326 h 356326"/>
                <a:gd name="csX9" fmla="*/ 217975 w 346918"/>
                <a:gd name="csY9" fmla="*/ 345069 h 356326"/>
                <a:gd name="csX10" fmla="*/ 234349 w 346918"/>
                <a:gd name="csY10" fmla="*/ 345069 h 356326"/>
                <a:gd name="csX11" fmla="*/ 234349 w 346918"/>
                <a:gd name="csY11" fmla="*/ 309252 h 356326"/>
                <a:gd name="csX12" fmla="*/ 246630 w 346918"/>
                <a:gd name="csY12" fmla="*/ 297995 h 356326"/>
                <a:gd name="csX13" fmla="*/ 246630 w 346918"/>
                <a:gd name="csY13" fmla="*/ 280598 h 356326"/>
                <a:gd name="csX14" fmla="*/ 258910 w 346918"/>
                <a:gd name="csY14" fmla="*/ 272411 h 356326"/>
                <a:gd name="csX15" fmla="*/ 254816 w 346918"/>
                <a:gd name="csY15" fmla="*/ 260131 h 356326"/>
                <a:gd name="csX16" fmla="*/ 258910 w 346918"/>
                <a:gd name="csY16" fmla="*/ 245804 h 356326"/>
                <a:gd name="csX17" fmla="*/ 246630 w 346918"/>
                <a:gd name="csY17" fmla="*/ 215103 h 356326"/>
                <a:gd name="csX18" fmla="*/ 264027 w 346918"/>
                <a:gd name="csY18" fmla="*/ 201799 h 356326"/>
                <a:gd name="csX19" fmla="*/ 269143 w 346918"/>
                <a:gd name="csY19" fmla="*/ 215103 h 356326"/>
                <a:gd name="csX20" fmla="*/ 267097 w 346918"/>
                <a:gd name="csY20" fmla="*/ 220220 h 356326"/>
                <a:gd name="csX21" fmla="*/ 271190 w 346918"/>
                <a:gd name="csY21" fmla="*/ 220220 h 356326"/>
                <a:gd name="csX22" fmla="*/ 278354 w 346918"/>
                <a:gd name="csY22" fmla="*/ 205893 h 356326"/>
                <a:gd name="csX23" fmla="*/ 282447 w 346918"/>
                <a:gd name="csY23" fmla="*/ 211009 h 356326"/>
                <a:gd name="csX24" fmla="*/ 287564 w 346918"/>
                <a:gd name="csY24" fmla="*/ 201799 h 356326"/>
                <a:gd name="csX25" fmla="*/ 303938 w 346918"/>
                <a:gd name="csY25" fmla="*/ 212033 h 356326"/>
                <a:gd name="csX26" fmla="*/ 310078 w 346918"/>
                <a:gd name="csY26" fmla="*/ 194636 h 356326"/>
                <a:gd name="csX27" fmla="*/ 327475 w 346918"/>
                <a:gd name="csY27" fmla="*/ 207939 h 356326"/>
                <a:gd name="csX28" fmla="*/ 329522 w 346918"/>
                <a:gd name="csY28" fmla="*/ 201799 h 356326"/>
                <a:gd name="csX29" fmla="*/ 346919 w 346918"/>
                <a:gd name="csY29" fmla="*/ 193612 h 356326"/>
                <a:gd name="csX30" fmla="*/ 323382 w 346918"/>
                <a:gd name="csY30" fmla="*/ 183379 h 356326"/>
                <a:gd name="csX31" fmla="*/ 328498 w 346918"/>
                <a:gd name="csY31" fmla="*/ 179285 h 356326"/>
                <a:gd name="csX32" fmla="*/ 319288 w 346918"/>
                <a:gd name="csY32" fmla="*/ 149608 h 356326"/>
                <a:gd name="csX33" fmla="*/ 283471 w 346918"/>
                <a:gd name="csY33" fmla="*/ 140398 h 356326"/>
                <a:gd name="csX34" fmla="*/ 277330 w 346918"/>
                <a:gd name="csY34" fmla="*/ 124024 h 356326"/>
                <a:gd name="csX35" fmla="*/ 269143 w 346918"/>
                <a:gd name="csY35" fmla="*/ 95370 h 356326"/>
                <a:gd name="csX36" fmla="*/ 258910 w 346918"/>
                <a:gd name="csY36" fmla="*/ 104580 h 356326"/>
                <a:gd name="csX37" fmla="*/ 228209 w 346918"/>
                <a:gd name="csY37" fmla="*/ 81043 h 356326"/>
                <a:gd name="csX38" fmla="*/ 214905 w 346918"/>
                <a:gd name="csY38" fmla="*/ 25781 h 356326"/>
                <a:gd name="csX39" fmla="*/ 203648 w 346918"/>
                <a:gd name="csY39" fmla="*/ 36015 h 356326"/>
                <a:gd name="csX40" fmla="*/ 162714 w 346918"/>
                <a:gd name="csY40" fmla="*/ 15548 h 356326"/>
                <a:gd name="csX41" fmla="*/ 156574 w 346918"/>
                <a:gd name="csY41" fmla="*/ 29875 h 356326"/>
                <a:gd name="csX42" fmla="*/ 150434 w 346918"/>
                <a:gd name="csY42" fmla="*/ 18618 h 356326"/>
                <a:gd name="csX43" fmla="*/ 142247 w 346918"/>
                <a:gd name="csY43" fmla="*/ 23735 h 356326"/>
                <a:gd name="csX44" fmla="*/ 142247 w 346918"/>
                <a:gd name="csY44" fmla="*/ 11454 h 356326"/>
                <a:gd name="csX45" fmla="*/ 120756 w 346918"/>
                <a:gd name="csY45" fmla="*/ 19641 h 356326"/>
                <a:gd name="csX46" fmla="*/ 117686 w 346918"/>
                <a:gd name="csY46" fmla="*/ 11454 h 356326"/>
                <a:gd name="csX47" fmla="*/ 86986 w 346918"/>
                <a:gd name="csY47" fmla="*/ 198 h 356326"/>
                <a:gd name="csX48" fmla="*/ 48098 w 346918"/>
                <a:gd name="csY48" fmla="*/ 21688 h 356326"/>
                <a:gd name="csX49" fmla="*/ 9210 w 346918"/>
                <a:gd name="csY49" fmla="*/ 28851 h 356326"/>
                <a:gd name="csX50" fmla="*/ 14327 w 346918"/>
                <a:gd name="csY50" fmla="*/ 38062 h 356326"/>
                <a:gd name="csX51" fmla="*/ 4093 w 346918"/>
                <a:gd name="csY51" fmla="*/ 33968 h 356326"/>
                <a:gd name="csX52" fmla="*/ 1023 w 346918"/>
                <a:gd name="csY52" fmla="*/ 45225 h 3563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</a:cxnLst>
              <a:rect l="l" t="t" r="r" b="b"/>
              <a:pathLst>
                <a:path w="346918" h="356326">
                  <a:moveTo>
                    <a:pt x="0" y="44202"/>
                  </a:moveTo>
                  <a:cubicBezTo>
                    <a:pt x="13304" y="37038"/>
                    <a:pt x="22514" y="44202"/>
                    <a:pt x="32748" y="52389"/>
                  </a:cubicBezTo>
                  <a:cubicBezTo>
                    <a:pt x="53215" y="66716"/>
                    <a:pt x="56285" y="91276"/>
                    <a:pt x="72659" y="106627"/>
                  </a:cubicBezTo>
                  <a:cubicBezTo>
                    <a:pt x="99266" y="132211"/>
                    <a:pt x="172948" y="178262"/>
                    <a:pt x="181135" y="216126"/>
                  </a:cubicBezTo>
                  <a:cubicBezTo>
                    <a:pt x="188298" y="239664"/>
                    <a:pt x="179088" y="267294"/>
                    <a:pt x="185228" y="290832"/>
                  </a:cubicBezTo>
                  <a:cubicBezTo>
                    <a:pt x="187275" y="301065"/>
                    <a:pt x="204672" y="325626"/>
                    <a:pt x="203648" y="335859"/>
                  </a:cubicBezTo>
                  <a:cubicBezTo>
                    <a:pt x="203648" y="339953"/>
                    <a:pt x="195462" y="340976"/>
                    <a:pt x="196485" y="344046"/>
                  </a:cubicBezTo>
                  <a:cubicBezTo>
                    <a:pt x="196485" y="348140"/>
                    <a:pt x="203648" y="346093"/>
                    <a:pt x="205695" y="348140"/>
                  </a:cubicBezTo>
                  <a:cubicBezTo>
                    <a:pt x="207742" y="350186"/>
                    <a:pt x="208765" y="356326"/>
                    <a:pt x="212859" y="356326"/>
                  </a:cubicBezTo>
                  <a:cubicBezTo>
                    <a:pt x="217975" y="356326"/>
                    <a:pt x="212859" y="346093"/>
                    <a:pt x="217975" y="345069"/>
                  </a:cubicBezTo>
                  <a:cubicBezTo>
                    <a:pt x="224116" y="345069"/>
                    <a:pt x="229232" y="345069"/>
                    <a:pt x="234349" y="345069"/>
                  </a:cubicBezTo>
                  <a:cubicBezTo>
                    <a:pt x="241513" y="345069"/>
                    <a:pt x="226162" y="322556"/>
                    <a:pt x="234349" y="309252"/>
                  </a:cubicBezTo>
                  <a:cubicBezTo>
                    <a:pt x="237420" y="305159"/>
                    <a:pt x="242536" y="302089"/>
                    <a:pt x="246630" y="297995"/>
                  </a:cubicBezTo>
                  <a:cubicBezTo>
                    <a:pt x="251746" y="290832"/>
                    <a:pt x="238443" y="287761"/>
                    <a:pt x="246630" y="280598"/>
                  </a:cubicBezTo>
                  <a:cubicBezTo>
                    <a:pt x="250723" y="276505"/>
                    <a:pt x="256863" y="276505"/>
                    <a:pt x="258910" y="272411"/>
                  </a:cubicBezTo>
                  <a:cubicBezTo>
                    <a:pt x="260957" y="268317"/>
                    <a:pt x="254816" y="264224"/>
                    <a:pt x="254816" y="260131"/>
                  </a:cubicBezTo>
                  <a:cubicBezTo>
                    <a:pt x="254816" y="256037"/>
                    <a:pt x="259933" y="250921"/>
                    <a:pt x="258910" y="245804"/>
                  </a:cubicBezTo>
                  <a:cubicBezTo>
                    <a:pt x="256863" y="237617"/>
                    <a:pt x="233326" y="230453"/>
                    <a:pt x="246630" y="215103"/>
                  </a:cubicBezTo>
                  <a:cubicBezTo>
                    <a:pt x="251746" y="208963"/>
                    <a:pt x="259933" y="194636"/>
                    <a:pt x="264027" y="201799"/>
                  </a:cubicBezTo>
                  <a:cubicBezTo>
                    <a:pt x="266073" y="205893"/>
                    <a:pt x="268120" y="209986"/>
                    <a:pt x="269143" y="215103"/>
                  </a:cubicBezTo>
                  <a:cubicBezTo>
                    <a:pt x="269143" y="217150"/>
                    <a:pt x="267097" y="218173"/>
                    <a:pt x="267097" y="220220"/>
                  </a:cubicBezTo>
                  <a:cubicBezTo>
                    <a:pt x="267097" y="220220"/>
                    <a:pt x="270167" y="222266"/>
                    <a:pt x="271190" y="220220"/>
                  </a:cubicBezTo>
                  <a:cubicBezTo>
                    <a:pt x="274260" y="216126"/>
                    <a:pt x="273237" y="209986"/>
                    <a:pt x="278354" y="205893"/>
                  </a:cubicBezTo>
                  <a:cubicBezTo>
                    <a:pt x="278354" y="203846"/>
                    <a:pt x="280400" y="212033"/>
                    <a:pt x="282447" y="211009"/>
                  </a:cubicBezTo>
                  <a:cubicBezTo>
                    <a:pt x="286541" y="211009"/>
                    <a:pt x="285517" y="203846"/>
                    <a:pt x="287564" y="201799"/>
                  </a:cubicBezTo>
                  <a:cubicBezTo>
                    <a:pt x="287564" y="201799"/>
                    <a:pt x="299844" y="211009"/>
                    <a:pt x="303938" y="212033"/>
                  </a:cubicBezTo>
                  <a:cubicBezTo>
                    <a:pt x="310078" y="212033"/>
                    <a:pt x="303938" y="194636"/>
                    <a:pt x="310078" y="194636"/>
                  </a:cubicBezTo>
                  <a:cubicBezTo>
                    <a:pt x="316218" y="194636"/>
                    <a:pt x="322358" y="213056"/>
                    <a:pt x="327475" y="207939"/>
                  </a:cubicBezTo>
                  <a:cubicBezTo>
                    <a:pt x="327475" y="205893"/>
                    <a:pt x="327475" y="203846"/>
                    <a:pt x="329522" y="201799"/>
                  </a:cubicBezTo>
                  <a:cubicBezTo>
                    <a:pt x="334639" y="197706"/>
                    <a:pt x="340779" y="196682"/>
                    <a:pt x="346919" y="193612"/>
                  </a:cubicBezTo>
                  <a:cubicBezTo>
                    <a:pt x="346919" y="193612"/>
                    <a:pt x="324405" y="189519"/>
                    <a:pt x="323382" y="183379"/>
                  </a:cubicBezTo>
                  <a:cubicBezTo>
                    <a:pt x="323382" y="181332"/>
                    <a:pt x="328498" y="181332"/>
                    <a:pt x="328498" y="179285"/>
                  </a:cubicBezTo>
                  <a:lnTo>
                    <a:pt x="319288" y="149608"/>
                  </a:lnTo>
                  <a:cubicBezTo>
                    <a:pt x="313148" y="144491"/>
                    <a:pt x="289611" y="143468"/>
                    <a:pt x="283471" y="140398"/>
                  </a:cubicBezTo>
                  <a:cubicBezTo>
                    <a:pt x="279377" y="136304"/>
                    <a:pt x="283471" y="120954"/>
                    <a:pt x="277330" y="124024"/>
                  </a:cubicBezTo>
                  <a:cubicBezTo>
                    <a:pt x="265050" y="132211"/>
                    <a:pt x="286541" y="104580"/>
                    <a:pt x="269143" y="95370"/>
                  </a:cubicBezTo>
                  <a:cubicBezTo>
                    <a:pt x="255840" y="87183"/>
                    <a:pt x="269143" y="108673"/>
                    <a:pt x="258910" y="104580"/>
                  </a:cubicBezTo>
                  <a:cubicBezTo>
                    <a:pt x="252770" y="102533"/>
                    <a:pt x="229232" y="85136"/>
                    <a:pt x="228209" y="81043"/>
                  </a:cubicBezTo>
                  <a:cubicBezTo>
                    <a:pt x="221046" y="59552"/>
                    <a:pt x="236396" y="40108"/>
                    <a:pt x="214905" y="25781"/>
                  </a:cubicBezTo>
                  <a:cubicBezTo>
                    <a:pt x="206719" y="20665"/>
                    <a:pt x="212859" y="40108"/>
                    <a:pt x="203648" y="36015"/>
                  </a:cubicBezTo>
                  <a:cubicBezTo>
                    <a:pt x="180111" y="26805"/>
                    <a:pt x="195462" y="7361"/>
                    <a:pt x="162714" y="15548"/>
                  </a:cubicBezTo>
                  <a:cubicBezTo>
                    <a:pt x="156574" y="17594"/>
                    <a:pt x="160668" y="33968"/>
                    <a:pt x="156574" y="29875"/>
                  </a:cubicBezTo>
                  <a:cubicBezTo>
                    <a:pt x="153504" y="26805"/>
                    <a:pt x="153504" y="21688"/>
                    <a:pt x="150434" y="18618"/>
                  </a:cubicBezTo>
                  <a:cubicBezTo>
                    <a:pt x="148387" y="16571"/>
                    <a:pt x="143270" y="30898"/>
                    <a:pt x="142247" y="23735"/>
                  </a:cubicBezTo>
                  <a:cubicBezTo>
                    <a:pt x="142247" y="19641"/>
                    <a:pt x="146340" y="10431"/>
                    <a:pt x="142247" y="11454"/>
                  </a:cubicBezTo>
                  <a:cubicBezTo>
                    <a:pt x="134060" y="11454"/>
                    <a:pt x="127920" y="19641"/>
                    <a:pt x="120756" y="19641"/>
                  </a:cubicBezTo>
                  <a:cubicBezTo>
                    <a:pt x="113593" y="19641"/>
                    <a:pt x="120756" y="12478"/>
                    <a:pt x="117686" y="11454"/>
                  </a:cubicBezTo>
                  <a:cubicBezTo>
                    <a:pt x="109500" y="4291"/>
                    <a:pt x="97219" y="1221"/>
                    <a:pt x="86986" y="198"/>
                  </a:cubicBezTo>
                  <a:cubicBezTo>
                    <a:pt x="61402" y="-1849"/>
                    <a:pt x="66518" y="12478"/>
                    <a:pt x="48098" y="21688"/>
                  </a:cubicBezTo>
                  <a:cubicBezTo>
                    <a:pt x="46051" y="21688"/>
                    <a:pt x="9210" y="27828"/>
                    <a:pt x="9210" y="28851"/>
                  </a:cubicBezTo>
                  <a:cubicBezTo>
                    <a:pt x="9210" y="32945"/>
                    <a:pt x="14327" y="34992"/>
                    <a:pt x="14327" y="38062"/>
                  </a:cubicBezTo>
                  <a:cubicBezTo>
                    <a:pt x="14327" y="42155"/>
                    <a:pt x="6140" y="31921"/>
                    <a:pt x="4093" y="33968"/>
                  </a:cubicBezTo>
                  <a:cubicBezTo>
                    <a:pt x="0" y="36015"/>
                    <a:pt x="2047" y="42155"/>
                    <a:pt x="1023" y="45225"/>
                  </a:cubicBezTo>
                  <a:close/>
                </a:path>
              </a:pathLst>
            </a:custGeom>
            <a:solidFill>
              <a:srgbClr val="231F20"/>
            </a:solidFill>
            <a:ln w="5114" cap="flat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8" name="Freeform 67">
              <a:extLst>
                <a:ext uri="{FF2B5EF4-FFF2-40B4-BE49-F238E27FC236}">
                  <a16:creationId xmlns:a16="http://schemas.microsoft.com/office/drawing/2014/main" id="{E005142E-82BA-0BA7-A35D-B23818D22CF6}"/>
                </a:ext>
              </a:extLst>
            </p:cNvPr>
            <p:cNvSpPr/>
            <p:nvPr/>
          </p:nvSpPr>
          <p:spPr>
            <a:xfrm>
              <a:off x="7004399" y="3896715"/>
              <a:ext cx="37022" cy="40638"/>
            </a:xfrm>
            <a:custGeom>
              <a:avLst/>
              <a:gdLst>
                <a:gd name="csX0" fmla="*/ 35987 w 37022"/>
                <a:gd name="csY0" fmla="*/ 0 h 40638"/>
                <a:gd name="csX1" fmla="*/ 21660 w 37022"/>
                <a:gd name="csY1" fmla="*/ 4093 h 40638"/>
                <a:gd name="csX2" fmla="*/ 13473 w 37022"/>
                <a:gd name="csY2" fmla="*/ 17397 h 40638"/>
                <a:gd name="csX3" fmla="*/ 37010 w 37022"/>
                <a:gd name="csY3" fmla="*/ 0 h 4063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37022" h="40638">
                  <a:moveTo>
                    <a:pt x="35987" y="0"/>
                  </a:moveTo>
                  <a:cubicBezTo>
                    <a:pt x="30870" y="0"/>
                    <a:pt x="26777" y="0"/>
                    <a:pt x="21660" y="4093"/>
                  </a:cubicBezTo>
                  <a:cubicBezTo>
                    <a:pt x="17566" y="7164"/>
                    <a:pt x="16543" y="13304"/>
                    <a:pt x="13473" y="17397"/>
                  </a:cubicBezTo>
                  <a:cubicBezTo>
                    <a:pt x="-27461" y="55261"/>
                    <a:pt x="38034" y="45028"/>
                    <a:pt x="37010" y="0"/>
                  </a:cubicBezTo>
                  <a:close/>
                </a:path>
              </a:pathLst>
            </a:custGeom>
            <a:solidFill>
              <a:srgbClr val="231F20"/>
            </a:solidFill>
            <a:ln w="5114" cap="flat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grpSp>
          <p:nvGrpSpPr>
            <p:cNvPr id="29" name="Graphic 121">
              <a:extLst>
                <a:ext uri="{FF2B5EF4-FFF2-40B4-BE49-F238E27FC236}">
                  <a16:creationId xmlns:a16="http://schemas.microsoft.com/office/drawing/2014/main" id="{9B41CB43-7734-A2BB-735B-EAF4BCEF8533}"/>
                </a:ext>
              </a:extLst>
            </p:cNvPr>
            <p:cNvGrpSpPr/>
            <p:nvPr/>
          </p:nvGrpSpPr>
          <p:grpSpPr>
            <a:xfrm>
              <a:off x="8784190" y="1102944"/>
              <a:ext cx="3219488" cy="3732191"/>
              <a:chOff x="8784190" y="1102944"/>
              <a:chExt cx="3219488" cy="3732191"/>
            </a:xfrm>
            <a:solidFill>
              <a:srgbClr val="231F20"/>
            </a:solidFill>
          </p:grpSpPr>
          <p:sp>
            <p:nvSpPr>
              <p:cNvPr id="30" name="Freeform 69">
                <a:extLst>
                  <a:ext uri="{FF2B5EF4-FFF2-40B4-BE49-F238E27FC236}">
                    <a16:creationId xmlns:a16="http://schemas.microsoft.com/office/drawing/2014/main" id="{6E7B040B-4C4C-CAD2-4706-D3813F58BCA6}"/>
                  </a:ext>
                </a:extLst>
              </p:cNvPr>
              <p:cNvSpPr/>
              <p:nvPr/>
            </p:nvSpPr>
            <p:spPr>
              <a:xfrm>
                <a:off x="11733512" y="2192821"/>
                <a:ext cx="26899" cy="58289"/>
              </a:xfrm>
              <a:custGeom>
                <a:avLst/>
                <a:gdLst>
                  <a:gd name="csX0" fmla="*/ 25584 w 26899"/>
                  <a:gd name="csY0" fmla="*/ 2047 h 58289"/>
                  <a:gd name="csX1" fmla="*/ 22514 w 26899"/>
                  <a:gd name="csY1" fmla="*/ 0 h 58289"/>
                  <a:gd name="csX2" fmla="*/ 24561 w 26899"/>
                  <a:gd name="csY2" fmla="*/ 2047 h 58289"/>
                  <a:gd name="csX3" fmla="*/ 13304 w 26899"/>
                  <a:gd name="csY3" fmla="*/ 2047 h 58289"/>
                  <a:gd name="csX4" fmla="*/ 5117 w 26899"/>
                  <a:gd name="csY4" fmla="*/ 9210 h 58289"/>
                  <a:gd name="csX5" fmla="*/ 16374 w 26899"/>
                  <a:gd name="csY5" fmla="*/ 29677 h 58289"/>
                  <a:gd name="csX6" fmla="*/ 0 w 26899"/>
                  <a:gd name="csY6" fmla="*/ 53215 h 58289"/>
                  <a:gd name="csX7" fmla="*/ 3070 w 26899"/>
                  <a:gd name="csY7" fmla="*/ 56285 h 58289"/>
                  <a:gd name="csX8" fmla="*/ 2047 w 26899"/>
                  <a:gd name="csY8" fmla="*/ 54238 h 58289"/>
                  <a:gd name="csX9" fmla="*/ 18420 w 26899"/>
                  <a:gd name="csY9" fmla="*/ 30701 h 58289"/>
                  <a:gd name="csX10" fmla="*/ 7164 w 26899"/>
                  <a:gd name="csY10" fmla="*/ 10234 h 58289"/>
                  <a:gd name="csX11" fmla="*/ 15350 w 26899"/>
                  <a:gd name="csY11" fmla="*/ 2047 h 58289"/>
                  <a:gd name="csX12" fmla="*/ 26607 w 26899"/>
                  <a:gd name="csY12" fmla="*/ 2047 h 5828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</a:cxnLst>
                <a:rect l="l" t="t" r="r" b="b"/>
                <a:pathLst>
                  <a:path w="26899" h="58289">
                    <a:moveTo>
                      <a:pt x="25584" y="2047"/>
                    </a:moveTo>
                    <a:cubicBezTo>
                      <a:pt x="25584" y="2047"/>
                      <a:pt x="24561" y="0"/>
                      <a:pt x="22514" y="0"/>
                    </a:cubicBezTo>
                    <a:cubicBezTo>
                      <a:pt x="23537" y="0"/>
                      <a:pt x="24561" y="1023"/>
                      <a:pt x="24561" y="2047"/>
                    </a:cubicBezTo>
                    <a:cubicBezTo>
                      <a:pt x="26607" y="5117"/>
                      <a:pt x="16374" y="2047"/>
                      <a:pt x="13304" y="2047"/>
                    </a:cubicBezTo>
                    <a:cubicBezTo>
                      <a:pt x="9210" y="2047"/>
                      <a:pt x="7164" y="8187"/>
                      <a:pt x="5117" y="9210"/>
                    </a:cubicBezTo>
                    <a:cubicBezTo>
                      <a:pt x="-1023" y="14327"/>
                      <a:pt x="16374" y="21491"/>
                      <a:pt x="16374" y="29677"/>
                    </a:cubicBezTo>
                    <a:cubicBezTo>
                      <a:pt x="16374" y="38888"/>
                      <a:pt x="0" y="44004"/>
                      <a:pt x="0" y="53215"/>
                    </a:cubicBezTo>
                    <a:cubicBezTo>
                      <a:pt x="0" y="62425"/>
                      <a:pt x="1023" y="56285"/>
                      <a:pt x="3070" y="56285"/>
                    </a:cubicBezTo>
                    <a:cubicBezTo>
                      <a:pt x="3070" y="56285"/>
                      <a:pt x="2047" y="55261"/>
                      <a:pt x="2047" y="54238"/>
                    </a:cubicBezTo>
                    <a:cubicBezTo>
                      <a:pt x="2047" y="45028"/>
                      <a:pt x="19444" y="39911"/>
                      <a:pt x="18420" y="30701"/>
                    </a:cubicBezTo>
                    <a:cubicBezTo>
                      <a:pt x="18420" y="22514"/>
                      <a:pt x="1023" y="15350"/>
                      <a:pt x="7164" y="10234"/>
                    </a:cubicBezTo>
                    <a:cubicBezTo>
                      <a:pt x="10234" y="8187"/>
                      <a:pt x="12280" y="3070"/>
                      <a:pt x="15350" y="2047"/>
                    </a:cubicBezTo>
                    <a:cubicBezTo>
                      <a:pt x="19444" y="2047"/>
                      <a:pt x="28654" y="5117"/>
                      <a:pt x="26607" y="2047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 70">
                <a:extLst>
                  <a:ext uri="{FF2B5EF4-FFF2-40B4-BE49-F238E27FC236}">
                    <a16:creationId xmlns:a16="http://schemas.microsoft.com/office/drawing/2014/main" id="{2296D93D-653B-370D-8A04-126815BB145F}"/>
                  </a:ext>
                </a:extLst>
              </p:cNvPr>
              <p:cNvSpPr/>
              <p:nvPr/>
            </p:nvSpPr>
            <p:spPr>
              <a:xfrm>
                <a:off x="8784190" y="3833266"/>
                <a:ext cx="228209" cy="122278"/>
              </a:xfrm>
              <a:custGeom>
                <a:avLst/>
                <a:gdLst>
                  <a:gd name="csX0" fmla="*/ 224116 w 228209"/>
                  <a:gd name="csY0" fmla="*/ 32748 h 122278"/>
                  <a:gd name="csX1" fmla="*/ 213882 w 228209"/>
                  <a:gd name="csY1" fmla="*/ 24561 h 122278"/>
                  <a:gd name="csX2" fmla="*/ 207742 w 228209"/>
                  <a:gd name="csY2" fmla="*/ 24561 h 122278"/>
                  <a:gd name="csX3" fmla="*/ 201602 w 228209"/>
                  <a:gd name="csY3" fmla="*/ 13304 h 122278"/>
                  <a:gd name="csX4" fmla="*/ 160668 w 228209"/>
                  <a:gd name="csY4" fmla="*/ 21491 h 122278"/>
                  <a:gd name="csX5" fmla="*/ 160668 w 228209"/>
                  <a:gd name="csY5" fmla="*/ 17397 h 122278"/>
                  <a:gd name="csX6" fmla="*/ 117686 w 228209"/>
                  <a:gd name="csY6" fmla="*/ 8187 h 122278"/>
                  <a:gd name="csX7" fmla="*/ 111546 w 228209"/>
                  <a:gd name="csY7" fmla="*/ 0 h 122278"/>
                  <a:gd name="csX8" fmla="*/ 104383 w 228209"/>
                  <a:gd name="csY8" fmla="*/ 5117 h 122278"/>
                  <a:gd name="csX9" fmla="*/ 104383 w 228209"/>
                  <a:gd name="csY9" fmla="*/ 12280 h 122278"/>
                  <a:gd name="csX10" fmla="*/ 98243 w 228209"/>
                  <a:gd name="csY10" fmla="*/ 12280 h 122278"/>
                  <a:gd name="csX11" fmla="*/ 107453 w 228209"/>
                  <a:gd name="csY11" fmla="*/ 42981 h 122278"/>
                  <a:gd name="csX12" fmla="*/ 55262 w 228209"/>
                  <a:gd name="csY12" fmla="*/ 49121 h 122278"/>
                  <a:gd name="csX13" fmla="*/ 58332 w 228209"/>
                  <a:gd name="csY13" fmla="*/ 42981 h 122278"/>
                  <a:gd name="csX14" fmla="*/ 20467 w 228209"/>
                  <a:gd name="csY14" fmla="*/ 56285 h 122278"/>
                  <a:gd name="csX15" fmla="*/ 15350 w 228209"/>
                  <a:gd name="csY15" fmla="*/ 56285 h 122278"/>
                  <a:gd name="csX16" fmla="*/ 18421 w 228209"/>
                  <a:gd name="csY16" fmla="*/ 79822 h 122278"/>
                  <a:gd name="csX17" fmla="*/ 0 w 228209"/>
                  <a:gd name="csY17" fmla="*/ 118710 h 122278"/>
                  <a:gd name="csX18" fmla="*/ 228209 w 228209"/>
                  <a:gd name="csY18" fmla="*/ 95173 h 122278"/>
                  <a:gd name="csX19" fmla="*/ 228209 w 228209"/>
                  <a:gd name="csY19" fmla="*/ 95173 h 122278"/>
                  <a:gd name="csX20" fmla="*/ 221046 w 228209"/>
                  <a:gd name="csY20" fmla="*/ 29678 h 1222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</a:cxnLst>
                <a:rect l="l" t="t" r="r" b="b"/>
                <a:pathLst>
                  <a:path w="228209" h="122278">
                    <a:moveTo>
                      <a:pt x="224116" y="32748"/>
                    </a:moveTo>
                    <a:cubicBezTo>
                      <a:pt x="221046" y="28654"/>
                      <a:pt x="216952" y="25584"/>
                      <a:pt x="213882" y="24561"/>
                    </a:cubicBezTo>
                    <a:cubicBezTo>
                      <a:pt x="211836" y="24561"/>
                      <a:pt x="208766" y="26607"/>
                      <a:pt x="207742" y="24561"/>
                    </a:cubicBezTo>
                    <a:cubicBezTo>
                      <a:pt x="203649" y="21491"/>
                      <a:pt x="205695" y="14327"/>
                      <a:pt x="201602" y="13304"/>
                    </a:cubicBezTo>
                    <a:cubicBezTo>
                      <a:pt x="188298" y="9210"/>
                      <a:pt x="174995" y="21491"/>
                      <a:pt x="160668" y="21491"/>
                    </a:cubicBezTo>
                    <a:cubicBezTo>
                      <a:pt x="146341" y="21491"/>
                      <a:pt x="160668" y="18421"/>
                      <a:pt x="160668" y="17397"/>
                    </a:cubicBezTo>
                    <a:cubicBezTo>
                      <a:pt x="148387" y="13304"/>
                      <a:pt x="128943" y="14327"/>
                      <a:pt x="117686" y="8187"/>
                    </a:cubicBezTo>
                    <a:cubicBezTo>
                      <a:pt x="114616" y="6140"/>
                      <a:pt x="114616" y="1023"/>
                      <a:pt x="111546" y="0"/>
                    </a:cubicBezTo>
                    <a:cubicBezTo>
                      <a:pt x="108476" y="0"/>
                      <a:pt x="107453" y="4094"/>
                      <a:pt x="104383" y="5117"/>
                    </a:cubicBezTo>
                    <a:cubicBezTo>
                      <a:pt x="104383" y="8187"/>
                      <a:pt x="104383" y="10234"/>
                      <a:pt x="104383" y="12280"/>
                    </a:cubicBezTo>
                    <a:cubicBezTo>
                      <a:pt x="104383" y="14327"/>
                      <a:pt x="98243" y="12280"/>
                      <a:pt x="98243" y="12280"/>
                    </a:cubicBezTo>
                    <a:cubicBezTo>
                      <a:pt x="98243" y="22514"/>
                      <a:pt x="110523" y="32748"/>
                      <a:pt x="107453" y="42981"/>
                    </a:cubicBezTo>
                    <a:cubicBezTo>
                      <a:pt x="104383" y="55262"/>
                      <a:pt x="53215" y="54238"/>
                      <a:pt x="55262" y="49121"/>
                    </a:cubicBezTo>
                    <a:cubicBezTo>
                      <a:pt x="55262" y="47075"/>
                      <a:pt x="57308" y="45028"/>
                      <a:pt x="58332" y="42981"/>
                    </a:cubicBezTo>
                    <a:cubicBezTo>
                      <a:pt x="48098" y="54238"/>
                      <a:pt x="35818" y="52191"/>
                      <a:pt x="20467" y="56285"/>
                    </a:cubicBezTo>
                    <a:cubicBezTo>
                      <a:pt x="18421" y="56285"/>
                      <a:pt x="15350" y="56285"/>
                      <a:pt x="15350" y="56285"/>
                    </a:cubicBezTo>
                    <a:cubicBezTo>
                      <a:pt x="15350" y="64472"/>
                      <a:pt x="18421" y="71635"/>
                      <a:pt x="18421" y="79822"/>
                    </a:cubicBezTo>
                    <a:cubicBezTo>
                      <a:pt x="18421" y="93126"/>
                      <a:pt x="11257" y="107453"/>
                      <a:pt x="0" y="118710"/>
                    </a:cubicBezTo>
                    <a:cubicBezTo>
                      <a:pt x="54238" y="126897"/>
                      <a:pt x="184205" y="121780"/>
                      <a:pt x="228209" y="95173"/>
                    </a:cubicBezTo>
                    <a:lnTo>
                      <a:pt x="228209" y="95173"/>
                    </a:lnTo>
                    <a:cubicBezTo>
                      <a:pt x="206719" y="65495"/>
                      <a:pt x="228209" y="39911"/>
                      <a:pt x="221046" y="29678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 71">
                <a:extLst>
                  <a:ext uri="{FF2B5EF4-FFF2-40B4-BE49-F238E27FC236}">
                    <a16:creationId xmlns:a16="http://schemas.microsoft.com/office/drawing/2014/main" id="{90C6C9FB-2C24-06B7-2F61-2AABAEE9100B}"/>
                  </a:ext>
                </a:extLst>
              </p:cNvPr>
              <p:cNvSpPr/>
              <p:nvPr/>
            </p:nvSpPr>
            <p:spPr>
              <a:xfrm>
                <a:off x="11739108" y="2174969"/>
                <a:ext cx="16918" cy="13758"/>
              </a:xfrm>
              <a:custGeom>
                <a:avLst/>
                <a:gdLst>
                  <a:gd name="csX0" fmla="*/ 16918 w 16918"/>
                  <a:gd name="csY0" fmla="*/ 455 h 13758"/>
                  <a:gd name="csX1" fmla="*/ 16918 w 16918"/>
                  <a:gd name="csY1" fmla="*/ 455 h 13758"/>
                  <a:gd name="csX2" fmla="*/ 14871 w 16918"/>
                  <a:gd name="csY2" fmla="*/ 455 h 13758"/>
                  <a:gd name="csX3" fmla="*/ 544 w 16918"/>
                  <a:gd name="csY3" fmla="*/ 7618 h 13758"/>
                  <a:gd name="csX4" fmla="*/ 6685 w 16918"/>
                  <a:gd name="csY4" fmla="*/ 13758 h 13758"/>
                  <a:gd name="csX5" fmla="*/ 2591 w 16918"/>
                  <a:gd name="csY5" fmla="*/ 8642 h 13758"/>
                  <a:gd name="csX6" fmla="*/ 16918 w 16918"/>
                  <a:gd name="csY6" fmla="*/ 1478 h 1375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16918" h="13758">
                    <a:moveTo>
                      <a:pt x="16918" y="455"/>
                    </a:moveTo>
                    <a:cubicBezTo>
                      <a:pt x="16918" y="455"/>
                      <a:pt x="16918" y="455"/>
                      <a:pt x="16918" y="455"/>
                    </a:cubicBezTo>
                    <a:cubicBezTo>
                      <a:pt x="16918" y="455"/>
                      <a:pt x="15895" y="-569"/>
                      <a:pt x="14871" y="455"/>
                    </a:cubicBezTo>
                    <a:cubicBezTo>
                      <a:pt x="9755" y="455"/>
                      <a:pt x="4638" y="3525"/>
                      <a:pt x="544" y="7618"/>
                    </a:cubicBezTo>
                    <a:cubicBezTo>
                      <a:pt x="-1502" y="9665"/>
                      <a:pt x="2591" y="11712"/>
                      <a:pt x="6685" y="13758"/>
                    </a:cubicBezTo>
                    <a:cubicBezTo>
                      <a:pt x="3615" y="11712"/>
                      <a:pt x="1568" y="10688"/>
                      <a:pt x="2591" y="8642"/>
                    </a:cubicBezTo>
                    <a:cubicBezTo>
                      <a:pt x="6685" y="4548"/>
                      <a:pt x="11802" y="2502"/>
                      <a:pt x="16918" y="1478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 72">
                <a:extLst>
                  <a:ext uri="{FF2B5EF4-FFF2-40B4-BE49-F238E27FC236}">
                    <a16:creationId xmlns:a16="http://schemas.microsoft.com/office/drawing/2014/main" id="{1535D96B-97E1-A619-EBE6-D7382E37FBD8}"/>
                  </a:ext>
                </a:extLst>
              </p:cNvPr>
              <p:cNvSpPr/>
              <p:nvPr/>
            </p:nvSpPr>
            <p:spPr>
              <a:xfrm>
                <a:off x="9699884" y="1607265"/>
                <a:ext cx="90268" cy="95894"/>
              </a:xfrm>
              <a:custGeom>
                <a:avLst/>
                <a:gdLst>
                  <a:gd name="csX0" fmla="*/ 81059 w 90268"/>
                  <a:gd name="csY0" fmla="*/ 12475 h 95894"/>
                  <a:gd name="csX1" fmla="*/ 90269 w 90268"/>
                  <a:gd name="csY1" fmla="*/ 29872 h 95894"/>
                  <a:gd name="csX2" fmla="*/ 84129 w 90268"/>
                  <a:gd name="csY2" fmla="*/ 9404 h 95894"/>
                  <a:gd name="csX3" fmla="*/ 44218 w 90268"/>
                  <a:gd name="csY3" fmla="*/ 194 h 95894"/>
                  <a:gd name="csX4" fmla="*/ 13517 w 90268"/>
                  <a:gd name="csY4" fmla="*/ 69783 h 95894"/>
                  <a:gd name="csX5" fmla="*/ 55475 w 90268"/>
                  <a:gd name="csY5" fmla="*/ 93320 h 95894"/>
                  <a:gd name="csX6" fmla="*/ 61614 w 90268"/>
                  <a:gd name="csY6" fmla="*/ 95367 h 95894"/>
                  <a:gd name="csX7" fmla="*/ 82082 w 90268"/>
                  <a:gd name="csY7" fmla="*/ 55456 h 95894"/>
                  <a:gd name="csX8" fmla="*/ 82082 w 90268"/>
                  <a:gd name="csY8" fmla="*/ 14521 h 9589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90268" h="95894">
                    <a:moveTo>
                      <a:pt x="81059" y="12475"/>
                    </a:moveTo>
                    <a:cubicBezTo>
                      <a:pt x="87198" y="12475"/>
                      <a:pt x="88222" y="36012"/>
                      <a:pt x="90269" y="29872"/>
                    </a:cubicBezTo>
                    <a:cubicBezTo>
                      <a:pt x="90269" y="24755"/>
                      <a:pt x="87198" y="12475"/>
                      <a:pt x="84129" y="9404"/>
                    </a:cubicBezTo>
                    <a:cubicBezTo>
                      <a:pt x="70825" y="-1852"/>
                      <a:pt x="60591" y="1218"/>
                      <a:pt x="44218" y="194"/>
                    </a:cubicBezTo>
                    <a:cubicBezTo>
                      <a:pt x="-7974" y="-2876"/>
                      <a:pt x="-7974" y="30895"/>
                      <a:pt x="13517" y="69783"/>
                    </a:cubicBezTo>
                    <a:cubicBezTo>
                      <a:pt x="25797" y="89227"/>
                      <a:pt x="33984" y="101507"/>
                      <a:pt x="55475" y="93320"/>
                    </a:cubicBezTo>
                    <a:cubicBezTo>
                      <a:pt x="57521" y="93320"/>
                      <a:pt x="59568" y="96390"/>
                      <a:pt x="61614" y="95367"/>
                    </a:cubicBezTo>
                    <a:cubicBezTo>
                      <a:pt x="70825" y="87180"/>
                      <a:pt x="82082" y="67736"/>
                      <a:pt x="82082" y="55456"/>
                    </a:cubicBezTo>
                    <a:cubicBezTo>
                      <a:pt x="82082" y="43175"/>
                      <a:pt x="73895" y="15545"/>
                      <a:pt x="82082" y="14521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 73">
                <a:extLst>
                  <a:ext uri="{FF2B5EF4-FFF2-40B4-BE49-F238E27FC236}">
                    <a16:creationId xmlns:a16="http://schemas.microsoft.com/office/drawing/2014/main" id="{B281B508-7BAE-C14B-90EE-9D62AA803912}"/>
                  </a:ext>
                </a:extLst>
              </p:cNvPr>
              <p:cNvSpPr/>
              <p:nvPr/>
            </p:nvSpPr>
            <p:spPr>
              <a:xfrm>
                <a:off x="9555243" y="1103967"/>
                <a:ext cx="349444" cy="266600"/>
              </a:xfrm>
              <a:custGeom>
                <a:avLst/>
                <a:gdLst>
                  <a:gd name="csX0" fmla="*/ 14888 w 349444"/>
                  <a:gd name="csY0" fmla="*/ 61402 h 266600"/>
                  <a:gd name="csX1" fmla="*/ 24098 w 349444"/>
                  <a:gd name="csY1" fmla="*/ 59355 h 266600"/>
                  <a:gd name="csX2" fmla="*/ 24098 w 349444"/>
                  <a:gd name="csY2" fmla="*/ 65495 h 266600"/>
                  <a:gd name="csX3" fmla="*/ 25121 w 349444"/>
                  <a:gd name="csY3" fmla="*/ 65495 h 266600"/>
                  <a:gd name="csX4" fmla="*/ 12841 w 349444"/>
                  <a:gd name="csY4" fmla="*/ 71635 h 266600"/>
                  <a:gd name="csX5" fmla="*/ 10794 w 349444"/>
                  <a:gd name="csY5" fmla="*/ 102336 h 266600"/>
                  <a:gd name="csX6" fmla="*/ 42518 w 349444"/>
                  <a:gd name="csY6" fmla="*/ 92102 h 266600"/>
                  <a:gd name="csX7" fmla="*/ 42518 w 349444"/>
                  <a:gd name="csY7" fmla="*/ 100289 h 266600"/>
                  <a:gd name="csX8" fmla="*/ 39448 w 349444"/>
                  <a:gd name="csY8" fmla="*/ 121780 h 266600"/>
                  <a:gd name="csX9" fmla="*/ 56845 w 349444"/>
                  <a:gd name="csY9" fmla="*/ 129967 h 266600"/>
                  <a:gd name="csX10" fmla="*/ 48658 w 349444"/>
                  <a:gd name="csY10" fmla="*/ 147364 h 266600"/>
                  <a:gd name="csX11" fmla="*/ 57868 w 349444"/>
                  <a:gd name="csY11" fmla="*/ 160667 h 266600"/>
                  <a:gd name="csX12" fmla="*/ 65032 w 349444"/>
                  <a:gd name="csY12" fmla="*/ 166808 h 266600"/>
                  <a:gd name="csX13" fmla="*/ 41495 w 349444"/>
                  <a:gd name="csY13" fmla="*/ 171924 h 266600"/>
                  <a:gd name="csX14" fmla="*/ 58892 w 349444"/>
                  <a:gd name="csY14" fmla="*/ 221046 h 266600"/>
                  <a:gd name="csX15" fmla="*/ 115177 w 349444"/>
                  <a:gd name="csY15" fmla="*/ 229233 h 266600"/>
                  <a:gd name="csX16" fmla="*/ 104943 w 349444"/>
                  <a:gd name="csY16" fmla="*/ 209789 h 266600"/>
                  <a:gd name="csX17" fmla="*/ 122340 w 349444"/>
                  <a:gd name="csY17" fmla="*/ 223092 h 266600"/>
                  <a:gd name="csX18" fmla="*/ 142807 w 349444"/>
                  <a:gd name="csY18" fmla="*/ 215929 h 266600"/>
                  <a:gd name="csX19" fmla="*/ 136667 w 349444"/>
                  <a:gd name="csY19" fmla="*/ 195462 h 266600"/>
                  <a:gd name="csX20" fmla="*/ 143831 w 349444"/>
                  <a:gd name="csY20" fmla="*/ 208765 h 266600"/>
                  <a:gd name="csX21" fmla="*/ 158158 w 349444"/>
                  <a:gd name="csY21" fmla="*/ 218999 h 266600"/>
                  <a:gd name="csX22" fmla="*/ 165321 w 349444"/>
                  <a:gd name="csY22" fmla="*/ 218999 h 266600"/>
                  <a:gd name="csX23" fmla="*/ 165321 w 349444"/>
                  <a:gd name="csY23" fmla="*/ 208765 h 266600"/>
                  <a:gd name="csX24" fmla="*/ 168391 w 349444"/>
                  <a:gd name="csY24" fmla="*/ 215929 h 266600"/>
                  <a:gd name="csX25" fmla="*/ 168391 w 349444"/>
                  <a:gd name="csY25" fmla="*/ 224116 h 266600"/>
                  <a:gd name="csX26" fmla="*/ 191929 w 349444"/>
                  <a:gd name="csY26" fmla="*/ 218999 h 266600"/>
                  <a:gd name="csX27" fmla="*/ 191929 w 349444"/>
                  <a:gd name="csY27" fmla="*/ 215929 h 266600"/>
                  <a:gd name="csX28" fmla="*/ 204209 w 349444"/>
                  <a:gd name="csY28" fmla="*/ 215929 h 266600"/>
                  <a:gd name="csX29" fmla="*/ 181695 w 349444"/>
                  <a:gd name="csY29" fmla="*/ 236396 h 266600"/>
                  <a:gd name="csX30" fmla="*/ 203186 w 349444"/>
                  <a:gd name="csY30" fmla="*/ 244583 h 266600"/>
                  <a:gd name="csX31" fmla="*/ 205232 w 349444"/>
                  <a:gd name="csY31" fmla="*/ 266073 h 266600"/>
                  <a:gd name="csX32" fmla="*/ 217513 w 349444"/>
                  <a:gd name="csY32" fmla="*/ 255840 h 266600"/>
                  <a:gd name="csX33" fmla="*/ 230816 w 349444"/>
                  <a:gd name="csY33" fmla="*/ 259933 h 266600"/>
                  <a:gd name="csX34" fmla="*/ 239003 w 349444"/>
                  <a:gd name="csY34" fmla="*/ 252770 h 266600"/>
                  <a:gd name="csX35" fmla="*/ 235933 w 349444"/>
                  <a:gd name="csY35" fmla="*/ 249700 h 266600"/>
                  <a:gd name="csX36" fmla="*/ 281984 w 349444"/>
                  <a:gd name="csY36" fmla="*/ 247653 h 266600"/>
                  <a:gd name="csX37" fmla="*/ 272774 w 349444"/>
                  <a:gd name="csY37" fmla="*/ 222069 h 266600"/>
                  <a:gd name="csX38" fmla="*/ 320872 w 349444"/>
                  <a:gd name="csY38" fmla="*/ 207742 h 266600"/>
                  <a:gd name="csX39" fmla="*/ 305522 w 349444"/>
                  <a:gd name="csY39" fmla="*/ 204672 h 266600"/>
                  <a:gd name="csX40" fmla="*/ 301428 w 349444"/>
                  <a:gd name="csY40" fmla="*/ 204672 h 266600"/>
                  <a:gd name="csX41" fmla="*/ 341339 w 349444"/>
                  <a:gd name="csY41" fmla="*/ 162714 h 266600"/>
                  <a:gd name="csX42" fmla="*/ 311662 w 349444"/>
                  <a:gd name="csY42" fmla="*/ 165784 h 266600"/>
                  <a:gd name="csX43" fmla="*/ 257424 w 349444"/>
                  <a:gd name="csY43" fmla="*/ 156574 h 266600"/>
                  <a:gd name="csX44" fmla="*/ 187835 w 349444"/>
                  <a:gd name="csY44" fmla="*/ 120756 h 266600"/>
                  <a:gd name="csX45" fmla="*/ 177602 w 349444"/>
                  <a:gd name="csY45" fmla="*/ 110523 h 266600"/>
                  <a:gd name="csX46" fmla="*/ 166345 w 349444"/>
                  <a:gd name="csY46" fmla="*/ 115640 h 266600"/>
                  <a:gd name="csX47" fmla="*/ 153041 w 349444"/>
                  <a:gd name="csY47" fmla="*/ 78799 h 266600"/>
                  <a:gd name="csX48" fmla="*/ 135644 w 349444"/>
                  <a:gd name="csY48" fmla="*/ 67542 h 266600"/>
                  <a:gd name="csX49" fmla="*/ 128481 w 349444"/>
                  <a:gd name="csY49" fmla="*/ 59355 h 266600"/>
                  <a:gd name="csX50" fmla="*/ 117223 w 349444"/>
                  <a:gd name="csY50" fmla="*/ 66518 h 266600"/>
                  <a:gd name="csX51" fmla="*/ 124387 w 349444"/>
                  <a:gd name="csY51" fmla="*/ 47075 h 266600"/>
                  <a:gd name="csX52" fmla="*/ 122340 w 349444"/>
                  <a:gd name="csY52" fmla="*/ 25584 h 266600"/>
                  <a:gd name="csX53" fmla="*/ 112107 w 349444"/>
                  <a:gd name="csY53" fmla="*/ 19444 h 266600"/>
                  <a:gd name="csX54" fmla="*/ 97780 w 349444"/>
                  <a:gd name="csY54" fmla="*/ 26607 h 266600"/>
                  <a:gd name="csX55" fmla="*/ 114153 w 349444"/>
                  <a:gd name="csY55" fmla="*/ 0 h 266600"/>
                  <a:gd name="csX56" fmla="*/ 99826 w 349444"/>
                  <a:gd name="csY56" fmla="*/ 0 h 266600"/>
                  <a:gd name="csX57" fmla="*/ 87546 w 349444"/>
                  <a:gd name="csY57" fmla="*/ 5117 h 266600"/>
                  <a:gd name="csX58" fmla="*/ 81406 w 349444"/>
                  <a:gd name="csY58" fmla="*/ 0 h 266600"/>
                  <a:gd name="csX59" fmla="*/ 23074 w 349444"/>
                  <a:gd name="csY59" fmla="*/ 0 h 266600"/>
                  <a:gd name="csX60" fmla="*/ 23074 w 349444"/>
                  <a:gd name="csY60" fmla="*/ 3070 h 266600"/>
                  <a:gd name="csX61" fmla="*/ 2607 w 349444"/>
                  <a:gd name="csY61" fmla="*/ 44004 h 266600"/>
                  <a:gd name="csX62" fmla="*/ 17958 w 349444"/>
                  <a:gd name="csY62" fmla="*/ 62425 h 2666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</a:cxnLst>
                <a:rect l="l" t="t" r="r" b="b"/>
                <a:pathLst>
                  <a:path w="349444" h="266600">
                    <a:moveTo>
                      <a:pt x="14888" y="61402"/>
                    </a:moveTo>
                    <a:cubicBezTo>
                      <a:pt x="17958" y="63448"/>
                      <a:pt x="22051" y="57308"/>
                      <a:pt x="24098" y="59355"/>
                    </a:cubicBezTo>
                    <a:cubicBezTo>
                      <a:pt x="26145" y="59355"/>
                      <a:pt x="24098" y="63448"/>
                      <a:pt x="24098" y="65495"/>
                    </a:cubicBezTo>
                    <a:cubicBezTo>
                      <a:pt x="24098" y="65495"/>
                      <a:pt x="24098" y="65495"/>
                      <a:pt x="25121" y="65495"/>
                    </a:cubicBezTo>
                    <a:cubicBezTo>
                      <a:pt x="21028" y="67542"/>
                      <a:pt x="15911" y="67542"/>
                      <a:pt x="12841" y="71635"/>
                    </a:cubicBezTo>
                    <a:cubicBezTo>
                      <a:pt x="9771" y="73682"/>
                      <a:pt x="2607" y="99266"/>
                      <a:pt x="10794" y="102336"/>
                    </a:cubicBezTo>
                    <a:cubicBezTo>
                      <a:pt x="21028" y="105406"/>
                      <a:pt x="33308" y="85962"/>
                      <a:pt x="42518" y="92102"/>
                    </a:cubicBezTo>
                    <a:cubicBezTo>
                      <a:pt x="44565" y="92102"/>
                      <a:pt x="42518" y="97219"/>
                      <a:pt x="42518" y="100289"/>
                    </a:cubicBezTo>
                    <a:cubicBezTo>
                      <a:pt x="42518" y="107453"/>
                      <a:pt x="36378" y="114616"/>
                      <a:pt x="39448" y="121780"/>
                    </a:cubicBezTo>
                    <a:cubicBezTo>
                      <a:pt x="42518" y="127920"/>
                      <a:pt x="54799" y="124850"/>
                      <a:pt x="56845" y="129967"/>
                    </a:cubicBezTo>
                    <a:cubicBezTo>
                      <a:pt x="58892" y="136107"/>
                      <a:pt x="48658" y="140200"/>
                      <a:pt x="48658" y="147364"/>
                    </a:cubicBezTo>
                    <a:cubicBezTo>
                      <a:pt x="48658" y="153504"/>
                      <a:pt x="54799" y="156574"/>
                      <a:pt x="57868" y="160667"/>
                    </a:cubicBezTo>
                    <a:cubicBezTo>
                      <a:pt x="57868" y="163738"/>
                      <a:pt x="66056" y="165784"/>
                      <a:pt x="65032" y="166808"/>
                    </a:cubicBezTo>
                    <a:cubicBezTo>
                      <a:pt x="57868" y="170901"/>
                      <a:pt x="47635" y="166808"/>
                      <a:pt x="41495" y="171924"/>
                    </a:cubicBezTo>
                    <a:cubicBezTo>
                      <a:pt x="29215" y="181135"/>
                      <a:pt x="53775" y="213882"/>
                      <a:pt x="58892" y="221046"/>
                    </a:cubicBezTo>
                    <a:cubicBezTo>
                      <a:pt x="69125" y="230256"/>
                      <a:pt x="108013" y="266073"/>
                      <a:pt x="115177" y="229233"/>
                    </a:cubicBezTo>
                    <a:cubicBezTo>
                      <a:pt x="115177" y="222069"/>
                      <a:pt x="98803" y="214905"/>
                      <a:pt x="104943" y="209789"/>
                    </a:cubicBezTo>
                    <a:cubicBezTo>
                      <a:pt x="111083" y="204672"/>
                      <a:pt x="115177" y="220022"/>
                      <a:pt x="122340" y="223092"/>
                    </a:cubicBezTo>
                    <a:cubicBezTo>
                      <a:pt x="130527" y="227186"/>
                      <a:pt x="142807" y="229233"/>
                      <a:pt x="142807" y="215929"/>
                    </a:cubicBezTo>
                    <a:cubicBezTo>
                      <a:pt x="142807" y="208765"/>
                      <a:pt x="135644" y="202625"/>
                      <a:pt x="136667" y="195462"/>
                    </a:cubicBezTo>
                    <a:cubicBezTo>
                      <a:pt x="136667" y="190345"/>
                      <a:pt x="139737" y="204672"/>
                      <a:pt x="143831" y="208765"/>
                    </a:cubicBezTo>
                    <a:cubicBezTo>
                      <a:pt x="147924" y="213882"/>
                      <a:pt x="152018" y="216952"/>
                      <a:pt x="158158" y="218999"/>
                    </a:cubicBezTo>
                    <a:cubicBezTo>
                      <a:pt x="160204" y="218999"/>
                      <a:pt x="164298" y="222069"/>
                      <a:pt x="165321" y="218999"/>
                    </a:cubicBezTo>
                    <a:cubicBezTo>
                      <a:pt x="165321" y="215929"/>
                      <a:pt x="165321" y="211835"/>
                      <a:pt x="165321" y="208765"/>
                    </a:cubicBezTo>
                    <a:cubicBezTo>
                      <a:pt x="165321" y="210812"/>
                      <a:pt x="167368" y="212859"/>
                      <a:pt x="168391" y="215929"/>
                    </a:cubicBezTo>
                    <a:cubicBezTo>
                      <a:pt x="168391" y="218999"/>
                      <a:pt x="164298" y="224116"/>
                      <a:pt x="168391" y="224116"/>
                    </a:cubicBezTo>
                    <a:cubicBezTo>
                      <a:pt x="176578" y="224116"/>
                      <a:pt x="184765" y="224116"/>
                      <a:pt x="191929" y="218999"/>
                    </a:cubicBezTo>
                    <a:cubicBezTo>
                      <a:pt x="191929" y="218999"/>
                      <a:pt x="191929" y="216952"/>
                      <a:pt x="191929" y="215929"/>
                    </a:cubicBezTo>
                    <a:cubicBezTo>
                      <a:pt x="196022" y="218999"/>
                      <a:pt x="208302" y="211835"/>
                      <a:pt x="204209" y="215929"/>
                    </a:cubicBezTo>
                    <a:cubicBezTo>
                      <a:pt x="199092" y="224116"/>
                      <a:pt x="177602" y="228209"/>
                      <a:pt x="181695" y="236396"/>
                    </a:cubicBezTo>
                    <a:cubicBezTo>
                      <a:pt x="186812" y="243560"/>
                      <a:pt x="198069" y="238443"/>
                      <a:pt x="203186" y="244583"/>
                    </a:cubicBezTo>
                    <a:cubicBezTo>
                      <a:pt x="208302" y="250723"/>
                      <a:pt x="200116" y="260957"/>
                      <a:pt x="205232" y="266073"/>
                    </a:cubicBezTo>
                    <a:cubicBezTo>
                      <a:pt x="210349" y="269144"/>
                      <a:pt x="213419" y="257887"/>
                      <a:pt x="217513" y="255840"/>
                    </a:cubicBezTo>
                    <a:cubicBezTo>
                      <a:pt x="222629" y="255840"/>
                      <a:pt x="225700" y="259933"/>
                      <a:pt x="230816" y="259933"/>
                    </a:cubicBezTo>
                    <a:cubicBezTo>
                      <a:pt x="233886" y="259933"/>
                      <a:pt x="239003" y="256863"/>
                      <a:pt x="239003" y="252770"/>
                    </a:cubicBezTo>
                    <a:cubicBezTo>
                      <a:pt x="239003" y="252770"/>
                      <a:pt x="233886" y="249700"/>
                      <a:pt x="235933" y="249700"/>
                    </a:cubicBezTo>
                    <a:cubicBezTo>
                      <a:pt x="243097" y="249700"/>
                      <a:pt x="277891" y="252770"/>
                      <a:pt x="281984" y="247653"/>
                    </a:cubicBezTo>
                    <a:cubicBezTo>
                      <a:pt x="287101" y="239466"/>
                      <a:pt x="264587" y="226162"/>
                      <a:pt x="272774" y="222069"/>
                    </a:cubicBezTo>
                    <a:cubicBezTo>
                      <a:pt x="284031" y="213882"/>
                      <a:pt x="307568" y="212859"/>
                      <a:pt x="320872" y="207742"/>
                    </a:cubicBezTo>
                    <a:cubicBezTo>
                      <a:pt x="315755" y="205695"/>
                      <a:pt x="311662" y="205695"/>
                      <a:pt x="305522" y="204672"/>
                    </a:cubicBezTo>
                    <a:cubicBezTo>
                      <a:pt x="305522" y="204672"/>
                      <a:pt x="301428" y="206719"/>
                      <a:pt x="301428" y="204672"/>
                    </a:cubicBezTo>
                    <a:cubicBezTo>
                      <a:pt x="301428" y="181135"/>
                      <a:pt x="373063" y="188298"/>
                      <a:pt x="341339" y="162714"/>
                    </a:cubicBezTo>
                    <a:cubicBezTo>
                      <a:pt x="336222" y="158621"/>
                      <a:pt x="317802" y="165784"/>
                      <a:pt x="311662" y="165784"/>
                    </a:cubicBezTo>
                    <a:cubicBezTo>
                      <a:pt x="293241" y="165784"/>
                      <a:pt x="275844" y="159644"/>
                      <a:pt x="257424" y="156574"/>
                    </a:cubicBezTo>
                    <a:cubicBezTo>
                      <a:pt x="236956" y="152481"/>
                      <a:pt x="204209" y="134060"/>
                      <a:pt x="187835" y="120756"/>
                    </a:cubicBezTo>
                    <a:cubicBezTo>
                      <a:pt x="183742" y="117686"/>
                      <a:pt x="181695" y="112570"/>
                      <a:pt x="177602" y="110523"/>
                    </a:cubicBezTo>
                    <a:cubicBezTo>
                      <a:pt x="173508" y="110523"/>
                      <a:pt x="169415" y="117686"/>
                      <a:pt x="166345" y="115640"/>
                    </a:cubicBezTo>
                    <a:cubicBezTo>
                      <a:pt x="154065" y="107453"/>
                      <a:pt x="159181" y="90056"/>
                      <a:pt x="153041" y="78799"/>
                    </a:cubicBezTo>
                    <a:cubicBezTo>
                      <a:pt x="147924" y="72659"/>
                      <a:pt x="141784" y="70612"/>
                      <a:pt x="135644" y="67542"/>
                    </a:cubicBezTo>
                    <a:cubicBezTo>
                      <a:pt x="133597" y="65495"/>
                      <a:pt x="132574" y="59355"/>
                      <a:pt x="128481" y="59355"/>
                    </a:cubicBezTo>
                    <a:cubicBezTo>
                      <a:pt x="124387" y="59355"/>
                      <a:pt x="119270" y="69588"/>
                      <a:pt x="117223" y="66518"/>
                    </a:cubicBezTo>
                    <a:cubicBezTo>
                      <a:pt x="114153" y="59355"/>
                      <a:pt x="123364" y="54238"/>
                      <a:pt x="124387" y="47075"/>
                    </a:cubicBezTo>
                    <a:cubicBezTo>
                      <a:pt x="124387" y="38888"/>
                      <a:pt x="124387" y="31724"/>
                      <a:pt x="122340" y="25584"/>
                    </a:cubicBezTo>
                    <a:cubicBezTo>
                      <a:pt x="120293" y="21491"/>
                      <a:pt x="115177" y="19444"/>
                      <a:pt x="112107" y="19444"/>
                    </a:cubicBezTo>
                    <a:cubicBezTo>
                      <a:pt x="105966" y="19444"/>
                      <a:pt x="100850" y="30701"/>
                      <a:pt x="97780" y="26607"/>
                    </a:cubicBezTo>
                    <a:cubicBezTo>
                      <a:pt x="89593" y="13304"/>
                      <a:pt x="134620" y="15350"/>
                      <a:pt x="114153" y="0"/>
                    </a:cubicBezTo>
                    <a:lnTo>
                      <a:pt x="99826" y="0"/>
                    </a:lnTo>
                    <a:cubicBezTo>
                      <a:pt x="96756" y="4093"/>
                      <a:pt x="93686" y="8187"/>
                      <a:pt x="87546" y="5117"/>
                    </a:cubicBezTo>
                    <a:cubicBezTo>
                      <a:pt x="84476" y="5117"/>
                      <a:pt x="82429" y="2047"/>
                      <a:pt x="81406" y="0"/>
                    </a:cubicBezTo>
                    <a:lnTo>
                      <a:pt x="23074" y="0"/>
                    </a:lnTo>
                    <a:lnTo>
                      <a:pt x="23074" y="3070"/>
                    </a:lnTo>
                    <a:cubicBezTo>
                      <a:pt x="20004" y="17397"/>
                      <a:pt x="-8650" y="22514"/>
                      <a:pt x="2607" y="44004"/>
                    </a:cubicBezTo>
                    <a:cubicBezTo>
                      <a:pt x="6700" y="52191"/>
                      <a:pt x="10794" y="58331"/>
                      <a:pt x="17958" y="62425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 74">
                <a:extLst>
                  <a:ext uri="{FF2B5EF4-FFF2-40B4-BE49-F238E27FC236}">
                    <a16:creationId xmlns:a16="http://schemas.microsoft.com/office/drawing/2014/main" id="{97764A97-67CB-3231-9C25-6D4E19384CCC}"/>
                  </a:ext>
                </a:extLst>
              </p:cNvPr>
              <p:cNvSpPr/>
              <p:nvPr/>
            </p:nvSpPr>
            <p:spPr>
              <a:xfrm>
                <a:off x="9957219" y="1248210"/>
                <a:ext cx="115381" cy="59405"/>
              </a:xfrm>
              <a:custGeom>
                <a:avLst/>
                <a:gdLst>
                  <a:gd name="csX0" fmla="*/ 15092 w 115381"/>
                  <a:gd name="csY0" fmla="*/ 30752 h 59405"/>
                  <a:gd name="csX1" fmla="*/ 4858 w 115381"/>
                  <a:gd name="csY1" fmla="*/ 40985 h 59405"/>
                  <a:gd name="csX2" fmla="*/ 53980 w 115381"/>
                  <a:gd name="csY2" fmla="*/ 59406 h 59405"/>
                  <a:gd name="csX3" fmla="*/ 68307 w 115381"/>
                  <a:gd name="csY3" fmla="*/ 45079 h 59405"/>
                  <a:gd name="csX4" fmla="*/ 88774 w 115381"/>
                  <a:gd name="csY4" fmla="*/ 56336 h 59405"/>
                  <a:gd name="csX5" fmla="*/ 115381 w 115381"/>
                  <a:gd name="csY5" fmla="*/ 28705 h 59405"/>
                  <a:gd name="csX6" fmla="*/ 43746 w 115381"/>
                  <a:gd name="csY6" fmla="*/ 12331 h 59405"/>
                  <a:gd name="csX7" fmla="*/ 2812 w 115381"/>
                  <a:gd name="csY7" fmla="*/ 2097 h 59405"/>
                  <a:gd name="csX8" fmla="*/ 4858 w 115381"/>
                  <a:gd name="csY8" fmla="*/ 24611 h 59405"/>
                  <a:gd name="csX9" fmla="*/ 765 w 115381"/>
                  <a:gd name="csY9" fmla="*/ 31775 h 59405"/>
                  <a:gd name="csX10" fmla="*/ 16115 w 115381"/>
                  <a:gd name="csY10" fmla="*/ 31775 h 5940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</a:cxnLst>
                <a:rect l="l" t="t" r="r" b="b"/>
                <a:pathLst>
                  <a:path w="115381" h="59405">
                    <a:moveTo>
                      <a:pt x="15092" y="30752"/>
                    </a:moveTo>
                    <a:cubicBezTo>
                      <a:pt x="18162" y="34845"/>
                      <a:pt x="3835" y="35868"/>
                      <a:pt x="4858" y="40985"/>
                    </a:cubicBezTo>
                    <a:cubicBezTo>
                      <a:pt x="6905" y="49172"/>
                      <a:pt x="49886" y="58382"/>
                      <a:pt x="53980" y="59406"/>
                    </a:cubicBezTo>
                    <a:cubicBezTo>
                      <a:pt x="59096" y="54289"/>
                      <a:pt x="62166" y="46102"/>
                      <a:pt x="68307" y="45079"/>
                    </a:cubicBezTo>
                    <a:cubicBezTo>
                      <a:pt x="76493" y="45079"/>
                      <a:pt x="80587" y="56336"/>
                      <a:pt x="88774" y="56336"/>
                    </a:cubicBezTo>
                    <a:cubicBezTo>
                      <a:pt x="92867" y="56336"/>
                      <a:pt x="115381" y="34845"/>
                      <a:pt x="115381" y="28705"/>
                    </a:cubicBezTo>
                    <a:cubicBezTo>
                      <a:pt x="115381" y="51"/>
                      <a:pt x="58073" y="13354"/>
                      <a:pt x="43746" y="12331"/>
                    </a:cubicBezTo>
                    <a:cubicBezTo>
                      <a:pt x="37606" y="12331"/>
                      <a:pt x="8952" y="-6089"/>
                      <a:pt x="2812" y="2097"/>
                    </a:cubicBezTo>
                    <a:cubicBezTo>
                      <a:pt x="-2305" y="8238"/>
                      <a:pt x="4858" y="16424"/>
                      <a:pt x="4858" y="24611"/>
                    </a:cubicBezTo>
                    <a:cubicBezTo>
                      <a:pt x="4858" y="32798"/>
                      <a:pt x="-2305" y="30752"/>
                      <a:pt x="765" y="31775"/>
                    </a:cubicBezTo>
                    <a:cubicBezTo>
                      <a:pt x="5882" y="34845"/>
                      <a:pt x="14068" y="26658"/>
                      <a:pt x="16115" y="31775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 75">
                <a:extLst>
                  <a:ext uri="{FF2B5EF4-FFF2-40B4-BE49-F238E27FC236}">
                    <a16:creationId xmlns:a16="http://schemas.microsoft.com/office/drawing/2014/main" id="{59073677-BCD5-3D99-13B4-6BF9F01B097D}"/>
                  </a:ext>
                </a:extLst>
              </p:cNvPr>
              <p:cNvSpPr/>
              <p:nvPr/>
            </p:nvSpPr>
            <p:spPr>
              <a:xfrm>
                <a:off x="8860942" y="3837360"/>
                <a:ext cx="5116" cy="9210"/>
              </a:xfrm>
              <a:custGeom>
                <a:avLst/>
                <a:gdLst>
                  <a:gd name="csX0" fmla="*/ 4094 w 5116"/>
                  <a:gd name="csY0" fmla="*/ 0 h 9210"/>
                  <a:gd name="csX1" fmla="*/ 0 w 5116"/>
                  <a:gd name="csY1" fmla="*/ 9210 h 9210"/>
                  <a:gd name="csX2" fmla="*/ 5117 w 5116"/>
                  <a:gd name="csY2" fmla="*/ 0 h 9210"/>
                  <a:gd name="csX3" fmla="*/ 5117 w 5116"/>
                  <a:gd name="csY3" fmla="*/ 0 h 921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5116" h="9210">
                    <a:moveTo>
                      <a:pt x="4094" y="0"/>
                    </a:moveTo>
                    <a:cubicBezTo>
                      <a:pt x="4094" y="3070"/>
                      <a:pt x="1023" y="7163"/>
                      <a:pt x="0" y="9210"/>
                    </a:cubicBezTo>
                    <a:cubicBezTo>
                      <a:pt x="2047" y="6140"/>
                      <a:pt x="4094" y="2047"/>
                      <a:pt x="5117" y="0"/>
                    </a:cubicBezTo>
                    <a:lnTo>
                      <a:pt x="5117" y="0"/>
                    </a:ln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 76">
                <a:extLst>
                  <a:ext uri="{FF2B5EF4-FFF2-40B4-BE49-F238E27FC236}">
                    <a16:creationId xmlns:a16="http://schemas.microsoft.com/office/drawing/2014/main" id="{EA132C4F-5254-9652-2C43-BCDAAC104D46}"/>
                  </a:ext>
                </a:extLst>
              </p:cNvPr>
              <p:cNvSpPr/>
              <p:nvPr/>
            </p:nvSpPr>
            <p:spPr>
              <a:xfrm>
                <a:off x="11576938" y="2761809"/>
                <a:ext cx="61427" cy="69332"/>
              </a:xfrm>
              <a:custGeom>
                <a:avLst/>
                <a:gdLst>
                  <a:gd name="csX0" fmla="*/ 55261 w 61427"/>
                  <a:gd name="csY0" fmla="*/ 3070 h 69332"/>
                  <a:gd name="csX1" fmla="*/ 51168 w 61427"/>
                  <a:gd name="csY1" fmla="*/ 0 h 69332"/>
                  <a:gd name="csX2" fmla="*/ 52191 w 61427"/>
                  <a:gd name="csY2" fmla="*/ 1023 h 69332"/>
                  <a:gd name="csX3" fmla="*/ 44004 w 61427"/>
                  <a:gd name="csY3" fmla="*/ 24561 h 69332"/>
                  <a:gd name="csX4" fmla="*/ 34794 w 61427"/>
                  <a:gd name="csY4" fmla="*/ 39911 h 69332"/>
                  <a:gd name="csX5" fmla="*/ 19443 w 61427"/>
                  <a:gd name="csY5" fmla="*/ 39911 h 69332"/>
                  <a:gd name="csX6" fmla="*/ 10234 w 61427"/>
                  <a:gd name="csY6" fmla="*/ 54238 h 69332"/>
                  <a:gd name="csX7" fmla="*/ 0 w 61427"/>
                  <a:gd name="csY7" fmla="*/ 68565 h 69332"/>
                  <a:gd name="csX8" fmla="*/ 3070 w 61427"/>
                  <a:gd name="csY8" fmla="*/ 68565 h 69332"/>
                  <a:gd name="csX9" fmla="*/ 13304 w 61427"/>
                  <a:gd name="csY9" fmla="*/ 55261 h 69332"/>
                  <a:gd name="csX10" fmla="*/ 22514 w 61427"/>
                  <a:gd name="csY10" fmla="*/ 40934 h 69332"/>
                  <a:gd name="csX11" fmla="*/ 37864 w 61427"/>
                  <a:gd name="csY11" fmla="*/ 40934 h 69332"/>
                  <a:gd name="csX12" fmla="*/ 47074 w 61427"/>
                  <a:gd name="csY12" fmla="*/ 25584 h 69332"/>
                  <a:gd name="csX13" fmla="*/ 55261 w 61427"/>
                  <a:gd name="csY13" fmla="*/ 2047 h 6933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</a:cxnLst>
                <a:rect l="l" t="t" r="r" b="b"/>
                <a:pathLst>
                  <a:path w="61427" h="69332">
                    <a:moveTo>
                      <a:pt x="55261" y="3070"/>
                    </a:moveTo>
                    <a:cubicBezTo>
                      <a:pt x="54238" y="2047"/>
                      <a:pt x="53215" y="1023"/>
                      <a:pt x="51168" y="0"/>
                    </a:cubicBezTo>
                    <a:cubicBezTo>
                      <a:pt x="51168" y="0"/>
                      <a:pt x="51168" y="0"/>
                      <a:pt x="52191" y="1023"/>
                    </a:cubicBezTo>
                    <a:cubicBezTo>
                      <a:pt x="67541" y="21490"/>
                      <a:pt x="49121" y="21490"/>
                      <a:pt x="44004" y="24561"/>
                    </a:cubicBezTo>
                    <a:cubicBezTo>
                      <a:pt x="38888" y="28654"/>
                      <a:pt x="38888" y="36841"/>
                      <a:pt x="34794" y="39911"/>
                    </a:cubicBezTo>
                    <a:cubicBezTo>
                      <a:pt x="30701" y="42981"/>
                      <a:pt x="24560" y="36841"/>
                      <a:pt x="19443" y="39911"/>
                    </a:cubicBezTo>
                    <a:cubicBezTo>
                      <a:pt x="14327" y="42981"/>
                      <a:pt x="12280" y="49121"/>
                      <a:pt x="10234" y="54238"/>
                    </a:cubicBezTo>
                    <a:cubicBezTo>
                      <a:pt x="6140" y="59355"/>
                      <a:pt x="0" y="62425"/>
                      <a:pt x="0" y="68565"/>
                    </a:cubicBezTo>
                    <a:cubicBezTo>
                      <a:pt x="0" y="69588"/>
                      <a:pt x="1023" y="69588"/>
                      <a:pt x="3070" y="68565"/>
                    </a:cubicBezTo>
                    <a:cubicBezTo>
                      <a:pt x="3070" y="63448"/>
                      <a:pt x="10234" y="59355"/>
                      <a:pt x="13304" y="55261"/>
                    </a:cubicBezTo>
                    <a:cubicBezTo>
                      <a:pt x="16374" y="50145"/>
                      <a:pt x="18420" y="44004"/>
                      <a:pt x="22514" y="40934"/>
                    </a:cubicBezTo>
                    <a:cubicBezTo>
                      <a:pt x="26607" y="37864"/>
                      <a:pt x="33771" y="44004"/>
                      <a:pt x="37864" y="40934"/>
                    </a:cubicBezTo>
                    <a:cubicBezTo>
                      <a:pt x="42981" y="37864"/>
                      <a:pt x="42981" y="29677"/>
                      <a:pt x="47074" y="25584"/>
                    </a:cubicBezTo>
                    <a:cubicBezTo>
                      <a:pt x="53215" y="21490"/>
                      <a:pt x="70611" y="21490"/>
                      <a:pt x="55261" y="2047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 77">
                <a:extLst>
                  <a:ext uri="{FF2B5EF4-FFF2-40B4-BE49-F238E27FC236}">
                    <a16:creationId xmlns:a16="http://schemas.microsoft.com/office/drawing/2014/main" id="{A14721F7-4283-EC09-E350-22BCDF1ED740}"/>
                  </a:ext>
                </a:extLst>
              </p:cNvPr>
              <p:cNvSpPr/>
              <p:nvPr/>
            </p:nvSpPr>
            <p:spPr>
              <a:xfrm>
                <a:off x="11581494" y="2834468"/>
                <a:ext cx="8181" cy="44004"/>
              </a:xfrm>
              <a:custGeom>
                <a:avLst/>
                <a:gdLst>
                  <a:gd name="csX0" fmla="*/ 3631 w 8181"/>
                  <a:gd name="csY0" fmla="*/ 42981 h 44004"/>
                  <a:gd name="csX1" fmla="*/ 6701 w 8181"/>
                  <a:gd name="csY1" fmla="*/ 0 h 44004"/>
                  <a:gd name="csX2" fmla="*/ 4654 w 8181"/>
                  <a:gd name="csY2" fmla="*/ 0 h 44004"/>
                  <a:gd name="csX3" fmla="*/ 4654 w 8181"/>
                  <a:gd name="csY3" fmla="*/ 44004 h 4400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8181" h="44004">
                    <a:moveTo>
                      <a:pt x="3631" y="42981"/>
                    </a:moveTo>
                    <a:cubicBezTo>
                      <a:pt x="-2509" y="34794"/>
                      <a:pt x="12842" y="5117"/>
                      <a:pt x="6701" y="0"/>
                    </a:cubicBezTo>
                    <a:cubicBezTo>
                      <a:pt x="6701" y="0"/>
                      <a:pt x="5678" y="0"/>
                      <a:pt x="4654" y="0"/>
                    </a:cubicBezTo>
                    <a:cubicBezTo>
                      <a:pt x="8748" y="8187"/>
                      <a:pt x="-7625" y="40934"/>
                      <a:pt x="4654" y="44004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 78">
                <a:extLst>
                  <a:ext uri="{FF2B5EF4-FFF2-40B4-BE49-F238E27FC236}">
                    <a16:creationId xmlns:a16="http://schemas.microsoft.com/office/drawing/2014/main" id="{88D716A1-33F9-9F16-8B9D-FC4449EC0ACC}"/>
                  </a:ext>
                </a:extLst>
              </p:cNvPr>
              <p:cNvSpPr/>
              <p:nvPr/>
            </p:nvSpPr>
            <p:spPr>
              <a:xfrm>
                <a:off x="11640387" y="2406703"/>
                <a:ext cx="37386" cy="105405"/>
              </a:xfrm>
              <a:custGeom>
                <a:avLst/>
                <a:gdLst>
                  <a:gd name="csX0" fmla="*/ 36841 w 37386"/>
                  <a:gd name="csY0" fmla="*/ 23537 h 105405"/>
                  <a:gd name="csX1" fmla="*/ 36841 w 37386"/>
                  <a:gd name="csY1" fmla="*/ 1023 h 105405"/>
                  <a:gd name="csX2" fmla="*/ 36841 w 37386"/>
                  <a:gd name="csY2" fmla="*/ 1023 h 105405"/>
                  <a:gd name="csX3" fmla="*/ 33771 w 37386"/>
                  <a:gd name="csY3" fmla="*/ 0 h 105405"/>
                  <a:gd name="csX4" fmla="*/ 33771 w 37386"/>
                  <a:gd name="csY4" fmla="*/ 22514 h 105405"/>
                  <a:gd name="csX5" fmla="*/ 18420 w 37386"/>
                  <a:gd name="csY5" fmla="*/ 32748 h 105405"/>
                  <a:gd name="csX6" fmla="*/ 24560 w 37386"/>
                  <a:gd name="csY6" fmla="*/ 39911 h 105405"/>
                  <a:gd name="csX7" fmla="*/ 16374 w 37386"/>
                  <a:gd name="csY7" fmla="*/ 59355 h 105405"/>
                  <a:gd name="csX8" fmla="*/ 34794 w 37386"/>
                  <a:gd name="csY8" fmla="*/ 77775 h 105405"/>
                  <a:gd name="csX9" fmla="*/ 15350 w 37386"/>
                  <a:gd name="csY9" fmla="*/ 82892 h 105405"/>
                  <a:gd name="csX10" fmla="*/ 0 w 37386"/>
                  <a:gd name="csY10" fmla="*/ 104383 h 105405"/>
                  <a:gd name="csX11" fmla="*/ 1023 w 37386"/>
                  <a:gd name="csY11" fmla="*/ 105406 h 105405"/>
                  <a:gd name="csX12" fmla="*/ 17397 w 37386"/>
                  <a:gd name="csY12" fmla="*/ 82892 h 105405"/>
                  <a:gd name="csX13" fmla="*/ 36841 w 37386"/>
                  <a:gd name="csY13" fmla="*/ 77775 h 105405"/>
                  <a:gd name="csX14" fmla="*/ 18420 w 37386"/>
                  <a:gd name="csY14" fmla="*/ 59355 h 105405"/>
                  <a:gd name="csX15" fmla="*/ 26607 w 37386"/>
                  <a:gd name="csY15" fmla="*/ 39911 h 105405"/>
                  <a:gd name="csX16" fmla="*/ 20467 w 37386"/>
                  <a:gd name="csY16" fmla="*/ 32748 h 105405"/>
                  <a:gd name="csX17" fmla="*/ 35818 w 37386"/>
                  <a:gd name="csY17" fmla="*/ 22514 h 10540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</a:cxnLst>
                <a:rect l="l" t="t" r="r" b="b"/>
                <a:pathLst>
                  <a:path w="37386" h="105405">
                    <a:moveTo>
                      <a:pt x="36841" y="23537"/>
                    </a:moveTo>
                    <a:cubicBezTo>
                      <a:pt x="39911" y="16374"/>
                      <a:pt x="28654" y="2047"/>
                      <a:pt x="36841" y="1023"/>
                    </a:cubicBezTo>
                    <a:cubicBezTo>
                      <a:pt x="36841" y="1023"/>
                      <a:pt x="36841" y="1023"/>
                      <a:pt x="36841" y="1023"/>
                    </a:cubicBezTo>
                    <a:cubicBezTo>
                      <a:pt x="36841" y="1023"/>
                      <a:pt x="34794" y="0"/>
                      <a:pt x="33771" y="0"/>
                    </a:cubicBezTo>
                    <a:cubicBezTo>
                      <a:pt x="25584" y="0"/>
                      <a:pt x="37864" y="15350"/>
                      <a:pt x="33771" y="22514"/>
                    </a:cubicBezTo>
                    <a:cubicBezTo>
                      <a:pt x="30701" y="28654"/>
                      <a:pt x="23537" y="29677"/>
                      <a:pt x="18420" y="32748"/>
                    </a:cubicBezTo>
                    <a:cubicBezTo>
                      <a:pt x="16374" y="34794"/>
                      <a:pt x="24560" y="36841"/>
                      <a:pt x="24560" y="39911"/>
                    </a:cubicBezTo>
                    <a:cubicBezTo>
                      <a:pt x="22513" y="47075"/>
                      <a:pt x="9210" y="48098"/>
                      <a:pt x="16374" y="59355"/>
                    </a:cubicBezTo>
                    <a:cubicBezTo>
                      <a:pt x="21490" y="66518"/>
                      <a:pt x="37864" y="68565"/>
                      <a:pt x="34794" y="77775"/>
                    </a:cubicBezTo>
                    <a:cubicBezTo>
                      <a:pt x="30701" y="89032"/>
                      <a:pt x="24560" y="80845"/>
                      <a:pt x="15350" y="82892"/>
                    </a:cubicBezTo>
                    <a:cubicBezTo>
                      <a:pt x="5117" y="84939"/>
                      <a:pt x="15350" y="102336"/>
                      <a:pt x="0" y="104383"/>
                    </a:cubicBezTo>
                    <a:cubicBezTo>
                      <a:pt x="0" y="104383"/>
                      <a:pt x="0" y="105406"/>
                      <a:pt x="1023" y="105406"/>
                    </a:cubicBezTo>
                    <a:cubicBezTo>
                      <a:pt x="17397" y="103359"/>
                      <a:pt x="7163" y="84939"/>
                      <a:pt x="17397" y="82892"/>
                    </a:cubicBezTo>
                    <a:cubicBezTo>
                      <a:pt x="25584" y="80845"/>
                      <a:pt x="32747" y="90056"/>
                      <a:pt x="36841" y="77775"/>
                    </a:cubicBezTo>
                    <a:cubicBezTo>
                      <a:pt x="39911" y="69588"/>
                      <a:pt x="23537" y="66518"/>
                      <a:pt x="18420" y="59355"/>
                    </a:cubicBezTo>
                    <a:cubicBezTo>
                      <a:pt x="11257" y="49121"/>
                      <a:pt x="25584" y="48098"/>
                      <a:pt x="26607" y="39911"/>
                    </a:cubicBezTo>
                    <a:cubicBezTo>
                      <a:pt x="26607" y="36841"/>
                      <a:pt x="18420" y="34794"/>
                      <a:pt x="20467" y="32748"/>
                    </a:cubicBezTo>
                    <a:cubicBezTo>
                      <a:pt x="25584" y="28654"/>
                      <a:pt x="32747" y="27631"/>
                      <a:pt x="35818" y="22514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 79">
                <a:extLst>
                  <a:ext uri="{FF2B5EF4-FFF2-40B4-BE49-F238E27FC236}">
                    <a16:creationId xmlns:a16="http://schemas.microsoft.com/office/drawing/2014/main" id="{565D1ACA-A19B-3D12-EC57-C3DCD38891AE}"/>
                  </a:ext>
                </a:extLst>
              </p:cNvPr>
              <p:cNvSpPr/>
              <p:nvPr/>
            </p:nvSpPr>
            <p:spPr>
              <a:xfrm>
                <a:off x="11599452" y="2875402"/>
                <a:ext cx="7163" cy="8186"/>
              </a:xfrm>
              <a:custGeom>
                <a:avLst/>
                <a:gdLst>
                  <a:gd name="csX0" fmla="*/ 0 w 7163"/>
                  <a:gd name="csY0" fmla="*/ 0 h 8186"/>
                  <a:gd name="csX1" fmla="*/ 0 w 7163"/>
                  <a:gd name="csY1" fmla="*/ 0 h 8186"/>
                  <a:gd name="csX2" fmla="*/ 7163 w 7163"/>
                  <a:gd name="csY2" fmla="*/ 8187 h 8186"/>
                  <a:gd name="csX3" fmla="*/ 7163 w 7163"/>
                  <a:gd name="csY3" fmla="*/ 8187 h 8186"/>
                  <a:gd name="csX4" fmla="*/ 1023 w 7163"/>
                  <a:gd name="csY4" fmla="*/ 0 h 81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7163" h="818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46" y="2047"/>
                      <a:pt x="3070" y="7163"/>
                      <a:pt x="7163" y="8187"/>
                    </a:cubicBezTo>
                    <a:cubicBezTo>
                      <a:pt x="7163" y="8187"/>
                      <a:pt x="7163" y="8187"/>
                      <a:pt x="7163" y="8187"/>
                    </a:cubicBezTo>
                    <a:cubicBezTo>
                      <a:pt x="4093" y="5117"/>
                      <a:pt x="4093" y="1023"/>
                      <a:pt x="1023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eform 80">
                <a:extLst>
                  <a:ext uri="{FF2B5EF4-FFF2-40B4-BE49-F238E27FC236}">
                    <a16:creationId xmlns:a16="http://schemas.microsoft.com/office/drawing/2014/main" id="{3B4D1FC2-B748-DB10-C700-F19563CB9BD1}"/>
                  </a:ext>
                </a:extLst>
              </p:cNvPr>
              <p:cNvSpPr/>
              <p:nvPr/>
            </p:nvSpPr>
            <p:spPr>
              <a:xfrm>
                <a:off x="11508373" y="3222321"/>
                <a:ext cx="10233" cy="10233"/>
              </a:xfrm>
              <a:custGeom>
                <a:avLst/>
                <a:gdLst>
                  <a:gd name="csX0" fmla="*/ 0 w 10233"/>
                  <a:gd name="csY0" fmla="*/ 0 h 10233"/>
                  <a:gd name="csX1" fmla="*/ 0 w 10233"/>
                  <a:gd name="csY1" fmla="*/ 0 h 10233"/>
                  <a:gd name="csX2" fmla="*/ 0 w 10233"/>
                  <a:gd name="csY2" fmla="*/ 0 h 10233"/>
                  <a:gd name="csX3" fmla="*/ 0 w 10233"/>
                  <a:gd name="csY3" fmla="*/ 0 h 1023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10233" h="1023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42" name="Freeform 81">
                <a:extLst>
                  <a:ext uri="{FF2B5EF4-FFF2-40B4-BE49-F238E27FC236}">
                    <a16:creationId xmlns:a16="http://schemas.microsoft.com/office/drawing/2014/main" id="{8D738618-A687-A13E-99CF-6D313132082F}"/>
                  </a:ext>
                </a:extLst>
              </p:cNvPr>
              <p:cNvSpPr/>
              <p:nvPr/>
            </p:nvSpPr>
            <p:spPr>
              <a:xfrm>
                <a:off x="11684391" y="2251153"/>
                <a:ext cx="70980" cy="165784"/>
              </a:xfrm>
              <a:custGeom>
                <a:avLst/>
                <a:gdLst>
                  <a:gd name="csX0" fmla="*/ 70611 w 70980"/>
                  <a:gd name="csY0" fmla="*/ 14327 h 165784"/>
                  <a:gd name="csX1" fmla="*/ 66518 w 70980"/>
                  <a:gd name="csY1" fmla="*/ 0 h 165784"/>
                  <a:gd name="csX2" fmla="*/ 68565 w 70980"/>
                  <a:gd name="csY2" fmla="*/ 13304 h 165784"/>
                  <a:gd name="csX3" fmla="*/ 52191 w 70980"/>
                  <a:gd name="csY3" fmla="*/ 33771 h 165784"/>
                  <a:gd name="csX4" fmla="*/ 37864 w 70980"/>
                  <a:gd name="csY4" fmla="*/ 71635 h 165784"/>
                  <a:gd name="csX5" fmla="*/ 41957 w 70980"/>
                  <a:gd name="csY5" fmla="*/ 79822 h 165784"/>
                  <a:gd name="csX6" fmla="*/ 17397 w 70980"/>
                  <a:gd name="csY6" fmla="*/ 126897 h 165784"/>
                  <a:gd name="csX7" fmla="*/ 2047 w 70980"/>
                  <a:gd name="csY7" fmla="*/ 155551 h 165784"/>
                  <a:gd name="csX8" fmla="*/ 0 w 70980"/>
                  <a:gd name="csY8" fmla="*/ 164761 h 165784"/>
                  <a:gd name="csX9" fmla="*/ 0 w 70980"/>
                  <a:gd name="csY9" fmla="*/ 164761 h 165784"/>
                  <a:gd name="csX10" fmla="*/ 3070 w 70980"/>
                  <a:gd name="csY10" fmla="*/ 165784 h 165784"/>
                  <a:gd name="csX11" fmla="*/ 5117 w 70980"/>
                  <a:gd name="csY11" fmla="*/ 156574 h 165784"/>
                  <a:gd name="csX12" fmla="*/ 20467 w 70980"/>
                  <a:gd name="csY12" fmla="*/ 127920 h 165784"/>
                  <a:gd name="csX13" fmla="*/ 44004 w 70980"/>
                  <a:gd name="csY13" fmla="*/ 80845 h 165784"/>
                  <a:gd name="csX14" fmla="*/ 39911 w 70980"/>
                  <a:gd name="csY14" fmla="*/ 72659 h 165784"/>
                  <a:gd name="csX15" fmla="*/ 54238 w 70980"/>
                  <a:gd name="csY15" fmla="*/ 34794 h 165784"/>
                  <a:gd name="csX16" fmla="*/ 70611 w 70980"/>
                  <a:gd name="csY16" fmla="*/ 14327 h 1657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</a:cxnLst>
                <a:rect l="l" t="t" r="r" b="b"/>
                <a:pathLst>
                  <a:path w="70980" h="165784">
                    <a:moveTo>
                      <a:pt x="70611" y="14327"/>
                    </a:moveTo>
                    <a:cubicBezTo>
                      <a:pt x="71635" y="5117"/>
                      <a:pt x="70611" y="2047"/>
                      <a:pt x="66518" y="0"/>
                    </a:cubicBezTo>
                    <a:cubicBezTo>
                      <a:pt x="68565" y="2047"/>
                      <a:pt x="69588" y="5117"/>
                      <a:pt x="68565" y="13304"/>
                    </a:cubicBezTo>
                    <a:cubicBezTo>
                      <a:pt x="68565" y="30701"/>
                      <a:pt x="52191" y="20467"/>
                      <a:pt x="52191" y="33771"/>
                    </a:cubicBezTo>
                    <a:cubicBezTo>
                      <a:pt x="52191" y="70612"/>
                      <a:pt x="52191" y="42981"/>
                      <a:pt x="37864" y="71635"/>
                    </a:cubicBezTo>
                    <a:cubicBezTo>
                      <a:pt x="37864" y="74705"/>
                      <a:pt x="42981" y="77775"/>
                      <a:pt x="41957" y="79822"/>
                    </a:cubicBezTo>
                    <a:cubicBezTo>
                      <a:pt x="38888" y="94149"/>
                      <a:pt x="24560" y="113593"/>
                      <a:pt x="17397" y="126897"/>
                    </a:cubicBezTo>
                    <a:cubicBezTo>
                      <a:pt x="12280" y="136107"/>
                      <a:pt x="7164" y="146340"/>
                      <a:pt x="2047" y="155551"/>
                    </a:cubicBezTo>
                    <a:cubicBezTo>
                      <a:pt x="2047" y="158621"/>
                      <a:pt x="2047" y="163738"/>
                      <a:pt x="0" y="164761"/>
                    </a:cubicBezTo>
                    <a:cubicBezTo>
                      <a:pt x="0" y="164761"/>
                      <a:pt x="0" y="164761"/>
                      <a:pt x="0" y="164761"/>
                    </a:cubicBezTo>
                    <a:cubicBezTo>
                      <a:pt x="0" y="164761"/>
                      <a:pt x="2047" y="165784"/>
                      <a:pt x="3070" y="165784"/>
                    </a:cubicBezTo>
                    <a:cubicBezTo>
                      <a:pt x="6140" y="165784"/>
                      <a:pt x="3070" y="158621"/>
                      <a:pt x="5117" y="156574"/>
                    </a:cubicBezTo>
                    <a:cubicBezTo>
                      <a:pt x="10234" y="147364"/>
                      <a:pt x="15350" y="137130"/>
                      <a:pt x="20467" y="127920"/>
                    </a:cubicBezTo>
                    <a:cubicBezTo>
                      <a:pt x="27631" y="114616"/>
                      <a:pt x="41957" y="95172"/>
                      <a:pt x="44004" y="80845"/>
                    </a:cubicBezTo>
                    <a:cubicBezTo>
                      <a:pt x="44004" y="77775"/>
                      <a:pt x="38888" y="74705"/>
                      <a:pt x="39911" y="72659"/>
                    </a:cubicBezTo>
                    <a:cubicBezTo>
                      <a:pt x="53215" y="45028"/>
                      <a:pt x="55261" y="72659"/>
                      <a:pt x="54238" y="34794"/>
                    </a:cubicBezTo>
                    <a:cubicBezTo>
                      <a:pt x="54238" y="21491"/>
                      <a:pt x="69588" y="31724"/>
                      <a:pt x="70611" y="14327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 82">
                <a:extLst>
                  <a:ext uri="{FF2B5EF4-FFF2-40B4-BE49-F238E27FC236}">
                    <a16:creationId xmlns:a16="http://schemas.microsoft.com/office/drawing/2014/main" id="{646AE2AD-AF29-09E6-4941-1E382EA30036}"/>
                  </a:ext>
                </a:extLst>
              </p:cNvPr>
              <p:cNvSpPr/>
              <p:nvPr/>
            </p:nvSpPr>
            <p:spPr>
              <a:xfrm>
                <a:off x="11759096" y="2165191"/>
                <a:ext cx="11978" cy="12735"/>
              </a:xfrm>
              <a:custGeom>
                <a:avLst/>
                <a:gdLst>
                  <a:gd name="csX0" fmla="*/ 0 w 11978"/>
                  <a:gd name="csY0" fmla="*/ 12280 h 12735"/>
                  <a:gd name="csX1" fmla="*/ 2047 w 11978"/>
                  <a:gd name="csY1" fmla="*/ 12280 h 12735"/>
                  <a:gd name="csX2" fmla="*/ 10234 w 11978"/>
                  <a:gd name="csY2" fmla="*/ 0 h 12735"/>
                  <a:gd name="csX3" fmla="*/ 0 w 11978"/>
                  <a:gd name="csY3" fmla="*/ 11257 h 12735"/>
                  <a:gd name="csX4" fmla="*/ 0 w 11978"/>
                  <a:gd name="csY4" fmla="*/ 11257 h 1273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11978" h="12735">
                    <a:moveTo>
                      <a:pt x="0" y="12280"/>
                    </a:moveTo>
                    <a:cubicBezTo>
                      <a:pt x="0" y="12280"/>
                      <a:pt x="2047" y="13304"/>
                      <a:pt x="2047" y="12280"/>
                    </a:cubicBezTo>
                    <a:cubicBezTo>
                      <a:pt x="13304" y="3070"/>
                      <a:pt x="13304" y="0"/>
                      <a:pt x="10234" y="0"/>
                    </a:cubicBezTo>
                    <a:cubicBezTo>
                      <a:pt x="10234" y="1023"/>
                      <a:pt x="8187" y="4093"/>
                      <a:pt x="0" y="11257"/>
                    </a:cubicBezTo>
                    <a:cubicBezTo>
                      <a:pt x="0" y="11257"/>
                      <a:pt x="0" y="11257"/>
                      <a:pt x="0" y="11257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44" name="Freeform 83">
                <a:extLst>
                  <a:ext uri="{FF2B5EF4-FFF2-40B4-BE49-F238E27FC236}">
                    <a16:creationId xmlns:a16="http://schemas.microsoft.com/office/drawing/2014/main" id="{7FFE8315-9F1E-48E4-2B59-3168910ABBC5}"/>
                  </a:ext>
                </a:extLst>
              </p:cNvPr>
              <p:cNvSpPr/>
              <p:nvPr/>
            </p:nvSpPr>
            <p:spPr>
              <a:xfrm>
                <a:off x="11494246" y="2723433"/>
                <a:ext cx="6963" cy="17908"/>
              </a:xfrm>
              <a:custGeom>
                <a:avLst/>
                <a:gdLst>
                  <a:gd name="csX0" fmla="*/ 3894 w 6963"/>
                  <a:gd name="csY0" fmla="*/ 17909 h 17908"/>
                  <a:gd name="csX1" fmla="*/ 3894 w 6963"/>
                  <a:gd name="csY1" fmla="*/ 12792 h 17908"/>
                  <a:gd name="csX2" fmla="*/ 6964 w 6963"/>
                  <a:gd name="csY2" fmla="*/ 4605 h 17908"/>
                  <a:gd name="csX3" fmla="*/ 824 w 6963"/>
                  <a:gd name="csY3" fmla="*/ 10745 h 17908"/>
                  <a:gd name="csX4" fmla="*/ 3894 w 6963"/>
                  <a:gd name="csY4" fmla="*/ 16885 h 179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6963" h="17908">
                    <a:moveTo>
                      <a:pt x="3894" y="17909"/>
                    </a:moveTo>
                    <a:cubicBezTo>
                      <a:pt x="3894" y="17909"/>
                      <a:pt x="3894" y="15862"/>
                      <a:pt x="3894" y="12792"/>
                    </a:cubicBezTo>
                    <a:cubicBezTo>
                      <a:pt x="4917" y="8699"/>
                      <a:pt x="5941" y="6652"/>
                      <a:pt x="6964" y="4605"/>
                    </a:cubicBezTo>
                    <a:cubicBezTo>
                      <a:pt x="4917" y="512"/>
                      <a:pt x="6964" y="-5628"/>
                      <a:pt x="824" y="10745"/>
                    </a:cubicBezTo>
                    <a:cubicBezTo>
                      <a:pt x="-1223" y="15862"/>
                      <a:pt x="824" y="17909"/>
                      <a:pt x="3894" y="16885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45" name="Freeform 84">
                <a:extLst>
                  <a:ext uri="{FF2B5EF4-FFF2-40B4-BE49-F238E27FC236}">
                    <a16:creationId xmlns:a16="http://schemas.microsoft.com/office/drawing/2014/main" id="{14247869-042D-0BB7-442C-D57EACFD5822}"/>
                  </a:ext>
                </a:extLst>
              </p:cNvPr>
              <p:cNvSpPr/>
              <p:nvPr/>
            </p:nvSpPr>
            <p:spPr>
              <a:xfrm>
                <a:off x="11514856" y="2737248"/>
                <a:ext cx="11937" cy="35905"/>
              </a:xfrm>
              <a:custGeom>
                <a:avLst/>
                <a:gdLst>
                  <a:gd name="csX0" fmla="*/ 5798 w 11937"/>
                  <a:gd name="csY0" fmla="*/ 34794 h 35905"/>
                  <a:gd name="csX1" fmla="*/ 11938 w 11937"/>
                  <a:gd name="csY1" fmla="*/ 26607 h 35905"/>
                  <a:gd name="csX2" fmla="*/ 6821 w 11937"/>
                  <a:gd name="csY2" fmla="*/ 21491 h 35905"/>
                  <a:gd name="csX3" fmla="*/ 6821 w 11937"/>
                  <a:gd name="csY3" fmla="*/ 4094 h 35905"/>
                  <a:gd name="csX4" fmla="*/ 2728 w 11937"/>
                  <a:gd name="csY4" fmla="*/ 0 h 35905"/>
                  <a:gd name="csX5" fmla="*/ 2728 w 11937"/>
                  <a:gd name="csY5" fmla="*/ 2047 h 35905"/>
                  <a:gd name="csX6" fmla="*/ 2728 w 11937"/>
                  <a:gd name="csY6" fmla="*/ 19444 h 35905"/>
                  <a:gd name="csX7" fmla="*/ 7845 w 11937"/>
                  <a:gd name="csY7" fmla="*/ 24561 h 35905"/>
                  <a:gd name="csX8" fmla="*/ 681 w 11937"/>
                  <a:gd name="csY8" fmla="*/ 35818 h 35905"/>
                  <a:gd name="csX9" fmla="*/ 4774 w 11937"/>
                  <a:gd name="csY9" fmla="*/ 33771 h 3590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11937" h="35905">
                    <a:moveTo>
                      <a:pt x="5798" y="34794"/>
                    </a:moveTo>
                    <a:cubicBezTo>
                      <a:pt x="7845" y="31724"/>
                      <a:pt x="10915" y="28654"/>
                      <a:pt x="11938" y="26607"/>
                    </a:cubicBezTo>
                    <a:cubicBezTo>
                      <a:pt x="11938" y="24561"/>
                      <a:pt x="7845" y="23537"/>
                      <a:pt x="6821" y="21491"/>
                    </a:cubicBezTo>
                    <a:cubicBezTo>
                      <a:pt x="6821" y="15350"/>
                      <a:pt x="6821" y="10234"/>
                      <a:pt x="6821" y="4094"/>
                    </a:cubicBezTo>
                    <a:cubicBezTo>
                      <a:pt x="6821" y="1023"/>
                      <a:pt x="4774" y="0"/>
                      <a:pt x="2728" y="0"/>
                    </a:cubicBezTo>
                    <a:cubicBezTo>
                      <a:pt x="2728" y="0"/>
                      <a:pt x="2728" y="1023"/>
                      <a:pt x="2728" y="2047"/>
                    </a:cubicBezTo>
                    <a:cubicBezTo>
                      <a:pt x="2728" y="8187"/>
                      <a:pt x="2728" y="13304"/>
                      <a:pt x="2728" y="19444"/>
                    </a:cubicBezTo>
                    <a:cubicBezTo>
                      <a:pt x="2728" y="21491"/>
                      <a:pt x="7845" y="22514"/>
                      <a:pt x="7845" y="24561"/>
                    </a:cubicBezTo>
                    <a:cubicBezTo>
                      <a:pt x="5798" y="28654"/>
                      <a:pt x="-2389" y="36841"/>
                      <a:pt x="681" y="35818"/>
                    </a:cubicBezTo>
                    <a:cubicBezTo>
                      <a:pt x="681" y="35818"/>
                      <a:pt x="2728" y="35818"/>
                      <a:pt x="4774" y="33771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46" name="Freeform 85">
                <a:extLst>
                  <a:ext uri="{FF2B5EF4-FFF2-40B4-BE49-F238E27FC236}">
                    <a16:creationId xmlns:a16="http://schemas.microsoft.com/office/drawing/2014/main" id="{F2E70345-1A7C-D063-F7D8-DAA6B2F93E9D}"/>
                  </a:ext>
                </a:extLst>
              </p:cNvPr>
              <p:cNvSpPr/>
              <p:nvPr/>
            </p:nvSpPr>
            <p:spPr>
              <a:xfrm>
                <a:off x="11543209" y="2761809"/>
                <a:ext cx="13261" cy="27630"/>
              </a:xfrm>
              <a:custGeom>
                <a:avLst/>
                <a:gdLst>
                  <a:gd name="csX0" fmla="*/ 13262 w 13261"/>
                  <a:gd name="csY0" fmla="*/ 27631 h 27630"/>
                  <a:gd name="csX1" fmla="*/ 13262 w 13261"/>
                  <a:gd name="csY1" fmla="*/ 27631 h 27630"/>
                  <a:gd name="csX2" fmla="*/ 6098 w 13261"/>
                  <a:gd name="csY2" fmla="*/ 2047 h 27630"/>
                  <a:gd name="csX3" fmla="*/ 9168 w 13261"/>
                  <a:gd name="csY3" fmla="*/ 2047 h 27630"/>
                  <a:gd name="csX4" fmla="*/ 3028 w 13261"/>
                  <a:gd name="csY4" fmla="*/ 0 h 27630"/>
                  <a:gd name="csX5" fmla="*/ 12238 w 13261"/>
                  <a:gd name="csY5" fmla="*/ 26607 h 276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3261" h="27630">
                    <a:moveTo>
                      <a:pt x="13262" y="27631"/>
                    </a:moveTo>
                    <a:cubicBezTo>
                      <a:pt x="13262" y="27631"/>
                      <a:pt x="13262" y="27631"/>
                      <a:pt x="13262" y="27631"/>
                    </a:cubicBezTo>
                    <a:cubicBezTo>
                      <a:pt x="6098" y="22514"/>
                      <a:pt x="-1066" y="4093"/>
                      <a:pt x="6098" y="2047"/>
                    </a:cubicBezTo>
                    <a:cubicBezTo>
                      <a:pt x="6098" y="2047"/>
                      <a:pt x="8145" y="2047"/>
                      <a:pt x="9168" y="2047"/>
                    </a:cubicBezTo>
                    <a:cubicBezTo>
                      <a:pt x="7121" y="2047"/>
                      <a:pt x="5075" y="0"/>
                      <a:pt x="3028" y="0"/>
                    </a:cubicBezTo>
                    <a:cubicBezTo>
                      <a:pt x="-5159" y="2047"/>
                      <a:pt x="5075" y="24561"/>
                      <a:pt x="12238" y="26607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47" name="Freeform 86">
                <a:extLst>
                  <a:ext uri="{FF2B5EF4-FFF2-40B4-BE49-F238E27FC236}">
                    <a16:creationId xmlns:a16="http://schemas.microsoft.com/office/drawing/2014/main" id="{8ED36A98-A730-B34F-371E-1CD944ED3652}"/>
                  </a:ext>
                </a:extLst>
              </p:cNvPr>
              <p:cNvSpPr/>
              <p:nvPr/>
            </p:nvSpPr>
            <p:spPr>
              <a:xfrm>
                <a:off x="11538051" y="2656002"/>
                <a:ext cx="25583" cy="40312"/>
              </a:xfrm>
              <a:custGeom>
                <a:avLst/>
                <a:gdLst>
                  <a:gd name="csX0" fmla="*/ 1023 w 25583"/>
                  <a:gd name="csY0" fmla="*/ 38266 h 40312"/>
                  <a:gd name="csX1" fmla="*/ 4093 w 25583"/>
                  <a:gd name="csY1" fmla="*/ 40312 h 40312"/>
                  <a:gd name="csX2" fmla="*/ 14327 w 25583"/>
                  <a:gd name="csY2" fmla="*/ 32126 h 40312"/>
                  <a:gd name="csX3" fmla="*/ 5117 w 25583"/>
                  <a:gd name="csY3" fmla="*/ 23939 h 40312"/>
                  <a:gd name="csX4" fmla="*/ 25584 w 25583"/>
                  <a:gd name="csY4" fmla="*/ 2448 h 40312"/>
                  <a:gd name="csX5" fmla="*/ 23537 w 25583"/>
                  <a:gd name="csY5" fmla="*/ 401 h 40312"/>
                  <a:gd name="csX6" fmla="*/ 1023 w 25583"/>
                  <a:gd name="csY6" fmla="*/ 22915 h 40312"/>
                  <a:gd name="csX7" fmla="*/ 10234 w 25583"/>
                  <a:gd name="csY7" fmla="*/ 31102 h 40312"/>
                  <a:gd name="csX8" fmla="*/ 0 w 25583"/>
                  <a:gd name="csY8" fmla="*/ 38266 h 403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25583" h="40312">
                    <a:moveTo>
                      <a:pt x="1023" y="38266"/>
                    </a:moveTo>
                    <a:cubicBezTo>
                      <a:pt x="1023" y="38266"/>
                      <a:pt x="2046" y="40312"/>
                      <a:pt x="4093" y="40312"/>
                    </a:cubicBezTo>
                    <a:cubicBezTo>
                      <a:pt x="8187" y="40312"/>
                      <a:pt x="14327" y="37242"/>
                      <a:pt x="14327" y="32126"/>
                    </a:cubicBezTo>
                    <a:cubicBezTo>
                      <a:pt x="14327" y="27009"/>
                      <a:pt x="5117" y="27009"/>
                      <a:pt x="5117" y="23939"/>
                    </a:cubicBezTo>
                    <a:cubicBezTo>
                      <a:pt x="5117" y="13705"/>
                      <a:pt x="17397" y="7565"/>
                      <a:pt x="25584" y="2448"/>
                    </a:cubicBezTo>
                    <a:cubicBezTo>
                      <a:pt x="25584" y="401"/>
                      <a:pt x="25584" y="-622"/>
                      <a:pt x="23537" y="401"/>
                    </a:cubicBezTo>
                    <a:cubicBezTo>
                      <a:pt x="14327" y="5518"/>
                      <a:pt x="2046" y="11658"/>
                      <a:pt x="1023" y="22915"/>
                    </a:cubicBezTo>
                    <a:cubicBezTo>
                      <a:pt x="1023" y="27009"/>
                      <a:pt x="10234" y="27009"/>
                      <a:pt x="10234" y="31102"/>
                    </a:cubicBezTo>
                    <a:cubicBezTo>
                      <a:pt x="10234" y="35196"/>
                      <a:pt x="4093" y="37242"/>
                      <a:pt x="0" y="38266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48" name="Freeform 87">
                <a:extLst>
                  <a:ext uri="{FF2B5EF4-FFF2-40B4-BE49-F238E27FC236}">
                    <a16:creationId xmlns:a16="http://schemas.microsoft.com/office/drawing/2014/main" id="{FBEBC5ED-24E3-395D-D1F0-465D90823E76}"/>
                  </a:ext>
                </a:extLst>
              </p:cNvPr>
              <p:cNvSpPr/>
              <p:nvPr/>
            </p:nvSpPr>
            <p:spPr>
              <a:xfrm>
                <a:off x="11614803" y="2508830"/>
                <a:ext cx="23537" cy="44213"/>
              </a:xfrm>
              <a:custGeom>
                <a:avLst/>
                <a:gdLst>
                  <a:gd name="csX0" fmla="*/ 23537 w 23537"/>
                  <a:gd name="csY0" fmla="*/ 2256 h 44213"/>
                  <a:gd name="csX1" fmla="*/ 21490 w 23537"/>
                  <a:gd name="csY1" fmla="*/ 209 h 44213"/>
                  <a:gd name="csX2" fmla="*/ 0 w 23537"/>
                  <a:gd name="csY2" fmla="*/ 41143 h 44213"/>
                  <a:gd name="csX3" fmla="*/ 3070 w 23537"/>
                  <a:gd name="csY3" fmla="*/ 44213 h 44213"/>
                  <a:gd name="csX4" fmla="*/ 3070 w 23537"/>
                  <a:gd name="csY4" fmla="*/ 43190 h 44213"/>
                  <a:gd name="csX5" fmla="*/ 23537 w 23537"/>
                  <a:gd name="csY5" fmla="*/ 2256 h 44213"/>
                  <a:gd name="csX6" fmla="*/ 23537 w 23537"/>
                  <a:gd name="csY6" fmla="*/ 2256 h 4421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23537" h="44213">
                    <a:moveTo>
                      <a:pt x="23537" y="2256"/>
                    </a:moveTo>
                    <a:cubicBezTo>
                      <a:pt x="23537" y="2256"/>
                      <a:pt x="21490" y="-814"/>
                      <a:pt x="21490" y="209"/>
                    </a:cubicBezTo>
                    <a:cubicBezTo>
                      <a:pt x="16374" y="14536"/>
                      <a:pt x="7163" y="26816"/>
                      <a:pt x="0" y="41143"/>
                    </a:cubicBezTo>
                    <a:cubicBezTo>
                      <a:pt x="0" y="42167"/>
                      <a:pt x="0" y="43190"/>
                      <a:pt x="3070" y="44213"/>
                    </a:cubicBezTo>
                    <a:cubicBezTo>
                      <a:pt x="3070" y="44213"/>
                      <a:pt x="3070" y="44213"/>
                      <a:pt x="3070" y="43190"/>
                    </a:cubicBezTo>
                    <a:cubicBezTo>
                      <a:pt x="9210" y="28863"/>
                      <a:pt x="19443" y="16583"/>
                      <a:pt x="23537" y="2256"/>
                    </a:cubicBezTo>
                    <a:cubicBezTo>
                      <a:pt x="23537" y="2256"/>
                      <a:pt x="23537" y="2256"/>
                      <a:pt x="23537" y="2256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 88">
                <a:extLst>
                  <a:ext uri="{FF2B5EF4-FFF2-40B4-BE49-F238E27FC236}">
                    <a16:creationId xmlns:a16="http://schemas.microsoft.com/office/drawing/2014/main" id="{0D9700A5-5630-5BC9-D72A-395B3ACC250C}"/>
                  </a:ext>
                </a:extLst>
              </p:cNvPr>
              <p:cNvSpPr/>
              <p:nvPr/>
            </p:nvSpPr>
            <p:spPr>
              <a:xfrm>
                <a:off x="11499715" y="2689151"/>
                <a:ext cx="37312" cy="42381"/>
              </a:xfrm>
              <a:custGeom>
                <a:avLst/>
                <a:gdLst>
                  <a:gd name="csX0" fmla="*/ 33219 w 37312"/>
                  <a:gd name="csY0" fmla="*/ 1023 h 42381"/>
                  <a:gd name="csX1" fmla="*/ 24009 w 37312"/>
                  <a:gd name="csY1" fmla="*/ 16374 h 42381"/>
                  <a:gd name="csX2" fmla="*/ 8658 w 37312"/>
                  <a:gd name="csY2" fmla="*/ 13304 h 42381"/>
                  <a:gd name="csX3" fmla="*/ 8658 w 37312"/>
                  <a:gd name="csY3" fmla="*/ 40934 h 42381"/>
                  <a:gd name="csX4" fmla="*/ 7635 w 37312"/>
                  <a:gd name="csY4" fmla="*/ 40934 h 42381"/>
                  <a:gd name="csX5" fmla="*/ 12752 w 37312"/>
                  <a:gd name="csY5" fmla="*/ 41958 h 42381"/>
                  <a:gd name="csX6" fmla="*/ 12752 w 37312"/>
                  <a:gd name="csY6" fmla="*/ 14327 h 42381"/>
                  <a:gd name="csX7" fmla="*/ 28103 w 37312"/>
                  <a:gd name="csY7" fmla="*/ 17397 h 42381"/>
                  <a:gd name="csX8" fmla="*/ 37312 w 37312"/>
                  <a:gd name="csY8" fmla="*/ 2047 h 42381"/>
                  <a:gd name="csX9" fmla="*/ 34242 w 37312"/>
                  <a:gd name="csY9" fmla="*/ 0 h 4238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37312" h="42381">
                    <a:moveTo>
                      <a:pt x="33219" y="1023"/>
                    </a:moveTo>
                    <a:cubicBezTo>
                      <a:pt x="25032" y="4093"/>
                      <a:pt x="25032" y="16374"/>
                      <a:pt x="24009" y="16374"/>
                    </a:cubicBezTo>
                    <a:cubicBezTo>
                      <a:pt x="20939" y="16374"/>
                      <a:pt x="10705" y="13304"/>
                      <a:pt x="8658" y="13304"/>
                    </a:cubicBezTo>
                    <a:cubicBezTo>
                      <a:pt x="-11809" y="18421"/>
                      <a:pt x="10705" y="39911"/>
                      <a:pt x="8658" y="40934"/>
                    </a:cubicBezTo>
                    <a:cubicBezTo>
                      <a:pt x="8658" y="40934"/>
                      <a:pt x="8658" y="40934"/>
                      <a:pt x="7635" y="40934"/>
                    </a:cubicBezTo>
                    <a:cubicBezTo>
                      <a:pt x="7635" y="41958"/>
                      <a:pt x="9682" y="42981"/>
                      <a:pt x="12752" y="41958"/>
                    </a:cubicBezTo>
                    <a:cubicBezTo>
                      <a:pt x="15822" y="41958"/>
                      <a:pt x="-6692" y="18421"/>
                      <a:pt x="12752" y="14327"/>
                    </a:cubicBezTo>
                    <a:cubicBezTo>
                      <a:pt x="14798" y="14327"/>
                      <a:pt x="25032" y="18421"/>
                      <a:pt x="28103" y="17397"/>
                    </a:cubicBezTo>
                    <a:cubicBezTo>
                      <a:pt x="30149" y="17397"/>
                      <a:pt x="30149" y="5117"/>
                      <a:pt x="37312" y="2047"/>
                    </a:cubicBezTo>
                    <a:cubicBezTo>
                      <a:pt x="37312" y="1023"/>
                      <a:pt x="35266" y="0"/>
                      <a:pt x="34242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50" name="Freeform 89">
                <a:extLst>
                  <a:ext uri="{FF2B5EF4-FFF2-40B4-BE49-F238E27FC236}">
                    <a16:creationId xmlns:a16="http://schemas.microsoft.com/office/drawing/2014/main" id="{BA6F9D35-07B7-911B-37D6-188E7893323D}"/>
                  </a:ext>
                </a:extLst>
              </p:cNvPr>
              <p:cNvSpPr/>
              <p:nvPr/>
            </p:nvSpPr>
            <p:spPr>
              <a:xfrm>
                <a:off x="11554424" y="2744412"/>
                <a:ext cx="10602" cy="22514"/>
              </a:xfrm>
              <a:custGeom>
                <a:avLst/>
                <a:gdLst>
                  <a:gd name="csX0" fmla="*/ 6140 w 10602"/>
                  <a:gd name="csY0" fmla="*/ 22514 h 22514"/>
                  <a:gd name="csX1" fmla="*/ 10234 w 10602"/>
                  <a:gd name="csY1" fmla="*/ 7164 h 22514"/>
                  <a:gd name="csX2" fmla="*/ 4094 w 10602"/>
                  <a:gd name="csY2" fmla="*/ 0 h 22514"/>
                  <a:gd name="csX3" fmla="*/ 7164 w 10602"/>
                  <a:gd name="csY3" fmla="*/ 5117 h 22514"/>
                  <a:gd name="csX4" fmla="*/ 3070 w 10602"/>
                  <a:gd name="csY4" fmla="*/ 20467 h 22514"/>
                  <a:gd name="csX5" fmla="*/ 0 w 10602"/>
                  <a:gd name="csY5" fmla="*/ 20467 h 22514"/>
                  <a:gd name="csX6" fmla="*/ 6140 w 10602"/>
                  <a:gd name="csY6" fmla="*/ 20467 h 2251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10602" h="22514">
                    <a:moveTo>
                      <a:pt x="6140" y="22514"/>
                    </a:moveTo>
                    <a:cubicBezTo>
                      <a:pt x="10234" y="18421"/>
                      <a:pt x="11257" y="12280"/>
                      <a:pt x="10234" y="7164"/>
                    </a:cubicBezTo>
                    <a:cubicBezTo>
                      <a:pt x="9210" y="2047"/>
                      <a:pt x="6140" y="1023"/>
                      <a:pt x="4094" y="0"/>
                    </a:cubicBezTo>
                    <a:cubicBezTo>
                      <a:pt x="5117" y="1023"/>
                      <a:pt x="6140" y="3070"/>
                      <a:pt x="7164" y="5117"/>
                    </a:cubicBezTo>
                    <a:cubicBezTo>
                      <a:pt x="7164" y="10234"/>
                      <a:pt x="7164" y="16374"/>
                      <a:pt x="3070" y="20467"/>
                    </a:cubicBezTo>
                    <a:cubicBezTo>
                      <a:pt x="3070" y="20467"/>
                      <a:pt x="1023" y="20467"/>
                      <a:pt x="0" y="20467"/>
                    </a:cubicBezTo>
                    <a:cubicBezTo>
                      <a:pt x="2047" y="21491"/>
                      <a:pt x="4094" y="23537"/>
                      <a:pt x="6140" y="20467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 90">
                <a:extLst>
                  <a:ext uri="{FF2B5EF4-FFF2-40B4-BE49-F238E27FC236}">
                    <a16:creationId xmlns:a16="http://schemas.microsoft.com/office/drawing/2014/main" id="{25CD56DC-912B-B2D0-0CF2-77964F82454F}"/>
                  </a:ext>
                </a:extLst>
              </p:cNvPr>
              <p:cNvSpPr/>
              <p:nvPr/>
            </p:nvSpPr>
            <p:spPr>
              <a:xfrm>
                <a:off x="11566748" y="2556114"/>
                <a:ext cx="63284" cy="112199"/>
              </a:xfrm>
              <a:custGeom>
                <a:avLst/>
                <a:gdLst>
                  <a:gd name="csX0" fmla="*/ 2004 w 63284"/>
                  <a:gd name="csY0" fmla="*/ 109499 h 112199"/>
                  <a:gd name="csX1" fmla="*/ 2004 w 63284"/>
                  <a:gd name="csY1" fmla="*/ 109499 h 112199"/>
                  <a:gd name="csX2" fmla="*/ 17354 w 63284"/>
                  <a:gd name="csY2" fmla="*/ 109499 h 112199"/>
                  <a:gd name="csX3" fmla="*/ 4050 w 63284"/>
                  <a:gd name="csY3" fmla="*/ 95172 h 112199"/>
                  <a:gd name="csX4" fmla="*/ 26564 w 63284"/>
                  <a:gd name="csY4" fmla="*/ 60378 h 112199"/>
                  <a:gd name="csX5" fmla="*/ 21447 w 63284"/>
                  <a:gd name="csY5" fmla="*/ 53215 h 112199"/>
                  <a:gd name="csX6" fmla="*/ 29634 w 63284"/>
                  <a:gd name="csY6" fmla="*/ 40934 h 112199"/>
                  <a:gd name="csX7" fmla="*/ 34751 w 63284"/>
                  <a:gd name="csY7" fmla="*/ 38888 h 112199"/>
                  <a:gd name="csX8" fmla="*/ 42938 w 63284"/>
                  <a:gd name="csY8" fmla="*/ 12280 h 112199"/>
                  <a:gd name="csX9" fmla="*/ 57265 w 63284"/>
                  <a:gd name="csY9" fmla="*/ 10234 h 112199"/>
                  <a:gd name="csX10" fmla="*/ 59311 w 63284"/>
                  <a:gd name="csY10" fmla="*/ 0 h 112199"/>
                  <a:gd name="csX11" fmla="*/ 54195 w 63284"/>
                  <a:gd name="csY11" fmla="*/ 9210 h 112199"/>
                  <a:gd name="csX12" fmla="*/ 39867 w 63284"/>
                  <a:gd name="csY12" fmla="*/ 11257 h 112199"/>
                  <a:gd name="csX13" fmla="*/ 31681 w 63284"/>
                  <a:gd name="csY13" fmla="*/ 37864 h 112199"/>
                  <a:gd name="csX14" fmla="*/ 26564 w 63284"/>
                  <a:gd name="csY14" fmla="*/ 39911 h 112199"/>
                  <a:gd name="csX15" fmla="*/ 18377 w 63284"/>
                  <a:gd name="csY15" fmla="*/ 52191 h 112199"/>
                  <a:gd name="csX16" fmla="*/ 23494 w 63284"/>
                  <a:gd name="csY16" fmla="*/ 59355 h 112199"/>
                  <a:gd name="csX17" fmla="*/ 980 w 63284"/>
                  <a:gd name="csY17" fmla="*/ 94149 h 112199"/>
                  <a:gd name="csX18" fmla="*/ 14283 w 63284"/>
                  <a:gd name="csY18" fmla="*/ 108476 h 112199"/>
                  <a:gd name="csX19" fmla="*/ 2004 w 63284"/>
                  <a:gd name="csY19" fmla="*/ 110523 h 11219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</a:cxnLst>
                <a:rect l="l" t="t" r="r" b="b"/>
                <a:pathLst>
                  <a:path w="63284" h="112199">
                    <a:moveTo>
                      <a:pt x="2004" y="109499"/>
                    </a:moveTo>
                    <a:cubicBezTo>
                      <a:pt x="2004" y="109499"/>
                      <a:pt x="2004" y="109499"/>
                      <a:pt x="2004" y="109499"/>
                    </a:cubicBezTo>
                    <a:cubicBezTo>
                      <a:pt x="6097" y="112570"/>
                      <a:pt x="19400" y="113593"/>
                      <a:pt x="17354" y="109499"/>
                    </a:cubicBezTo>
                    <a:cubicBezTo>
                      <a:pt x="15307" y="104383"/>
                      <a:pt x="6097" y="99266"/>
                      <a:pt x="4050" y="95172"/>
                    </a:cubicBezTo>
                    <a:cubicBezTo>
                      <a:pt x="-3113" y="82892"/>
                      <a:pt x="22471" y="70612"/>
                      <a:pt x="26564" y="60378"/>
                    </a:cubicBezTo>
                    <a:cubicBezTo>
                      <a:pt x="28611" y="57308"/>
                      <a:pt x="20424" y="55261"/>
                      <a:pt x="21447" y="53215"/>
                    </a:cubicBezTo>
                    <a:cubicBezTo>
                      <a:pt x="23494" y="48098"/>
                      <a:pt x="27588" y="45028"/>
                      <a:pt x="29634" y="40934"/>
                    </a:cubicBezTo>
                    <a:cubicBezTo>
                      <a:pt x="29634" y="40934"/>
                      <a:pt x="33727" y="40934"/>
                      <a:pt x="34751" y="38888"/>
                    </a:cubicBezTo>
                    <a:cubicBezTo>
                      <a:pt x="39867" y="30701"/>
                      <a:pt x="34751" y="18421"/>
                      <a:pt x="42938" y="12280"/>
                    </a:cubicBezTo>
                    <a:cubicBezTo>
                      <a:pt x="47031" y="9210"/>
                      <a:pt x="53172" y="12280"/>
                      <a:pt x="57265" y="10234"/>
                    </a:cubicBezTo>
                    <a:cubicBezTo>
                      <a:pt x="66475" y="3070"/>
                      <a:pt x="63405" y="1023"/>
                      <a:pt x="59311" y="0"/>
                    </a:cubicBezTo>
                    <a:cubicBezTo>
                      <a:pt x="61358" y="2047"/>
                      <a:pt x="61358" y="4093"/>
                      <a:pt x="54195" y="9210"/>
                    </a:cubicBezTo>
                    <a:cubicBezTo>
                      <a:pt x="50101" y="12280"/>
                      <a:pt x="43961" y="9210"/>
                      <a:pt x="39867" y="11257"/>
                    </a:cubicBezTo>
                    <a:cubicBezTo>
                      <a:pt x="32704" y="18421"/>
                      <a:pt x="36797" y="30701"/>
                      <a:pt x="31681" y="37864"/>
                    </a:cubicBezTo>
                    <a:cubicBezTo>
                      <a:pt x="31681" y="39911"/>
                      <a:pt x="27588" y="37864"/>
                      <a:pt x="26564" y="39911"/>
                    </a:cubicBezTo>
                    <a:cubicBezTo>
                      <a:pt x="23494" y="44004"/>
                      <a:pt x="19400" y="47075"/>
                      <a:pt x="18377" y="52191"/>
                    </a:cubicBezTo>
                    <a:cubicBezTo>
                      <a:pt x="18377" y="54238"/>
                      <a:pt x="25541" y="56285"/>
                      <a:pt x="23494" y="59355"/>
                    </a:cubicBezTo>
                    <a:cubicBezTo>
                      <a:pt x="19400" y="68565"/>
                      <a:pt x="-5160" y="81869"/>
                      <a:pt x="980" y="94149"/>
                    </a:cubicBezTo>
                    <a:cubicBezTo>
                      <a:pt x="3027" y="98243"/>
                      <a:pt x="12237" y="103359"/>
                      <a:pt x="14283" y="108476"/>
                    </a:cubicBezTo>
                    <a:cubicBezTo>
                      <a:pt x="16330" y="112570"/>
                      <a:pt x="7120" y="112570"/>
                      <a:pt x="2004" y="110523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52" name="Freeform 91">
                <a:extLst>
                  <a:ext uri="{FF2B5EF4-FFF2-40B4-BE49-F238E27FC236}">
                    <a16:creationId xmlns:a16="http://schemas.microsoft.com/office/drawing/2014/main" id="{C035E984-82DC-1726-B6C1-269259D29C29}"/>
                  </a:ext>
                </a:extLst>
              </p:cNvPr>
              <p:cNvSpPr/>
              <p:nvPr/>
            </p:nvSpPr>
            <p:spPr>
              <a:xfrm>
                <a:off x="11331332" y="3367638"/>
                <a:ext cx="9209" cy="5116"/>
              </a:xfrm>
              <a:custGeom>
                <a:avLst/>
                <a:gdLst>
                  <a:gd name="csX0" fmla="*/ 7164 w 9209"/>
                  <a:gd name="csY0" fmla="*/ 4093 h 5116"/>
                  <a:gd name="csX1" fmla="*/ 9210 w 9209"/>
                  <a:gd name="csY1" fmla="*/ 3070 h 5116"/>
                  <a:gd name="csX2" fmla="*/ 6140 w 9209"/>
                  <a:gd name="csY2" fmla="*/ 3070 h 5116"/>
                  <a:gd name="csX3" fmla="*/ 0 w 9209"/>
                  <a:gd name="csY3" fmla="*/ 0 h 5116"/>
                  <a:gd name="csX4" fmla="*/ 7164 w 9209"/>
                  <a:gd name="csY4" fmla="*/ 5117 h 511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9209" h="5116">
                    <a:moveTo>
                      <a:pt x="7164" y="4093"/>
                    </a:moveTo>
                    <a:cubicBezTo>
                      <a:pt x="7164" y="4093"/>
                      <a:pt x="9210" y="4093"/>
                      <a:pt x="9210" y="3070"/>
                    </a:cubicBezTo>
                    <a:lnTo>
                      <a:pt x="6140" y="3070"/>
                    </a:lnTo>
                    <a:cubicBezTo>
                      <a:pt x="3070" y="2047"/>
                      <a:pt x="1023" y="1023"/>
                      <a:pt x="0" y="0"/>
                    </a:cubicBezTo>
                    <a:cubicBezTo>
                      <a:pt x="1023" y="2047"/>
                      <a:pt x="3070" y="3070"/>
                      <a:pt x="7164" y="5117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53" name="Freeform 92">
                <a:extLst>
                  <a:ext uri="{FF2B5EF4-FFF2-40B4-BE49-F238E27FC236}">
                    <a16:creationId xmlns:a16="http://schemas.microsoft.com/office/drawing/2014/main" id="{70F60E98-5479-C6FE-BE3A-143512DCFFC0}"/>
                  </a:ext>
                </a:extLst>
              </p:cNvPr>
              <p:cNvSpPr/>
              <p:nvPr/>
            </p:nvSpPr>
            <p:spPr>
              <a:xfrm>
                <a:off x="11568751" y="3168083"/>
                <a:ext cx="8186" cy="6140"/>
              </a:xfrm>
              <a:custGeom>
                <a:avLst/>
                <a:gdLst>
                  <a:gd name="csX0" fmla="*/ 8187 w 8186"/>
                  <a:gd name="csY0" fmla="*/ 0 h 6140"/>
                  <a:gd name="csX1" fmla="*/ 0 w 8186"/>
                  <a:gd name="csY1" fmla="*/ 6140 h 6140"/>
                  <a:gd name="csX2" fmla="*/ 8187 w 8186"/>
                  <a:gd name="csY2" fmla="*/ 0 h 61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86" h="6140">
                    <a:moveTo>
                      <a:pt x="8187" y="0"/>
                    </a:moveTo>
                    <a:cubicBezTo>
                      <a:pt x="7163" y="2047"/>
                      <a:pt x="3070" y="4093"/>
                      <a:pt x="0" y="6140"/>
                    </a:cubicBezTo>
                    <a:cubicBezTo>
                      <a:pt x="4093" y="4093"/>
                      <a:pt x="7163" y="2047"/>
                      <a:pt x="8187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54" name="Freeform 93">
                <a:extLst>
                  <a:ext uri="{FF2B5EF4-FFF2-40B4-BE49-F238E27FC236}">
                    <a16:creationId xmlns:a16="http://schemas.microsoft.com/office/drawing/2014/main" id="{B951B80C-1DD5-6DBA-B5E4-7E7B12989DFA}"/>
                  </a:ext>
                </a:extLst>
              </p:cNvPr>
              <p:cNvSpPr/>
              <p:nvPr/>
            </p:nvSpPr>
            <p:spPr>
              <a:xfrm>
                <a:off x="11277094" y="3357148"/>
                <a:ext cx="49121" cy="13559"/>
              </a:xfrm>
              <a:custGeom>
                <a:avLst/>
                <a:gdLst>
                  <a:gd name="csX0" fmla="*/ 30701 w 49121"/>
                  <a:gd name="csY0" fmla="*/ 1279 h 13559"/>
                  <a:gd name="csX1" fmla="*/ 11257 w 49121"/>
                  <a:gd name="csY1" fmla="*/ 10489 h 13559"/>
                  <a:gd name="csX2" fmla="*/ 0 w 49121"/>
                  <a:gd name="csY2" fmla="*/ 8443 h 13559"/>
                  <a:gd name="csX3" fmla="*/ 13304 w 49121"/>
                  <a:gd name="csY3" fmla="*/ 13560 h 13559"/>
                  <a:gd name="csX4" fmla="*/ 32747 w 49121"/>
                  <a:gd name="csY4" fmla="*/ 4349 h 13559"/>
                  <a:gd name="csX5" fmla="*/ 49121 w 49121"/>
                  <a:gd name="csY5" fmla="*/ 2303 h 13559"/>
                  <a:gd name="csX6" fmla="*/ 29677 w 49121"/>
                  <a:gd name="csY6" fmla="*/ 2303 h 135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49121" h="13559">
                    <a:moveTo>
                      <a:pt x="30701" y="1279"/>
                    </a:moveTo>
                    <a:cubicBezTo>
                      <a:pt x="22513" y="3326"/>
                      <a:pt x="18420" y="10489"/>
                      <a:pt x="11257" y="10489"/>
                    </a:cubicBezTo>
                    <a:cubicBezTo>
                      <a:pt x="6140" y="10489"/>
                      <a:pt x="2046" y="9466"/>
                      <a:pt x="0" y="8443"/>
                    </a:cubicBezTo>
                    <a:cubicBezTo>
                      <a:pt x="2046" y="10489"/>
                      <a:pt x="6140" y="12536"/>
                      <a:pt x="13304" y="13560"/>
                    </a:cubicBezTo>
                    <a:cubicBezTo>
                      <a:pt x="20467" y="13560"/>
                      <a:pt x="24560" y="5373"/>
                      <a:pt x="32747" y="4349"/>
                    </a:cubicBezTo>
                    <a:cubicBezTo>
                      <a:pt x="41957" y="2303"/>
                      <a:pt x="47074" y="2303"/>
                      <a:pt x="49121" y="2303"/>
                    </a:cubicBezTo>
                    <a:cubicBezTo>
                      <a:pt x="49121" y="-768"/>
                      <a:pt x="47074" y="-768"/>
                      <a:pt x="29677" y="2303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55" name="Freeform 94">
                <a:extLst>
                  <a:ext uri="{FF2B5EF4-FFF2-40B4-BE49-F238E27FC236}">
                    <a16:creationId xmlns:a16="http://schemas.microsoft.com/office/drawing/2014/main" id="{A31F3868-D03F-6050-DB51-04F1F06AB318}"/>
                  </a:ext>
                </a:extLst>
              </p:cNvPr>
              <p:cNvSpPr/>
              <p:nvPr/>
            </p:nvSpPr>
            <p:spPr>
              <a:xfrm>
                <a:off x="11759088" y="2086803"/>
                <a:ext cx="76760" cy="77588"/>
              </a:xfrm>
              <a:custGeom>
                <a:avLst/>
                <a:gdLst>
                  <a:gd name="csX0" fmla="*/ 71643 w 76760"/>
                  <a:gd name="csY0" fmla="*/ 3682 h 77588"/>
                  <a:gd name="csX1" fmla="*/ 63457 w 76760"/>
                  <a:gd name="csY1" fmla="*/ 42570 h 77588"/>
                  <a:gd name="csX2" fmla="*/ 66527 w 76760"/>
                  <a:gd name="csY2" fmla="*/ 49733 h 77588"/>
                  <a:gd name="csX3" fmla="*/ 21498 w 76760"/>
                  <a:gd name="csY3" fmla="*/ 62014 h 77588"/>
                  <a:gd name="csX4" fmla="*/ 2055 w 76760"/>
                  <a:gd name="csY4" fmla="*/ 77364 h 77588"/>
                  <a:gd name="csX5" fmla="*/ 23545 w 76760"/>
                  <a:gd name="csY5" fmla="*/ 63037 h 77588"/>
                  <a:gd name="csX6" fmla="*/ 68573 w 76760"/>
                  <a:gd name="csY6" fmla="*/ 50757 h 77588"/>
                  <a:gd name="csX7" fmla="*/ 65503 w 76760"/>
                  <a:gd name="csY7" fmla="*/ 42570 h 77588"/>
                  <a:gd name="csX8" fmla="*/ 73690 w 76760"/>
                  <a:gd name="csY8" fmla="*/ 3682 h 77588"/>
                  <a:gd name="csX9" fmla="*/ 76760 w 76760"/>
                  <a:gd name="csY9" fmla="*/ 612 h 77588"/>
                  <a:gd name="csX10" fmla="*/ 72666 w 76760"/>
                  <a:gd name="csY10" fmla="*/ 2659 h 7758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</a:cxnLst>
                <a:rect l="l" t="t" r="r" b="b"/>
                <a:pathLst>
                  <a:path w="76760" h="77588">
                    <a:moveTo>
                      <a:pt x="71643" y="3682"/>
                    </a:moveTo>
                    <a:cubicBezTo>
                      <a:pt x="62433" y="22103"/>
                      <a:pt x="63457" y="25173"/>
                      <a:pt x="63457" y="42570"/>
                    </a:cubicBezTo>
                    <a:cubicBezTo>
                      <a:pt x="63457" y="45640"/>
                      <a:pt x="68573" y="48710"/>
                      <a:pt x="66527" y="49733"/>
                    </a:cubicBezTo>
                    <a:cubicBezTo>
                      <a:pt x="52199" y="63037"/>
                      <a:pt x="36849" y="52803"/>
                      <a:pt x="21498" y="62014"/>
                    </a:cubicBezTo>
                    <a:cubicBezTo>
                      <a:pt x="-2039" y="76341"/>
                      <a:pt x="-2039" y="78387"/>
                      <a:pt x="2055" y="77364"/>
                    </a:cubicBezTo>
                    <a:cubicBezTo>
                      <a:pt x="3078" y="75317"/>
                      <a:pt x="9219" y="72247"/>
                      <a:pt x="23545" y="63037"/>
                    </a:cubicBezTo>
                    <a:cubicBezTo>
                      <a:pt x="38896" y="53827"/>
                      <a:pt x="54246" y="63037"/>
                      <a:pt x="68573" y="50757"/>
                    </a:cubicBezTo>
                    <a:cubicBezTo>
                      <a:pt x="70620" y="48710"/>
                      <a:pt x="65503" y="45640"/>
                      <a:pt x="65503" y="42570"/>
                    </a:cubicBezTo>
                    <a:cubicBezTo>
                      <a:pt x="65503" y="24149"/>
                      <a:pt x="63457" y="21079"/>
                      <a:pt x="73690" y="3682"/>
                    </a:cubicBezTo>
                    <a:cubicBezTo>
                      <a:pt x="74713" y="1635"/>
                      <a:pt x="75737" y="612"/>
                      <a:pt x="76760" y="612"/>
                    </a:cubicBezTo>
                    <a:cubicBezTo>
                      <a:pt x="76760" y="-411"/>
                      <a:pt x="74713" y="-411"/>
                      <a:pt x="72666" y="2659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56" name="Freeform 95">
                <a:extLst>
                  <a:ext uri="{FF2B5EF4-FFF2-40B4-BE49-F238E27FC236}">
                    <a16:creationId xmlns:a16="http://schemas.microsoft.com/office/drawing/2014/main" id="{36632AB2-8BFA-66C7-A225-47411CDD3ED6}"/>
                  </a:ext>
                </a:extLst>
              </p:cNvPr>
              <p:cNvSpPr/>
              <p:nvPr/>
            </p:nvSpPr>
            <p:spPr>
              <a:xfrm>
                <a:off x="9369552" y="1973822"/>
                <a:ext cx="2046" cy="10233"/>
              </a:xfrm>
              <a:custGeom>
                <a:avLst/>
                <a:gdLst>
                  <a:gd name="csX0" fmla="*/ 2047 w 2046"/>
                  <a:gd name="csY0" fmla="*/ 0 h 10233"/>
                  <a:gd name="csX1" fmla="*/ 0 w 2046"/>
                  <a:gd name="csY1" fmla="*/ 0 h 10233"/>
                  <a:gd name="csX2" fmla="*/ 2047 w 2046"/>
                  <a:gd name="csY2" fmla="*/ 0 h 1023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2046" h="10233">
                    <a:moveTo>
                      <a:pt x="2047" y="0"/>
                    </a:moveTo>
                    <a:cubicBezTo>
                      <a:pt x="2047" y="0"/>
                      <a:pt x="1023" y="0"/>
                      <a:pt x="0" y="0"/>
                    </a:cubicBezTo>
                    <a:cubicBezTo>
                      <a:pt x="0" y="0"/>
                      <a:pt x="0" y="0"/>
                      <a:pt x="2047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57" name="Freeform 96">
                <a:extLst>
                  <a:ext uri="{FF2B5EF4-FFF2-40B4-BE49-F238E27FC236}">
                    <a16:creationId xmlns:a16="http://schemas.microsoft.com/office/drawing/2014/main" id="{635408A3-659D-CFBB-2A98-EA63A9BB1BE9}"/>
                  </a:ext>
                </a:extLst>
              </p:cNvPr>
              <p:cNvSpPr/>
              <p:nvPr/>
            </p:nvSpPr>
            <p:spPr>
              <a:xfrm>
                <a:off x="8936671" y="2001453"/>
                <a:ext cx="4093" cy="5116"/>
              </a:xfrm>
              <a:custGeom>
                <a:avLst/>
                <a:gdLst>
                  <a:gd name="csX0" fmla="*/ 4093 w 4093"/>
                  <a:gd name="csY0" fmla="*/ 0 h 5116"/>
                  <a:gd name="csX1" fmla="*/ 0 w 4093"/>
                  <a:gd name="csY1" fmla="*/ 5117 h 5116"/>
                  <a:gd name="csX2" fmla="*/ 4093 w 4093"/>
                  <a:gd name="csY2" fmla="*/ 0 h 511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4093" h="5116">
                    <a:moveTo>
                      <a:pt x="4093" y="0"/>
                    </a:moveTo>
                    <a:cubicBezTo>
                      <a:pt x="2047" y="2047"/>
                      <a:pt x="1023" y="3070"/>
                      <a:pt x="0" y="5117"/>
                    </a:cubicBezTo>
                    <a:cubicBezTo>
                      <a:pt x="0" y="4093"/>
                      <a:pt x="2047" y="2047"/>
                      <a:pt x="4093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 97">
                <a:extLst>
                  <a:ext uri="{FF2B5EF4-FFF2-40B4-BE49-F238E27FC236}">
                    <a16:creationId xmlns:a16="http://schemas.microsoft.com/office/drawing/2014/main" id="{074442DD-95B3-9CE4-EDDC-E7D3B2BCBCFA}"/>
                  </a:ext>
                </a:extLst>
              </p:cNvPr>
              <p:cNvSpPr/>
              <p:nvPr/>
            </p:nvSpPr>
            <p:spPr>
              <a:xfrm>
                <a:off x="8915615" y="1158205"/>
                <a:ext cx="2885006" cy="3676930"/>
              </a:xfrm>
              <a:custGeom>
                <a:avLst/>
                <a:gdLst>
                  <a:gd name="csX0" fmla="*/ 2844504 w 2885006"/>
                  <a:gd name="csY0" fmla="*/ 1806229 h 3676930"/>
                  <a:gd name="csX1" fmla="*/ 2837341 w 2885006"/>
                  <a:gd name="csY1" fmla="*/ 1808276 h 3676930"/>
                  <a:gd name="csX2" fmla="*/ 2789243 w 2885006"/>
                  <a:gd name="csY2" fmla="*/ 1820557 h 3676930"/>
                  <a:gd name="csX3" fmla="*/ 2773893 w 2885006"/>
                  <a:gd name="csY3" fmla="*/ 1811346 h 3676930"/>
                  <a:gd name="csX4" fmla="*/ 2739098 w 2885006"/>
                  <a:gd name="csY4" fmla="*/ 1834883 h 3676930"/>
                  <a:gd name="csX5" fmla="*/ 2730911 w 2885006"/>
                  <a:gd name="csY5" fmla="*/ 1815440 h 3676930"/>
                  <a:gd name="csX6" fmla="*/ 2693047 w 2885006"/>
                  <a:gd name="csY6" fmla="*/ 1826697 h 3676930"/>
                  <a:gd name="csX7" fmla="*/ 2700211 w 2885006"/>
                  <a:gd name="csY7" fmla="*/ 1811346 h 3676930"/>
                  <a:gd name="csX8" fmla="*/ 2702257 w 2885006"/>
                  <a:gd name="csY8" fmla="*/ 1783716 h 3676930"/>
                  <a:gd name="csX9" fmla="*/ 2713514 w 2885006"/>
                  <a:gd name="csY9" fmla="*/ 1772459 h 3676930"/>
                  <a:gd name="csX10" fmla="*/ 2719655 w 2885006"/>
                  <a:gd name="csY10" fmla="*/ 1734594 h 3676930"/>
                  <a:gd name="csX11" fmla="*/ 2711467 w 2885006"/>
                  <a:gd name="csY11" fmla="*/ 1726407 h 3676930"/>
                  <a:gd name="csX12" fmla="*/ 2717608 w 2885006"/>
                  <a:gd name="csY12" fmla="*/ 1732548 h 3676930"/>
                  <a:gd name="csX13" fmla="*/ 2711467 w 2885006"/>
                  <a:gd name="csY13" fmla="*/ 1770412 h 3676930"/>
                  <a:gd name="csX14" fmla="*/ 2706350 w 2885006"/>
                  <a:gd name="csY14" fmla="*/ 1776552 h 3676930"/>
                  <a:gd name="csX15" fmla="*/ 2641879 w 2885006"/>
                  <a:gd name="csY15" fmla="*/ 1768365 h 3676930"/>
                  <a:gd name="csX16" fmla="*/ 2548753 w 2885006"/>
                  <a:gd name="csY16" fmla="*/ 1765295 h 3676930"/>
                  <a:gd name="csX17" fmla="*/ 2532379 w 2885006"/>
                  <a:gd name="csY17" fmla="*/ 1741758 h 3676930"/>
                  <a:gd name="csX18" fmla="*/ 2514983 w 2885006"/>
                  <a:gd name="csY18" fmla="*/ 1730501 h 3676930"/>
                  <a:gd name="csX19" fmla="*/ 2502702 w 2885006"/>
                  <a:gd name="csY19" fmla="*/ 1713104 h 3676930"/>
                  <a:gd name="csX20" fmla="*/ 2497586 w 2885006"/>
                  <a:gd name="csY20" fmla="*/ 1695707 h 3676930"/>
                  <a:gd name="csX21" fmla="*/ 2497586 w 2885006"/>
                  <a:gd name="csY21" fmla="*/ 1678309 h 3676930"/>
                  <a:gd name="csX22" fmla="*/ 2487352 w 2885006"/>
                  <a:gd name="csY22" fmla="*/ 1640445 h 3676930"/>
                  <a:gd name="csX23" fmla="*/ 2472002 w 2885006"/>
                  <a:gd name="csY23" fmla="*/ 1597464 h 3676930"/>
                  <a:gd name="csX24" fmla="*/ 2453581 w 2885006"/>
                  <a:gd name="csY24" fmla="*/ 1574950 h 3676930"/>
                  <a:gd name="csX25" fmla="*/ 2419810 w 2885006"/>
                  <a:gd name="csY25" fmla="*/ 1579044 h 3676930"/>
                  <a:gd name="csX26" fmla="*/ 2392180 w 2885006"/>
                  <a:gd name="csY26" fmla="*/ 1604628 h 3676930"/>
                  <a:gd name="csX27" fmla="*/ 2381946 w 2885006"/>
                  <a:gd name="csY27" fmla="*/ 1641469 h 3676930"/>
                  <a:gd name="csX28" fmla="*/ 2367619 w 2885006"/>
                  <a:gd name="csY28" fmla="*/ 1686496 h 3676930"/>
                  <a:gd name="csX29" fmla="*/ 2350222 w 2885006"/>
                  <a:gd name="csY29" fmla="*/ 1714127 h 3676930"/>
                  <a:gd name="csX30" fmla="*/ 2316451 w 2885006"/>
                  <a:gd name="csY30" fmla="*/ 1729477 h 3676930"/>
                  <a:gd name="csX31" fmla="*/ 2281656 w 2885006"/>
                  <a:gd name="csY31" fmla="*/ 1721291 h 3676930"/>
                  <a:gd name="csX32" fmla="*/ 2182391 w 2885006"/>
                  <a:gd name="csY32" fmla="*/ 1688543 h 3676930"/>
                  <a:gd name="csX33" fmla="*/ 2154760 w 2885006"/>
                  <a:gd name="csY33" fmla="*/ 1663982 h 3676930"/>
                  <a:gd name="csX34" fmla="*/ 2166017 w 2885006"/>
                  <a:gd name="csY34" fmla="*/ 1628165 h 3676930"/>
                  <a:gd name="csX35" fmla="*/ 2184437 w 2885006"/>
                  <a:gd name="csY35" fmla="*/ 1605651 h 3676930"/>
                  <a:gd name="csX36" fmla="*/ 2225372 w 2885006"/>
                  <a:gd name="csY36" fmla="*/ 1542203 h 3676930"/>
                  <a:gd name="csX37" fmla="*/ 2235605 w 2885006"/>
                  <a:gd name="csY37" fmla="*/ 1482848 h 3676930"/>
                  <a:gd name="csX38" fmla="*/ 2208998 w 2885006"/>
                  <a:gd name="csY38" fmla="*/ 1433727 h 3676930"/>
                  <a:gd name="csX39" fmla="*/ 2148620 w 2885006"/>
                  <a:gd name="csY39" fmla="*/ 1436797 h 3676930"/>
                  <a:gd name="csX40" fmla="*/ 2101545 w 2885006"/>
                  <a:gd name="csY40" fmla="*/ 1436797 h 3676930"/>
                  <a:gd name="csX41" fmla="*/ 2067775 w 2885006"/>
                  <a:gd name="csY41" fmla="*/ 1389722 h 3676930"/>
                  <a:gd name="csX42" fmla="*/ 2062658 w 2885006"/>
                  <a:gd name="csY42" fmla="*/ 1328321 h 3676930"/>
                  <a:gd name="csX43" fmla="*/ 2064704 w 2885006"/>
                  <a:gd name="csY43" fmla="*/ 1277153 h 3676930"/>
                  <a:gd name="csX44" fmla="*/ 2006373 w 2885006"/>
                  <a:gd name="csY44" fmla="*/ 1167653 h 3676930"/>
                  <a:gd name="csX45" fmla="*/ 1960322 w 2885006"/>
                  <a:gd name="csY45" fmla="*/ 1087831 h 3676930"/>
                  <a:gd name="csX46" fmla="*/ 1900967 w 2885006"/>
                  <a:gd name="csY46" fmla="*/ 993682 h 3676930"/>
                  <a:gd name="csX47" fmla="*/ 1847752 w 2885006"/>
                  <a:gd name="csY47" fmla="*/ 926140 h 3676930"/>
                  <a:gd name="csX48" fmla="*/ 1808864 w 2885006"/>
                  <a:gd name="csY48" fmla="*/ 890323 h 3676930"/>
                  <a:gd name="csX49" fmla="*/ 1806818 w 2885006"/>
                  <a:gd name="csY49" fmla="*/ 861669 h 3676930"/>
                  <a:gd name="csX50" fmla="*/ 1765884 w 2885006"/>
                  <a:gd name="csY50" fmla="*/ 813571 h 3676930"/>
                  <a:gd name="csX51" fmla="*/ 1650244 w 2885006"/>
                  <a:gd name="csY51" fmla="*/ 690768 h 3676930"/>
                  <a:gd name="csX52" fmla="*/ 1574515 w 2885006"/>
                  <a:gd name="csY52" fmla="*/ 608899 h 3676930"/>
                  <a:gd name="csX53" fmla="*/ 1564282 w 2885006"/>
                  <a:gd name="csY53" fmla="*/ 582292 h 3676930"/>
                  <a:gd name="csX54" fmla="*/ 1578609 w 2885006"/>
                  <a:gd name="csY54" fmla="*/ 503493 h 3676930"/>
                  <a:gd name="csX55" fmla="*/ 1575539 w 2885006"/>
                  <a:gd name="csY55" fmla="*/ 357152 h 3676930"/>
                  <a:gd name="csX56" fmla="*/ 1575539 w 2885006"/>
                  <a:gd name="csY56" fmla="*/ 231279 h 3676930"/>
                  <a:gd name="csX57" fmla="*/ 1554048 w 2885006"/>
                  <a:gd name="csY57" fmla="*/ 141224 h 3676930"/>
                  <a:gd name="csX58" fmla="*/ 1525394 w 2885006"/>
                  <a:gd name="csY58" fmla="*/ 93126 h 3676930"/>
                  <a:gd name="csX59" fmla="*/ 1442502 w 2885006"/>
                  <a:gd name="csY59" fmla="*/ 45028 h 3676930"/>
                  <a:gd name="csX60" fmla="*/ 1385194 w 2885006"/>
                  <a:gd name="csY60" fmla="*/ 6140 h 3676930"/>
                  <a:gd name="csX61" fmla="*/ 1383147 w 2885006"/>
                  <a:gd name="csY61" fmla="*/ 6140 h 3676930"/>
                  <a:gd name="csX62" fmla="*/ 1388264 w 2885006"/>
                  <a:gd name="csY62" fmla="*/ 3070 h 3676930"/>
                  <a:gd name="csX63" fmla="*/ 1391334 w 2885006"/>
                  <a:gd name="csY63" fmla="*/ 0 h 3676930"/>
                  <a:gd name="csX64" fmla="*/ 1383147 w 2885006"/>
                  <a:gd name="csY64" fmla="*/ 3070 h 3676930"/>
                  <a:gd name="csX65" fmla="*/ 1366773 w 2885006"/>
                  <a:gd name="csY65" fmla="*/ 12280 h 3676930"/>
                  <a:gd name="csX66" fmla="*/ 1366773 w 2885006"/>
                  <a:gd name="csY66" fmla="*/ 2047 h 3676930"/>
                  <a:gd name="csX67" fmla="*/ 1347329 w 2885006"/>
                  <a:gd name="csY67" fmla="*/ 14327 h 3676930"/>
                  <a:gd name="csX68" fmla="*/ 1329932 w 2885006"/>
                  <a:gd name="csY68" fmla="*/ 18420 h 3676930"/>
                  <a:gd name="csX69" fmla="*/ 1322769 w 2885006"/>
                  <a:gd name="csY69" fmla="*/ 16374 h 3676930"/>
                  <a:gd name="csX70" fmla="*/ 1243970 w 2885006"/>
                  <a:gd name="csY70" fmla="*/ 37864 h 3676930"/>
                  <a:gd name="csX71" fmla="*/ 1181545 w 2885006"/>
                  <a:gd name="csY71" fmla="*/ 86986 h 3676930"/>
                  <a:gd name="csX72" fmla="*/ 1150845 w 2885006"/>
                  <a:gd name="csY72" fmla="*/ 99266 h 3676930"/>
                  <a:gd name="csX73" fmla="*/ 1163125 w 2885006"/>
                  <a:gd name="csY73" fmla="*/ 122803 h 3676930"/>
                  <a:gd name="csX74" fmla="*/ 1155961 w 2885006"/>
                  <a:gd name="csY74" fmla="*/ 147364 h 3676930"/>
                  <a:gd name="csX75" fmla="*/ 1242947 w 2885006"/>
                  <a:gd name="csY75" fmla="*/ 182158 h 3676930"/>
                  <a:gd name="csX76" fmla="*/ 1244993 w 2885006"/>
                  <a:gd name="csY76" fmla="*/ 214905 h 3676930"/>
                  <a:gd name="csX77" fmla="*/ 1227596 w 2885006"/>
                  <a:gd name="csY77" fmla="*/ 238443 h 3676930"/>
                  <a:gd name="csX78" fmla="*/ 1254204 w 2885006"/>
                  <a:gd name="csY78" fmla="*/ 276307 h 3676930"/>
                  <a:gd name="csX79" fmla="*/ 1239877 w 2885006"/>
                  <a:gd name="csY79" fmla="*/ 281424 h 3676930"/>
                  <a:gd name="csX80" fmla="*/ 1209176 w 2885006"/>
                  <a:gd name="csY80" fmla="*/ 269144 h 3676930"/>
                  <a:gd name="csX81" fmla="*/ 1184615 w 2885006"/>
                  <a:gd name="csY81" fmla="*/ 242536 h 3676930"/>
                  <a:gd name="csX82" fmla="*/ 1175405 w 2885006"/>
                  <a:gd name="csY82" fmla="*/ 245606 h 3676930"/>
                  <a:gd name="csX83" fmla="*/ 1170288 w 2885006"/>
                  <a:gd name="csY83" fmla="*/ 237419 h 3676930"/>
                  <a:gd name="csX84" fmla="*/ 1159031 w 2885006"/>
                  <a:gd name="csY84" fmla="*/ 266073 h 3676930"/>
                  <a:gd name="csX85" fmla="*/ 1178475 w 2885006"/>
                  <a:gd name="csY85" fmla="*/ 277330 h 3676930"/>
                  <a:gd name="csX86" fmla="*/ 1159031 w 2885006"/>
                  <a:gd name="csY86" fmla="*/ 269144 h 3676930"/>
                  <a:gd name="csX87" fmla="*/ 1159031 w 2885006"/>
                  <a:gd name="csY87" fmla="*/ 291657 h 3676930"/>
                  <a:gd name="csX88" fmla="*/ 1149821 w 2885006"/>
                  <a:gd name="csY88" fmla="*/ 302914 h 3676930"/>
                  <a:gd name="csX89" fmla="*/ 1156985 w 2885006"/>
                  <a:gd name="csY89" fmla="*/ 328498 h 3676930"/>
                  <a:gd name="csX90" fmla="*/ 1141634 w 2885006"/>
                  <a:gd name="csY90" fmla="*/ 339755 h 3676930"/>
                  <a:gd name="csX91" fmla="*/ 1128330 w 2885006"/>
                  <a:gd name="csY91" fmla="*/ 339755 h 3676930"/>
                  <a:gd name="csX92" fmla="*/ 1110934 w 2885006"/>
                  <a:gd name="csY92" fmla="*/ 355106 h 3676930"/>
                  <a:gd name="csX93" fmla="*/ 1102746 w 2885006"/>
                  <a:gd name="csY93" fmla="*/ 355106 h 3676930"/>
                  <a:gd name="csX94" fmla="*/ 1102746 w 2885006"/>
                  <a:gd name="csY94" fmla="*/ 373526 h 3676930"/>
                  <a:gd name="csX95" fmla="*/ 1091489 w 2885006"/>
                  <a:gd name="csY95" fmla="*/ 412414 h 3676930"/>
                  <a:gd name="csX96" fmla="*/ 1106840 w 2885006"/>
                  <a:gd name="csY96" fmla="*/ 437998 h 3676930"/>
                  <a:gd name="csX97" fmla="*/ 1084326 w 2885006"/>
                  <a:gd name="csY97" fmla="*/ 433904 h 3676930"/>
                  <a:gd name="csX98" fmla="*/ 1081256 w 2885006"/>
                  <a:gd name="csY98" fmla="*/ 453348 h 3676930"/>
                  <a:gd name="csX99" fmla="*/ 1072046 w 2885006"/>
                  <a:gd name="csY99" fmla="*/ 442091 h 3676930"/>
                  <a:gd name="csX100" fmla="*/ 1072046 w 2885006"/>
                  <a:gd name="csY100" fmla="*/ 457442 h 3676930"/>
                  <a:gd name="csX101" fmla="*/ 1058742 w 2885006"/>
                  <a:gd name="csY101" fmla="*/ 462558 h 3676930"/>
                  <a:gd name="csX102" fmla="*/ 1047485 w 2885006"/>
                  <a:gd name="csY102" fmla="*/ 474839 h 3676930"/>
                  <a:gd name="csX103" fmla="*/ 1055672 w 2885006"/>
                  <a:gd name="csY103" fmla="*/ 440045 h 3676930"/>
                  <a:gd name="csX104" fmla="*/ 1027018 w 2885006"/>
                  <a:gd name="csY104" fmla="*/ 422647 h 3676930"/>
                  <a:gd name="csX105" fmla="*/ 1018831 w 2885006"/>
                  <a:gd name="csY105" fmla="*/ 403204 h 3676930"/>
                  <a:gd name="csX106" fmla="*/ 1020878 w 2885006"/>
                  <a:gd name="csY106" fmla="*/ 393993 h 3676930"/>
                  <a:gd name="csX107" fmla="*/ 1002457 w 2885006"/>
                  <a:gd name="csY107" fmla="*/ 401157 h 3676930"/>
                  <a:gd name="csX108" fmla="*/ 1023948 w 2885006"/>
                  <a:gd name="csY108" fmla="*/ 376596 h 3676930"/>
                  <a:gd name="csX109" fmla="*/ 1028041 w 2885006"/>
                  <a:gd name="csY109" fmla="*/ 365339 h 3676930"/>
                  <a:gd name="csX110" fmla="*/ 1021901 w 2885006"/>
                  <a:gd name="csY110" fmla="*/ 367386 h 3676930"/>
                  <a:gd name="csX111" fmla="*/ 980967 w 2885006"/>
                  <a:gd name="csY111" fmla="*/ 467675 h 3676930"/>
                  <a:gd name="csX112" fmla="*/ 986084 w 2885006"/>
                  <a:gd name="csY112" fmla="*/ 467675 h 3676930"/>
                  <a:gd name="csX113" fmla="*/ 986084 w 2885006"/>
                  <a:gd name="csY113" fmla="*/ 462558 h 3676930"/>
                  <a:gd name="csX114" fmla="*/ 990177 w 2885006"/>
                  <a:gd name="csY114" fmla="*/ 454372 h 3676930"/>
                  <a:gd name="csX115" fmla="*/ 990177 w 2885006"/>
                  <a:gd name="csY115" fmla="*/ 464605 h 3676930"/>
                  <a:gd name="csX116" fmla="*/ 1009621 w 2885006"/>
                  <a:gd name="csY116" fmla="*/ 469722 h 3676930"/>
                  <a:gd name="csX117" fmla="*/ 1009621 w 2885006"/>
                  <a:gd name="csY117" fmla="*/ 476886 h 3676930"/>
                  <a:gd name="csX118" fmla="*/ 1004504 w 2885006"/>
                  <a:gd name="csY118" fmla="*/ 500423 h 3676930"/>
                  <a:gd name="csX119" fmla="*/ 979943 w 2885006"/>
                  <a:gd name="csY119" fmla="*/ 473815 h 3676930"/>
                  <a:gd name="csX120" fmla="*/ 971757 w 2885006"/>
                  <a:gd name="csY120" fmla="*/ 496329 h 3676930"/>
                  <a:gd name="csX121" fmla="*/ 964593 w 2885006"/>
                  <a:gd name="csY121" fmla="*/ 501446 h 3676930"/>
                  <a:gd name="csX122" fmla="*/ 967663 w 2885006"/>
                  <a:gd name="csY122" fmla="*/ 507586 h 3676930"/>
                  <a:gd name="csX123" fmla="*/ 962546 w 2885006"/>
                  <a:gd name="csY123" fmla="*/ 511680 h 3676930"/>
                  <a:gd name="csX124" fmla="*/ 956406 w 2885006"/>
                  <a:gd name="csY124" fmla="*/ 530100 h 3676930"/>
                  <a:gd name="csX125" fmla="*/ 944126 w 2885006"/>
                  <a:gd name="csY125" fmla="*/ 536240 h 3676930"/>
                  <a:gd name="csX126" fmla="*/ 937986 w 2885006"/>
                  <a:gd name="csY126" fmla="*/ 592525 h 3676930"/>
                  <a:gd name="csX127" fmla="*/ 934916 w 2885006"/>
                  <a:gd name="csY127" fmla="*/ 597642 h 3676930"/>
                  <a:gd name="csX128" fmla="*/ 934916 w 2885006"/>
                  <a:gd name="csY128" fmla="*/ 586385 h 3676930"/>
                  <a:gd name="csX129" fmla="*/ 921612 w 2885006"/>
                  <a:gd name="csY129" fmla="*/ 629366 h 3676930"/>
                  <a:gd name="csX130" fmla="*/ 905238 w 2885006"/>
                  <a:gd name="csY130" fmla="*/ 640623 h 3676930"/>
                  <a:gd name="csX131" fmla="*/ 891934 w 2885006"/>
                  <a:gd name="csY131" fmla="*/ 640623 h 3676930"/>
                  <a:gd name="csX132" fmla="*/ 907285 w 2885006"/>
                  <a:gd name="csY132" fmla="*/ 645740 h 3676930"/>
                  <a:gd name="csX133" fmla="*/ 914448 w 2885006"/>
                  <a:gd name="csY133" fmla="*/ 656997 h 3676930"/>
                  <a:gd name="csX134" fmla="*/ 934916 w 2885006"/>
                  <a:gd name="csY134" fmla="*/ 656997 h 3676930"/>
                  <a:gd name="csX135" fmla="*/ 911378 w 2885006"/>
                  <a:gd name="csY135" fmla="*/ 660067 h 3676930"/>
                  <a:gd name="csX136" fmla="*/ 909332 w 2885006"/>
                  <a:gd name="csY136" fmla="*/ 668254 h 3676930"/>
                  <a:gd name="csX137" fmla="*/ 897051 w 2885006"/>
                  <a:gd name="csY137" fmla="*/ 674394 h 3676930"/>
                  <a:gd name="csX138" fmla="*/ 899098 w 2885006"/>
                  <a:gd name="csY138" fmla="*/ 688721 h 3676930"/>
                  <a:gd name="csX139" fmla="*/ 889888 w 2885006"/>
                  <a:gd name="csY139" fmla="*/ 684628 h 3676930"/>
                  <a:gd name="csX140" fmla="*/ 904215 w 2885006"/>
                  <a:gd name="csY140" fmla="*/ 708165 h 3676930"/>
                  <a:gd name="csX141" fmla="*/ 911378 w 2885006"/>
                  <a:gd name="csY141" fmla="*/ 741936 h 3676930"/>
                  <a:gd name="csX142" fmla="*/ 929799 w 2885006"/>
                  <a:gd name="csY142" fmla="*/ 778777 h 3676930"/>
                  <a:gd name="csX143" fmla="*/ 919565 w 2885006"/>
                  <a:gd name="csY143" fmla="*/ 778777 h 3676930"/>
                  <a:gd name="csX144" fmla="*/ 892958 w 2885006"/>
                  <a:gd name="csY144" fmla="*/ 810501 h 3676930"/>
                  <a:gd name="csX145" fmla="*/ 889888 w 2885006"/>
                  <a:gd name="csY145" fmla="*/ 824828 h 3676930"/>
                  <a:gd name="csX146" fmla="*/ 889888 w 2885006"/>
                  <a:gd name="csY146" fmla="*/ 805384 h 3676930"/>
                  <a:gd name="csX147" fmla="*/ 870444 w 2885006"/>
                  <a:gd name="csY147" fmla="*/ 824828 h 3676930"/>
                  <a:gd name="csX148" fmla="*/ 829510 w 2885006"/>
                  <a:gd name="csY148" fmla="*/ 798220 h 3676930"/>
                  <a:gd name="csX149" fmla="*/ 788575 w 2885006"/>
                  <a:gd name="csY149" fmla="*/ 795150 h 3676930"/>
                  <a:gd name="csX150" fmla="*/ 788575 w 2885006"/>
                  <a:gd name="csY150" fmla="*/ 757286 h 3676930"/>
                  <a:gd name="csX151" fmla="*/ 783459 w 2885006"/>
                  <a:gd name="csY151" fmla="*/ 748076 h 3676930"/>
                  <a:gd name="csX152" fmla="*/ 780388 w 2885006"/>
                  <a:gd name="csY152" fmla="*/ 748076 h 3676930"/>
                  <a:gd name="csX153" fmla="*/ 808019 w 2885006"/>
                  <a:gd name="csY153" fmla="*/ 717375 h 3676930"/>
                  <a:gd name="csX154" fmla="*/ 829510 w 2885006"/>
                  <a:gd name="csY154" fmla="*/ 701001 h 3676930"/>
                  <a:gd name="csX155" fmla="*/ 768108 w 2885006"/>
                  <a:gd name="csY155" fmla="*/ 664160 h 3676930"/>
                  <a:gd name="csX156" fmla="*/ 755828 w 2885006"/>
                  <a:gd name="csY156" fmla="*/ 653927 h 3676930"/>
                  <a:gd name="csX157" fmla="*/ 755828 w 2885006"/>
                  <a:gd name="csY157" fmla="*/ 648810 h 3676930"/>
                  <a:gd name="csX158" fmla="*/ 720010 w 2885006"/>
                  <a:gd name="csY158" fmla="*/ 655973 h 3676930"/>
                  <a:gd name="csX159" fmla="*/ 674982 w 2885006"/>
                  <a:gd name="csY159" fmla="*/ 686674 h 3676930"/>
                  <a:gd name="csX160" fmla="*/ 637118 w 2885006"/>
                  <a:gd name="csY160" fmla="*/ 686674 h 3676930"/>
                  <a:gd name="csX161" fmla="*/ 665772 w 2885006"/>
                  <a:gd name="csY161" fmla="*/ 702025 h 3676930"/>
                  <a:gd name="csX162" fmla="*/ 712846 w 2885006"/>
                  <a:gd name="csY162" fmla="*/ 739889 h 3676930"/>
                  <a:gd name="csX163" fmla="*/ 720010 w 2885006"/>
                  <a:gd name="csY163" fmla="*/ 731702 h 3676930"/>
                  <a:gd name="csX164" fmla="*/ 715917 w 2885006"/>
                  <a:gd name="csY164" fmla="*/ 751146 h 3676930"/>
                  <a:gd name="csX165" fmla="*/ 734337 w 2885006"/>
                  <a:gd name="csY165" fmla="*/ 779800 h 3676930"/>
                  <a:gd name="csX166" fmla="*/ 734337 w 2885006"/>
                  <a:gd name="csY166" fmla="*/ 800267 h 3676930"/>
                  <a:gd name="csX167" fmla="*/ 747641 w 2885006"/>
                  <a:gd name="csY167" fmla="*/ 840178 h 3676930"/>
                  <a:gd name="csX168" fmla="*/ 769131 w 2885006"/>
                  <a:gd name="csY168" fmla="*/ 835061 h 3676930"/>
                  <a:gd name="csX169" fmla="*/ 800855 w 2885006"/>
                  <a:gd name="csY169" fmla="*/ 854505 h 3676930"/>
                  <a:gd name="csX170" fmla="*/ 804949 w 2885006"/>
                  <a:gd name="csY170" fmla="*/ 864739 h 3676930"/>
                  <a:gd name="csX171" fmla="*/ 802902 w 2885006"/>
                  <a:gd name="csY171" fmla="*/ 872926 h 3676930"/>
                  <a:gd name="csX172" fmla="*/ 815182 w 2885006"/>
                  <a:gd name="csY172" fmla="*/ 883159 h 3676930"/>
                  <a:gd name="csX173" fmla="*/ 819276 w 2885006"/>
                  <a:gd name="csY173" fmla="*/ 880089 h 3676930"/>
                  <a:gd name="csX174" fmla="*/ 829510 w 2885006"/>
                  <a:gd name="csY174" fmla="*/ 945584 h 3676930"/>
                  <a:gd name="csX175" fmla="*/ 854070 w 2885006"/>
                  <a:gd name="csY175" fmla="*/ 978332 h 3676930"/>
                  <a:gd name="csX176" fmla="*/ 819276 w 2885006"/>
                  <a:gd name="csY176" fmla="*/ 951724 h 3676930"/>
                  <a:gd name="csX177" fmla="*/ 811089 w 2885006"/>
                  <a:gd name="csY177" fmla="*/ 955818 h 3676930"/>
                  <a:gd name="csX178" fmla="*/ 809043 w 2885006"/>
                  <a:gd name="csY178" fmla="*/ 949678 h 3676930"/>
                  <a:gd name="csX179" fmla="*/ 788575 w 2885006"/>
                  <a:gd name="csY179" fmla="*/ 946608 h 3676930"/>
                  <a:gd name="csX180" fmla="*/ 749687 w 2885006"/>
                  <a:gd name="csY180" fmla="*/ 960935 h 3676930"/>
                  <a:gd name="csX181" fmla="*/ 745594 w 2885006"/>
                  <a:gd name="csY181" fmla="*/ 950701 h 3676930"/>
                  <a:gd name="csX182" fmla="*/ 725127 w 2885006"/>
                  <a:gd name="csY182" fmla="*/ 950701 h 3676930"/>
                  <a:gd name="csX183" fmla="*/ 722057 w 2885006"/>
                  <a:gd name="csY183" fmla="*/ 1004939 h 3676930"/>
                  <a:gd name="csX184" fmla="*/ 691356 w 2885006"/>
                  <a:gd name="csY184" fmla="*/ 1048943 h 3676930"/>
                  <a:gd name="csX185" fmla="*/ 688286 w 2885006"/>
                  <a:gd name="csY185" fmla="*/ 1075551 h 3676930"/>
                  <a:gd name="csX186" fmla="*/ 679076 w 2885006"/>
                  <a:gd name="csY186" fmla="*/ 1136952 h 3676930"/>
                  <a:gd name="csX187" fmla="*/ 752758 w 2885006"/>
                  <a:gd name="csY187" fmla="*/ 1189144 h 3676930"/>
                  <a:gd name="csX188" fmla="*/ 749687 w 2885006"/>
                  <a:gd name="csY188" fmla="*/ 1195284 h 3676930"/>
                  <a:gd name="csX189" fmla="*/ 765038 w 2885006"/>
                  <a:gd name="csY189" fmla="*/ 1216774 h 3676930"/>
                  <a:gd name="csX190" fmla="*/ 725127 w 2885006"/>
                  <a:gd name="csY190" fmla="*/ 1216774 h 3676930"/>
                  <a:gd name="csX191" fmla="*/ 716940 w 2885006"/>
                  <a:gd name="csY191" fmla="*/ 1234172 h 3676930"/>
                  <a:gd name="csX192" fmla="*/ 650422 w 2885006"/>
                  <a:gd name="csY192" fmla="*/ 1230078 h 3676930"/>
                  <a:gd name="csX193" fmla="*/ 650422 w 2885006"/>
                  <a:gd name="csY193" fmla="*/ 1230078 h 3676930"/>
                  <a:gd name="csX194" fmla="*/ 646328 w 2885006"/>
                  <a:gd name="csY194" fmla="*/ 1224961 h 3676930"/>
                  <a:gd name="csX195" fmla="*/ 623814 w 2885006"/>
                  <a:gd name="csY195" fmla="*/ 1233148 h 3676930"/>
                  <a:gd name="csX196" fmla="*/ 553203 w 2885006"/>
                  <a:gd name="csY196" fmla="*/ 1221891 h 3676930"/>
                  <a:gd name="csX197" fmla="*/ 562413 w 2885006"/>
                  <a:gd name="csY197" fmla="*/ 1245428 h 3676930"/>
                  <a:gd name="csX198" fmla="*/ 543992 w 2885006"/>
                  <a:gd name="csY198" fmla="*/ 1257709 h 3676930"/>
                  <a:gd name="csX199" fmla="*/ 610511 w 2885006"/>
                  <a:gd name="csY199" fmla="*/ 1307853 h 3676930"/>
                  <a:gd name="csX200" fmla="*/ 634048 w 2885006"/>
                  <a:gd name="csY200" fmla="*/ 1299666 h 3676930"/>
                  <a:gd name="csX201" fmla="*/ 634048 w 2885006"/>
                  <a:gd name="csY201" fmla="*/ 1294550 h 3676930"/>
                  <a:gd name="csX202" fmla="*/ 637118 w 2885006"/>
                  <a:gd name="csY202" fmla="*/ 1286363 h 3676930"/>
                  <a:gd name="csX203" fmla="*/ 642235 w 2885006"/>
                  <a:gd name="csY203" fmla="*/ 1293526 h 3676930"/>
                  <a:gd name="csX204" fmla="*/ 657585 w 2885006"/>
                  <a:gd name="csY204" fmla="*/ 1298643 h 3676930"/>
                  <a:gd name="csX205" fmla="*/ 668842 w 2885006"/>
                  <a:gd name="csY205" fmla="*/ 1349811 h 3676930"/>
                  <a:gd name="csX206" fmla="*/ 659632 w 2885006"/>
                  <a:gd name="csY206" fmla="*/ 1351858 h 3676930"/>
                  <a:gd name="csX207" fmla="*/ 659632 w 2885006"/>
                  <a:gd name="csY207" fmla="*/ 1366185 h 3676930"/>
                  <a:gd name="csX208" fmla="*/ 586973 w 2885006"/>
                  <a:gd name="csY208" fmla="*/ 1369255 h 3676930"/>
                  <a:gd name="csX209" fmla="*/ 564459 w 2885006"/>
                  <a:gd name="csY209" fmla="*/ 1345718 h 3676930"/>
                  <a:gd name="csX210" fmla="*/ 526595 w 2885006"/>
                  <a:gd name="csY210" fmla="*/ 1349811 h 3676930"/>
                  <a:gd name="csX211" fmla="*/ 482591 w 2885006"/>
                  <a:gd name="csY211" fmla="*/ 1337531 h 3676930"/>
                  <a:gd name="csX212" fmla="*/ 477474 w 2885006"/>
                  <a:gd name="csY212" fmla="*/ 1317064 h 3676930"/>
                  <a:gd name="csX213" fmla="*/ 485661 w 2885006"/>
                  <a:gd name="csY213" fmla="*/ 1306830 h 3676930"/>
                  <a:gd name="csX214" fmla="*/ 472357 w 2885006"/>
                  <a:gd name="csY214" fmla="*/ 1312970 h 3676930"/>
                  <a:gd name="csX215" fmla="*/ 478497 w 2885006"/>
                  <a:gd name="csY215" fmla="*/ 1299666 h 3676930"/>
                  <a:gd name="csX216" fmla="*/ 460077 w 2885006"/>
                  <a:gd name="csY216" fmla="*/ 1288410 h 3676930"/>
                  <a:gd name="csX217" fmla="*/ 463147 w 2885006"/>
                  <a:gd name="csY217" fmla="*/ 1280223 h 3676930"/>
                  <a:gd name="csX218" fmla="*/ 431423 w 2885006"/>
                  <a:gd name="csY218" fmla="*/ 1249522 h 3676930"/>
                  <a:gd name="csX219" fmla="*/ 421189 w 2885006"/>
                  <a:gd name="csY219" fmla="*/ 1249522 h 3676930"/>
                  <a:gd name="csX220" fmla="*/ 434493 w 2885006"/>
                  <a:gd name="csY220" fmla="*/ 1214728 h 3676930"/>
                  <a:gd name="csX221" fmla="*/ 420166 w 2885006"/>
                  <a:gd name="csY221" fmla="*/ 1193237 h 3676930"/>
                  <a:gd name="csX222" fmla="*/ 438586 w 2885006"/>
                  <a:gd name="csY222" fmla="*/ 1197331 h 3676930"/>
                  <a:gd name="csX223" fmla="*/ 427329 w 2885006"/>
                  <a:gd name="csY223" fmla="*/ 1189144 h 3676930"/>
                  <a:gd name="csX224" fmla="*/ 414026 w 2885006"/>
                  <a:gd name="csY224" fmla="*/ 1170723 h 3676930"/>
                  <a:gd name="csX225" fmla="*/ 344437 w 2885006"/>
                  <a:gd name="csY225" fmla="*/ 1149233 h 3676930"/>
                  <a:gd name="csX226" fmla="*/ 331134 w 2885006"/>
                  <a:gd name="csY226" fmla="*/ 1157420 h 3676930"/>
                  <a:gd name="csX227" fmla="*/ 345461 w 2885006"/>
                  <a:gd name="csY227" fmla="*/ 1135929 h 3676930"/>
                  <a:gd name="csX228" fmla="*/ 332157 w 2885006"/>
                  <a:gd name="csY228" fmla="*/ 1127742 h 3676930"/>
                  <a:gd name="csX229" fmla="*/ 289176 w 2885006"/>
                  <a:gd name="csY229" fmla="*/ 1118532 h 3676930"/>
                  <a:gd name="csX230" fmla="*/ 269732 w 2885006"/>
                  <a:gd name="csY230" fmla="*/ 1103181 h 3676930"/>
                  <a:gd name="csX231" fmla="*/ 263592 w 2885006"/>
                  <a:gd name="csY231" fmla="*/ 1105228 h 3676930"/>
                  <a:gd name="csX232" fmla="*/ 263592 w 2885006"/>
                  <a:gd name="csY232" fmla="*/ 1098065 h 3676930"/>
                  <a:gd name="csX233" fmla="*/ 257452 w 2885006"/>
                  <a:gd name="csY233" fmla="*/ 1098065 h 3676930"/>
                  <a:gd name="csX234" fmla="*/ 265639 w 2885006"/>
                  <a:gd name="csY234" fmla="*/ 1092948 h 3676930"/>
                  <a:gd name="csX235" fmla="*/ 228798 w 2885006"/>
                  <a:gd name="csY235" fmla="*/ 1084761 h 3676930"/>
                  <a:gd name="csX236" fmla="*/ 224704 w 2885006"/>
                  <a:gd name="csY236" fmla="*/ 1078621 h 3676930"/>
                  <a:gd name="csX237" fmla="*/ 278942 w 2885006"/>
                  <a:gd name="csY237" fmla="*/ 1070434 h 3676930"/>
                  <a:gd name="csX238" fmla="*/ 275872 w 2885006"/>
                  <a:gd name="csY238" fmla="*/ 1084761 h 3676930"/>
                  <a:gd name="csX239" fmla="*/ 321923 w 2885006"/>
                  <a:gd name="csY239" fmla="*/ 1104205 h 3676930"/>
                  <a:gd name="csX240" fmla="*/ 342391 w 2885006"/>
                  <a:gd name="csY240" fmla="*/ 1101135 h 3676930"/>
                  <a:gd name="csX241" fmla="*/ 348531 w 2885006"/>
                  <a:gd name="csY241" fmla="*/ 1087831 h 3676930"/>
                  <a:gd name="csX242" fmla="*/ 350577 w 2885006"/>
                  <a:gd name="csY242" fmla="*/ 1101135 h 3676930"/>
                  <a:gd name="csX243" fmla="*/ 364904 w 2885006"/>
                  <a:gd name="csY243" fmla="*/ 1101135 h 3676930"/>
                  <a:gd name="csX244" fmla="*/ 374115 w 2885006"/>
                  <a:gd name="csY244" fmla="*/ 1109322 h 3676930"/>
                  <a:gd name="csX245" fmla="*/ 385371 w 2885006"/>
                  <a:gd name="csY245" fmla="*/ 1096018 h 3676930"/>
                  <a:gd name="csX246" fmla="*/ 430400 w 2885006"/>
                  <a:gd name="csY246" fmla="*/ 1107275 h 3676930"/>
                  <a:gd name="csX247" fmla="*/ 455984 w 2885006"/>
                  <a:gd name="csY247" fmla="*/ 1102158 h 3676930"/>
                  <a:gd name="csX248" fmla="*/ 512268 w 2885006"/>
                  <a:gd name="csY248" fmla="*/ 1090901 h 3676930"/>
                  <a:gd name="csX249" fmla="*/ 559343 w 2885006"/>
                  <a:gd name="csY249" fmla="*/ 1093971 h 3676930"/>
                  <a:gd name="csX250" fmla="*/ 657585 w 2885006"/>
                  <a:gd name="csY250" fmla="*/ 995729 h 3676930"/>
                  <a:gd name="csX251" fmla="*/ 659632 w 2885006"/>
                  <a:gd name="csY251" fmla="*/ 960935 h 3676930"/>
                  <a:gd name="csX252" fmla="*/ 648375 w 2885006"/>
                  <a:gd name="csY252" fmla="*/ 893393 h 3676930"/>
                  <a:gd name="csX253" fmla="*/ 634048 w 2885006"/>
                  <a:gd name="csY253" fmla="*/ 893393 h 3676930"/>
                  <a:gd name="csX254" fmla="*/ 619721 w 2885006"/>
                  <a:gd name="csY254" fmla="*/ 869856 h 3676930"/>
                  <a:gd name="csX255" fmla="*/ 616651 w 2885006"/>
                  <a:gd name="csY255" fmla="*/ 871902 h 3676930"/>
                  <a:gd name="csX256" fmla="*/ 601300 w 2885006"/>
                  <a:gd name="csY256" fmla="*/ 844272 h 3676930"/>
                  <a:gd name="csX257" fmla="*/ 577763 w 2885006"/>
                  <a:gd name="csY257" fmla="*/ 851435 h 3676930"/>
                  <a:gd name="csX258" fmla="*/ 564459 w 2885006"/>
                  <a:gd name="csY258" fmla="*/ 837108 h 3676930"/>
                  <a:gd name="csX259" fmla="*/ 551156 w 2885006"/>
                  <a:gd name="csY259" fmla="*/ 837108 h 3676930"/>
                  <a:gd name="csX260" fmla="*/ 533759 w 2885006"/>
                  <a:gd name="csY260" fmla="*/ 824828 h 3676930"/>
                  <a:gd name="csX261" fmla="*/ 524548 w 2885006"/>
                  <a:gd name="csY261" fmla="*/ 819711 h 3676930"/>
                  <a:gd name="csX262" fmla="*/ 534782 w 2885006"/>
                  <a:gd name="csY262" fmla="*/ 834038 h 3676930"/>
                  <a:gd name="csX263" fmla="*/ 463147 w 2885006"/>
                  <a:gd name="csY263" fmla="*/ 818688 h 3676930"/>
                  <a:gd name="csX264" fmla="*/ 463147 w 2885006"/>
                  <a:gd name="csY264" fmla="*/ 822781 h 3676930"/>
                  <a:gd name="csX265" fmla="*/ 460077 w 2885006"/>
                  <a:gd name="csY265" fmla="*/ 822781 h 3676930"/>
                  <a:gd name="csX266" fmla="*/ 474404 w 2885006"/>
                  <a:gd name="csY266" fmla="*/ 826874 h 3676930"/>
                  <a:gd name="csX267" fmla="*/ 455984 w 2885006"/>
                  <a:gd name="csY267" fmla="*/ 826874 h 3676930"/>
                  <a:gd name="csX268" fmla="*/ 447796 w 2885006"/>
                  <a:gd name="csY268" fmla="*/ 817664 h 3676930"/>
                  <a:gd name="csX269" fmla="*/ 432446 w 2885006"/>
                  <a:gd name="csY269" fmla="*/ 814594 h 3676930"/>
                  <a:gd name="csX270" fmla="*/ 414026 w 2885006"/>
                  <a:gd name="csY270" fmla="*/ 802314 h 3676930"/>
                  <a:gd name="csX271" fmla="*/ 310666 w 2885006"/>
                  <a:gd name="csY271" fmla="*/ 775706 h 3676930"/>
                  <a:gd name="csX272" fmla="*/ 252335 w 2885006"/>
                  <a:gd name="csY272" fmla="*/ 787987 h 3676930"/>
                  <a:gd name="csX273" fmla="*/ 217541 w 2885006"/>
                  <a:gd name="csY273" fmla="*/ 790033 h 3676930"/>
                  <a:gd name="csX274" fmla="*/ 208330 w 2885006"/>
                  <a:gd name="csY274" fmla="*/ 811524 h 3676930"/>
                  <a:gd name="csX275" fmla="*/ 208330 w 2885006"/>
                  <a:gd name="csY275" fmla="*/ 818688 h 3676930"/>
                  <a:gd name="csX276" fmla="*/ 195027 w 2885006"/>
                  <a:gd name="csY276" fmla="*/ 838131 h 3676930"/>
                  <a:gd name="csX277" fmla="*/ 197073 w 2885006"/>
                  <a:gd name="csY277" fmla="*/ 850412 h 3676930"/>
                  <a:gd name="csX278" fmla="*/ 204237 w 2885006"/>
                  <a:gd name="csY278" fmla="*/ 820734 h 3676930"/>
                  <a:gd name="csX279" fmla="*/ 192980 w 2885006"/>
                  <a:gd name="csY279" fmla="*/ 809477 h 3676930"/>
                  <a:gd name="csX280" fmla="*/ 198097 w 2885006"/>
                  <a:gd name="csY280" fmla="*/ 787987 h 3676930"/>
                  <a:gd name="csX281" fmla="*/ 145905 w 2885006"/>
                  <a:gd name="csY281" fmla="*/ 800267 h 3676930"/>
                  <a:gd name="csX282" fmla="*/ 145905 w 2885006"/>
                  <a:gd name="csY282" fmla="*/ 785940 h 3676930"/>
                  <a:gd name="csX283" fmla="*/ 127485 w 2885006"/>
                  <a:gd name="csY283" fmla="*/ 792080 h 3676930"/>
                  <a:gd name="csX284" fmla="*/ 123392 w 2885006"/>
                  <a:gd name="csY284" fmla="*/ 768543 h 3676930"/>
                  <a:gd name="csX285" fmla="*/ 162279 w 2885006"/>
                  <a:gd name="csY285" fmla="*/ 776730 h 3676930"/>
                  <a:gd name="csX286" fmla="*/ 165349 w 2885006"/>
                  <a:gd name="csY286" fmla="*/ 753193 h 3676930"/>
                  <a:gd name="csX287" fmla="*/ 138742 w 2885006"/>
                  <a:gd name="csY287" fmla="*/ 756263 h 3676930"/>
                  <a:gd name="csX288" fmla="*/ 108041 w 2885006"/>
                  <a:gd name="csY288" fmla="*/ 745006 h 3676930"/>
                  <a:gd name="csX289" fmla="*/ 105994 w 2885006"/>
                  <a:gd name="csY289" fmla="*/ 768543 h 3676930"/>
                  <a:gd name="csX290" fmla="*/ 114181 w 2885006"/>
                  <a:gd name="csY290" fmla="*/ 780823 h 3676930"/>
                  <a:gd name="csX291" fmla="*/ 71200 w 2885006"/>
                  <a:gd name="csY291" fmla="*/ 782870 h 3676930"/>
                  <a:gd name="csX292" fmla="*/ 79387 w 2885006"/>
                  <a:gd name="csY292" fmla="*/ 812547 h 3676930"/>
                  <a:gd name="csX293" fmla="*/ 47663 w 2885006"/>
                  <a:gd name="csY293" fmla="*/ 809477 h 3676930"/>
                  <a:gd name="csX294" fmla="*/ 31289 w 2885006"/>
                  <a:gd name="csY294" fmla="*/ 849388 h 3676930"/>
                  <a:gd name="csX295" fmla="*/ 31289 w 2885006"/>
                  <a:gd name="csY295" fmla="*/ 848365 h 3676930"/>
                  <a:gd name="csX296" fmla="*/ 26173 w 2885006"/>
                  <a:gd name="csY296" fmla="*/ 867809 h 3676930"/>
                  <a:gd name="csX297" fmla="*/ 24126 w 2885006"/>
                  <a:gd name="csY297" fmla="*/ 861669 h 3676930"/>
                  <a:gd name="csX298" fmla="*/ 21056 w 2885006"/>
                  <a:gd name="csY298" fmla="*/ 895440 h 3676930"/>
                  <a:gd name="csX299" fmla="*/ 589 w 2885006"/>
                  <a:gd name="csY299" fmla="*/ 916930 h 3676930"/>
                  <a:gd name="csX300" fmla="*/ 20032 w 2885006"/>
                  <a:gd name="csY300" fmla="*/ 925117 h 3676930"/>
                  <a:gd name="csX301" fmla="*/ 27196 w 2885006"/>
                  <a:gd name="csY301" fmla="*/ 981402 h 3676930"/>
                  <a:gd name="csX302" fmla="*/ 38453 w 2885006"/>
                  <a:gd name="csY302" fmla="*/ 1000846 h 3676930"/>
                  <a:gd name="csX303" fmla="*/ 73247 w 2885006"/>
                  <a:gd name="csY303" fmla="*/ 1005962 h 3676930"/>
                  <a:gd name="csX304" fmla="*/ 98831 w 2885006"/>
                  <a:gd name="csY304" fmla="*/ 1033593 h 3676930"/>
                  <a:gd name="csX305" fmla="*/ 118275 w 2885006"/>
                  <a:gd name="csY305" fmla="*/ 1042803 h 3676930"/>
                  <a:gd name="csX306" fmla="*/ 104971 w 2885006"/>
                  <a:gd name="csY306" fmla="*/ 1154349 h 3676930"/>
                  <a:gd name="csX307" fmla="*/ 126462 w 2885006"/>
                  <a:gd name="csY307" fmla="*/ 1174817 h 3676930"/>
                  <a:gd name="csX308" fmla="*/ 180700 w 2885006"/>
                  <a:gd name="csY308" fmla="*/ 1242358 h 3676930"/>
                  <a:gd name="csX309" fmla="*/ 204237 w 2885006"/>
                  <a:gd name="csY309" fmla="*/ 1286363 h 3676930"/>
                  <a:gd name="csX310" fmla="*/ 195027 w 2885006"/>
                  <a:gd name="csY310" fmla="*/ 1299666 h 3676930"/>
                  <a:gd name="csX311" fmla="*/ 195027 w 2885006"/>
                  <a:gd name="csY311" fmla="*/ 1341624 h 3676930"/>
                  <a:gd name="csX312" fmla="*/ 214471 w 2885006"/>
                  <a:gd name="csY312" fmla="*/ 1353905 h 3676930"/>
                  <a:gd name="csX313" fmla="*/ 211400 w 2885006"/>
                  <a:gd name="csY313" fmla="*/ 1382559 h 3676930"/>
                  <a:gd name="csX314" fmla="*/ 250288 w 2885006"/>
                  <a:gd name="csY314" fmla="*/ 1404049 h 3676930"/>
                  <a:gd name="csX315" fmla="*/ 252335 w 2885006"/>
                  <a:gd name="csY315" fmla="*/ 1439867 h 3676930"/>
                  <a:gd name="csX316" fmla="*/ 285082 w 2885006"/>
                  <a:gd name="csY316" fmla="*/ 1449077 h 3676930"/>
                  <a:gd name="csX317" fmla="*/ 276896 w 2885006"/>
                  <a:gd name="csY317" fmla="*/ 1521736 h 3676930"/>
                  <a:gd name="csX318" fmla="*/ 392535 w 2885006"/>
                  <a:gd name="csY318" fmla="*/ 1591324 h 3676930"/>
                  <a:gd name="csX319" fmla="*/ 390488 w 2885006"/>
                  <a:gd name="csY319" fmla="*/ 1612815 h 3676930"/>
                  <a:gd name="csX320" fmla="*/ 367975 w 2885006"/>
                  <a:gd name="csY320" fmla="*/ 1709010 h 3676930"/>
                  <a:gd name="csX321" fmla="*/ 299409 w 2885006"/>
                  <a:gd name="csY321" fmla="*/ 1878888 h 3676930"/>
                  <a:gd name="csX322" fmla="*/ 263592 w 2885006"/>
                  <a:gd name="csY322" fmla="*/ 1943360 h 3676930"/>
                  <a:gd name="csX323" fmla="*/ 265639 w 2885006"/>
                  <a:gd name="csY323" fmla="*/ 1945406 h 3676930"/>
                  <a:gd name="csX324" fmla="*/ 265639 w 2885006"/>
                  <a:gd name="csY324" fmla="*/ 1940290 h 3676930"/>
                  <a:gd name="csX325" fmla="*/ 289176 w 2885006"/>
                  <a:gd name="csY325" fmla="*/ 1933126 h 3676930"/>
                  <a:gd name="csX326" fmla="*/ 308620 w 2885006"/>
                  <a:gd name="csY326" fmla="*/ 1906519 h 3676930"/>
                  <a:gd name="csX327" fmla="*/ 316807 w 2885006"/>
                  <a:gd name="csY327" fmla="*/ 1949500 h 3676930"/>
                  <a:gd name="csX328" fmla="*/ 330110 w 2885006"/>
                  <a:gd name="csY328" fmla="*/ 1949500 h 3676930"/>
                  <a:gd name="csX329" fmla="*/ 343414 w 2885006"/>
                  <a:gd name="csY329" fmla="*/ 1960757 h 3676930"/>
                  <a:gd name="csX330" fmla="*/ 348531 w 2885006"/>
                  <a:gd name="csY330" fmla="*/ 1967920 h 3676930"/>
                  <a:gd name="csX331" fmla="*/ 380255 w 2885006"/>
                  <a:gd name="csY331" fmla="*/ 1957687 h 3676930"/>
                  <a:gd name="csX332" fmla="*/ 410955 w 2885006"/>
                  <a:gd name="csY332" fmla="*/ 1972014 h 3676930"/>
                  <a:gd name="csX333" fmla="*/ 431423 w 2885006"/>
                  <a:gd name="csY333" fmla="*/ 1972014 h 3676930"/>
                  <a:gd name="csX334" fmla="*/ 385371 w 2885006"/>
                  <a:gd name="csY334" fmla="*/ 1985317 h 3676930"/>
                  <a:gd name="csX335" fmla="*/ 352624 w 2885006"/>
                  <a:gd name="csY335" fmla="*/ 2019088 h 3676930"/>
                  <a:gd name="csX336" fmla="*/ 327040 w 2885006"/>
                  <a:gd name="csY336" fmla="*/ 2022158 h 3676930"/>
                  <a:gd name="csX337" fmla="*/ 327040 w 2885006"/>
                  <a:gd name="csY337" fmla="*/ 2041602 h 3676930"/>
                  <a:gd name="csX338" fmla="*/ 312713 w 2885006"/>
                  <a:gd name="csY338" fmla="*/ 2034439 h 3676930"/>
                  <a:gd name="csX339" fmla="*/ 304526 w 2885006"/>
                  <a:gd name="csY339" fmla="*/ 2029322 h 3676930"/>
                  <a:gd name="csX340" fmla="*/ 312713 w 2885006"/>
                  <a:gd name="csY340" fmla="*/ 2070256 h 3676930"/>
                  <a:gd name="csX341" fmla="*/ 309643 w 2885006"/>
                  <a:gd name="csY341" fmla="*/ 2095840 h 3676930"/>
                  <a:gd name="csX342" fmla="*/ 309643 w 2885006"/>
                  <a:gd name="csY342" fmla="*/ 2110167 h 3676930"/>
                  <a:gd name="csX343" fmla="*/ 309643 w 2885006"/>
                  <a:gd name="csY343" fmla="*/ 2133704 h 3676930"/>
                  <a:gd name="csX344" fmla="*/ 295316 w 2885006"/>
                  <a:gd name="csY344" fmla="*/ 2159288 h 3676930"/>
                  <a:gd name="csX345" fmla="*/ 317830 w 2885006"/>
                  <a:gd name="csY345" fmla="*/ 2212503 h 3676930"/>
                  <a:gd name="csX346" fmla="*/ 317830 w 2885006"/>
                  <a:gd name="csY346" fmla="*/ 2232970 h 3676930"/>
                  <a:gd name="csX347" fmla="*/ 337274 w 2885006"/>
                  <a:gd name="csY347" fmla="*/ 2247297 h 3676930"/>
                  <a:gd name="csX348" fmla="*/ 342391 w 2885006"/>
                  <a:gd name="csY348" fmla="*/ 2265718 h 3676930"/>
                  <a:gd name="csX349" fmla="*/ 352624 w 2885006"/>
                  <a:gd name="csY349" fmla="*/ 2269811 h 3676930"/>
                  <a:gd name="csX350" fmla="*/ 336250 w 2885006"/>
                  <a:gd name="csY350" fmla="*/ 2280045 h 3676930"/>
                  <a:gd name="csX351" fmla="*/ 336250 w 2885006"/>
                  <a:gd name="csY351" fmla="*/ 2287208 h 3676930"/>
                  <a:gd name="csX352" fmla="*/ 339320 w 2885006"/>
                  <a:gd name="csY352" fmla="*/ 2293349 h 3676930"/>
                  <a:gd name="csX353" fmla="*/ 331134 w 2885006"/>
                  <a:gd name="csY353" fmla="*/ 2298465 h 3676930"/>
                  <a:gd name="csX354" fmla="*/ 333180 w 2885006"/>
                  <a:gd name="csY354" fmla="*/ 2319956 h 3676930"/>
                  <a:gd name="csX355" fmla="*/ 345461 w 2885006"/>
                  <a:gd name="csY355" fmla="*/ 2316886 h 3676930"/>
                  <a:gd name="csX356" fmla="*/ 347507 w 2885006"/>
                  <a:gd name="csY356" fmla="*/ 2329166 h 3676930"/>
                  <a:gd name="csX357" fmla="*/ 359787 w 2885006"/>
                  <a:gd name="csY357" fmla="*/ 2333260 h 3676930"/>
                  <a:gd name="csX358" fmla="*/ 367975 w 2885006"/>
                  <a:gd name="csY358" fmla="*/ 2364984 h 3676930"/>
                  <a:gd name="csX359" fmla="*/ 376161 w 2885006"/>
                  <a:gd name="csY359" fmla="*/ 2370101 h 3676930"/>
                  <a:gd name="csX360" fmla="*/ 376161 w 2885006"/>
                  <a:gd name="csY360" fmla="*/ 2390568 h 3676930"/>
                  <a:gd name="csX361" fmla="*/ 376161 w 2885006"/>
                  <a:gd name="csY361" fmla="*/ 2394661 h 3676930"/>
                  <a:gd name="csX362" fmla="*/ 376161 w 2885006"/>
                  <a:gd name="csY362" fmla="*/ 2399778 h 3676930"/>
                  <a:gd name="csX363" fmla="*/ 389465 w 2885006"/>
                  <a:gd name="csY363" fmla="*/ 2393638 h 3676930"/>
                  <a:gd name="csX364" fmla="*/ 396628 w 2885006"/>
                  <a:gd name="csY364" fmla="*/ 2408988 h 3676930"/>
                  <a:gd name="csX365" fmla="*/ 433469 w 2885006"/>
                  <a:gd name="csY365" fmla="*/ 2476530 h 3676930"/>
                  <a:gd name="csX366" fmla="*/ 469287 w 2885006"/>
                  <a:gd name="csY366" fmla="*/ 2476530 h 3676930"/>
                  <a:gd name="csX367" fmla="*/ 482591 w 2885006"/>
                  <a:gd name="csY367" fmla="*/ 2489834 h 3676930"/>
                  <a:gd name="csX368" fmla="*/ 526595 w 2885006"/>
                  <a:gd name="csY368" fmla="*/ 2477553 h 3676930"/>
                  <a:gd name="csX369" fmla="*/ 540922 w 2885006"/>
                  <a:gd name="csY369" fmla="*/ 2509277 h 3676930"/>
                  <a:gd name="csX370" fmla="*/ 561389 w 2885006"/>
                  <a:gd name="csY370" fmla="*/ 2480623 h 3676930"/>
                  <a:gd name="csX371" fmla="*/ 577763 w 2885006"/>
                  <a:gd name="csY371" fmla="*/ 2478577 h 3676930"/>
                  <a:gd name="csX372" fmla="*/ 598230 w 2885006"/>
                  <a:gd name="csY372" fmla="*/ 2474483 h 3676930"/>
                  <a:gd name="csX373" fmla="*/ 629955 w 2885006"/>
                  <a:gd name="csY373" fmla="*/ 2493927 h 3676930"/>
                  <a:gd name="csX374" fmla="*/ 641211 w 2885006"/>
                  <a:gd name="csY374" fmla="*/ 2489834 h 3676930"/>
                  <a:gd name="csX375" fmla="*/ 643258 w 2885006"/>
                  <a:gd name="csY375" fmla="*/ 2526675 h 3676930"/>
                  <a:gd name="csX376" fmla="*/ 667819 w 2885006"/>
                  <a:gd name="csY376" fmla="*/ 2554305 h 3676930"/>
                  <a:gd name="csX377" fmla="*/ 663725 w 2885006"/>
                  <a:gd name="csY377" fmla="*/ 2562492 h 3676930"/>
                  <a:gd name="csX378" fmla="*/ 659632 w 2885006"/>
                  <a:gd name="csY378" fmla="*/ 2590123 h 3676930"/>
                  <a:gd name="csX379" fmla="*/ 693403 w 2885006"/>
                  <a:gd name="csY379" fmla="*/ 2601380 h 3676930"/>
                  <a:gd name="csX380" fmla="*/ 691356 w 2885006"/>
                  <a:gd name="csY380" fmla="*/ 2620824 h 3676930"/>
                  <a:gd name="csX381" fmla="*/ 718987 w 2885006"/>
                  <a:gd name="csY381" fmla="*/ 2646408 h 3676930"/>
                  <a:gd name="csX382" fmla="*/ 760944 w 2885006"/>
                  <a:gd name="csY382" fmla="*/ 2654594 h 3676930"/>
                  <a:gd name="csX383" fmla="*/ 766061 w 2885006"/>
                  <a:gd name="csY383" fmla="*/ 2689389 h 3676930"/>
                  <a:gd name="csX384" fmla="*/ 783459 w 2885006"/>
                  <a:gd name="csY384" fmla="*/ 2683249 h 3676930"/>
                  <a:gd name="csX385" fmla="*/ 817229 w 2885006"/>
                  <a:gd name="csY385" fmla="*/ 2681202 h 3676930"/>
                  <a:gd name="csX386" fmla="*/ 821323 w 2885006"/>
                  <a:gd name="csY386" fmla="*/ 2697576 h 3676930"/>
                  <a:gd name="csX387" fmla="*/ 847930 w 2885006"/>
                  <a:gd name="csY387" fmla="*/ 2705762 h 3676930"/>
                  <a:gd name="csX388" fmla="*/ 852023 w 2885006"/>
                  <a:gd name="csY388" fmla="*/ 2720090 h 3676930"/>
                  <a:gd name="csX389" fmla="*/ 835650 w 2885006"/>
                  <a:gd name="csY389" fmla="*/ 2732370 h 3676930"/>
                  <a:gd name="csX390" fmla="*/ 838720 w 2885006"/>
                  <a:gd name="csY390" fmla="*/ 2732370 h 3676930"/>
                  <a:gd name="csX391" fmla="*/ 821323 w 2885006"/>
                  <a:gd name="csY391" fmla="*/ 2765117 h 3676930"/>
                  <a:gd name="csX392" fmla="*/ 762991 w 2885006"/>
                  <a:gd name="csY392" fmla="*/ 2768187 h 3676930"/>
                  <a:gd name="csX393" fmla="*/ 760944 w 2885006"/>
                  <a:gd name="csY393" fmla="*/ 2793771 h 3676930"/>
                  <a:gd name="csX394" fmla="*/ 795739 w 2885006"/>
                  <a:gd name="csY394" fmla="*/ 2819355 h 3676930"/>
                  <a:gd name="csX395" fmla="*/ 789598 w 2885006"/>
                  <a:gd name="csY395" fmla="*/ 2826519 h 3676930"/>
                  <a:gd name="csX396" fmla="*/ 805972 w 2885006"/>
                  <a:gd name="csY396" fmla="*/ 2840846 h 3676930"/>
                  <a:gd name="csX397" fmla="*/ 800855 w 2885006"/>
                  <a:gd name="csY397" fmla="*/ 2848010 h 3676930"/>
                  <a:gd name="csX398" fmla="*/ 811089 w 2885006"/>
                  <a:gd name="csY398" fmla="*/ 2864383 h 3676930"/>
                  <a:gd name="csX399" fmla="*/ 809043 w 2885006"/>
                  <a:gd name="csY399" fmla="*/ 2871547 h 3676930"/>
                  <a:gd name="csX400" fmla="*/ 829510 w 2885006"/>
                  <a:gd name="csY400" fmla="*/ 2884850 h 3676930"/>
                  <a:gd name="csX401" fmla="*/ 832580 w 2885006"/>
                  <a:gd name="csY401" fmla="*/ 2893037 h 3676930"/>
                  <a:gd name="csX402" fmla="*/ 839743 w 2885006"/>
                  <a:gd name="csY402" fmla="*/ 2889967 h 3676930"/>
                  <a:gd name="csX403" fmla="*/ 844860 w 2885006"/>
                  <a:gd name="csY403" fmla="*/ 2898154 h 3676930"/>
                  <a:gd name="csX404" fmla="*/ 865327 w 2885006"/>
                  <a:gd name="csY404" fmla="*/ 2887920 h 3676930"/>
                  <a:gd name="csX405" fmla="*/ 869421 w 2885006"/>
                  <a:gd name="csY405" fmla="*/ 2850056 h 3676930"/>
                  <a:gd name="csX406" fmla="*/ 911378 w 2885006"/>
                  <a:gd name="csY406" fmla="*/ 2846986 h 3676930"/>
                  <a:gd name="csX407" fmla="*/ 948219 w 2885006"/>
                  <a:gd name="csY407" fmla="*/ 2819355 h 3676930"/>
                  <a:gd name="csX408" fmla="*/ 953336 w 2885006"/>
                  <a:gd name="csY408" fmla="*/ 2826519 h 3676930"/>
                  <a:gd name="csX409" fmla="*/ 972780 w 2885006"/>
                  <a:gd name="csY409" fmla="*/ 2811169 h 3676930"/>
                  <a:gd name="csX410" fmla="*/ 988130 w 2885006"/>
                  <a:gd name="csY410" fmla="*/ 2823449 h 3676930"/>
                  <a:gd name="csX411" fmla="*/ 1001434 w 2885006"/>
                  <a:gd name="csY411" fmla="*/ 2830612 h 3676930"/>
                  <a:gd name="csX412" fmla="*/ 1001434 w 2885006"/>
                  <a:gd name="csY412" fmla="*/ 2840846 h 3676930"/>
                  <a:gd name="csX413" fmla="*/ 1009621 w 2885006"/>
                  <a:gd name="csY413" fmla="*/ 2851079 h 3676930"/>
                  <a:gd name="csX414" fmla="*/ 1041345 w 2885006"/>
                  <a:gd name="csY414" fmla="*/ 2866430 h 3676930"/>
                  <a:gd name="csX415" fmla="*/ 1020878 w 2885006"/>
                  <a:gd name="csY415" fmla="*/ 2884850 h 3676930"/>
                  <a:gd name="csX416" fmla="*/ 1035205 w 2885006"/>
                  <a:gd name="csY416" fmla="*/ 2898154 h 3676930"/>
                  <a:gd name="csX417" fmla="*/ 1038275 w 2885006"/>
                  <a:gd name="csY417" fmla="*/ 2914528 h 3676930"/>
                  <a:gd name="csX418" fmla="*/ 1047485 w 2885006"/>
                  <a:gd name="csY418" fmla="*/ 2918621 h 3676930"/>
                  <a:gd name="csX419" fmla="*/ 1047485 w 2885006"/>
                  <a:gd name="csY419" fmla="*/ 2926808 h 3676930"/>
                  <a:gd name="csX420" fmla="*/ 1044415 w 2885006"/>
                  <a:gd name="csY420" fmla="*/ 2932948 h 3676930"/>
                  <a:gd name="csX421" fmla="*/ 1056695 w 2885006"/>
                  <a:gd name="csY421" fmla="*/ 2927831 h 3676930"/>
                  <a:gd name="csX422" fmla="*/ 1076139 w 2885006"/>
                  <a:gd name="csY422" fmla="*/ 2924761 h 3676930"/>
                  <a:gd name="csX423" fmla="*/ 1081256 w 2885006"/>
                  <a:gd name="csY423" fmla="*/ 2929878 h 3676930"/>
                  <a:gd name="csX424" fmla="*/ 1108887 w 2885006"/>
                  <a:gd name="csY424" fmla="*/ 2915551 h 3676930"/>
                  <a:gd name="csX425" fmla="*/ 1114004 w 2885006"/>
                  <a:gd name="csY425" fmla="*/ 2915551 h 3676930"/>
                  <a:gd name="csX426" fmla="*/ 1125261 w 2885006"/>
                  <a:gd name="csY426" fmla="*/ 2930901 h 3676930"/>
                  <a:gd name="csX427" fmla="*/ 1135494 w 2885006"/>
                  <a:gd name="csY427" fmla="*/ 2926808 h 3676930"/>
                  <a:gd name="csX428" fmla="*/ 1139587 w 2885006"/>
                  <a:gd name="csY428" fmla="*/ 2926808 h 3676930"/>
                  <a:gd name="csX429" fmla="*/ 1136518 w 2885006"/>
                  <a:gd name="csY429" fmla="*/ 2936018 h 3676930"/>
                  <a:gd name="csX430" fmla="*/ 1162102 w 2885006"/>
                  <a:gd name="csY430" fmla="*/ 2964672 h 3676930"/>
                  <a:gd name="csX431" fmla="*/ 1156985 w 2885006"/>
                  <a:gd name="csY431" fmla="*/ 2971836 h 3676930"/>
                  <a:gd name="csX432" fmla="*/ 1165171 w 2885006"/>
                  <a:gd name="csY432" fmla="*/ 2986163 h 3676930"/>
                  <a:gd name="csX433" fmla="*/ 1182569 w 2885006"/>
                  <a:gd name="csY433" fmla="*/ 2997420 h 3676930"/>
                  <a:gd name="csX434" fmla="*/ 1226573 w 2885006"/>
                  <a:gd name="csY434" fmla="*/ 2977976 h 3676930"/>
                  <a:gd name="csX435" fmla="*/ 1240900 w 2885006"/>
                  <a:gd name="csY435" fmla="*/ 2988210 h 3676930"/>
                  <a:gd name="csX436" fmla="*/ 1248064 w 2885006"/>
                  <a:gd name="csY436" fmla="*/ 2980023 h 3676930"/>
                  <a:gd name="csX437" fmla="*/ 1268531 w 2885006"/>
                  <a:gd name="csY437" fmla="*/ 2986163 h 3676930"/>
                  <a:gd name="csX438" fmla="*/ 1320722 w 2885006"/>
                  <a:gd name="csY438" fmla="*/ 2934995 h 3676930"/>
                  <a:gd name="csX439" fmla="*/ 1358586 w 2885006"/>
                  <a:gd name="csY439" fmla="*/ 2967742 h 3676930"/>
                  <a:gd name="csX440" fmla="*/ 1372913 w 2885006"/>
                  <a:gd name="csY440" fmla="*/ 2967742 h 3676930"/>
                  <a:gd name="csX441" fmla="*/ 1387241 w 2885006"/>
                  <a:gd name="csY441" fmla="*/ 2980023 h 3676930"/>
                  <a:gd name="csX442" fmla="*/ 1400544 w 2885006"/>
                  <a:gd name="csY442" fmla="*/ 2951369 h 3676930"/>
                  <a:gd name="csX443" fmla="*/ 1419988 w 2885006"/>
                  <a:gd name="csY443" fmla="*/ 2959556 h 3676930"/>
                  <a:gd name="csX444" fmla="*/ 1432268 w 2885006"/>
                  <a:gd name="csY444" fmla="*/ 2950345 h 3676930"/>
                  <a:gd name="csX445" fmla="*/ 1440455 w 2885006"/>
                  <a:gd name="csY445" fmla="*/ 2958532 h 3676930"/>
                  <a:gd name="csX446" fmla="*/ 1460922 w 2885006"/>
                  <a:gd name="csY446" fmla="*/ 2963649 h 3676930"/>
                  <a:gd name="csX447" fmla="*/ 1476273 w 2885006"/>
                  <a:gd name="csY447" fmla="*/ 2947275 h 3676930"/>
                  <a:gd name="csX448" fmla="*/ 1485483 w 2885006"/>
                  <a:gd name="csY448" fmla="*/ 2956485 h 3676930"/>
                  <a:gd name="csX449" fmla="*/ 1509020 w 2885006"/>
                  <a:gd name="csY449" fmla="*/ 2950345 h 3676930"/>
                  <a:gd name="csX450" fmla="*/ 1535628 w 2885006"/>
                  <a:gd name="csY450" fmla="*/ 2963649 h 3676930"/>
                  <a:gd name="csX451" fmla="*/ 1557118 w 2885006"/>
                  <a:gd name="csY451" fmla="*/ 2946252 h 3676930"/>
                  <a:gd name="csX452" fmla="*/ 1557118 w 2885006"/>
                  <a:gd name="csY452" fmla="*/ 2965696 h 3676930"/>
                  <a:gd name="csX453" fmla="*/ 1571445 w 2885006"/>
                  <a:gd name="csY453" fmla="*/ 2974906 h 3676930"/>
                  <a:gd name="csX454" fmla="*/ 1568375 w 2885006"/>
                  <a:gd name="csY454" fmla="*/ 3006630 h 3676930"/>
                  <a:gd name="csX455" fmla="*/ 1568375 w 2885006"/>
                  <a:gd name="csY455" fmla="*/ 3016864 h 3676930"/>
                  <a:gd name="csX456" fmla="*/ 1556095 w 2885006"/>
                  <a:gd name="csY456" fmla="*/ 3035284 h 3676930"/>
                  <a:gd name="csX457" fmla="*/ 1587819 w 2885006"/>
                  <a:gd name="csY457" fmla="*/ 3032214 h 3676930"/>
                  <a:gd name="csX458" fmla="*/ 1584749 w 2885006"/>
                  <a:gd name="csY458" fmla="*/ 3047565 h 3676930"/>
                  <a:gd name="csX459" fmla="*/ 1569398 w 2885006"/>
                  <a:gd name="csY459" fmla="*/ 3077242 h 3676930"/>
                  <a:gd name="csX460" fmla="*/ 1587819 w 2885006"/>
                  <a:gd name="csY460" fmla="*/ 3077242 h 3676930"/>
                  <a:gd name="csX461" fmla="*/ 1602146 w 2885006"/>
                  <a:gd name="csY461" fmla="*/ 3096686 h 3676930"/>
                  <a:gd name="csX462" fmla="*/ 1600099 w 2885006"/>
                  <a:gd name="csY462" fmla="*/ 3106919 h 3676930"/>
                  <a:gd name="csX463" fmla="*/ 1613403 w 2885006"/>
                  <a:gd name="csY463" fmla="*/ 3106919 h 3676930"/>
                  <a:gd name="csX464" fmla="*/ 1610333 w 2885006"/>
                  <a:gd name="csY464" fmla="*/ 3113060 h 3676930"/>
                  <a:gd name="csX465" fmla="*/ 1610333 w 2885006"/>
                  <a:gd name="csY465" fmla="*/ 3129433 h 3676930"/>
                  <a:gd name="csX466" fmla="*/ 1615450 w 2885006"/>
                  <a:gd name="csY466" fmla="*/ 3137620 h 3676930"/>
                  <a:gd name="csX467" fmla="*/ 1609309 w 2885006"/>
                  <a:gd name="csY467" fmla="*/ 3142737 h 3676930"/>
                  <a:gd name="csX468" fmla="*/ 1614426 w 2885006"/>
                  <a:gd name="csY468" fmla="*/ 3147854 h 3676930"/>
                  <a:gd name="csX469" fmla="*/ 1618520 w 2885006"/>
                  <a:gd name="csY469" fmla="*/ 3162181 h 3676930"/>
                  <a:gd name="csX470" fmla="*/ 1545861 w 2885006"/>
                  <a:gd name="csY470" fmla="*/ 3191858 h 3676930"/>
                  <a:gd name="csX471" fmla="*/ 1545861 w 2885006"/>
                  <a:gd name="csY471" fmla="*/ 3204138 h 3676930"/>
                  <a:gd name="csX472" fmla="*/ 1548931 w 2885006"/>
                  <a:gd name="csY472" fmla="*/ 3216419 h 3676930"/>
                  <a:gd name="csX473" fmla="*/ 1520277 w 2885006"/>
                  <a:gd name="csY473" fmla="*/ 3242003 h 3676930"/>
                  <a:gd name="csX474" fmla="*/ 1522324 w 2885006"/>
                  <a:gd name="csY474" fmla="*/ 3277820 h 3676930"/>
                  <a:gd name="csX475" fmla="*/ 1533581 w 2885006"/>
                  <a:gd name="csY475" fmla="*/ 3280890 h 3676930"/>
                  <a:gd name="csX476" fmla="*/ 1533581 w 2885006"/>
                  <a:gd name="csY476" fmla="*/ 3301358 h 3676930"/>
                  <a:gd name="csX477" fmla="*/ 1533581 w 2885006"/>
                  <a:gd name="csY477" fmla="*/ 3301358 h 3676930"/>
                  <a:gd name="csX478" fmla="*/ 1533581 w 2885006"/>
                  <a:gd name="csY478" fmla="*/ 3301358 h 3676930"/>
                  <a:gd name="csX479" fmla="*/ 1584749 w 2885006"/>
                  <a:gd name="csY479" fmla="*/ 3270657 h 3676930"/>
                  <a:gd name="csX480" fmla="*/ 1591912 w 2885006"/>
                  <a:gd name="csY480" fmla="*/ 3254283 h 3676930"/>
                  <a:gd name="csX481" fmla="*/ 1607263 w 2885006"/>
                  <a:gd name="csY481" fmla="*/ 3251213 h 3676930"/>
                  <a:gd name="csX482" fmla="*/ 1619543 w 2885006"/>
                  <a:gd name="csY482" fmla="*/ 3280890 h 3676930"/>
                  <a:gd name="csX483" fmla="*/ 1606239 w 2885006"/>
                  <a:gd name="csY483" fmla="*/ 3287031 h 3676930"/>
                  <a:gd name="csX484" fmla="*/ 1603169 w 2885006"/>
                  <a:gd name="csY484" fmla="*/ 3282937 h 3676930"/>
                  <a:gd name="csX485" fmla="*/ 1570422 w 2885006"/>
                  <a:gd name="csY485" fmla="*/ 3324895 h 3676930"/>
                  <a:gd name="csX486" fmla="*/ 1562235 w 2885006"/>
                  <a:gd name="csY486" fmla="*/ 3344339 h 3676930"/>
                  <a:gd name="csX487" fmla="*/ 1581679 w 2885006"/>
                  <a:gd name="csY487" fmla="*/ 3344339 h 3676930"/>
                  <a:gd name="csX488" fmla="*/ 1558141 w 2885006"/>
                  <a:gd name="csY488" fmla="*/ 3350479 h 3676930"/>
                  <a:gd name="csX489" fmla="*/ 1553025 w 2885006"/>
                  <a:gd name="csY489" fmla="*/ 3345362 h 3676930"/>
                  <a:gd name="csX490" fmla="*/ 1538698 w 2885006"/>
                  <a:gd name="csY490" fmla="*/ 3367876 h 3676930"/>
                  <a:gd name="csX491" fmla="*/ 1525394 w 2885006"/>
                  <a:gd name="csY491" fmla="*/ 3374016 h 3676930"/>
                  <a:gd name="csX492" fmla="*/ 1514137 w 2885006"/>
                  <a:gd name="csY492" fmla="*/ 3371969 h 3676930"/>
                  <a:gd name="csX493" fmla="*/ 1522324 w 2885006"/>
                  <a:gd name="csY493" fmla="*/ 3381180 h 3676930"/>
                  <a:gd name="csX494" fmla="*/ 1563258 w 2885006"/>
                  <a:gd name="csY494" fmla="*/ 3394483 h 3676930"/>
                  <a:gd name="csX495" fmla="*/ 1579632 w 2885006"/>
                  <a:gd name="csY495" fmla="*/ 3404717 h 3676930"/>
                  <a:gd name="csX496" fmla="*/ 1606239 w 2885006"/>
                  <a:gd name="csY496" fmla="*/ 3409834 h 3676930"/>
                  <a:gd name="csX497" fmla="*/ 1610333 w 2885006"/>
                  <a:gd name="csY497" fmla="*/ 3418021 h 3676930"/>
                  <a:gd name="csX498" fmla="*/ 1578609 w 2885006"/>
                  <a:gd name="csY498" fmla="*/ 3418021 h 3676930"/>
                  <a:gd name="csX499" fmla="*/ 1578609 w 2885006"/>
                  <a:gd name="csY499" fmla="*/ 3452815 h 3676930"/>
                  <a:gd name="csX500" fmla="*/ 1578609 w 2885006"/>
                  <a:gd name="csY500" fmla="*/ 3461002 h 3676930"/>
                  <a:gd name="csX501" fmla="*/ 1559165 w 2885006"/>
                  <a:gd name="csY501" fmla="*/ 3439511 h 3676930"/>
                  <a:gd name="csX502" fmla="*/ 1563258 w 2885006"/>
                  <a:gd name="csY502" fmla="*/ 3474305 h 3676930"/>
                  <a:gd name="csX503" fmla="*/ 1554048 w 2885006"/>
                  <a:gd name="csY503" fmla="*/ 3491703 h 3676930"/>
                  <a:gd name="csX504" fmla="*/ 1559165 w 2885006"/>
                  <a:gd name="csY504" fmla="*/ 3496819 h 3676930"/>
                  <a:gd name="csX505" fmla="*/ 1549955 w 2885006"/>
                  <a:gd name="csY505" fmla="*/ 3498866 h 3676930"/>
                  <a:gd name="csX506" fmla="*/ 1574515 w 2885006"/>
                  <a:gd name="csY506" fmla="*/ 3521380 h 3676930"/>
                  <a:gd name="csX507" fmla="*/ 1572468 w 2885006"/>
                  <a:gd name="csY507" fmla="*/ 3530590 h 3676930"/>
                  <a:gd name="csX508" fmla="*/ 1576562 w 2885006"/>
                  <a:gd name="csY508" fmla="*/ 3533660 h 3676930"/>
                  <a:gd name="csX509" fmla="*/ 1555071 w 2885006"/>
                  <a:gd name="csY509" fmla="*/ 3533660 h 3676930"/>
                  <a:gd name="csX510" fmla="*/ 1546884 w 2885006"/>
                  <a:gd name="csY510" fmla="*/ 3545940 h 3676930"/>
                  <a:gd name="csX511" fmla="*/ 1543814 w 2885006"/>
                  <a:gd name="csY511" fmla="*/ 3541847 h 3676930"/>
                  <a:gd name="csX512" fmla="*/ 1527441 w 2885006"/>
                  <a:gd name="csY512" fmla="*/ 3549011 h 3676930"/>
                  <a:gd name="csX513" fmla="*/ 1523347 w 2885006"/>
                  <a:gd name="csY513" fmla="*/ 3555151 h 3676930"/>
                  <a:gd name="csX514" fmla="*/ 1523347 w 2885006"/>
                  <a:gd name="csY514" fmla="*/ 3550034 h 3676930"/>
                  <a:gd name="csX515" fmla="*/ 1509020 w 2885006"/>
                  <a:gd name="csY515" fmla="*/ 3550034 h 3676930"/>
                  <a:gd name="csX516" fmla="*/ 1494693 w 2885006"/>
                  <a:gd name="csY516" fmla="*/ 3550034 h 3676930"/>
                  <a:gd name="csX517" fmla="*/ 1496740 w 2885006"/>
                  <a:gd name="csY517" fmla="*/ 3567431 h 3676930"/>
                  <a:gd name="csX518" fmla="*/ 1511067 w 2885006"/>
                  <a:gd name="csY518" fmla="*/ 3559244 h 3676930"/>
                  <a:gd name="csX519" fmla="*/ 1485483 w 2885006"/>
                  <a:gd name="csY519" fmla="*/ 3586875 h 3676930"/>
                  <a:gd name="csX520" fmla="*/ 1544838 w 2885006"/>
                  <a:gd name="csY520" fmla="*/ 3590968 h 3676930"/>
                  <a:gd name="csX521" fmla="*/ 1582702 w 2885006"/>
                  <a:gd name="csY521" fmla="*/ 3618599 h 3676930"/>
                  <a:gd name="csX522" fmla="*/ 1611356 w 2885006"/>
                  <a:gd name="csY522" fmla="*/ 3611435 h 3676930"/>
                  <a:gd name="csX523" fmla="*/ 1604193 w 2885006"/>
                  <a:gd name="csY523" fmla="*/ 3600179 h 3676930"/>
                  <a:gd name="csX524" fmla="*/ 1654337 w 2885006"/>
                  <a:gd name="csY524" fmla="*/ 3627809 h 3676930"/>
                  <a:gd name="csX525" fmla="*/ 1690155 w 2885006"/>
                  <a:gd name="csY525" fmla="*/ 3619622 h 3676930"/>
                  <a:gd name="csX526" fmla="*/ 1766907 w 2885006"/>
                  <a:gd name="csY526" fmla="*/ 3643160 h 3676930"/>
                  <a:gd name="csX527" fmla="*/ 1819098 w 2885006"/>
                  <a:gd name="csY527" fmla="*/ 3668744 h 3676930"/>
                  <a:gd name="csX528" fmla="*/ 1819098 w 2885006"/>
                  <a:gd name="csY528" fmla="*/ 3668744 h 3676930"/>
                  <a:gd name="csX529" fmla="*/ 1838542 w 2885006"/>
                  <a:gd name="csY529" fmla="*/ 3676931 h 3676930"/>
                  <a:gd name="csX530" fmla="*/ 1848775 w 2885006"/>
                  <a:gd name="csY530" fmla="*/ 3676931 h 3676930"/>
                  <a:gd name="csX531" fmla="*/ 1888687 w 2885006"/>
                  <a:gd name="csY531" fmla="*/ 3643160 h 3676930"/>
                  <a:gd name="csX532" fmla="*/ 1899943 w 2885006"/>
                  <a:gd name="csY532" fmla="*/ 3633949 h 3676930"/>
                  <a:gd name="csX533" fmla="*/ 1937808 w 2885006"/>
                  <a:gd name="csY533" fmla="*/ 3642136 h 3676930"/>
                  <a:gd name="csX534" fmla="*/ 1967485 w 2885006"/>
                  <a:gd name="csY534" fmla="*/ 3630879 h 3676930"/>
                  <a:gd name="csX535" fmla="*/ 1989999 w 2885006"/>
                  <a:gd name="csY535" fmla="*/ 3639066 h 3676930"/>
                  <a:gd name="csX536" fmla="*/ 2032980 w 2885006"/>
                  <a:gd name="csY536" fmla="*/ 3622692 h 3676930"/>
                  <a:gd name="csX537" fmla="*/ 2058564 w 2885006"/>
                  <a:gd name="csY537" fmla="*/ 3602225 h 3676930"/>
                  <a:gd name="csX538" fmla="*/ 2081078 w 2885006"/>
                  <a:gd name="csY538" fmla="*/ 3602225 h 3676930"/>
                  <a:gd name="csX539" fmla="*/ 2113826 w 2885006"/>
                  <a:gd name="csY539" fmla="*/ 3593015 h 3676930"/>
                  <a:gd name="csX540" fmla="*/ 2116896 w 2885006"/>
                  <a:gd name="csY540" fmla="*/ 3600179 h 3676930"/>
                  <a:gd name="csX541" fmla="*/ 2130199 w 2885006"/>
                  <a:gd name="csY541" fmla="*/ 3605295 h 3676930"/>
                  <a:gd name="csX542" fmla="*/ 2199788 w 2885006"/>
                  <a:gd name="csY542" fmla="*/ 3600179 h 3676930"/>
                  <a:gd name="csX543" fmla="*/ 2203881 w 2885006"/>
                  <a:gd name="csY543" fmla="*/ 3619622 h 3676930"/>
                  <a:gd name="csX544" fmla="*/ 2261189 w 2885006"/>
                  <a:gd name="csY544" fmla="*/ 3565384 h 3676930"/>
                  <a:gd name="csX545" fmla="*/ 2285750 w 2885006"/>
                  <a:gd name="csY545" fmla="*/ 3573571 h 3676930"/>
                  <a:gd name="csX546" fmla="*/ 2288820 w 2885006"/>
                  <a:gd name="csY546" fmla="*/ 3550034 h 3676930"/>
                  <a:gd name="csX547" fmla="*/ 2336918 w 2885006"/>
                  <a:gd name="csY547" fmla="*/ 3558221 h 3676930"/>
                  <a:gd name="csX548" fmla="*/ 2350222 w 2885006"/>
                  <a:gd name="csY548" fmla="*/ 3547987 h 3676930"/>
                  <a:gd name="csX549" fmla="*/ 2368642 w 2885006"/>
                  <a:gd name="csY549" fmla="*/ 3544917 h 3676930"/>
                  <a:gd name="csX550" fmla="*/ 2376829 w 2885006"/>
                  <a:gd name="csY550" fmla="*/ 3582781 h 3676930"/>
                  <a:gd name="csX551" fmla="*/ 2379899 w 2885006"/>
                  <a:gd name="csY551" fmla="*/ 3582781 h 3676930"/>
                  <a:gd name="csX552" fmla="*/ 2393203 w 2885006"/>
                  <a:gd name="csY552" fmla="*/ 3582781 h 3676930"/>
                  <a:gd name="csX553" fmla="*/ 2405483 w 2885006"/>
                  <a:gd name="csY553" fmla="*/ 3582781 h 3676930"/>
                  <a:gd name="csX554" fmla="*/ 2413670 w 2885006"/>
                  <a:gd name="csY554" fmla="*/ 3590968 h 3676930"/>
                  <a:gd name="csX555" fmla="*/ 2438231 w 2885006"/>
                  <a:gd name="csY555" fmla="*/ 3579712 h 3676930"/>
                  <a:gd name="csX556" fmla="*/ 2448464 w 2885006"/>
                  <a:gd name="csY556" fmla="*/ 3583805 h 3676930"/>
                  <a:gd name="csX557" fmla="*/ 2469955 w 2885006"/>
                  <a:gd name="csY557" fmla="*/ 3578688 h 3676930"/>
                  <a:gd name="csX558" fmla="*/ 2478141 w 2885006"/>
                  <a:gd name="csY558" fmla="*/ 3573571 h 3676930"/>
                  <a:gd name="csX559" fmla="*/ 2478141 w 2885006"/>
                  <a:gd name="csY559" fmla="*/ 3573571 h 3676930"/>
                  <a:gd name="csX560" fmla="*/ 2496562 w 2885006"/>
                  <a:gd name="csY560" fmla="*/ 3581758 h 3676930"/>
                  <a:gd name="csX561" fmla="*/ 2526239 w 2885006"/>
                  <a:gd name="csY561" fmla="*/ 3591992 h 3676930"/>
                  <a:gd name="csX562" fmla="*/ 2532379 w 2885006"/>
                  <a:gd name="csY562" fmla="*/ 3585851 h 3676930"/>
                  <a:gd name="csX563" fmla="*/ 2556940 w 2885006"/>
                  <a:gd name="csY563" fmla="*/ 3608365 h 3676930"/>
                  <a:gd name="csX564" fmla="*/ 2615272 w 2885006"/>
                  <a:gd name="csY564" fmla="*/ 3590968 h 3676930"/>
                  <a:gd name="csX565" fmla="*/ 2615272 w 2885006"/>
                  <a:gd name="csY565" fmla="*/ 3554128 h 3676930"/>
                  <a:gd name="csX566" fmla="*/ 2635739 w 2885006"/>
                  <a:gd name="csY566" fmla="*/ 3487609 h 3676930"/>
                  <a:gd name="csX567" fmla="*/ 2635739 w 2885006"/>
                  <a:gd name="csY567" fmla="*/ 3484539 h 3676930"/>
                  <a:gd name="csX568" fmla="*/ 2632669 w 2885006"/>
                  <a:gd name="csY568" fmla="*/ 3484539 h 3676930"/>
                  <a:gd name="csX569" fmla="*/ 2629599 w 2885006"/>
                  <a:gd name="csY569" fmla="*/ 3484539 h 3676930"/>
                  <a:gd name="csX570" fmla="*/ 2613225 w 2885006"/>
                  <a:gd name="csY570" fmla="*/ 3487609 h 3676930"/>
                  <a:gd name="csX571" fmla="*/ 2596852 w 2885006"/>
                  <a:gd name="csY571" fmla="*/ 3472259 h 3676930"/>
                  <a:gd name="csX572" fmla="*/ 2532379 w 2885006"/>
                  <a:gd name="csY572" fmla="*/ 3436441 h 3676930"/>
                  <a:gd name="csX573" fmla="*/ 2520100 w 2885006"/>
                  <a:gd name="csY573" fmla="*/ 3439511 h 3676930"/>
                  <a:gd name="csX574" fmla="*/ 2503725 w 2885006"/>
                  <a:gd name="csY574" fmla="*/ 3414951 h 3676930"/>
                  <a:gd name="csX575" fmla="*/ 2495539 w 2885006"/>
                  <a:gd name="csY575" fmla="*/ 3414951 h 3676930"/>
                  <a:gd name="csX576" fmla="*/ 2477118 w 2885006"/>
                  <a:gd name="csY576" fmla="*/ 3408810 h 3676930"/>
                  <a:gd name="csX577" fmla="*/ 2468932 w 2885006"/>
                  <a:gd name="csY577" fmla="*/ 3370946 h 3676930"/>
                  <a:gd name="csX578" fmla="*/ 2460744 w 2885006"/>
                  <a:gd name="csY578" fmla="*/ 3376063 h 3676930"/>
                  <a:gd name="csX579" fmla="*/ 2449488 w 2885006"/>
                  <a:gd name="csY579" fmla="*/ 3343315 h 3676930"/>
                  <a:gd name="csX580" fmla="*/ 2444371 w 2885006"/>
                  <a:gd name="csY580" fmla="*/ 3323872 h 3676930"/>
                  <a:gd name="csX581" fmla="*/ 2444371 w 2885006"/>
                  <a:gd name="csY581" fmla="*/ 3301358 h 3676930"/>
                  <a:gd name="csX582" fmla="*/ 2432090 w 2885006"/>
                  <a:gd name="csY582" fmla="*/ 3309544 h 3676930"/>
                  <a:gd name="csX583" fmla="*/ 2445394 w 2885006"/>
                  <a:gd name="csY583" fmla="*/ 3355596 h 3676930"/>
                  <a:gd name="csX584" fmla="*/ 2442324 w 2885006"/>
                  <a:gd name="csY584" fmla="*/ 3355596 h 3676930"/>
                  <a:gd name="csX585" fmla="*/ 2434137 w 2885006"/>
                  <a:gd name="csY585" fmla="*/ 3320801 h 3676930"/>
                  <a:gd name="csX586" fmla="*/ 2398320 w 2885006"/>
                  <a:gd name="csY586" fmla="*/ 3295217 h 3676930"/>
                  <a:gd name="csX587" fmla="*/ 2387063 w 2885006"/>
                  <a:gd name="csY587" fmla="*/ 3282937 h 3676930"/>
                  <a:gd name="csX588" fmla="*/ 2375806 w 2885006"/>
                  <a:gd name="csY588" fmla="*/ 3287031 h 3676930"/>
                  <a:gd name="csX589" fmla="*/ 2361479 w 2885006"/>
                  <a:gd name="csY589" fmla="*/ 3276797 h 3676930"/>
                  <a:gd name="csX590" fmla="*/ 2326684 w 2885006"/>
                  <a:gd name="csY590" fmla="*/ 3274750 h 3676930"/>
                  <a:gd name="csX591" fmla="*/ 2334871 w 2885006"/>
                  <a:gd name="csY591" fmla="*/ 3233816 h 3676930"/>
                  <a:gd name="csX592" fmla="*/ 2327707 w 2885006"/>
                  <a:gd name="csY592" fmla="*/ 3215395 h 3676930"/>
                  <a:gd name="csX593" fmla="*/ 2342035 w 2885006"/>
                  <a:gd name="csY593" fmla="*/ 3226653 h 3676930"/>
                  <a:gd name="csX594" fmla="*/ 2333848 w 2885006"/>
                  <a:gd name="csY594" fmla="*/ 3206185 h 3676930"/>
                  <a:gd name="csX595" fmla="*/ 2341012 w 2885006"/>
                  <a:gd name="csY595" fmla="*/ 3200045 h 3676930"/>
                  <a:gd name="csX596" fmla="*/ 2335895 w 2885006"/>
                  <a:gd name="csY596" fmla="*/ 3170368 h 3676930"/>
                  <a:gd name="csX597" fmla="*/ 2342035 w 2885006"/>
                  <a:gd name="csY597" fmla="*/ 3167297 h 3676930"/>
                  <a:gd name="csX598" fmla="*/ 2334871 w 2885006"/>
                  <a:gd name="csY598" fmla="*/ 3153994 h 3676930"/>
                  <a:gd name="csX599" fmla="*/ 2336918 w 2885006"/>
                  <a:gd name="csY599" fmla="*/ 3140690 h 3676930"/>
                  <a:gd name="csX600" fmla="*/ 2328731 w 2885006"/>
                  <a:gd name="csY600" fmla="*/ 3140690 h 3676930"/>
                  <a:gd name="csX601" fmla="*/ 2336918 w 2885006"/>
                  <a:gd name="csY601" fmla="*/ 3136597 h 3676930"/>
                  <a:gd name="csX602" fmla="*/ 2336918 w 2885006"/>
                  <a:gd name="csY602" fmla="*/ 3136597 h 3676930"/>
                  <a:gd name="csX603" fmla="*/ 2336918 w 2885006"/>
                  <a:gd name="csY603" fmla="*/ 3134550 h 3676930"/>
                  <a:gd name="csX604" fmla="*/ 2336918 w 2885006"/>
                  <a:gd name="csY604" fmla="*/ 3134550 h 3676930"/>
                  <a:gd name="csX605" fmla="*/ 2336918 w 2885006"/>
                  <a:gd name="csY605" fmla="*/ 3131480 h 3676930"/>
                  <a:gd name="csX606" fmla="*/ 2336918 w 2885006"/>
                  <a:gd name="csY606" fmla="*/ 3131480 h 3676930"/>
                  <a:gd name="csX607" fmla="*/ 2336918 w 2885006"/>
                  <a:gd name="csY607" fmla="*/ 3124317 h 3676930"/>
                  <a:gd name="csX608" fmla="*/ 2336918 w 2885006"/>
                  <a:gd name="csY608" fmla="*/ 3122270 h 3676930"/>
                  <a:gd name="csX609" fmla="*/ 2336918 w 2885006"/>
                  <a:gd name="csY609" fmla="*/ 3122270 h 3676930"/>
                  <a:gd name="csX610" fmla="*/ 2336918 w 2885006"/>
                  <a:gd name="csY610" fmla="*/ 3120223 h 3676930"/>
                  <a:gd name="csX611" fmla="*/ 2336918 w 2885006"/>
                  <a:gd name="csY611" fmla="*/ 3118176 h 3676930"/>
                  <a:gd name="csX612" fmla="*/ 2336918 w 2885006"/>
                  <a:gd name="csY612" fmla="*/ 3118176 h 3676930"/>
                  <a:gd name="csX613" fmla="*/ 2336918 w 2885006"/>
                  <a:gd name="csY613" fmla="*/ 3115106 h 3676930"/>
                  <a:gd name="csX614" fmla="*/ 2336918 w 2885006"/>
                  <a:gd name="csY614" fmla="*/ 3113060 h 3676930"/>
                  <a:gd name="csX615" fmla="*/ 2336918 w 2885006"/>
                  <a:gd name="csY615" fmla="*/ 3113060 h 3676930"/>
                  <a:gd name="csX616" fmla="*/ 2343058 w 2885006"/>
                  <a:gd name="csY616" fmla="*/ 3113060 h 3676930"/>
                  <a:gd name="csX617" fmla="*/ 2339988 w 2885006"/>
                  <a:gd name="csY617" fmla="*/ 3104872 h 3676930"/>
                  <a:gd name="csX618" fmla="*/ 2323614 w 2885006"/>
                  <a:gd name="csY618" fmla="*/ 3092592 h 3676930"/>
                  <a:gd name="csX619" fmla="*/ 2330778 w 2885006"/>
                  <a:gd name="csY619" fmla="*/ 3092592 h 3676930"/>
                  <a:gd name="csX620" fmla="*/ 2354315 w 2885006"/>
                  <a:gd name="csY620" fmla="*/ 3100779 h 3676930"/>
                  <a:gd name="csX621" fmla="*/ 2349198 w 2885006"/>
                  <a:gd name="csY621" fmla="*/ 3086452 h 3676930"/>
                  <a:gd name="csX622" fmla="*/ 2361479 w 2885006"/>
                  <a:gd name="csY622" fmla="*/ 3081335 h 3676930"/>
                  <a:gd name="csX623" fmla="*/ 2375806 w 2885006"/>
                  <a:gd name="csY623" fmla="*/ 3062915 h 3676930"/>
                  <a:gd name="csX624" fmla="*/ 2373759 w 2885006"/>
                  <a:gd name="csY624" fmla="*/ 3053705 h 3676930"/>
                  <a:gd name="csX625" fmla="*/ 2381946 w 2885006"/>
                  <a:gd name="csY625" fmla="*/ 3048588 h 3676930"/>
                  <a:gd name="csX626" fmla="*/ 2387063 w 2885006"/>
                  <a:gd name="csY626" fmla="*/ 3025051 h 3676930"/>
                  <a:gd name="csX627" fmla="*/ 2410600 w 2885006"/>
                  <a:gd name="csY627" fmla="*/ 3028121 h 3676930"/>
                  <a:gd name="csX628" fmla="*/ 2386039 w 2885006"/>
                  <a:gd name="csY628" fmla="*/ 3004583 h 3676930"/>
                  <a:gd name="csX629" fmla="*/ 2400366 w 2885006"/>
                  <a:gd name="csY629" fmla="*/ 3004583 h 3676930"/>
                  <a:gd name="csX630" fmla="*/ 2392180 w 2885006"/>
                  <a:gd name="csY630" fmla="*/ 2996397 h 3676930"/>
                  <a:gd name="csX631" fmla="*/ 2415717 w 2885006"/>
                  <a:gd name="csY631" fmla="*/ 2978999 h 3676930"/>
                  <a:gd name="csX632" fmla="*/ 2415717 w 2885006"/>
                  <a:gd name="csY632" fmla="*/ 2978999 h 3676930"/>
                  <a:gd name="csX633" fmla="*/ 2415717 w 2885006"/>
                  <a:gd name="csY633" fmla="*/ 2976953 h 3676930"/>
                  <a:gd name="csX634" fmla="*/ 2415717 w 2885006"/>
                  <a:gd name="csY634" fmla="*/ 2976953 h 3676930"/>
                  <a:gd name="csX635" fmla="*/ 2415717 w 2885006"/>
                  <a:gd name="csY635" fmla="*/ 2976953 h 3676930"/>
                  <a:gd name="csX636" fmla="*/ 2415717 w 2885006"/>
                  <a:gd name="csY636" fmla="*/ 2976953 h 3676930"/>
                  <a:gd name="csX637" fmla="*/ 2415717 w 2885006"/>
                  <a:gd name="csY637" fmla="*/ 2974906 h 3676930"/>
                  <a:gd name="csX638" fmla="*/ 2415717 w 2885006"/>
                  <a:gd name="csY638" fmla="*/ 2974906 h 3676930"/>
                  <a:gd name="csX639" fmla="*/ 2415717 w 2885006"/>
                  <a:gd name="csY639" fmla="*/ 2972859 h 3676930"/>
                  <a:gd name="csX640" fmla="*/ 2415717 w 2885006"/>
                  <a:gd name="csY640" fmla="*/ 2969789 h 3676930"/>
                  <a:gd name="csX641" fmla="*/ 2415717 w 2885006"/>
                  <a:gd name="csY641" fmla="*/ 2967742 h 3676930"/>
                  <a:gd name="csX642" fmla="*/ 2412647 w 2885006"/>
                  <a:gd name="csY642" fmla="*/ 2960579 h 3676930"/>
                  <a:gd name="csX643" fmla="*/ 2409576 w 2885006"/>
                  <a:gd name="csY643" fmla="*/ 2952392 h 3676930"/>
                  <a:gd name="csX644" fmla="*/ 2337941 w 2885006"/>
                  <a:gd name="csY644" fmla="*/ 2939088 h 3676930"/>
                  <a:gd name="csX645" fmla="*/ 2360455 w 2885006"/>
                  <a:gd name="csY645" fmla="*/ 2936018 h 3676930"/>
                  <a:gd name="csX646" fmla="*/ 2372736 w 2885006"/>
                  <a:gd name="csY646" fmla="*/ 2912481 h 3676930"/>
                  <a:gd name="csX647" fmla="*/ 2330778 w 2885006"/>
                  <a:gd name="csY647" fmla="*/ 2892014 h 3676930"/>
                  <a:gd name="csX648" fmla="*/ 2247886 w 2885006"/>
                  <a:gd name="csY648" fmla="*/ 2844939 h 3676930"/>
                  <a:gd name="csX649" fmla="*/ 2213092 w 2885006"/>
                  <a:gd name="csY649" fmla="*/ 2864383 h 3676930"/>
                  <a:gd name="csX650" fmla="*/ 2190578 w 2885006"/>
                  <a:gd name="csY650" fmla="*/ 2864383 h 3676930"/>
                  <a:gd name="csX651" fmla="*/ 2197741 w 2885006"/>
                  <a:gd name="csY651" fmla="*/ 2885874 h 3676930"/>
                  <a:gd name="csX652" fmla="*/ 2171134 w 2885006"/>
                  <a:gd name="csY652" fmla="*/ 2881780 h 3676930"/>
                  <a:gd name="csX653" fmla="*/ 2171134 w 2885006"/>
                  <a:gd name="csY653" fmla="*/ 2879733 h 3676930"/>
                  <a:gd name="csX654" fmla="*/ 2173180 w 2885006"/>
                  <a:gd name="csY654" fmla="*/ 2873594 h 3676930"/>
                  <a:gd name="csX655" fmla="*/ 2156807 w 2885006"/>
                  <a:gd name="csY655" fmla="*/ 2863360 h 3676930"/>
                  <a:gd name="csX656" fmla="*/ 2161924 w 2885006"/>
                  <a:gd name="csY656" fmla="*/ 2858243 h 3676930"/>
                  <a:gd name="csX657" fmla="*/ 2161924 w 2885006"/>
                  <a:gd name="csY657" fmla="*/ 2848010 h 3676930"/>
                  <a:gd name="csX658" fmla="*/ 2153736 w 2885006"/>
                  <a:gd name="csY658" fmla="*/ 2850056 h 3676930"/>
                  <a:gd name="csX659" fmla="*/ 2145550 w 2885006"/>
                  <a:gd name="csY659" fmla="*/ 2832659 h 3676930"/>
                  <a:gd name="csX660" fmla="*/ 2090289 w 2885006"/>
                  <a:gd name="csY660" fmla="*/ 2840846 h 3676930"/>
                  <a:gd name="csX661" fmla="*/ 2087218 w 2885006"/>
                  <a:gd name="csY661" fmla="*/ 2823449 h 3676930"/>
                  <a:gd name="csX662" fmla="*/ 2079031 w 2885006"/>
                  <a:gd name="csY662" fmla="*/ 2770234 h 3676930"/>
                  <a:gd name="csX663" fmla="*/ 2085172 w 2885006"/>
                  <a:gd name="csY663" fmla="*/ 2732370 h 3676930"/>
                  <a:gd name="csX664" fmla="*/ 2056518 w 2885006"/>
                  <a:gd name="csY664" fmla="*/ 2724183 h 3676930"/>
                  <a:gd name="csX665" fmla="*/ 2032980 w 2885006"/>
                  <a:gd name="csY665" fmla="*/ 2655618 h 3676930"/>
                  <a:gd name="csX666" fmla="*/ 2047307 w 2885006"/>
                  <a:gd name="csY666" fmla="*/ 2616730 h 3676930"/>
                  <a:gd name="csX667" fmla="*/ 2037074 w 2885006"/>
                  <a:gd name="csY667" fmla="*/ 2608543 h 3676930"/>
                  <a:gd name="csX668" fmla="*/ 2041167 w 2885006"/>
                  <a:gd name="csY668" fmla="*/ 2566586 h 3676930"/>
                  <a:gd name="csX669" fmla="*/ 2087218 w 2885006"/>
                  <a:gd name="csY669" fmla="*/ 2578866 h 3676930"/>
                  <a:gd name="csX670" fmla="*/ 2157830 w 2885006"/>
                  <a:gd name="csY670" fmla="*/ 2569656 h 3676930"/>
                  <a:gd name="csX671" fmla="*/ 2157830 w 2885006"/>
                  <a:gd name="csY671" fmla="*/ 2557375 h 3676930"/>
                  <a:gd name="csX672" fmla="*/ 2143503 w 2885006"/>
                  <a:gd name="csY672" fmla="*/ 2553282 h 3676930"/>
                  <a:gd name="csX673" fmla="*/ 2140433 w 2885006"/>
                  <a:gd name="csY673" fmla="*/ 2543048 h 3676930"/>
                  <a:gd name="csX674" fmla="*/ 2104615 w 2885006"/>
                  <a:gd name="csY674" fmla="*/ 2504161 h 3676930"/>
                  <a:gd name="csX675" fmla="*/ 2095405 w 2885006"/>
                  <a:gd name="csY675" fmla="*/ 2504161 h 3676930"/>
                  <a:gd name="csX676" fmla="*/ 2117919 w 2885006"/>
                  <a:gd name="csY676" fmla="*/ 2495974 h 3676930"/>
                  <a:gd name="csX677" fmla="*/ 2125082 w 2885006"/>
                  <a:gd name="csY677" fmla="*/ 2463226 h 3676930"/>
                  <a:gd name="csX678" fmla="*/ 2130199 w 2885006"/>
                  <a:gd name="csY678" fmla="*/ 2460156 h 3676930"/>
                  <a:gd name="csX679" fmla="*/ 2138386 w 2885006"/>
                  <a:gd name="csY679" fmla="*/ 2444806 h 3676930"/>
                  <a:gd name="csX680" fmla="*/ 2123036 w 2885006"/>
                  <a:gd name="csY680" fmla="*/ 2414105 h 3676930"/>
                  <a:gd name="csX681" fmla="*/ 2146573 w 2885006"/>
                  <a:gd name="csY681" fmla="*/ 2401825 h 3676930"/>
                  <a:gd name="csX682" fmla="*/ 2150666 w 2885006"/>
                  <a:gd name="csY682" fmla="*/ 2380334 h 3676930"/>
                  <a:gd name="csX683" fmla="*/ 2164994 w 2885006"/>
                  <a:gd name="csY683" fmla="*/ 2366007 h 3676930"/>
                  <a:gd name="csX684" fmla="*/ 2172157 w 2885006"/>
                  <a:gd name="csY684" fmla="*/ 2330190 h 3676930"/>
                  <a:gd name="csX685" fmla="*/ 2163970 w 2885006"/>
                  <a:gd name="csY685" fmla="*/ 2307676 h 3676930"/>
                  <a:gd name="csX686" fmla="*/ 2179320 w 2885006"/>
                  <a:gd name="csY686" fmla="*/ 2303582 h 3676930"/>
                  <a:gd name="csX687" fmla="*/ 2164994 w 2885006"/>
                  <a:gd name="csY687" fmla="*/ 2288232 h 3676930"/>
                  <a:gd name="csX688" fmla="*/ 2182391 w 2885006"/>
                  <a:gd name="csY688" fmla="*/ 2288232 h 3676930"/>
                  <a:gd name="csX689" fmla="*/ 2216162 w 2885006"/>
                  <a:gd name="csY689" fmla="*/ 2275952 h 3676930"/>
                  <a:gd name="csX690" fmla="*/ 2219232 w 2885006"/>
                  <a:gd name="csY690" fmla="*/ 2294372 h 3676930"/>
                  <a:gd name="csX691" fmla="*/ 2232535 w 2885006"/>
                  <a:gd name="csY691" fmla="*/ 2274928 h 3676930"/>
                  <a:gd name="csX692" fmla="*/ 2246862 w 2885006"/>
                  <a:gd name="csY692" fmla="*/ 2281068 h 3676930"/>
                  <a:gd name="csX693" fmla="*/ 2243793 w 2885006"/>
                  <a:gd name="csY693" fmla="*/ 2245251 h 3676930"/>
                  <a:gd name="csX694" fmla="*/ 2256072 w 2885006"/>
                  <a:gd name="csY694" fmla="*/ 2239111 h 3676930"/>
                  <a:gd name="csX695" fmla="*/ 2264260 w 2885006"/>
                  <a:gd name="csY695" fmla="*/ 2219667 h 3676930"/>
                  <a:gd name="csX696" fmla="*/ 2264260 w 2885006"/>
                  <a:gd name="csY696" fmla="*/ 2214550 h 3676930"/>
                  <a:gd name="csX697" fmla="*/ 2295984 w 2885006"/>
                  <a:gd name="csY697" fmla="*/ 2239111 h 3676930"/>
                  <a:gd name="csX698" fmla="*/ 2347152 w 2885006"/>
                  <a:gd name="csY698" fmla="*/ 2199200 h 3676930"/>
                  <a:gd name="csX699" fmla="*/ 2366596 w 2885006"/>
                  <a:gd name="csY699" fmla="*/ 2196129 h 3676930"/>
                  <a:gd name="csX700" fmla="*/ 2344082 w 2885006"/>
                  <a:gd name="csY700" fmla="*/ 2196129 h 3676930"/>
                  <a:gd name="csX701" fmla="*/ 2344082 w 2885006"/>
                  <a:gd name="csY701" fmla="*/ 2196129 h 3676930"/>
                  <a:gd name="csX702" fmla="*/ 2344082 w 2885006"/>
                  <a:gd name="csY702" fmla="*/ 2198176 h 3676930"/>
                  <a:gd name="csX703" fmla="*/ 2320544 w 2885006"/>
                  <a:gd name="csY703" fmla="*/ 2216597 h 3676930"/>
                  <a:gd name="csX704" fmla="*/ 2344082 w 2885006"/>
                  <a:gd name="csY704" fmla="*/ 2196129 h 3676930"/>
                  <a:gd name="csX705" fmla="*/ 2358408 w 2885006"/>
                  <a:gd name="csY705" fmla="*/ 2176686 h 3676930"/>
                  <a:gd name="csX706" fmla="*/ 2378875 w 2885006"/>
                  <a:gd name="csY706" fmla="*/ 2157242 h 3676930"/>
                  <a:gd name="csX707" fmla="*/ 2391156 w 2885006"/>
                  <a:gd name="csY707" fmla="*/ 2139845 h 3676930"/>
                  <a:gd name="csX708" fmla="*/ 2409576 w 2885006"/>
                  <a:gd name="csY708" fmla="*/ 2126541 h 3676930"/>
                  <a:gd name="csX709" fmla="*/ 2431067 w 2885006"/>
                  <a:gd name="csY709" fmla="*/ 2099934 h 3676930"/>
                  <a:gd name="csX710" fmla="*/ 2456651 w 2885006"/>
                  <a:gd name="csY710" fmla="*/ 2085607 h 3676930"/>
                  <a:gd name="csX711" fmla="*/ 2497586 w 2885006"/>
                  <a:gd name="csY711" fmla="*/ 2073326 h 3676930"/>
                  <a:gd name="csX712" fmla="*/ 2522146 w 2885006"/>
                  <a:gd name="csY712" fmla="*/ 2070256 h 3676930"/>
                  <a:gd name="csX713" fmla="*/ 2549777 w 2885006"/>
                  <a:gd name="csY713" fmla="*/ 2060023 h 3676930"/>
                  <a:gd name="csX714" fmla="*/ 2582524 w 2885006"/>
                  <a:gd name="csY714" fmla="*/ 2039555 h 3676930"/>
                  <a:gd name="csX715" fmla="*/ 2604015 w 2885006"/>
                  <a:gd name="csY715" fmla="*/ 2028299 h 3676930"/>
                  <a:gd name="csX716" fmla="*/ 2628575 w 2885006"/>
                  <a:gd name="csY716" fmla="*/ 2024205 h 3676930"/>
                  <a:gd name="csX717" fmla="*/ 2643926 w 2885006"/>
                  <a:gd name="csY717" fmla="*/ 2022158 h 3676930"/>
                  <a:gd name="csX718" fmla="*/ 2648019 w 2885006"/>
                  <a:gd name="csY718" fmla="*/ 2032392 h 3676930"/>
                  <a:gd name="csX719" fmla="*/ 2648019 w 2885006"/>
                  <a:gd name="csY719" fmla="*/ 2023182 h 3676930"/>
                  <a:gd name="csX720" fmla="*/ 2666440 w 2885006"/>
                  <a:gd name="csY720" fmla="*/ 2014995 h 3676930"/>
                  <a:gd name="csX721" fmla="*/ 2651089 w 2885006"/>
                  <a:gd name="csY721" fmla="*/ 2021135 h 3676930"/>
                  <a:gd name="csX722" fmla="*/ 2653136 w 2885006"/>
                  <a:gd name="csY722" fmla="*/ 2018065 h 3676930"/>
                  <a:gd name="csX723" fmla="*/ 2675650 w 2885006"/>
                  <a:gd name="csY723" fmla="*/ 2007831 h 3676930"/>
                  <a:gd name="csX724" fmla="*/ 2675650 w 2885006"/>
                  <a:gd name="csY724" fmla="*/ 1993504 h 3676930"/>
                  <a:gd name="csX725" fmla="*/ 2677697 w 2885006"/>
                  <a:gd name="csY725" fmla="*/ 1993504 h 3676930"/>
                  <a:gd name="csX726" fmla="*/ 2684860 w 2885006"/>
                  <a:gd name="csY726" fmla="*/ 1997598 h 3676930"/>
                  <a:gd name="csX727" fmla="*/ 2696117 w 2885006"/>
                  <a:gd name="csY727" fmla="*/ 1990434 h 3676930"/>
                  <a:gd name="csX728" fmla="*/ 2708397 w 2885006"/>
                  <a:gd name="csY728" fmla="*/ 2004761 h 3676930"/>
                  <a:gd name="csX729" fmla="*/ 2714538 w 2885006"/>
                  <a:gd name="csY729" fmla="*/ 2007831 h 3676930"/>
                  <a:gd name="csX730" fmla="*/ 2719655 w 2885006"/>
                  <a:gd name="csY730" fmla="*/ 2003738 h 3676930"/>
                  <a:gd name="csX731" fmla="*/ 2724771 w 2885006"/>
                  <a:gd name="csY731" fmla="*/ 2010901 h 3676930"/>
                  <a:gd name="csX732" fmla="*/ 2731934 w 2885006"/>
                  <a:gd name="csY732" fmla="*/ 2004761 h 3676930"/>
                  <a:gd name="csX733" fmla="*/ 2738075 w 2885006"/>
                  <a:gd name="csY733" fmla="*/ 2008855 h 3676930"/>
                  <a:gd name="csX734" fmla="*/ 2750355 w 2885006"/>
                  <a:gd name="csY734" fmla="*/ 2008855 h 3676930"/>
                  <a:gd name="csX735" fmla="*/ 2786173 w 2885006"/>
                  <a:gd name="csY735" fmla="*/ 1986341 h 3676930"/>
                  <a:gd name="csX736" fmla="*/ 2803570 w 2885006"/>
                  <a:gd name="csY736" fmla="*/ 1996574 h 3676930"/>
                  <a:gd name="csX737" fmla="*/ 2803570 w 2885006"/>
                  <a:gd name="csY737" fmla="*/ 1928009 h 3676930"/>
                  <a:gd name="csX738" fmla="*/ 2832224 w 2885006"/>
                  <a:gd name="csY738" fmla="*/ 1935173 h 3676930"/>
                  <a:gd name="csX739" fmla="*/ 2884415 w 2885006"/>
                  <a:gd name="csY739" fmla="*/ 1865584 h 3676930"/>
                  <a:gd name="csX740" fmla="*/ 2856784 w 2885006"/>
                  <a:gd name="csY740" fmla="*/ 1814416 h 3676930"/>
                  <a:gd name="csX741" fmla="*/ 2860878 w 2885006"/>
                  <a:gd name="csY741" fmla="*/ 1805206 h 3676930"/>
                  <a:gd name="csX742" fmla="*/ 2314404 w 2885006"/>
                  <a:gd name="csY742" fmla="*/ 3097709 h 3676930"/>
                  <a:gd name="csX743" fmla="*/ 2313381 w 2885006"/>
                  <a:gd name="csY743" fmla="*/ 3101803 h 3676930"/>
                  <a:gd name="csX744" fmla="*/ 2305194 w 2885006"/>
                  <a:gd name="csY744" fmla="*/ 3098733 h 3676930"/>
                  <a:gd name="csX745" fmla="*/ 2314404 w 2885006"/>
                  <a:gd name="csY745" fmla="*/ 3098733 h 36769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  <a:cxn ang="0">
                    <a:pos x="csX118" y="csY118"/>
                  </a:cxn>
                  <a:cxn ang="0">
                    <a:pos x="csX119" y="csY119"/>
                  </a:cxn>
                  <a:cxn ang="0">
                    <a:pos x="csX120" y="csY120"/>
                  </a:cxn>
                  <a:cxn ang="0">
                    <a:pos x="csX121" y="csY121"/>
                  </a:cxn>
                  <a:cxn ang="0">
                    <a:pos x="csX122" y="csY122"/>
                  </a:cxn>
                  <a:cxn ang="0">
                    <a:pos x="csX123" y="csY123"/>
                  </a:cxn>
                  <a:cxn ang="0">
                    <a:pos x="csX124" y="csY124"/>
                  </a:cxn>
                  <a:cxn ang="0">
                    <a:pos x="csX125" y="csY125"/>
                  </a:cxn>
                  <a:cxn ang="0">
                    <a:pos x="csX126" y="csY126"/>
                  </a:cxn>
                  <a:cxn ang="0">
                    <a:pos x="csX127" y="csY127"/>
                  </a:cxn>
                  <a:cxn ang="0">
                    <a:pos x="csX128" y="csY128"/>
                  </a:cxn>
                  <a:cxn ang="0">
                    <a:pos x="csX129" y="csY129"/>
                  </a:cxn>
                  <a:cxn ang="0">
                    <a:pos x="csX130" y="csY130"/>
                  </a:cxn>
                  <a:cxn ang="0">
                    <a:pos x="csX131" y="csY131"/>
                  </a:cxn>
                  <a:cxn ang="0">
                    <a:pos x="csX132" y="csY132"/>
                  </a:cxn>
                  <a:cxn ang="0">
                    <a:pos x="csX133" y="csY133"/>
                  </a:cxn>
                  <a:cxn ang="0">
                    <a:pos x="csX134" y="csY134"/>
                  </a:cxn>
                  <a:cxn ang="0">
                    <a:pos x="csX135" y="csY135"/>
                  </a:cxn>
                  <a:cxn ang="0">
                    <a:pos x="csX136" y="csY136"/>
                  </a:cxn>
                  <a:cxn ang="0">
                    <a:pos x="csX137" y="csY137"/>
                  </a:cxn>
                  <a:cxn ang="0">
                    <a:pos x="csX138" y="csY138"/>
                  </a:cxn>
                  <a:cxn ang="0">
                    <a:pos x="csX139" y="csY139"/>
                  </a:cxn>
                  <a:cxn ang="0">
                    <a:pos x="csX140" y="csY140"/>
                  </a:cxn>
                  <a:cxn ang="0">
                    <a:pos x="csX141" y="csY141"/>
                  </a:cxn>
                  <a:cxn ang="0">
                    <a:pos x="csX142" y="csY142"/>
                  </a:cxn>
                  <a:cxn ang="0">
                    <a:pos x="csX143" y="csY143"/>
                  </a:cxn>
                  <a:cxn ang="0">
                    <a:pos x="csX144" y="csY144"/>
                  </a:cxn>
                  <a:cxn ang="0">
                    <a:pos x="csX145" y="csY145"/>
                  </a:cxn>
                  <a:cxn ang="0">
                    <a:pos x="csX146" y="csY146"/>
                  </a:cxn>
                  <a:cxn ang="0">
                    <a:pos x="csX147" y="csY147"/>
                  </a:cxn>
                  <a:cxn ang="0">
                    <a:pos x="csX148" y="csY148"/>
                  </a:cxn>
                  <a:cxn ang="0">
                    <a:pos x="csX149" y="csY149"/>
                  </a:cxn>
                  <a:cxn ang="0">
                    <a:pos x="csX150" y="csY150"/>
                  </a:cxn>
                  <a:cxn ang="0">
                    <a:pos x="csX151" y="csY151"/>
                  </a:cxn>
                  <a:cxn ang="0">
                    <a:pos x="csX152" y="csY152"/>
                  </a:cxn>
                  <a:cxn ang="0">
                    <a:pos x="csX153" y="csY153"/>
                  </a:cxn>
                  <a:cxn ang="0">
                    <a:pos x="csX154" y="csY154"/>
                  </a:cxn>
                  <a:cxn ang="0">
                    <a:pos x="csX155" y="csY155"/>
                  </a:cxn>
                  <a:cxn ang="0">
                    <a:pos x="csX156" y="csY156"/>
                  </a:cxn>
                  <a:cxn ang="0">
                    <a:pos x="csX157" y="csY157"/>
                  </a:cxn>
                  <a:cxn ang="0">
                    <a:pos x="csX158" y="csY158"/>
                  </a:cxn>
                  <a:cxn ang="0">
                    <a:pos x="csX159" y="csY159"/>
                  </a:cxn>
                  <a:cxn ang="0">
                    <a:pos x="csX160" y="csY160"/>
                  </a:cxn>
                  <a:cxn ang="0">
                    <a:pos x="csX161" y="csY161"/>
                  </a:cxn>
                  <a:cxn ang="0">
                    <a:pos x="csX162" y="csY162"/>
                  </a:cxn>
                  <a:cxn ang="0">
                    <a:pos x="csX163" y="csY163"/>
                  </a:cxn>
                  <a:cxn ang="0">
                    <a:pos x="csX164" y="csY164"/>
                  </a:cxn>
                  <a:cxn ang="0">
                    <a:pos x="csX165" y="csY165"/>
                  </a:cxn>
                  <a:cxn ang="0">
                    <a:pos x="csX166" y="csY166"/>
                  </a:cxn>
                  <a:cxn ang="0">
                    <a:pos x="csX167" y="csY167"/>
                  </a:cxn>
                  <a:cxn ang="0">
                    <a:pos x="csX168" y="csY168"/>
                  </a:cxn>
                  <a:cxn ang="0">
                    <a:pos x="csX169" y="csY169"/>
                  </a:cxn>
                  <a:cxn ang="0">
                    <a:pos x="csX170" y="csY170"/>
                  </a:cxn>
                  <a:cxn ang="0">
                    <a:pos x="csX171" y="csY171"/>
                  </a:cxn>
                  <a:cxn ang="0">
                    <a:pos x="csX172" y="csY172"/>
                  </a:cxn>
                  <a:cxn ang="0">
                    <a:pos x="csX173" y="csY173"/>
                  </a:cxn>
                  <a:cxn ang="0">
                    <a:pos x="csX174" y="csY174"/>
                  </a:cxn>
                  <a:cxn ang="0">
                    <a:pos x="csX175" y="csY175"/>
                  </a:cxn>
                  <a:cxn ang="0">
                    <a:pos x="csX176" y="csY176"/>
                  </a:cxn>
                  <a:cxn ang="0">
                    <a:pos x="csX177" y="csY177"/>
                  </a:cxn>
                  <a:cxn ang="0">
                    <a:pos x="csX178" y="csY178"/>
                  </a:cxn>
                  <a:cxn ang="0">
                    <a:pos x="csX179" y="csY179"/>
                  </a:cxn>
                  <a:cxn ang="0">
                    <a:pos x="csX180" y="csY180"/>
                  </a:cxn>
                  <a:cxn ang="0">
                    <a:pos x="csX181" y="csY181"/>
                  </a:cxn>
                  <a:cxn ang="0">
                    <a:pos x="csX182" y="csY182"/>
                  </a:cxn>
                  <a:cxn ang="0">
                    <a:pos x="csX183" y="csY183"/>
                  </a:cxn>
                  <a:cxn ang="0">
                    <a:pos x="csX184" y="csY184"/>
                  </a:cxn>
                  <a:cxn ang="0">
                    <a:pos x="csX185" y="csY185"/>
                  </a:cxn>
                  <a:cxn ang="0">
                    <a:pos x="csX186" y="csY186"/>
                  </a:cxn>
                  <a:cxn ang="0">
                    <a:pos x="csX187" y="csY187"/>
                  </a:cxn>
                  <a:cxn ang="0">
                    <a:pos x="csX188" y="csY188"/>
                  </a:cxn>
                  <a:cxn ang="0">
                    <a:pos x="csX189" y="csY189"/>
                  </a:cxn>
                  <a:cxn ang="0">
                    <a:pos x="csX190" y="csY190"/>
                  </a:cxn>
                  <a:cxn ang="0">
                    <a:pos x="csX191" y="csY191"/>
                  </a:cxn>
                  <a:cxn ang="0">
                    <a:pos x="csX192" y="csY192"/>
                  </a:cxn>
                  <a:cxn ang="0">
                    <a:pos x="csX193" y="csY193"/>
                  </a:cxn>
                  <a:cxn ang="0">
                    <a:pos x="csX194" y="csY194"/>
                  </a:cxn>
                  <a:cxn ang="0">
                    <a:pos x="csX195" y="csY195"/>
                  </a:cxn>
                  <a:cxn ang="0">
                    <a:pos x="csX196" y="csY196"/>
                  </a:cxn>
                  <a:cxn ang="0">
                    <a:pos x="csX197" y="csY197"/>
                  </a:cxn>
                  <a:cxn ang="0">
                    <a:pos x="csX198" y="csY198"/>
                  </a:cxn>
                  <a:cxn ang="0">
                    <a:pos x="csX199" y="csY199"/>
                  </a:cxn>
                  <a:cxn ang="0">
                    <a:pos x="csX200" y="csY200"/>
                  </a:cxn>
                  <a:cxn ang="0">
                    <a:pos x="csX201" y="csY201"/>
                  </a:cxn>
                  <a:cxn ang="0">
                    <a:pos x="csX202" y="csY202"/>
                  </a:cxn>
                  <a:cxn ang="0">
                    <a:pos x="csX203" y="csY203"/>
                  </a:cxn>
                  <a:cxn ang="0">
                    <a:pos x="csX204" y="csY204"/>
                  </a:cxn>
                  <a:cxn ang="0">
                    <a:pos x="csX205" y="csY205"/>
                  </a:cxn>
                  <a:cxn ang="0">
                    <a:pos x="csX206" y="csY206"/>
                  </a:cxn>
                  <a:cxn ang="0">
                    <a:pos x="csX207" y="csY207"/>
                  </a:cxn>
                  <a:cxn ang="0">
                    <a:pos x="csX208" y="csY208"/>
                  </a:cxn>
                  <a:cxn ang="0">
                    <a:pos x="csX209" y="csY209"/>
                  </a:cxn>
                  <a:cxn ang="0">
                    <a:pos x="csX210" y="csY210"/>
                  </a:cxn>
                  <a:cxn ang="0">
                    <a:pos x="csX211" y="csY211"/>
                  </a:cxn>
                  <a:cxn ang="0">
                    <a:pos x="csX212" y="csY212"/>
                  </a:cxn>
                  <a:cxn ang="0">
                    <a:pos x="csX213" y="csY213"/>
                  </a:cxn>
                  <a:cxn ang="0">
                    <a:pos x="csX214" y="csY214"/>
                  </a:cxn>
                  <a:cxn ang="0">
                    <a:pos x="csX215" y="csY215"/>
                  </a:cxn>
                  <a:cxn ang="0">
                    <a:pos x="csX216" y="csY216"/>
                  </a:cxn>
                  <a:cxn ang="0">
                    <a:pos x="csX217" y="csY217"/>
                  </a:cxn>
                  <a:cxn ang="0">
                    <a:pos x="csX218" y="csY218"/>
                  </a:cxn>
                  <a:cxn ang="0">
                    <a:pos x="csX219" y="csY219"/>
                  </a:cxn>
                  <a:cxn ang="0">
                    <a:pos x="csX220" y="csY220"/>
                  </a:cxn>
                  <a:cxn ang="0">
                    <a:pos x="csX221" y="csY221"/>
                  </a:cxn>
                  <a:cxn ang="0">
                    <a:pos x="csX222" y="csY222"/>
                  </a:cxn>
                  <a:cxn ang="0">
                    <a:pos x="csX223" y="csY223"/>
                  </a:cxn>
                  <a:cxn ang="0">
                    <a:pos x="csX224" y="csY224"/>
                  </a:cxn>
                  <a:cxn ang="0">
                    <a:pos x="csX225" y="csY225"/>
                  </a:cxn>
                  <a:cxn ang="0">
                    <a:pos x="csX226" y="csY226"/>
                  </a:cxn>
                  <a:cxn ang="0">
                    <a:pos x="csX227" y="csY227"/>
                  </a:cxn>
                  <a:cxn ang="0">
                    <a:pos x="csX228" y="csY228"/>
                  </a:cxn>
                  <a:cxn ang="0">
                    <a:pos x="csX229" y="csY229"/>
                  </a:cxn>
                  <a:cxn ang="0">
                    <a:pos x="csX230" y="csY230"/>
                  </a:cxn>
                  <a:cxn ang="0">
                    <a:pos x="csX231" y="csY231"/>
                  </a:cxn>
                  <a:cxn ang="0">
                    <a:pos x="csX232" y="csY232"/>
                  </a:cxn>
                  <a:cxn ang="0">
                    <a:pos x="csX233" y="csY233"/>
                  </a:cxn>
                  <a:cxn ang="0">
                    <a:pos x="csX234" y="csY234"/>
                  </a:cxn>
                  <a:cxn ang="0">
                    <a:pos x="csX235" y="csY235"/>
                  </a:cxn>
                  <a:cxn ang="0">
                    <a:pos x="csX236" y="csY236"/>
                  </a:cxn>
                  <a:cxn ang="0">
                    <a:pos x="csX237" y="csY237"/>
                  </a:cxn>
                  <a:cxn ang="0">
                    <a:pos x="csX238" y="csY238"/>
                  </a:cxn>
                  <a:cxn ang="0">
                    <a:pos x="csX239" y="csY239"/>
                  </a:cxn>
                  <a:cxn ang="0">
                    <a:pos x="csX240" y="csY240"/>
                  </a:cxn>
                  <a:cxn ang="0">
                    <a:pos x="csX241" y="csY241"/>
                  </a:cxn>
                  <a:cxn ang="0">
                    <a:pos x="csX242" y="csY242"/>
                  </a:cxn>
                  <a:cxn ang="0">
                    <a:pos x="csX243" y="csY243"/>
                  </a:cxn>
                  <a:cxn ang="0">
                    <a:pos x="csX244" y="csY244"/>
                  </a:cxn>
                  <a:cxn ang="0">
                    <a:pos x="csX245" y="csY245"/>
                  </a:cxn>
                  <a:cxn ang="0">
                    <a:pos x="csX246" y="csY246"/>
                  </a:cxn>
                  <a:cxn ang="0">
                    <a:pos x="csX247" y="csY247"/>
                  </a:cxn>
                  <a:cxn ang="0">
                    <a:pos x="csX248" y="csY248"/>
                  </a:cxn>
                  <a:cxn ang="0">
                    <a:pos x="csX249" y="csY249"/>
                  </a:cxn>
                  <a:cxn ang="0">
                    <a:pos x="csX250" y="csY250"/>
                  </a:cxn>
                  <a:cxn ang="0">
                    <a:pos x="csX251" y="csY251"/>
                  </a:cxn>
                  <a:cxn ang="0">
                    <a:pos x="csX252" y="csY252"/>
                  </a:cxn>
                  <a:cxn ang="0">
                    <a:pos x="csX253" y="csY253"/>
                  </a:cxn>
                  <a:cxn ang="0">
                    <a:pos x="csX254" y="csY254"/>
                  </a:cxn>
                  <a:cxn ang="0">
                    <a:pos x="csX255" y="csY255"/>
                  </a:cxn>
                  <a:cxn ang="0">
                    <a:pos x="csX256" y="csY256"/>
                  </a:cxn>
                  <a:cxn ang="0">
                    <a:pos x="csX257" y="csY257"/>
                  </a:cxn>
                  <a:cxn ang="0">
                    <a:pos x="csX258" y="csY258"/>
                  </a:cxn>
                  <a:cxn ang="0">
                    <a:pos x="csX259" y="csY259"/>
                  </a:cxn>
                  <a:cxn ang="0">
                    <a:pos x="csX260" y="csY260"/>
                  </a:cxn>
                  <a:cxn ang="0">
                    <a:pos x="csX261" y="csY261"/>
                  </a:cxn>
                  <a:cxn ang="0">
                    <a:pos x="csX262" y="csY262"/>
                  </a:cxn>
                  <a:cxn ang="0">
                    <a:pos x="csX263" y="csY263"/>
                  </a:cxn>
                  <a:cxn ang="0">
                    <a:pos x="csX264" y="csY264"/>
                  </a:cxn>
                  <a:cxn ang="0">
                    <a:pos x="csX265" y="csY265"/>
                  </a:cxn>
                  <a:cxn ang="0">
                    <a:pos x="csX266" y="csY266"/>
                  </a:cxn>
                  <a:cxn ang="0">
                    <a:pos x="csX267" y="csY267"/>
                  </a:cxn>
                  <a:cxn ang="0">
                    <a:pos x="csX268" y="csY268"/>
                  </a:cxn>
                  <a:cxn ang="0">
                    <a:pos x="csX269" y="csY269"/>
                  </a:cxn>
                  <a:cxn ang="0">
                    <a:pos x="csX270" y="csY270"/>
                  </a:cxn>
                  <a:cxn ang="0">
                    <a:pos x="csX271" y="csY271"/>
                  </a:cxn>
                  <a:cxn ang="0">
                    <a:pos x="csX272" y="csY272"/>
                  </a:cxn>
                  <a:cxn ang="0">
                    <a:pos x="csX273" y="csY273"/>
                  </a:cxn>
                  <a:cxn ang="0">
                    <a:pos x="csX274" y="csY274"/>
                  </a:cxn>
                  <a:cxn ang="0">
                    <a:pos x="csX275" y="csY275"/>
                  </a:cxn>
                  <a:cxn ang="0">
                    <a:pos x="csX276" y="csY276"/>
                  </a:cxn>
                  <a:cxn ang="0">
                    <a:pos x="csX277" y="csY277"/>
                  </a:cxn>
                  <a:cxn ang="0">
                    <a:pos x="csX278" y="csY278"/>
                  </a:cxn>
                  <a:cxn ang="0">
                    <a:pos x="csX279" y="csY279"/>
                  </a:cxn>
                  <a:cxn ang="0">
                    <a:pos x="csX280" y="csY280"/>
                  </a:cxn>
                  <a:cxn ang="0">
                    <a:pos x="csX281" y="csY281"/>
                  </a:cxn>
                  <a:cxn ang="0">
                    <a:pos x="csX282" y="csY282"/>
                  </a:cxn>
                  <a:cxn ang="0">
                    <a:pos x="csX283" y="csY283"/>
                  </a:cxn>
                  <a:cxn ang="0">
                    <a:pos x="csX284" y="csY284"/>
                  </a:cxn>
                  <a:cxn ang="0">
                    <a:pos x="csX285" y="csY285"/>
                  </a:cxn>
                  <a:cxn ang="0">
                    <a:pos x="csX286" y="csY286"/>
                  </a:cxn>
                  <a:cxn ang="0">
                    <a:pos x="csX287" y="csY287"/>
                  </a:cxn>
                  <a:cxn ang="0">
                    <a:pos x="csX288" y="csY288"/>
                  </a:cxn>
                  <a:cxn ang="0">
                    <a:pos x="csX289" y="csY289"/>
                  </a:cxn>
                  <a:cxn ang="0">
                    <a:pos x="csX290" y="csY290"/>
                  </a:cxn>
                  <a:cxn ang="0">
                    <a:pos x="csX291" y="csY291"/>
                  </a:cxn>
                  <a:cxn ang="0">
                    <a:pos x="csX292" y="csY292"/>
                  </a:cxn>
                  <a:cxn ang="0">
                    <a:pos x="csX293" y="csY293"/>
                  </a:cxn>
                  <a:cxn ang="0">
                    <a:pos x="csX294" y="csY294"/>
                  </a:cxn>
                  <a:cxn ang="0">
                    <a:pos x="csX295" y="csY295"/>
                  </a:cxn>
                  <a:cxn ang="0">
                    <a:pos x="csX296" y="csY296"/>
                  </a:cxn>
                  <a:cxn ang="0">
                    <a:pos x="csX297" y="csY297"/>
                  </a:cxn>
                  <a:cxn ang="0">
                    <a:pos x="csX298" y="csY298"/>
                  </a:cxn>
                  <a:cxn ang="0">
                    <a:pos x="csX299" y="csY299"/>
                  </a:cxn>
                  <a:cxn ang="0">
                    <a:pos x="csX300" y="csY300"/>
                  </a:cxn>
                  <a:cxn ang="0">
                    <a:pos x="csX301" y="csY301"/>
                  </a:cxn>
                  <a:cxn ang="0">
                    <a:pos x="csX302" y="csY302"/>
                  </a:cxn>
                  <a:cxn ang="0">
                    <a:pos x="csX303" y="csY303"/>
                  </a:cxn>
                  <a:cxn ang="0">
                    <a:pos x="csX304" y="csY304"/>
                  </a:cxn>
                  <a:cxn ang="0">
                    <a:pos x="csX305" y="csY305"/>
                  </a:cxn>
                  <a:cxn ang="0">
                    <a:pos x="csX306" y="csY306"/>
                  </a:cxn>
                  <a:cxn ang="0">
                    <a:pos x="csX307" y="csY307"/>
                  </a:cxn>
                  <a:cxn ang="0">
                    <a:pos x="csX308" y="csY308"/>
                  </a:cxn>
                  <a:cxn ang="0">
                    <a:pos x="csX309" y="csY309"/>
                  </a:cxn>
                  <a:cxn ang="0">
                    <a:pos x="csX310" y="csY310"/>
                  </a:cxn>
                  <a:cxn ang="0">
                    <a:pos x="csX311" y="csY311"/>
                  </a:cxn>
                  <a:cxn ang="0">
                    <a:pos x="csX312" y="csY312"/>
                  </a:cxn>
                  <a:cxn ang="0">
                    <a:pos x="csX313" y="csY313"/>
                  </a:cxn>
                  <a:cxn ang="0">
                    <a:pos x="csX314" y="csY314"/>
                  </a:cxn>
                  <a:cxn ang="0">
                    <a:pos x="csX315" y="csY315"/>
                  </a:cxn>
                  <a:cxn ang="0">
                    <a:pos x="csX316" y="csY316"/>
                  </a:cxn>
                  <a:cxn ang="0">
                    <a:pos x="csX317" y="csY317"/>
                  </a:cxn>
                  <a:cxn ang="0">
                    <a:pos x="csX318" y="csY318"/>
                  </a:cxn>
                  <a:cxn ang="0">
                    <a:pos x="csX319" y="csY319"/>
                  </a:cxn>
                  <a:cxn ang="0">
                    <a:pos x="csX320" y="csY320"/>
                  </a:cxn>
                  <a:cxn ang="0">
                    <a:pos x="csX321" y="csY321"/>
                  </a:cxn>
                  <a:cxn ang="0">
                    <a:pos x="csX322" y="csY322"/>
                  </a:cxn>
                  <a:cxn ang="0">
                    <a:pos x="csX323" y="csY323"/>
                  </a:cxn>
                  <a:cxn ang="0">
                    <a:pos x="csX324" y="csY324"/>
                  </a:cxn>
                  <a:cxn ang="0">
                    <a:pos x="csX325" y="csY325"/>
                  </a:cxn>
                  <a:cxn ang="0">
                    <a:pos x="csX326" y="csY326"/>
                  </a:cxn>
                  <a:cxn ang="0">
                    <a:pos x="csX327" y="csY327"/>
                  </a:cxn>
                  <a:cxn ang="0">
                    <a:pos x="csX328" y="csY328"/>
                  </a:cxn>
                  <a:cxn ang="0">
                    <a:pos x="csX329" y="csY329"/>
                  </a:cxn>
                  <a:cxn ang="0">
                    <a:pos x="csX330" y="csY330"/>
                  </a:cxn>
                  <a:cxn ang="0">
                    <a:pos x="csX331" y="csY331"/>
                  </a:cxn>
                  <a:cxn ang="0">
                    <a:pos x="csX332" y="csY332"/>
                  </a:cxn>
                  <a:cxn ang="0">
                    <a:pos x="csX333" y="csY333"/>
                  </a:cxn>
                  <a:cxn ang="0">
                    <a:pos x="csX334" y="csY334"/>
                  </a:cxn>
                  <a:cxn ang="0">
                    <a:pos x="csX335" y="csY335"/>
                  </a:cxn>
                  <a:cxn ang="0">
                    <a:pos x="csX336" y="csY336"/>
                  </a:cxn>
                  <a:cxn ang="0">
                    <a:pos x="csX337" y="csY337"/>
                  </a:cxn>
                  <a:cxn ang="0">
                    <a:pos x="csX338" y="csY338"/>
                  </a:cxn>
                  <a:cxn ang="0">
                    <a:pos x="csX339" y="csY339"/>
                  </a:cxn>
                  <a:cxn ang="0">
                    <a:pos x="csX340" y="csY340"/>
                  </a:cxn>
                  <a:cxn ang="0">
                    <a:pos x="csX341" y="csY341"/>
                  </a:cxn>
                  <a:cxn ang="0">
                    <a:pos x="csX342" y="csY342"/>
                  </a:cxn>
                  <a:cxn ang="0">
                    <a:pos x="csX343" y="csY343"/>
                  </a:cxn>
                  <a:cxn ang="0">
                    <a:pos x="csX344" y="csY344"/>
                  </a:cxn>
                  <a:cxn ang="0">
                    <a:pos x="csX345" y="csY345"/>
                  </a:cxn>
                  <a:cxn ang="0">
                    <a:pos x="csX346" y="csY346"/>
                  </a:cxn>
                  <a:cxn ang="0">
                    <a:pos x="csX347" y="csY347"/>
                  </a:cxn>
                  <a:cxn ang="0">
                    <a:pos x="csX348" y="csY348"/>
                  </a:cxn>
                  <a:cxn ang="0">
                    <a:pos x="csX349" y="csY349"/>
                  </a:cxn>
                  <a:cxn ang="0">
                    <a:pos x="csX350" y="csY350"/>
                  </a:cxn>
                  <a:cxn ang="0">
                    <a:pos x="csX351" y="csY351"/>
                  </a:cxn>
                  <a:cxn ang="0">
                    <a:pos x="csX352" y="csY352"/>
                  </a:cxn>
                  <a:cxn ang="0">
                    <a:pos x="csX353" y="csY353"/>
                  </a:cxn>
                  <a:cxn ang="0">
                    <a:pos x="csX354" y="csY354"/>
                  </a:cxn>
                  <a:cxn ang="0">
                    <a:pos x="csX355" y="csY355"/>
                  </a:cxn>
                  <a:cxn ang="0">
                    <a:pos x="csX356" y="csY356"/>
                  </a:cxn>
                  <a:cxn ang="0">
                    <a:pos x="csX357" y="csY357"/>
                  </a:cxn>
                  <a:cxn ang="0">
                    <a:pos x="csX358" y="csY358"/>
                  </a:cxn>
                  <a:cxn ang="0">
                    <a:pos x="csX359" y="csY359"/>
                  </a:cxn>
                  <a:cxn ang="0">
                    <a:pos x="csX360" y="csY360"/>
                  </a:cxn>
                  <a:cxn ang="0">
                    <a:pos x="csX361" y="csY361"/>
                  </a:cxn>
                  <a:cxn ang="0">
                    <a:pos x="csX362" y="csY362"/>
                  </a:cxn>
                  <a:cxn ang="0">
                    <a:pos x="csX363" y="csY363"/>
                  </a:cxn>
                  <a:cxn ang="0">
                    <a:pos x="csX364" y="csY364"/>
                  </a:cxn>
                  <a:cxn ang="0">
                    <a:pos x="csX365" y="csY365"/>
                  </a:cxn>
                  <a:cxn ang="0">
                    <a:pos x="csX366" y="csY366"/>
                  </a:cxn>
                  <a:cxn ang="0">
                    <a:pos x="csX367" y="csY367"/>
                  </a:cxn>
                  <a:cxn ang="0">
                    <a:pos x="csX368" y="csY368"/>
                  </a:cxn>
                  <a:cxn ang="0">
                    <a:pos x="csX369" y="csY369"/>
                  </a:cxn>
                  <a:cxn ang="0">
                    <a:pos x="csX370" y="csY370"/>
                  </a:cxn>
                  <a:cxn ang="0">
                    <a:pos x="csX371" y="csY371"/>
                  </a:cxn>
                  <a:cxn ang="0">
                    <a:pos x="csX372" y="csY372"/>
                  </a:cxn>
                  <a:cxn ang="0">
                    <a:pos x="csX373" y="csY373"/>
                  </a:cxn>
                  <a:cxn ang="0">
                    <a:pos x="csX374" y="csY374"/>
                  </a:cxn>
                  <a:cxn ang="0">
                    <a:pos x="csX375" y="csY375"/>
                  </a:cxn>
                  <a:cxn ang="0">
                    <a:pos x="csX376" y="csY376"/>
                  </a:cxn>
                  <a:cxn ang="0">
                    <a:pos x="csX377" y="csY377"/>
                  </a:cxn>
                  <a:cxn ang="0">
                    <a:pos x="csX378" y="csY378"/>
                  </a:cxn>
                  <a:cxn ang="0">
                    <a:pos x="csX379" y="csY379"/>
                  </a:cxn>
                  <a:cxn ang="0">
                    <a:pos x="csX380" y="csY380"/>
                  </a:cxn>
                  <a:cxn ang="0">
                    <a:pos x="csX381" y="csY381"/>
                  </a:cxn>
                  <a:cxn ang="0">
                    <a:pos x="csX382" y="csY382"/>
                  </a:cxn>
                  <a:cxn ang="0">
                    <a:pos x="csX383" y="csY383"/>
                  </a:cxn>
                  <a:cxn ang="0">
                    <a:pos x="csX384" y="csY384"/>
                  </a:cxn>
                  <a:cxn ang="0">
                    <a:pos x="csX385" y="csY385"/>
                  </a:cxn>
                  <a:cxn ang="0">
                    <a:pos x="csX386" y="csY386"/>
                  </a:cxn>
                  <a:cxn ang="0">
                    <a:pos x="csX387" y="csY387"/>
                  </a:cxn>
                  <a:cxn ang="0">
                    <a:pos x="csX388" y="csY388"/>
                  </a:cxn>
                  <a:cxn ang="0">
                    <a:pos x="csX389" y="csY389"/>
                  </a:cxn>
                  <a:cxn ang="0">
                    <a:pos x="csX390" y="csY390"/>
                  </a:cxn>
                  <a:cxn ang="0">
                    <a:pos x="csX391" y="csY391"/>
                  </a:cxn>
                  <a:cxn ang="0">
                    <a:pos x="csX392" y="csY392"/>
                  </a:cxn>
                  <a:cxn ang="0">
                    <a:pos x="csX393" y="csY393"/>
                  </a:cxn>
                  <a:cxn ang="0">
                    <a:pos x="csX394" y="csY394"/>
                  </a:cxn>
                  <a:cxn ang="0">
                    <a:pos x="csX395" y="csY395"/>
                  </a:cxn>
                  <a:cxn ang="0">
                    <a:pos x="csX396" y="csY396"/>
                  </a:cxn>
                  <a:cxn ang="0">
                    <a:pos x="csX397" y="csY397"/>
                  </a:cxn>
                  <a:cxn ang="0">
                    <a:pos x="csX398" y="csY398"/>
                  </a:cxn>
                  <a:cxn ang="0">
                    <a:pos x="csX399" y="csY399"/>
                  </a:cxn>
                  <a:cxn ang="0">
                    <a:pos x="csX400" y="csY400"/>
                  </a:cxn>
                  <a:cxn ang="0">
                    <a:pos x="csX401" y="csY401"/>
                  </a:cxn>
                  <a:cxn ang="0">
                    <a:pos x="csX402" y="csY402"/>
                  </a:cxn>
                  <a:cxn ang="0">
                    <a:pos x="csX403" y="csY403"/>
                  </a:cxn>
                  <a:cxn ang="0">
                    <a:pos x="csX404" y="csY404"/>
                  </a:cxn>
                  <a:cxn ang="0">
                    <a:pos x="csX405" y="csY405"/>
                  </a:cxn>
                  <a:cxn ang="0">
                    <a:pos x="csX406" y="csY406"/>
                  </a:cxn>
                  <a:cxn ang="0">
                    <a:pos x="csX407" y="csY407"/>
                  </a:cxn>
                  <a:cxn ang="0">
                    <a:pos x="csX408" y="csY408"/>
                  </a:cxn>
                  <a:cxn ang="0">
                    <a:pos x="csX409" y="csY409"/>
                  </a:cxn>
                  <a:cxn ang="0">
                    <a:pos x="csX410" y="csY410"/>
                  </a:cxn>
                  <a:cxn ang="0">
                    <a:pos x="csX411" y="csY411"/>
                  </a:cxn>
                  <a:cxn ang="0">
                    <a:pos x="csX412" y="csY412"/>
                  </a:cxn>
                  <a:cxn ang="0">
                    <a:pos x="csX413" y="csY413"/>
                  </a:cxn>
                  <a:cxn ang="0">
                    <a:pos x="csX414" y="csY414"/>
                  </a:cxn>
                  <a:cxn ang="0">
                    <a:pos x="csX415" y="csY415"/>
                  </a:cxn>
                  <a:cxn ang="0">
                    <a:pos x="csX416" y="csY416"/>
                  </a:cxn>
                  <a:cxn ang="0">
                    <a:pos x="csX417" y="csY417"/>
                  </a:cxn>
                  <a:cxn ang="0">
                    <a:pos x="csX418" y="csY418"/>
                  </a:cxn>
                  <a:cxn ang="0">
                    <a:pos x="csX419" y="csY419"/>
                  </a:cxn>
                  <a:cxn ang="0">
                    <a:pos x="csX420" y="csY420"/>
                  </a:cxn>
                  <a:cxn ang="0">
                    <a:pos x="csX421" y="csY421"/>
                  </a:cxn>
                  <a:cxn ang="0">
                    <a:pos x="csX422" y="csY422"/>
                  </a:cxn>
                  <a:cxn ang="0">
                    <a:pos x="csX423" y="csY423"/>
                  </a:cxn>
                  <a:cxn ang="0">
                    <a:pos x="csX424" y="csY424"/>
                  </a:cxn>
                  <a:cxn ang="0">
                    <a:pos x="csX425" y="csY425"/>
                  </a:cxn>
                  <a:cxn ang="0">
                    <a:pos x="csX426" y="csY426"/>
                  </a:cxn>
                  <a:cxn ang="0">
                    <a:pos x="csX427" y="csY427"/>
                  </a:cxn>
                  <a:cxn ang="0">
                    <a:pos x="csX428" y="csY428"/>
                  </a:cxn>
                  <a:cxn ang="0">
                    <a:pos x="csX429" y="csY429"/>
                  </a:cxn>
                  <a:cxn ang="0">
                    <a:pos x="csX430" y="csY430"/>
                  </a:cxn>
                  <a:cxn ang="0">
                    <a:pos x="csX431" y="csY431"/>
                  </a:cxn>
                  <a:cxn ang="0">
                    <a:pos x="csX432" y="csY432"/>
                  </a:cxn>
                  <a:cxn ang="0">
                    <a:pos x="csX433" y="csY433"/>
                  </a:cxn>
                  <a:cxn ang="0">
                    <a:pos x="csX434" y="csY434"/>
                  </a:cxn>
                  <a:cxn ang="0">
                    <a:pos x="csX435" y="csY435"/>
                  </a:cxn>
                  <a:cxn ang="0">
                    <a:pos x="csX436" y="csY436"/>
                  </a:cxn>
                  <a:cxn ang="0">
                    <a:pos x="csX437" y="csY437"/>
                  </a:cxn>
                  <a:cxn ang="0">
                    <a:pos x="csX438" y="csY438"/>
                  </a:cxn>
                  <a:cxn ang="0">
                    <a:pos x="csX439" y="csY439"/>
                  </a:cxn>
                  <a:cxn ang="0">
                    <a:pos x="csX440" y="csY440"/>
                  </a:cxn>
                  <a:cxn ang="0">
                    <a:pos x="csX441" y="csY441"/>
                  </a:cxn>
                  <a:cxn ang="0">
                    <a:pos x="csX442" y="csY442"/>
                  </a:cxn>
                  <a:cxn ang="0">
                    <a:pos x="csX443" y="csY443"/>
                  </a:cxn>
                  <a:cxn ang="0">
                    <a:pos x="csX444" y="csY444"/>
                  </a:cxn>
                  <a:cxn ang="0">
                    <a:pos x="csX445" y="csY445"/>
                  </a:cxn>
                  <a:cxn ang="0">
                    <a:pos x="csX446" y="csY446"/>
                  </a:cxn>
                  <a:cxn ang="0">
                    <a:pos x="csX447" y="csY447"/>
                  </a:cxn>
                  <a:cxn ang="0">
                    <a:pos x="csX448" y="csY448"/>
                  </a:cxn>
                  <a:cxn ang="0">
                    <a:pos x="csX449" y="csY449"/>
                  </a:cxn>
                  <a:cxn ang="0">
                    <a:pos x="csX450" y="csY450"/>
                  </a:cxn>
                  <a:cxn ang="0">
                    <a:pos x="csX451" y="csY451"/>
                  </a:cxn>
                  <a:cxn ang="0">
                    <a:pos x="csX452" y="csY452"/>
                  </a:cxn>
                  <a:cxn ang="0">
                    <a:pos x="csX453" y="csY453"/>
                  </a:cxn>
                  <a:cxn ang="0">
                    <a:pos x="csX454" y="csY454"/>
                  </a:cxn>
                  <a:cxn ang="0">
                    <a:pos x="csX455" y="csY455"/>
                  </a:cxn>
                  <a:cxn ang="0">
                    <a:pos x="csX456" y="csY456"/>
                  </a:cxn>
                  <a:cxn ang="0">
                    <a:pos x="csX457" y="csY457"/>
                  </a:cxn>
                  <a:cxn ang="0">
                    <a:pos x="csX458" y="csY458"/>
                  </a:cxn>
                  <a:cxn ang="0">
                    <a:pos x="csX459" y="csY459"/>
                  </a:cxn>
                  <a:cxn ang="0">
                    <a:pos x="csX460" y="csY460"/>
                  </a:cxn>
                  <a:cxn ang="0">
                    <a:pos x="csX461" y="csY461"/>
                  </a:cxn>
                  <a:cxn ang="0">
                    <a:pos x="csX462" y="csY462"/>
                  </a:cxn>
                  <a:cxn ang="0">
                    <a:pos x="csX463" y="csY463"/>
                  </a:cxn>
                  <a:cxn ang="0">
                    <a:pos x="csX464" y="csY464"/>
                  </a:cxn>
                  <a:cxn ang="0">
                    <a:pos x="csX465" y="csY465"/>
                  </a:cxn>
                  <a:cxn ang="0">
                    <a:pos x="csX466" y="csY466"/>
                  </a:cxn>
                  <a:cxn ang="0">
                    <a:pos x="csX467" y="csY467"/>
                  </a:cxn>
                  <a:cxn ang="0">
                    <a:pos x="csX468" y="csY468"/>
                  </a:cxn>
                  <a:cxn ang="0">
                    <a:pos x="csX469" y="csY469"/>
                  </a:cxn>
                  <a:cxn ang="0">
                    <a:pos x="csX470" y="csY470"/>
                  </a:cxn>
                  <a:cxn ang="0">
                    <a:pos x="csX471" y="csY471"/>
                  </a:cxn>
                  <a:cxn ang="0">
                    <a:pos x="csX472" y="csY472"/>
                  </a:cxn>
                  <a:cxn ang="0">
                    <a:pos x="csX473" y="csY473"/>
                  </a:cxn>
                  <a:cxn ang="0">
                    <a:pos x="csX474" y="csY474"/>
                  </a:cxn>
                  <a:cxn ang="0">
                    <a:pos x="csX475" y="csY475"/>
                  </a:cxn>
                  <a:cxn ang="0">
                    <a:pos x="csX476" y="csY476"/>
                  </a:cxn>
                  <a:cxn ang="0">
                    <a:pos x="csX477" y="csY477"/>
                  </a:cxn>
                  <a:cxn ang="0">
                    <a:pos x="csX478" y="csY478"/>
                  </a:cxn>
                  <a:cxn ang="0">
                    <a:pos x="csX479" y="csY479"/>
                  </a:cxn>
                  <a:cxn ang="0">
                    <a:pos x="csX480" y="csY480"/>
                  </a:cxn>
                  <a:cxn ang="0">
                    <a:pos x="csX481" y="csY481"/>
                  </a:cxn>
                  <a:cxn ang="0">
                    <a:pos x="csX482" y="csY482"/>
                  </a:cxn>
                  <a:cxn ang="0">
                    <a:pos x="csX483" y="csY483"/>
                  </a:cxn>
                  <a:cxn ang="0">
                    <a:pos x="csX484" y="csY484"/>
                  </a:cxn>
                  <a:cxn ang="0">
                    <a:pos x="csX485" y="csY485"/>
                  </a:cxn>
                  <a:cxn ang="0">
                    <a:pos x="csX486" y="csY486"/>
                  </a:cxn>
                  <a:cxn ang="0">
                    <a:pos x="csX487" y="csY487"/>
                  </a:cxn>
                  <a:cxn ang="0">
                    <a:pos x="csX488" y="csY488"/>
                  </a:cxn>
                  <a:cxn ang="0">
                    <a:pos x="csX489" y="csY489"/>
                  </a:cxn>
                  <a:cxn ang="0">
                    <a:pos x="csX490" y="csY490"/>
                  </a:cxn>
                  <a:cxn ang="0">
                    <a:pos x="csX491" y="csY491"/>
                  </a:cxn>
                  <a:cxn ang="0">
                    <a:pos x="csX492" y="csY492"/>
                  </a:cxn>
                  <a:cxn ang="0">
                    <a:pos x="csX493" y="csY493"/>
                  </a:cxn>
                  <a:cxn ang="0">
                    <a:pos x="csX494" y="csY494"/>
                  </a:cxn>
                  <a:cxn ang="0">
                    <a:pos x="csX495" y="csY495"/>
                  </a:cxn>
                  <a:cxn ang="0">
                    <a:pos x="csX496" y="csY496"/>
                  </a:cxn>
                  <a:cxn ang="0">
                    <a:pos x="csX497" y="csY497"/>
                  </a:cxn>
                  <a:cxn ang="0">
                    <a:pos x="csX498" y="csY498"/>
                  </a:cxn>
                  <a:cxn ang="0">
                    <a:pos x="csX499" y="csY499"/>
                  </a:cxn>
                  <a:cxn ang="0">
                    <a:pos x="csX500" y="csY500"/>
                  </a:cxn>
                  <a:cxn ang="0">
                    <a:pos x="csX501" y="csY501"/>
                  </a:cxn>
                  <a:cxn ang="0">
                    <a:pos x="csX502" y="csY502"/>
                  </a:cxn>
                  <a:cxn ang="0">
                    <a:pos x="csX503" y="csY503"/>
                  </a:cxn>
                  <a:cxn ang="0">
                    <a:pos x="csX504" y="csY504"/>
                  </a:cxn>
                  <a:cxn ang="0">
                    <a:pos x="csX505" y="csY505"/>
                  </a:cxn>
                  <a:cxn ang="0">
                    <a:pos x="csX506" y="csY506"/>
                  </a:cxn>
                  <a:cxn ang="0">
                    <a:pos x="csX507" y="csY507"/>
                  </a:cxn>
                  <a:cxn ang="0">
                    <a:pos x="csX508" y="csY508"/>
                  </a:cxn>
                  <a:cxn ang="0">
                    <a:pos x="csX509" y="csY509"/>
                  </a:cxn>
                  <a:cxn ang="0">
                    <a:pos x="csX510" y="csY510"/>
                  </a:cxn>
                  <a:cxn ang="0">
                    <a:pos x="csX511" y="csY511"/>
                  </a:cxn>
                  <a:cxn ang="0">
                    <a:pos x="csX512" y="csY512"/>
                  </a:cxn>
                  <a:cxn ang="0">
                    <a:pos x="csX513" y="csY513"/>
                  </a:cxn>
                  <a:cxn ang="0">
                    <a:pos x="csX514" y="csY514"/>
                  </a:cxn>
                  <a:cxn ang="0">
                    <a:pos x="csX515" y="csY515"/>
                  </a:cxn>
                  <a:cxn ang="0">
                    <a:pos x="csX516" y="csY516"/>
                  </a:cxn>
                  <a:cxn ang="0">
                    <a:pos x="csX517" y="csY517"/>
                  </a:cxn>
                  <a:cxn ang="0">
                    <a:pos x="csX518" y="csY518"/>
                  </a:cxn>
                  <a:cxn ang="0">
                    <a:pos x="csX519" y="csY519"/>
                  </a:cxn>
                  <a:cxn ang="0">
                    <a:pos x="csX520" y="csY520"/>
                  </a:cxn>
                  <a:cxn ang="0">
                    <a:pos x="csX521" y="csY521"/>
                  </a:cxn>
                  <a:cxn ang="0">
                    <a:pos x="csX522" y="csY522"/>
                  </a:cxn>
                  <a:cxn ang="0">
                    <a:pos x="csX523" y="csY523"/>
                  </a:cxn>
                  <a:cxn ang="0">
                    <a:pos x="csX524" y="csY524"/>
                  </a:cxn>
                  <a:cxn ang="0">
                    <a:pos x="csX525" y="csY525"/>
                  </a:cxn>
                  <a:cxn ang="0">
                    <a:pos x="csX526" y="csY526"/>
                  </a:cxn>
                  <a:cxn ang="0">
                    <a:pos x="csX527" y="csY527"/>
                  </a:cxn>
                  <a:cxn ang="0">
                    <a:pos x="csX528" y="csY528"/>
                  </a:cxn>
                  <a:cxn ang="0">
                    <a:pos x="csX529" y="csY529"/>
                  </a:cxn>
                  <a:cxn ang="0">
                    <a:pos x="csX530" y="csY530"/>
                  </a:cxn>
                  <a:cxn ang="0">
                    <a:pos x="csX531" y="csY531"/>
                  </a:cxn>
                  <a:cxn ang="0">
                    <a:pos x="csX532" y="csY532"/>
                  </a:cxn>
                  <a:cxn ang="0">
                    <a:pos x="csX533" y="csY533"/>
                  </a:cxn>
                  <a:cxn ang="0">
                    <a:pos x="csX534" y="csY534"/>
                  </a:cxn>
                  <a:cxn ang="0">
                    <a:pos x="csX535" y="csY535"/>
                  </a:cxn>
                  <a:cxn ang="0">
                    <a:pos x="csX536" y="csY536"/>
                  </a:cxn>
                  <a:cxn ang="0">
                    <a:pos x="csX537" y="csY537"/>
                  </a:cxn>
                  <a:cxn ang="0">
                    <a:pos x="csX538" y="csY538"/>
                  </a:cxn>
                  <a:cxn ang="0">
                    <a:pos x="csX539" y="csY539"/>
                  </a:cxn>
                  <a:cxn ang="0">
                    <a:pos x="csX540" y="csY540"/>
                  </a:cxn>
                  <a:cxn ang="0">
                    <a:pos x="csX541" y="csY541"/>
                  </a:cxn>
                  <a:cxn ang="0">
                    <a:pos x="csX542" y="csY542"/>
                  </a:cxn>
                  <a:cxn ang="0">
                    <a:pos x="csX543" y="csY543"/>
                  </a:cxn>
                  <a:cxn ang="0">
                    <a:pos x="csX544" y="csY544"/>
                  </a:cxn>
                  <a:cxn ang="0">
                    <a:pos x="csX545" y="csY545"/>
                  </a:cxn>
                  <a:cxn ang="0">
                    <a:pos x="csX546" y="csY546"/>
                  </a:cxn>
                  <a:cxn ang="0">
                    <a:pos x="csX547" y="csY547"/>
                  </a:cxn>
                  <a:cxn ang="0">
                    <a:pos x="csX548" y="csY548"/>
                  </a:cxn>
                  <a:cxn ang="0">
                    <a:pos x="csX549" y="csY549"/>
                  </a:cxn>
                  <a:cxn ang="0">
                    <a:pos x="csX550" y="csY550"/>
                  </a:cxn>
                  <a:cxn ang="0">
                    <a:pos x="csX551" y="csY551"/>
                  </a:cxn>
                  <a:cxn ang="0">
                    <a:pos x="csX552" y="csY552"/>
                  </a:cxn>
                  <a:cxn ang="0">
                    <a:pos x="csX553" y="csY553"/>
                  </a:cxn>
                  <a:cxn ang="0">
                    <a:pos x="csX554" y="csY554"/>
                  </a:cxn>
                  <a:cxn ang="0">
                    <a:pos x="csX555" y="csY555"/>
                  </a:cxn>
                  <a:cxn ang="0">
                    <a:pos x="csX556" y="csY556"/>
                  </a:cxn>
                  <a:cxn ang="0">
                    <a:pos x="csX557" y="csY557"/>
                  </a:cxn>
                  <a:cxn ang="0">
                    <a:pos x="csX558" y="csY558"/>
                  </a:cxn>
                  <a:cxn ang="0">
                    <a:pos x="csX559" y="csY559"/>
                  </a:cxn>
                  <a:cxn ang="0">
                    <a:pos x="csX560" y="csY560"/>
                  </a:cxn>
                  <a:cxn ang="0">
                    <a:pos x="csX561" y="csY561"/>
                  </a:cxn>
                  <a:cxn ang="0">
                    <a:pos x="csX562" y="csY562"/>
                  </a:cxn>
                  <a:cxn ang="0">
                    <a:pos x="csX563" y="csY563"/>
                  </a:cxn>
                  <a:cxn ang="0">
                    <a:pos x="csX564" y="csY564"/>
                  </a:cxn>
                  <a:cxn ang="0">
                    <a:pos x="csX565" y="csY565"/>
                  </a:cxn>
                  <a:cxn ang="0">
                    <a:pos x="csX566" y="csY566"/>
                  </a:cxn>
                  <a:cxn ang="0">
                    <a:pos x="csX567" y="csY567"/>
                  </a:cxn>
                  <a:cxn ang="0">
                    <a:pos x="csX568" y="csY568"/>
                  </a:cxn>
                  <a:cxn ang="0">
                    <a:pos x="csX569" y="csY569"/>
                  </a:cxn>
                  <a:cxn ang="0">
                    <a:pos x="csX570" y="csY570"/>
                  </a:cxn>
                  <a:cxn ang="0">
                    <a:pos x="csX571" y="csY571"/>
                  </a:cxn>
                  <a:cxn ang="0">
                    <a:pos x="csX572" y="csY572"/>
                  </a:cxn>
                  <a:cxn ang="0">
                    <a:pos x="csX573" y="csY573"/>
                  </a:cxn>
                  <a:cxn ang="0">
                    <a:pos x="csX574" y="csY574"/>
                  </a:cxn>
                  <a:cxn ang="0">
                    <a:pos x="csX575" y="csY575"/>
                  </a:cxn>
                  <a:cxn ang="0">
                    <a:pos x="csX576" y="csY576"/>
                  </a:cxn>
                  <a:cxn ang="0">
                    <a:pos x="csX577" y="csY577"/>
                  </a:cxn>
                  <a:cxn ang="0">
                    <a:pos x="csX578" y="csY578"/>
                  </a:cxn>
                  <a:cxn ang="0">
                    <a:pos x="csX579" y="csY579"/>
                  </a:cxn>
                  <a:cxn ang="0">
                    <a:pos x="csX580" y="csY580"/>
                  </a:cxn>
                  <a:cxn ang="0">
                    <a:pos x="csX581" y="csY581"/>
                  </a:cxn>
                  <a:cxn ang="0">
                    <a:pos x="csX582" y="csY582"/>
                  </a:cxn>
                  <a:cxn ang="0">
                    <a:pos x="csX583" y="csY583"/>
                  </a:cxn>
                  <a:cxn ang="0">
                    <a:pos x="csX584" y="csY584"/>
                  </a:cxn>
                  <a:cxn ang="0">
                    <a:pos x="csX585" y="csY585"/>
                  </a:cxn>
                  <a:cxn ang="0">
                    <a:pos x="csX586" y="csY586"/>
                  </a:cxn>
                  <a:cxn ang="0">
                    <a:pos x="csX587" y="csY587"/>
                  </a:cxn>
                  <a:cxn ang="0">
                    <a:pos x="csX588" y="csY588"/>
                  </a:cxn>
                  <a:cxn ang="0">
                    <a:pos x="csX589" y="csY589"/>
                  </a:cxn>
                  <a:cxn ang="0">
                    <a:pos x="csX590" y="csY590"/>
                  </a:cxn>
                  <a:cxn ang="0">
                    <a:pos x="csX591" y="csY591"/>
                  </a:cxn>
                  <a:cxn ang="0">
                    <a:pos x="csX592" y="csY592"/>
                  </a:cxn>
                  <a:cxn ang="0">
                    <a:pos x="csX593" y="csY593"/>
                  </a:cxn>
                  <a:cxn ang="0">
                    <a:pos x="csX594" y="csY594"/>
                  </a:cxn>
                  <a:cxn ang="0">
                    <a:pos x="csX595" y="csY595"/>
                  </a:cxn>
                  <a:cxn ang="0">
                    <a:pos x="csX596" y="csY596"/>
                  </a:cxn>
                  <a:cxn ang="0">
                    <a:pos x="csX597" y="csY597"/>
                  </a:cxn>
                  <a:cxn ang="0">
                    <a:pos x="csX598" y="csY598"/>
                  </a:cxn>
                  <a:cxn ang="0">
                    <a:pos x="csX599" y="csY599"/>
                  </a:cxn>
                  <a:cxn ang="0">
                    <a:pos x="csX600" y="csY600"/>
                  </a:cxn>
                  <a:cxn ang="0">
                    <a:pos x="csX601" y="csY601"/>
                  </a:cxn>
                  <a:cxn ang="0">
                    <a:pos x="csX602" y="csY602"/>
                  </a:cxn>
                  <a:cxn ang="0">
                    <a:pos x="csX603" y="csY603"/>
                  </a:cxn>
                  <a:cxn ang="0">
                    <a:pos x="csX604" y="csY604"/>
                  </a:cxn>
                  <a:cxn ang="0">
                    <a:pos x="csX605" y="csY605"/>
                  </a:cxn>
                  <a:cxn ang="0">
                    <a:pos x="csX606" y="csY606"/>
                  </a:cxn>
                  <a:cxn ang="0">
                    <a:pos x="csX607" y="csY607"/>
                  </a:cxn>
                  <a:cxn ang="0">
                    <a:pos x="csX608" y="csY608"/>
                  </a:cxn>
                  <a:cxn ang="0">
                    <a:pos x="csX609" y="csY609"/>
                  </a:cxn>
                  <a:cxn ang="0">
                    <a:pos x="csX610" y="csY610"/>
                  </a:cxn>
                  <a:cxn ang="0">
                    <a:pos x="csX611" y="csY611"/>
                  </a:cxn>
                  <a:cxn ang="0">
                    <a:pos x="csX612" y="csY612"/>
                  </a:cxn>
                  <a:cxn ang="0">
                    <a:pos x="csX613" y="csY613"/>
                  </a:cxn>
                  <a:cxn ang="0">
                    <a:pos x="csX614" y="csY614"/>
                  </a:cxn>
                  <a:cxn ang="0">
                    <a:pos x="csX615" y="csY615"/>
                  </a:cxn>
                  <a:cxn ang="0">
                    <a:pos x="csX616" y="csY616"/>
                  </a:cxn>
                  <a:cxn ang="0">
                    <a:pos x="csX617" y="csY617"/>
                  </a:cxn>
                  <a:cxn ang="0">
                    <a:pos x="csX618" y="csY618"/>
                  </a:cxn>
                  <a:cxn ang="0">
                    <a:pos x="csX619" y="csY619"/>
                  </a:cxn>
                  <a:cxn ang="0">
                    <a:pos x="csX620" y="csY620"/>
                  </a:cxn>
                  <a:cxn ang="0">
                    <a:pos x="csX621" y="csY621"/>
                  </a:cxn>
                  <a:cxn ang="0">
                    <a:pos x="csX622" y="csY622"/>
                  </a:cxn>
                  <a:cxn ang="0">
                    <a:pos x="csX623" y="csY623"/>
                  </a:cxn>
                  <a:cxn ang="0">
                    <a:pos x="csX624" y="csY624"/>
                  </a:cxn>
                  <a:cxn ang="0">
                    <a:pos x="csX625" y="csY625"/>
                  </a:cxn>
                  <a:cxn ang="0">
                    <a:pos x="csX626" y="csY626"/>
                  </a:cxn>
                  <a:cxn ang="0">
                    <a:pos x="csX627" y="csY627"/>
                  </a:cxn>
                  <a:cxn ang="0">
                    <a:pos x="csX628" y="csY628"/>
                  </a:cxn>
                  <a:cxn ang="0">
                    <a:pos x="csX629" y="csY629"/>
                  </a:cxn>
                  <a:cxn ang="0">
                    <a:pos x="csX630" y="csY630"/>
                  </a:cxn>
                  <a:cxn ang="0">
                    <a:pos x="csX631" y="csY631"/>
                  </a:cxn>
                  <a:cxn ang="0">
                    <a:pos x="csX632" y="csY632"/>
                  </a:cxn>
                  <a:cxn ang="0">
                    <a:pos x="csX633" y="csY633"/>
                  </a:cxn>
                  <a:cxn ang="0">
                    <a:pos x="csX634" y="csY634"/>
                  </a:cxn>
                  <a:cxn ang="0">
                    <a:pos x="csX635" y="csY635"/>
                  </a:cxn>
                  <a:cxn ang="0">
                    <a:pos x="csX636" y="csY636"/>
                  </a:cxn>
                  <a:cxn ang="0">
                    <a:pos x="csX637" y="csY637"/>
                  </a:cxn>
                  <a:cxn ang="0">
                    <a:pos x="csX638" y="csY638"/>
                  </a:cxn>
                  <a:cxn ang="0">
                    <a:pos x="csX639" y="csY639"/>
                  </a:cxn>
                  <a:cxn ang="0">
                    <a:pos x="csX640" y="csY640"/>
                  </a:cxn>
                  <a:cxn ang="0">
                    <a:pos x="csX641" y="csY641"/>
                  </a:cxn>
                  <a:cxn ang="0">
                    <a:pos x="csX642" y="csY642"/>
                  </a:cxn>
                  <a:cxn ang="0">
                    <a:pos x="csX643" y="csY643"/>
                  </a:cxn>
                  <a:cxn ang="0">
                    <a:pos x="csX644" y="csY644"/>
                  </a:cxn>
                  <a:cxn ang="0">
                    <a:pos x="csX645" y="csY645"/>
                  </a:cxn>
                  <a:cxn ang="0">
                    <a:pos x="csX646" y="csY646"/>
                  </a:cxn>
                  <a:cxn ang="0">
                    <a:pos x="csX647" y="csY647"/>
                  </a:cxn>
                  <a:cxn ang="0">
                    <a:pos x="csX648" y="csY648"/>
                  </a:cxn>
                  <a:cxn ang="0">
                    <a:pos x="csX649" y="csY649"/>
                  </a:cxn>
                  <a:cxn ang="0">
                    <a:pos x="csX650" y="csY650"/>
                  </a:cxn>
                  <a:cxn ang="0">
                    <a:pos x="csX651" y="csY651"/>
                  </a:cxn>
                  <a:cxn ang="0">
                    <a:pos x="csX652" y="csY652"/>
                  </a:cxn>
                  <a:cxn ang="0">
                    <a:pos x="csX653" y="csY653"/>
                  </a:cxn>
                  <a:cxn ang="0">
                    <a:pos x="csX654" y="csY654"/>
                  </a:cxn>
                  <a:cxn ang="0">
                    <a:pos x="csX655" y="csY655"/>
                  </a:cxn>
                  <a:cxn ang="0">
                    <a:pos x="csX656" y="csY656"/>
                  </a:cxn>
                  <a:cxn ang="0">
                    <a:pos x="csX657" y="csY657"/>
                  </a:cxn>
                  <a:cxn ang="0">
                    <a:pos x="csX658" y="csY658"/>
                  </a:cxn>
                  <a:cxn ang="0">
                    <a:pos x="csX659" y="csY659"/>
                  </a:cxn>
                  <a:cxn ang="0">
                    <a:pos x="csX660" y="csY660"/>
                  </a:cxn>
                  <a:cxn ang="0">
                    <a:pos x="csX661" y="csY661"/>
                  </a:cxn>
                  <a:cxn ang="0">
                    <a:pos x="csX662" y="csY662"/>
                  </a:cxn>
                  <a:cxn ang="0">
                    <a:pos x="csX663" y="csY663"/>
                  </a:cxn>
                  <a:cxn ang="0">
                    <a:pos x="csX664" y="csY664"/>
                  </a:cxn>
                  <a:cxn ang="0">
                    <a:pos x="csX665" y="csY665"/>
                  </a:cxn>
                  <a:cxn ang="0">
                    <a:pos x="csX666" y="csY666"/>
                  </a:cxn>
                  <a:cxn ang="0">
                    <a:pos x="csX667" y="csY667"/>
                  </a:cxn>
                  <a:cxn ang="0">
                    <a:pos x="csX668" y="csY668"/>
                  </a:cxn>
                  <a:cxn ang="0">
                    <a:pos x="csX669" y="csY669"/>
                  </a:cxn>
                  <a:cxn ang="0">
                    <a:pos x="csX670" y="csY670"/>
                  </a:cxn>
                  <a:cxn ang="0">
                    <a:pos x="csX671" y="csY671"/>
                  </a:cxn>
                  <a:cxn ang="0">
                    <a:pos x="csX672" y="csY672"/>
                  </a:cxn>
                  <a:cxn ang="0">
                    <a:pos x="csX673" y="csY673"/>
                  </a:cxn>
                  <a:cxn ang="0">
                    <a:pos x="csX674" y="csY674"/>
                  </a:cxn>
                  <a:cxn ang="0">
                    <a:pos x="csX675" y="csY675"/>
                  </a:cxn>
                  <a:cxn ang="0">
                    <a:pos x="csX676" y="csY676"/>
                  </a:cxn>
                  <a:cxn ang="0">
                    <a:pos x="csX677" y="csY677"/>
                  </a:cxn>
                  <a:cxn ang="0">
                    <a:pos x="csX678" y="csY678"/>
                  </a:cxn>
                  <a:cxn ang="0">
                    <a:pos x="csX679" y="csY679"/>
                  </a:cxn>
                  <a:cxn ang="0">
                    <a:pos x="csX680" y="csY680"/>
                  </a:cxn>
                  <a:cxn ang="0">
                    <a:pos x="csX681" y="csY681"/>
                  </a:cxn>
                  <a:cxn ang="0">
                    <a:pos x="csX682" y="csY682"/>
                  </a:cxn>
                  <a:cxn ang="0">
                    <a:pos x="csX683" y="csY683"/>
                  </a:cxn>
                  <a:cxn ang="0">
                    <a:pos x="csX684" y="csY684"/>
                  </a:cxn>
                  <a:cxn ang="0">
                    <a:pos x="csX685" y="csY685"/>
                  </a:cxn>
                  <a:cxn ang="0">
                    <a:pos x="csX686" y="csY686"/>
                  </a:cxn>
                  <a:cxn ang="0">
                    <a:pos x="csX687" y="csY687"/>
                  </a:cxn>
                  <a:cxn ang="0">
                    <a:pos x="csX688" y="csY688"/>
                  </a:cxn>
                  <a:cxn ang="0">
                    <a:pos x="csX689" y="csY689"/>
                  </a:cxn>
                  <a:cxn ang="0">
                    <a:pos x="csX690" y="csY690"/>
                  </a:cxn>
                  <a:cxn ang="0">
                    <a:pos x="csX691" y="csY691"/>
                  </a:cxn>
                  <a:cxn ang="0">
                    <a:pos x="csX692" y="csY692"/>
                  </a:cxn>
                  <a:cxn ang="0">
                    <a:pos x="csX693" y="csY693"/>
                  </a:cxn>
                  <a:cxn ang="0">
                    <a:pos x="csX694" y="csY694"/>
                  </a:cxn>
                  <a:cxn ang="0">
                    <a:pos x="csX695" y="csY695"/>
                  </a:cxn>
                  <a:cxn ang="0">
                    <a:pos x="csX696" y="csY696"/>
                  </a:cxn>
                  <a:cxn ang="0">
                    <a:pos x="csX697" y="csY697"/>
                  </a:cxn>
                  <a:cxn ang="0">
                    <a:pos x="csX698" y="csY698"/>
                  </a:cxn>
                  <a:cxn ang="0">
                    <a:pos x="csX699" y="csY699"/>
                  </a:cxn>
                  <a:cxn ang="0">
                    <a:pos x="csX700" y="csY700"/>
                  </a:cxn>
                  <a:cxn ang="0">
                    <a:pos x="csX701" y="csY701"/>
                  </a:cxn>
                  <a:cxn ang="0">
                    <a:pos x="csX702" y="csY702"/>
                  </a:cxn>
                  <a:cxn ang="0">
                    <a:pos x="csX703" y="csY703"/>
                  </a:cxn>
                  <a:cxn ang="0">
                    <a:pos x="csX704" y="csY704"/>
                  </a:cxn>
                  <a:cxn ang="0">
                    <a:pos x="csX705" y="csY705"/>
                  </a:cxn>
                  <a:cxn ang="0">
                    <a:pos x="csX706" y="csY706"/>
                  </a:cxn>
                  <a:cxn ang="0">
                    <a:pos x="csX707" y="csY707"/>
                  </a:cxn>
                  <a:cxn ang="0">
                    <a:pos x="csX708" y="csY708"/>
                  </a:cxn>
                  <a:cxn ang="0">
                    <a:pos x="csX709" y="csY709"/>
                  </a:cxn>
                  <a:cxn ang="0">
                    <a:pos x="csX710" y="csY710"/>
                  </a:cxn>
                  <a:cxn ang="0">
                    <a:pos x="csX711" y="csY711"/>
                  </a:cxn>
                  <a:cxn ang="0">
                    <a:pos x="csX712" y="csY712"/>
                  </a:cxn>
                  <a:cxn ang="0">
                    <a:pos x="csX713" y="csY713"/>
                  </a:cxn>
                  <a:cxn ang="0">
                    <a:pos x="csX714" y="csY714"/>
                  </a:cxn>
                  <a:cxn ang="0">
                    <a:pos x="csX715" y="csY715"/>
                  </a:cxn>
                  <a:cxn ang="0">
                    <a:pos x="csX716" y="csY716"/>
                  </a:cxn>
                  <a:cxn ang="0">
                    <a:pos x="csX717" y="csY717"/>
                  </a:cxn>
                  <a:cxn ang="0">
                    <a:pos x="csX718" y="csY718"/>
                  </a:cxn>
                  <a:cxn ang="0">
                    <a:pos x="csX719" y="csY719"/>
                  </a:cxn>
                  <a:cxn ang="0">
                    <a:pos x="csX720" y="csY720"/>
                  </a:cxn>
                  <a:cxn ang="0">
                    <a:pos x="csX721" y="csY721"/>
                  </a:cxn>
                  <a:cxn ang="0">
                    <a:pos x="csX722" y="csY722"/>
                  </a:cxn>
                  <a:cxn ang="0">
                    <a:pos x="csX723" y="csY723"/>
                  </a:cxn>
                  <a:cxn ang="0">
                    <a:pos x="csX724" y="csY724"/>
                  </a:cxn>
                  <a:cxn ang="0">
                    <a:pos x="csX725" y="csY725"/>
                  </a:cxn>
                  <a:cxn ang="0">
                    <a:pos x="csX726" y="csY726"/>
                  </a:cxn>
                  <a:cxn ang="0">
                    <a:pos x="csX727" y="csY727"/>
                  </a:cxn>
                  <a:cxn ang="0">
                    <a:pos x="csX728" y="csY728"/>
                  </a:cxn>
                  <a:cxn ang="0">
                    <a:pos x="csX729" y="csY729"/>
                  </a:cxn>
                  <a:cxn ang="0">
                    <a:pos x="csX730" y="csY730"/>
                  </a:cxn>
                  <a:cxn ang="0">
                    <a:pos x="csX731" y="csY731"/>
                  </a:cxn>
                  <a:cxn ang="0">
                    <a:pos x="csX732" y="csY732"/>
                  </a:cxn>
                  <a:cxn ang="0">
                    <a:pos x="csX733" y="csY733"/>
                  </a:cxn>
                  <a:cxn ang="0">
                    <a:pos x="csX734" y="csY734"/>
                  </a:cxn>
                  <a:cxn ang="0">
                    <a:pos x="csX735" y="csY735"/>
                  </a:cxn>
                  <a:cxn ang="0">
                    <a:pos x="csX736" y="csY736"/>
                  </a:cxn>
                  <a:cxn ang="0">
                    <a:pos x="csX737" y="csY737"/>
                  </a:cxn>
                  <a:cxn ang="0">
                    <a:pos x="csX738" y="csY738"/>
                  </a:cxn>
                  <a:cxn ang="0">
                    <a:pos x="csX739" y="csY739"/>
                  </a:cxn>
                  <a:cxn ang="0">
                    <a:pos x="csX740" y="csY740"/>
                  </a:cxn>
                  <a:cxn ang="0">
                    <a:pos x="csX741" y="csY741"/>
                  </a:cxn>
                  <a:cxn ang="0">
                    <a:pos x="csX742" y="csY742"/>
                  </a:cxn>
                  <a:cxn ang="0">
                    <a:pos x="csX743" y="csY743"/>
                  </a:cxn>
                  <a:cxn ang="0">
                    <a:pos x="csX744" y="csY744"/>
                  </a:cxn>
                  <a:cxn ang="0">
                    <a:pos x="csX745" y="csY745"/>
                  </a:cxn>
                </a:cxnLst>
                <a:rect l="l" t="t" r="r" b="b"/>
                <a:pathLst>
                  <a:path w="2885006" h="3676930">
                    <a:moveTo>
                      <a:pt x="2844504" y="1806229"/>
                    </a:moveTo>
                    <a:cubicBezTo>
                      <a:pt x="2844504" y="1804183"/>
                      <a:pt x="2839387" y="1808276"/>
                      <a:pt x="2837341" y="1808276"/>
                    </a:cubicBezTo>
                    <a:cubicBezTo>
                      <a:pt x="2788219" y="1794973"/>
                      <a:pt x="2820967" y="1813393"/>
                      <a:pt x="2789243" y="1820557"/>
                    </a:cubicBezTo>
                    <a:cubicBezTo>
                      <a:pt x="2783102" y="1822603"/>
                      <a:pt x="2780032" y="1810323"/>
                      <a:pt x="2773893" y="1811346"/>
                    </a:cubicBezTo>
                    <a:cubicBezTo>
                      <a:pt x="2760589" y="1816463"/>
                      <a:pt x="2751379" y="1828743"/>
                      <a:pt x="2739098" y="1834883"/>
                    </a:cubicBezTo>
                    <a:cubicBezTo>
                      <a:pt x="2728864" y="1841024"/>
                      <a:pt x="2739098" y="1812370"/>
                      <a:pt x="2730911" y="1815440"/>
                    </a:cubicBezTo>
                    <a:cubicBezTo>
                      <a:pt x="2715561" y="1820557"/>
                      <a:pt x="2709421" y="1837954"/>
                      <a:pt x="2693047" y="1826697"/>
                    </a:cubicBezTo>
                    <a:cubicBezTo>
                      <a:pt x="2682813" y="1818510"/>
                      <a:pt x="2697141" y="1818510"/>
                      <a:pt x="2700211" y="1811346"/>
                    </a:cubicBezTo>
                    <a:cubicBezTo>
                      <a:pt x="2705327" y="1803159"/>
                      <a:pt x="2698164" y="1791902"/>
                      <a:pt x="2702257" y="1783716"/>
                    </a:cubicBezTo>
                    <a:cubicBezTo>
                      <a:pt x="2705327" y="1778599"/>
                      <a:pt x="2711467" y="1776552"/>
                      <a:pt x="2713514" y="1772459"/>
                    </a:cubicBezTo>
                    <a:cubicBezTo>
                      <a:pt x="2713514" y="1772459"/>
                      <a:pt x="2719655" y="1734594"/>
                      <a:pt x="2719655" y="1734594"/>
                    </a:cubicBezTo>
                    <a:cubicBezTo>
                      <a:pt x="2718631" y="1731524"/>
                      <a:pt x="2714538" y="1728454"/>
                      <a:pt x="2711467" y="1726407"/>
                    </a:cubicBezTo>
                    <a:cubicBezTo>
                      <a:pt x="2713514" y="1728454"/>
                      <a:pt x="2716584" y="1729477"/>
                      <a:pt x="2717608" y="1732548"/>
                    </a:cubicBezTo>
                    <a:cubicBezTo>
                      <a:pt x="2717608" y="1732548"/>
                      <a:pt x="2712491" y="1770412"/>
                      <a:pt x="2711467" y="1770412"/>
                    </a:cubicBezTo>
                    <a:cubicBezTo>
                      <a:pt x="2711467" y="1772459"/>
                      <a:pt x="2708397" y="1774505"/>
                      <a:pt x="2706350" y="1776552"/>
                    </a:cubicBezTo>
                    <a:lnTo>
                      <a:pt x="2641879" y="1768365"/>
                    </a:lnTo>
                    <a:lnTo>
                      <a:pt x="2548753" y="1765295"/>
                    </a:lnTo>
                    <a:lnTo>
                      <a:pt x="2532379" y="1741758"/>
                    </a:lnTo>
                    <a:lnTo>
                      <a:pt x="2514983" y="1730501"/>
                    </a:lnTo>
                    <a:lnTo>
                      <a:pt x="2502702" y="1713104"/>
                    </a:lnTo>
                    <a:lnTo>
                      <a:pt x="2497586" y="1695707"/>
                    </a:lnTo>
                    <a:lnTo>
                      <a:pt x="2497586" y="1678309"/>
                    </a:lnTo>
                    <a:cubicBezTo>
                      <a:pt x="2497586" y="1678309"/>
                      <a:pt x="2487352" y="1640445"/>
                      <a:pt x="2487352" y="1640445"/>
                    </a:cubicBezTo>
                    <a:lnTo>
                      <a:pt x="2472002" y="1597464"/>
                    </a:lnTo>
                    <a:lnTo>
                      <a:pt x="2453581" y="1574950"/>
                    </a:lnTo>
                    <a:lnTo>
                      <a:pt x="2419810" y="1579044"/>
                    </a:lnTo>
                    <a:lnTo>
                      <a:pt x="2392180" y="1604628"/>
                    </a:lnTo>
                    <a:lnTo>
                      <a:pt x="2381946" y="1641469"/>
                    </a:lnTo>
                    <a:lnTo>
                      <a:pt x="2367619" y="1686496"/>
                    </a:lnTo>
                    <a:lnTo>
                      <a:pt x="2350222" y="1714127"/>
                    </a:lnTo>
                    <a:lnTo>
                      <a:pt x="2316451" y="1729477"/>
                    </a:lnTo>
                    <a:lnTo>
                      <a:pt x="2281656" y="1721291"/>
                    </a:lnTo>
                    <a:lnTo>
                      <a:pt x="2182391" y="1688543"/>
                    </a:lnTo>
                    <a:lnTo>
                      <a:pt x="2154760" y="1663982"/>
                    </a:lnTo>
                    <a:lnTo>
                      <a:pt x="2166017" y="1628165"/>
                    </a:lnTo>
                    <a:lnTo>
                      <a:pt x="2184437" y="1605651"/>
                    </a:lnTo>
                    <a:lnTo>
                      <a:pt x="2225372" y="1542203"/>
                    </a:lnTo>
                    <a:lnTo>
                      <a:pt x="2235605" y="1482848"/>
                    </a:lnTo>
                    <a:lnTo>
                      <a:pt x="2208998" y="1433727"/>
                    </a:lnTo>
                    <a:lnTo>
                      <a:pt x="2148620" y="1436797"/>
                    </a:lnTo>
                    <a:lnTo>
                      <a:pt x="2101545" y="1436797"/>
                    </a:lnTo>
                    <a:cubicBezTo>
                      <a:pt x="2101545" y="1435773"/>
                      <a:pt x="2067775" y="1389722"/>
                      <a:pt x="2067775" y="1389722"/>
                    </a:cubicBezTo>
                    <a:lnTo>
                      <a:pt x="2062658" y="1328321"/>
                    </a:lnTo>
                    <a:lnTo>
                      <a:pt x="2064704" y="1277153"/>
                    </a:lnTo>
                    <a:lnTo>
                      <a:pt x="2006373" y="1167653"/>
                    </a:lnTo>
                    <a:lnTo>
                      <a:pt x="1960322" y="1087831"/>
                    </a:lnTo>
                    <a:lnTo>
                      <a:pt x="1900967" y="993682"/>
                    </a:lnTo>
                    <a:lnTo>
                      <a:pt x="1847752" y="926140"/>
                    </a:lnTo>
                    <a:lnTo>
                      <a:pt x="1808864" y="890323"/>
                    </a:lnTo>
                    <a:lnTo>
                      <a:pt x="1806818" y="861669"/>
                    </a:lnTo>
                    <a:lnTo>
                      <a:pt x="1765884" y="813571"/>
                    </a:lnTo>
                    <a:lnTo>
                      <a:pt x="1650244" y="690768"/>
                    </a:lnTo>
                    <a:lnTo>
                      <a:pt x="1574515" y="608899"/>
                    </a:lnTo>
                    <a:lnTo>
                      <a:pt x="1564282" y="582292"/>
                    </a:lnTo>
                    <a:lnTo>
                      <a:pt x="1578609" y="503493"/>
                    </a:lnTo>
                    <a:lnTo>
                      <a:pt x="1575539" y="357152"/>
                    </a:lnTo>
                    <a:lnTo>
                      <a:pt x="1575539" y="231279"/>
                    </a:lnTo>
                    <a:cubicBezTo>
                      <a:pt x="1574515" y="231279"/>
                      <a:pt x="1554048" y="141224"/>
                      <a:pt x="1554048" y="141224"/>
                    </a:cubicBezTo>
                    <a:lnTo>
                      <a:pt x="1525394" y="93126"/>
                    </a:lnTo>
                    <a:lnTo>
                      <a:pt x="1442502" y="45028"/>
                    </a:lnTo>
                    <a:lnTo>
                      <a:pt x="1385194" y="6140"/>
                    </a:lnTo>
                    <a:lnTo>
                      <a:pt x="1383147" y="6140"/>
                    </a:lnTo>
                    <a:cubicBezTo>
                      <a:pt x="1383147" y="6140"/>
                      <a:pt x="1388264" y="3070"/>
                      <a:pt x="1388264" y="3070"/>
                    </a:cubicBezTo>
                    <a:lnTo>
                      <a:pt x="1391334" y="0"/>
                    </a:lnTo>
                    <a:cubicBezTo>
                      <a:pt x="1388264" y="0"/>
                      <a:pt x="1386217" y="1023"/>
                      <a:pt x="1383147" y="3070"/>
                    </a:cubicBezTo>
                    <a:cubicBezTo>
                      <a:pt x="1377007" y="6140"/>
                      <a:pt x="1372913" y="11257"/>
                      <a:pt x="1366773" y="12280"/>
                    </a:cubicBezTo>
                    <a:cubicBezTo>
                      <a:pt x="1349376" y="12280"/>
                      <a:pt x="1378030" y="-3070"/>
                      <a:pt x="1366773" y="2047"/>
                    </a:cubicBezTo>
                    <a:cubicBezTo>
                      <a:pt x="1359610" y="6140"/>
                      <a:pt x="1354493" y="11257"/>
                      <a:pt x="1347329" y="14327"/>
                    </a:cubicBezTo>
                    <a:cubicBezTo>
                      <a:pt x="1342213" y="16374"/>
                      <a:pt x="1336073" y="18420"/>
                      <a:pt x="1329932" y="18420"/>
                    </a:cubicBezTo>
                    <a:cubicBezTo>
                      <a:pt x="1323792" y="18420"/>
                      <a:pt x="1324816" y="16374"/>
                      <a:pt x="1322769" y="16374"/>
                    </a:cubicBezTo>
                    <a:cubicBezTo>
                      <a:pt x="1296161" y="16374"/>
                      <a:pt x="1268531" y="25584"/>
                      <a:pt x="1243970" y="37864"/>
                    </a:cubicBezTo>
                    <a:cubicBezTo>
                      <a:pt x="1219409" y="49121"/>
                      <a:pt x="1203036" y="73682"/>
                      <a:pt x="1181545" y="86986"/>
                    </a:cubicBezTo>
                    <a:cubicBezTo>
                      <a:pt x="1181545" y="86986"/>
                      <a:pt x="1150845" y="94149"/>
                      <a:pt x="1150845" y="99266"/>
                    </a:cubicBezTo>
                    <a:cubicBezTo>
                      <a:pt x="1150845" y="107453"/>
                      <a:pt x="1166195" y="114616"/>
                      <a:pt x="1163125" y="122803"/>
                    </a:cubicBezTo>
                    <a:cubicBezTo>
                      <a:pt x="1160055" y="132013"/>
                      <a:pt x="1141634" y="140200"/>
                      <a:pt x="1155961" y="147364"/>
                    </a:cubicBezTo>
                    <a:cubicBezTo>
                      <a:pt x="1169265" y="155551"/>
                      <a:pt x="1246017" y="170901"/>
                      <a:pt x="1242947" y="182158"/>
                    </a:cubicBezTo>
                    <a:cubicBezTo>
                      <a:pt x="1240900" y="191368"/>
                      <a:pt x="1250110" y="203649"/>
                      <a:pt x="1244993" y="214905"/>
                    </a:cubicBezTo>
                    <a:cubicBezTo>
                      <a:pt x="1240900" y="222069"/>
                      <a:pt x="1225550" y="232303"/>
                      <a:pt x="1227596" y="238443"/>
                    </a:cubicBezTo>
                    <a:cubicBezTo>
                      <a:pt x="1233737" y="258910"/>
                      <a:pt x="1268531" y="242536"/>
                      <a:pt x="1254204" y="276307"/>
                    </a:cubicBezTo>
                    <a:cubicBezTo>
                      <a:pt x="1251134" y="281424"/>
                      <a:pt x="1244993" y="278354"/>
                      <a:pt x="1239877" y="281424"/>
                    </a:cubicBezTo>
                    <a:cubicBezTo>
                      <a:pt x="1222480" y="289611"/>
                      <a:pt x="1223503" y="288587"/>
                      <a:pt x="1209176" y="269144"/>
                    </a:cubicBezTo>
                    <a:cubicBezTo>
                      <a:pt x="1196896" y="251746"/>
                      <a:pt x="1232713" y="240489"/>
                      <a:pt x="1184615" y="242536"/>
                    </a:cubicBezTo>
                    <a:cubicBezTo>
                      <a:pt x="1181545" y="242536"/>
                      <a:pt x="1177452" y="246630"/>
                      <a:pt x="1175405" y="245606"/>
                    </a:cubicBezTo>
                    <a:cubicBezTo>
                      <a:pt x="1172335" y="245606"/>
                      <a:pt x="1173358" y="236396"/>
                      <a:pt x="1170288" y="237419"/>
                    </a:cubicBezTo>
                    <a:cubicBezTo>
                      <a:pt x="1167218" y="240489"/>
                      <a:pt x="1156985" y="264027"/>
                      <a:pt x="1159031" y="266073"/>
                    </a:cubicBezTo>
                    <a:cubicBezTo>
                      <a:pt x="1163125" y="273237"/>
                      <a:pt x="1178475" y="271190"/>
                      <a:pt x="1178475" y="277330"/>
                    </a:cubicBezTo>
                    <a:cubicBezTo>
                      <a:pt x="1178475" y="283471"/>
                      <a:pt x="1165171" y="265050"/>
                      <a:pt x="1159031" y="269144"/>
                    </a:cubicBezTo>
                    <a:cubicBezTo>
                      <a:pt x="1152891" y="273237"/>
                      <a:pt x="1162102" y="283471"/>
                      <a:pt x="1159031" y="291657"/>
                    </a:cubicBezTo>
                    <a:cubicBezTo>
                      <a:pt x="1159031" y="296774"/>
                      <a:pt x="1150845" y="298821"/>
                      <a:pt x="1149821" y="302914"/>
                    </a:cubicBezTo>
                    <a:cubicBezTo>
                      <a:pt x="1149821" y="311101"/>
                      <a:pt x="1162102" y="322358"/>
                      <a:pt x="1156985" y="328498"/>
                    </a:cubicBezTo>
                    <a:cubicBezTo>
                      <a:pt x="1151868" y="333615"/>
                      <a:pt x="1147774" y="336685"/>
                      <a:pt x="1141634" y="339755"/>
                    </a:cubicBezTo>
                    <a:cubicBezTo>
                      <a:pt x="1136518" y="339755"/>
                      <a:pt x="1132424" y="337709"/>
                      <a:pt x="1128330" y="339755"/>
                    </a:cubicBezTo>
                    <a:cubicBezTo>
                      <a:pt x="1120144" y="345896"/>
                      <a:pt x="1136518" y="347942"/>
                      <a:pt x="1110934" y="355106"/>
                    </a:cubicBezTo>
                    <a:cubicBezTo>
                      <a:pt x="1107863" y="355106"/>
                      <a:pt x="1102746" y="355106"/>
                      <a:pt x="1102746" y="355106"/>
                    </a:cubicBezTo>
                    <a:cubicBezTo>
                      <a:pt x="1099677" y="361246"/>
                      <a:pt x="1102746" y="367386"/>
                      <a:pt x="1102746" y="373526"/>
                    </a:cubicBezTo>
                    <a:cubicBezTo>
                      <a:pt x="1096606" y="388877"/>
                      <a:pt x="1084326" y="390923"/>
                      <a:pt x="1091489" y="412414"/>
                    </a:cubicBezTo>
                    <a:cubicBezTo>
                      <a:pt x="1091489" y="415484"/>
                      <a:pt x="1110934" y="436974"/>
                      <a:pt x="1106840" y="437998"/>
                    </a:cubicBezTo>
                    <a:cubicBezTo>
                      <a:pt x="1099677" y="441068"/>
                      <a:pt x="1091489" y="429811"/>
                      <a:pt x="1084326" y="433904"/>
                    </a:cubicBezTo>
                    <a:cubicBezTo>
                      <a:pt x="1078186" y="436974"/>
                      <a:pt x="1087396" y="449255"/>
                      <a:pt x="1081256" y="453348"/>
                    </a:cubicBezTo>
                    <a:cubicBezTo>
                      <a:pt x="1077163" y="455395"/>
                      <a:pt x="1076139" y="439021"/>
                      <a:pt x="1072046" y="442091"/>
                    </a:cubicBezTo>
                    <a:cubicBezTo>
                      <a:pt x="1066929" y="444138"/>
                      <a:pt x="1076139" y="452325"/>
                      <a:pt x="1072046" y="457442"/>
                    </a:cubicBezTo>
                    <a:cubicBezTo>
                      <a:pt x="1069999" y="461535"/>
                      <a:pt x="1062836" y="459488"/>
                      <a:pt x="1058742" y="462558"/>
                    </a:cubicBezTo>
                    <a:cubicBezTo>
                      <a:pt x="1053625" y="466652"/>
                      <a:pt x="1052602" y="474839"/>
                      <a:pt x="1047485" y="474839"/>
                    </a:cubicBezTo>
                    <a:cubicBezTo>
                      <a:pt x="1008598" y="474839"/>
                      <a:pt x="1061812" y="452325"/>
                      <a:pt x="1055672" y="440045"/>
                    </a:cubicBezTo>
                    <a:cubicBezTo>
                      <a:pt x="1050555" y="430834"/>
                      <a:pt x="1034182" y="429811"/>
                      <a:pt x="1027018" y="422647"/>
                    </a:cubicBezTo>
                    <a:cubicBezTo>
                      <a:pt x="1022925" y="416507"/>
                      <a:pt x="1020878" y="410367"/>
                      <a:pt x="1018831" y="403204"/>
                    </a:cubicBezTo>
                    <a:cubicBezTo>
                      <a:pt x="1018831" y="400134"/>
                      <a:pt x="1023948" y="395017"/>
                      <a:pt x="1020878" y="393993"/>
                    </a:cubicBezTo>
                    <a:cubicBezTo>
                      <a:pt x="1013714" y="393993"/>
                      <a:pt x="1007574" y="404227"/>
                      <a:pt x="1002457" y="401157"/>
                    </a:cubicBezTo>
                    <a:cubicBezTo>
                      <a:pt x="1000411" y="399110"/>
                      <a:pt x="1023948" y="376596"/>
                      <a:pt x="1023948" y="376596"/>
                    </a:cubicBezTo>
                    <a:cubicBezTo>
                      <a:pt x="1025995" y="372503"/>
                      <a:pt x="1029065" y="368409"/>
                      <a:pt x="1028041" y="365339"/>
                    </a:cubicBezTo>
                    <a:cubicBezTo>
                      <a:pt x="1028041" y="363293"/>
                      <a:pt x="1022925" y="365339"/>
                      <a:pt x="1021901" y="367386"/>
                    </a:cubicBezTo>
                    <a:cubicBezTo>
                      <a:pt x="1004504" y="382736"/>
                      <a:pt x="974827" y="445161"/>
                      <a:pt x="980967" y="467675"/>
                    </a:cubicBezTo>
                    <a:cubicBezTo>
                      <a:pt x="980967" y="469722"/>
                      <a:pt x="985060" y="467675"/>
                      <a:pt x="986084" y="467675"/>
                    </a:cubicBezTo>
                    <a:cubicBezTo>
                      <a:pt x="986084" y="465629"/>
                      <a:pt x="986084" y="463582"/>
                      <a:pt x="986084" y="462558"/>
                    </a:cubicBezTo>
                    <a:cubicBezTo>
                      <a:pt x="986084" y="459488"/>
                      <a:pt x="988130" y="455395"/>
                      <a:pt x="990177" y="454372"/>
                    </a:cubicBezTo>
                    <a:cubicBezTo>
                      <a:pt x="992224" y="454372"/>
                      <a:pt x="987107" y="463582"/>
                      <a:pt x="990177" y="464605"/>
                    </a:cubicBezTo>
                    <a:cubicBezTo>
                      <a:pt x="996317" y="467675"/>
                      <a:pt x="1003481" y="466652"/>
                      <a:pt x="1009621" y="469722"/>
                    </a:cubicBezTo>
                    <a:cubicBezTo>
                      <a:pt x="1011668" y="469722"/>
                      <a:pt x="1011668" y="474839"/>
                      <a:pt x="1009621" y="476886"/>
                    </a:cubicBezTo>
                    <a:cubicBezTo>
                      <a:pt x="1009621" y="485072"/>
                      <a:pt x="1012691" y="499399"/>
                      <a:pt x="1004504" y="500423"/>
                    </a:cubicBezTo>
                    <a:cubicBezTo>
                      <a:pt x="996317" y="500423"/>
                      <a:pt x="994270" y="462558"/>
                      <a:pt x="979943" y="473815"/>
                    </a:cubicBezTo>
                    <a:cubicBezTo>
                      <a:pt x="973803" y="478932"/>
                      <a:pt x="975850" y="489166"/>
                      <a:pt x="971757" y="496329"/>
                    </a:cubicBezTo>
                    <a:cubicBezTo>
                      <a:pt x="971757" y="499399"/>
                      <a:pt x="965616" y="498376"/>
                      <a:pt x="964593" y="501446"/>
                    </a:cubicBezTo>
                    <a:cubicBezTo>
                      <a:pt x="964593" y="504516"/>
                      <a:pt x="968686" y="505540"/>
                      <a:pt x="967663" y="507586"/>
                    </a:cubicBezTo>
                    <a:cubicBezTo>
                      <a:pt x="967663" y="509633"/>
                      <a:pt x="963570" y="509633"/>
                      <a:pt x="962546" y="511680"/>
                    </a:cubicBezTo>
                    <a:cubicBezTo>
                      <a:pt x="959476" y="517820"/>
                      <a:pt x="959476" y="523960"/>
                      <a:pt x="956406" y="530100"/>
                    </a:cubicBezTo>
                    <a:cubicBezTo>
                      <a:pt x="953336" y="534194"/>
                      <a:pt x="945149" y="532147"/>
                      <a:pt x="944126" y="536240"/>
                    </a:cubicBezTo>
                    <a:cubicBezTo>
                      <a:pt x="940032" y="554661"/>
                      <a:pt x="939009" y="575128"/>
                      <a:pt x="937986" y="592525"/>
                    </a:cubicBezTo>
                    <a:cubicBezTo>
                      <a:pt x="937986" y="594572"/>
                      <a:pt x="935939" y="599689"/>
                      <a:pt x="934916" y="597642"/>
                    </a:cubicBezTo>
                    <a:cubicBezTo>
                      <a:pt x="934916" y="593549"/>
                      <a:pt x="937986" y="583315"/>
                      <a:pt x="934916" y="586385"/>
                    </a:cubicBezTo>
                    <a:cubicBezTo>
                      <a:pt x="928775" y="595595"/>
                      <a:pt x="928775" y="621179"/>
                      <a:pt x="921612" y="629366"/>
                    </a:cubicBezTo>
                    <a:cubicBezTo>
                      <a:pt x="916495" y="634483"/>
                      <a:pt x="911378" y="638576"/>
                      <a:pt x="905238" y="640623"/>
                    </a:cubicBezTo>
                    <a:cubicBezTo>
                      <a:pt x="900121" y="642670"/>
                      <a:pt x="888864" y="635506"/>
                      <a:pt x="891934" y="640623"/>
                    </a:cubicBezTo>
                    <a:cubicBezTo>
                      <a:pt x="895005" y="645740"/>
                      <a:pt x="903191" y="640623"/>
                      <a:pt x="907285" y="645740"/>
                    </a:cubicBezTo>
                    <a:cubicBezTo>
                      <a:pt x="911378" y="647787"/>
                      <a:pt x="910355" y="653927"/>
                      <a:pt x="914448" y="656997"/>
                    </a:cubicBezTo>
                    <a:cubicBezTo>
                      <a:pt x="919565" y="661090"/>
                      <a:pt x="940032" y="653927"/>
                      <a:pt x="934916" y="656997"/>
                    </a:cubicBezTo>
                    <a:cubicBezTo>
                      <a:pt x="927752" y="662114"/>
                      <a:pt x="918542" y="656997"/>
                      <a:pt x="911378" y="660067"/>
                    </a:cubicBezTo>
                    <a:cubicBezTo>
                      <a:pt x="908308" y="660067"/>
                      <a:pt x="911378" y="667230"/>
                      <a:pt x="909332" y="668254"/>
                    </a:cubicBezTo>
                    <a:cubicBezTo>
                      <a:pt x="906262" y="672347"/>
                      <a:pt x="898075" y="668254"/>
                      <a:pt x="897051" y="674394"/>
                    </a:cubicBezTo>
                    <a:cubicBezTo>
                      <a:pt x="896028" y="680534"/>
                      <a:pt x="900121" y="683604"/>
                      <a:pt x="899098" y="688721"/>
                    </a:cubicBezTo>
                    <a:cubicBezTo>
                      <a:pt x="899098" y="691791"/>
                      <a:pt x="890911" y="681557"/>
                      <a:pt x="889888" y="684628"/>
                    </a:cubicBezTo>
                    <a:cubicBezTo>
                      <a:pt x="881701" y="701001"/>
                      <a:pt x="897051" y="694861"/>
                      <a:pt x="904215" y="708165"/>
                    </a:cubicBezTo>
                    <a:cubicBezTo>
                      <a:pt x="908308" y="715328"/>
                      <a:pt x="906262" y="733749"/>
                      <a:pt x="911378" y="741936"/>
                    </a:cubicBezTo>
                    <a:cubicBezTo>
                      <a:pt x="913425" y="745006"/>
                      <a:pt x="933892" y="773660"/>
                      <a:pt x="929799" y="778777"/>
                    </a:cubicBezTo>
                    <a:cubicBezTo>
                      <a:pt x="926729" y="781847"/>
                      <a:pt x="921612" y="775706"/>
                      <a:pt x="919565" y="778777"/>
                    </a:cubicBezTo>
                    <a:cubicBezTo>
                      <a:pt x="908308" y="786963"/>
                      <a:pt x="899098" y="799244"/>
                      <a:pt x="892958" y="810501"/>
                    </a:cubicBezTo>
                    <a:cubicBezTo>
                      <a:pt x="890911" y="815617"/>
                      <a:pt x="892958" y="828921"/>
                      <a:pt x="889888" y="824828"/>
                    </a:cubicBezTo>
                    <a:cubicBezTo>
                      <a:pt x="885794" y="819711"/>
                      <a:pt x="893981" y="810501"/>
                      <a:pt x="889888" y="805384"/>
                    </a:cubicBezTo>
                    <a:cubicBezTo>
                      <a:pt x="882724" y="799244"/>
                      <a:pt x="878631" y="820734"/>
                      <a:pt x="870444" y="824828"/>
                    </a:cubicBezTo>
                    <a:cubicBezTo>
                      <a:pt x="858164" y="831991"/>
                      <a:pt x="837696" y="801290"/>
                      <a:pt x="829510" y="798220"/>
                    </a:cubicBezTo>
                    <a:cubicBezTo>
                      <a:pt x="819276" y="794127"/>
                      <a:pt x="797785" y="803337"/>
                      <a:pt x="788575" y="795150"/>
                    </a:cubicBezTo>
                    <a:cubicBezTo>
                      <a:pt x="770155" y="779800"/>
                      <a:pt x="788575" y="767520"/>
                      <a:pt x="788575" y="757286"/>
                    </a:cubicBezTo>
                    <a:cubicBezTo>
                      <a:pt x="788575" y="753193"/>
                      <a:pt x="786528" y="750122"/>
                      <a:pt x="783459" y="748076"/>
                    </a:cubicBezTo>
                    <a:cubicBezTo>
                      <a:pt x="783459" y="748076"/>
                      <a:pt x="780388" y="748076"/>
                      <a:pt x="780388" y="748076"/>
                    </a:cubicBezTo>
                    <a:cubicBezTo>
                      <a:pt x="777318" y="739889"/>
                      <a:pt x="802902" y="724538"/>
                      <a:pt x="808019" y="717375"/>
                    </a:cubicBezTo>
                    <a:cubicBezTo>
                      <a:pt x="812112" y="711235"/>
                      <a:pt x="829510" y="701001"/>
                      <a:pt x="829510" y="701001"/>
                    </a:cubicBezTo>
                    <a:cubicBezTo>
                      <a:pt x="818253" y="675417"/>
                      <a:pt x="788575" y="673370"/>
                      <a:pt x="768108" y="664160"/>
                    </a:cubicBezTo>
                    <a:cubicBezTo>
                      <a:pt x="762991" y="662114"/>
                      <a:pt x="758898" y="656997"/>
                      <a:pt x="755828" y="653927"/>
                    </a:cubicBezTo>
                    <a:cubicBezTo>
                      <a:pt x="755828" y="653927"/>
                      <a:pt x="757875" y="648810"/>
                      <a:pt x="755828" y="648810"/>
                    </a:cubicBezTo>
                    <a:cubicBezTo>
                      <a:pt x="744571" y="646763"/>
                      <a:pt x="732291" y="650857"/>
                      <a:pt x="720010" y="655973"/>
                    </a:cubicBezTo>
                    <a:cubicBezTo>
                      <a:pt x="710800" y="660067"/>
                      <a:pt x="685216" y="686674"/>
                      <a:pt x="674982" y="686674"/>
                    </a:cubicBezTo>
                    <a:cubicBezTo>
                      <a:pt x="664749" y="686674"/>
                      <a:pt x="650422" y="677464"/>
                      <a:pt x="637118" y="686674"/>
                    </a:cubicBezTo>
                    <a:cubicBezTo>
                      <a:pt x="626884" y="694861"/>
                      <a:pt x="664749" y="702025"/>
                      <a:pt x="665772" y="702025"/>
                    </a:cubicBezTo>
                    <a:cubicBezTo>
                      <a:pt x="717963" y="711235"/>
                      <a:pt x="698520" y="734772"/>
                      <a:pt x="712846" y="739889"/>
                    </a:cubicBezTo>
                    <a:cubicBezTo>
                      <a:pt x="715917" y="741936"/>
                      <a:pt x="718987" y="727609"/>
                      <a:pt x="720010" y="731702"/>
                    </a:cubicBezTo>
                    <a:cubicBezTo>
                      <a:pt x="722057" y="737842"/>
                      <a:pt x="714893" y="743982"/>
                      <a:pt x="715917" y="751146"/>
                    </a:cubicBezTo>
                    <a:cubicBezTo>
                      <a:pt x="717963" y="759333"/>
                      <a:pt x="730244" y="775706"/>
                      <a:pt x="734337" y="779800"/>
                    </a:cubicBezTo>
                    <a:cubicBezTo>
                      <a:pt x="734337" y="779800"/>
                      <a:pt x="730244" y="782870"/>
                      <a:pt x="734337" y="800267"/>
                    </a:cubicBezTo>
                    <a:cubicBezTo>
                      <a:pt x="734337" y="807431"/>
                      <a:pt x="739454" y="838131"/>
                      <a:pt x="747641" y="840178"/>
                    </a:cubicBezTo>
                    <a:cubicBezTo>
                      <a:pt x="755828" y="842225"/>
                      <a:pt x="761968" y="835061"/>
                      <a:pt x="769131" y="835061"/>
                    </a:cubicBezTo>
                    <a:cubicBezTo>
                      <a:pt x="774248" y="835061"/>
                      <a:pt x="793692" y="849388"/>
                      <a:pt x="800855" y="854505"/>
                    </a:cubicBezTo>
                    <a:cubicBezTo>
                      <a:pt x="802902" y="857575"/>
                      <a:pt x="803926" y="861669"/>
                      <a:pt x="804949" y="864739"/>
                    </a:cubicBezTo>
                    <a:cubicBezTo>
                      <a:pt x="804949" y="866785"/>
                      <a:pt x="801879" y="870879"/>
                      <a:pt x="802902" y="872926"/>
                    </a:cubicBezTo>
                    <a:cubicBezTo>
                      <a:pt x="805972" y="878042"/>
                      <a:pt x="811089" y="881112"/>
                      <a:pt x="815182" y="883159"/>
                    </a:cubicBezTo>
                    <a:cubicBezTo>
                      <a:pt x="817229" y="883159"/>
                      <a:pt x="819276" y="879066"/>
                      <a:pt x="819276" y="880089"/>
                    </a:cubicBezTo>
                    <a:cubicBezTo>
                      <a:pt x="826439" y="903626"/>
                      <a:pt x="814159" y="923070"/>
                      <a:pt x="829510" y="945584"/>
                    </a:cubicBezTo>
                    <a:cubicBezTo>
                      <a:pt x="848953" y="971168"/>
                      <a:pt x="856117" y="978332"/>
                      <a:pt x="854070" y="978332"/>
                    </a:cubicBezTo>
                    <a:cubicBezTo>
                      <a:pt x="839743" y="980378"/>
                      <a:pt x="834626" y="953771"/>
                      <a:pt x="819276" y="951724"/>
                    </a:cubicBezTo>
                    <a:cubicBezTo>
                      <a:pt x="815182" y="951724"/>
                      <a:pt x="812112" y="953771"/>
                      <a:pt x="811089" y="955818"/>
                    </a:cubicBezTo>
                    <a:cubicBezTo>
                      <a:pt x="811089" y="953771"/>
                      <a:pt x="811089" y="950701"/>
                      <a:pt x="809043" y="949678"/>
                    </a:cubicBezTo>
                    <a:cubicBezTo>
                      <a:pt x="802902" y="946608"/>
                      <a:pt x="795739" y="949678"/>
                      <a:pt x="788575" y="946608"/>
                    </a:cubicBezTo>
                    <a:cubicBezTo>
                      <a:pt x="758898" y="935351"/>
                      <a:pt x="779365" y="944561"/>
                      <a:pt x="749687" y="960935"/>
                    </a:cubicBezTo>
                    <a:cubicBezTo>
                      <a:pt x="749687" y="960935"/>
                      <a:pt x="758898" y="951724"/>
                      <a:pt x="745594" y="950701"/>
                    </a:cubicBezTo>
                    <a:cubicBezTo>
                      <a:pt x="738430" y="950701"/>
                      <a:pt x="731267" y="950701"/>
                      <a:pt x="725127" y="950701"/>
                    </a:cubicBezTo>
                    <a:cubicBezTo>
                      <a:pt x="721034" y="952748"/>
                      <a:pt x="723080" y="1000846"/>
                      <a:pt x="722057" y="1004939"/>
                    </a:cubicBezTo>
                    <a:cubicBezTo>
                      <a:pt x="714893" y="1025406"/>
                      <a:pt x="699543" y="1032570"/>
                      <a:pt x="691356" y="1048943"/>
                    </a:cubicBezTo>
                    <a:cubicBezTo>
                      <a:pt x="686239" y="1057130"/>
                      <a:pt x="691356" y="1067364"/>
                      <a:pt x="688286" y="1075551"/>
                    </a:cubicBezTo>
                    <a:cubicBezTo>
                      <a:pt x="681123" y="1099088"/>
                      <a:pt x="659632" y="1113415"/>
                      <a:pt x="679076" y="1136952"/>
                    </a:cubicBezTo>
                    <a:cubicBezTo>
                      <a:pt x="692379" y="1153326"/>
                      <a:pt x="748664" y="1171747"/>
                      <a:pt x="752758" y="1189144"/>
                    </a:cubicBezTo>
                    <a:cubicBezTo>
                      <a:pt x="752758" y="1191190"/>
                      <a:pt x="748664" y="1193237"/>
                      <a:pt x="749687" y="1195284"/>
                    </a:cubicBezTo>
                    <a:cubicBezTo>
                      <a:pt x="753781" y="1203471"/>
                      <a:pt x="773225" y="1211658"/>
                      <a:pt x="765038" y="1216774"/>
                    </a:cubicBezTo>
                    <a:cubicBezTo>
                      <a:pt x="747641" y="1228031"/>
                      <a:pt x="733314" y="1210634"/>
                      <a:pt x="725127" y="1216774"/>
                    </a:cubicBezTo>
                    <a:cubicBezTo>
                      <a:pt x="720010" y="1220868"/>
                      <a:pt x="723080" y="1231101"/>
                      <a:pt x="716940" y="1234172"/>
                    </a:cubicBezTo>
                    <a:cubicBezTo>
                      <a:pt x="708753" y="1238265"/>
                      <a:pt x="661679" y="1219844"/>
                      <a:pt x="650422" y="1230078"/>
                    </a:cubicBezTo>
                    <a:lnTo>
                      <a:pt x="650422" y="1230078"/>
                    </a:lnTo>
                    <a:cubicBezTo>
                      <a:pt x="650422" y="1228031"/>
                      <a:pt x="648375" y="1224961"/>
                      <a:pt x="646328" y="1224961"/>
                    </a:cubicBezTo>
                    <a:cubicBezTo>
                      <a:pt x="638141" y="1224961"/>
                      <a:pt x="632001" y="1232125"/>
                      <a:pt x="623814" y="1233148"/>
                    </a:cubicBezTo>
                    <a:cubicBezTo>
                      <a:pt x="620744" y="1233148"/>
                      <a:pt x="554226" y="1196307"/>
                      <a:pt x="553203" y="1221891"/>
                    </a:cubicBezTo>
                    <a:cubicBezTo>
                      <a:pt x="553203" y="1230078"/>
                      <a:pt x="568553" y="1240312"/>
                      <a:pt x="562413" y="1245428"/>
                    </a:cubicBezTo>
                    <a:cubicBezTo>
                      <a:pt x="557296" y="1250545"/>
                      <a:pt x="547062" y="1251569"/>
                      <a:pt x="543992" y="1257709"/>
                    </a:cubicBezTo>
                    <a:cubicBezTo>
                      <a:pt x="541946" y="1263849"/>
                      <a:pt x="604371" y="1306830"/>
                      <a:pt x="610511" y="1307853"/>
                    </a:cubicBezTo>
                    <a:cubicBezTo>
                      <a:pt x="618698" y="1307853"/>
                      <a:pt x="627908" y="1304783"/>
                      <a:pt x="634048" y="1299666"/>
                    </a:cubicBezTo>
                    <a:cubicBezTo>
                      <a:pt x="636095" y="1299666"/>
                      <a:pt x="634048" y="1296597"/>
                      <a:pt x="634048" y="1294550"/>
                    </a:cubicBezTo>
                    <a:cubicBezTo>
                      <a:pt x="634048" y="1291480"/>
                      <a:pt x="634048" y="1286363"/>
                      <a:pt x="637118" y="1286363"/>
                    </a:cubicBezTo>
                    <a:cubicBezTo>
                      <a:pt x="640188" y="1286363"/>
                      <a:pt x="639165" y="1292503"/>
                      <a:pt x="642235" y="1293526"/>
                    </a:cubicBezTo>
                    <a:cubicBezTo>
                      <a:pt x="650422" y="1298643"/>
                      <a:pt x="650422" y="1291480"/>
                      <a:pt x="657585" y="1298643"/>
                    </a:cubicBezTo>
                    <a:cubicBezTo>
                      <a:pt x="669866" y="1311947"/>
                      <a:pt x="681123" y="1332414"/>
                      <a:pt x="668842" y="1349811"/>
                    </a:cubicBezTo>
                    <a:cubicBezTo>
                      <a:pt x="666795" y="1352881"/>
                      <a:pt x="660655" y="1349811"/>
                      <a:pt x="659632" y="1351858"/>
                    </a:cubicBezTo>
                    <a:cubicBezTo>
                      <a:pt x="656562" y="1355951"/>
                      <a:pt x="662702" y="1363115"/>
                      <a:pt x="659632" y="1366185"/>
                    </a:cubicBezTo>
                    <a:cubicBezTo>
                      <a:pt x="657585" y="1366185"/>
                      <a:pt x="589020" y="1371302"/>
                      <a:pt x="586973" y="1369255"/>
                    </a:cubicBezTo>
                    <a:cubicBezTo>
                      <a:pt x="516362" y="1329344"/>
                      <a:pt x="645305" y="1377442"/>
                      <a:pt x="564459" y="1345718"/>
                    </a:cubicBezTo>
                    <a:cubicBezTo>
                      <a:pt x="522502" y="1330367"/>
                      <a:pt x="532735" y="1348788"/>
                      <a:pt x="526595" y="1349811"/>
                    </a:cubicBezTo>
                    <a:cubicBezTo>
                      <a:pt x="523525" y="1349811"/>
                      <a:pt x="482591" y="1338554"/>
                      <a:pt x="482591" y="1337531"/>
                    </a:cubicBezTo>
                    <a:cubicBezTo>
                      <a:pt x="477474" y="1332414"/>
                      <a:pt x="476451" y="1324227"/>
                      <a:pt x="477474" y="1317064"/>
                    </a:cubicBezTo>
                    <a:cubicBezTo>
                      <a:pt x="477474" y="1311947"/>
                      <a:pt x="487707" y="1308877"/>
                      <a:pt x="485661" y="1306830"/>
                    </a:cubicBezTo>
                    <a:cubicBezTo>
                      <a:pt x="481568" y="1303760"/>
                      <a:pt x="475427" y="1316040"/>
                      <a:pt x="472357" y="1312970"/>
                    </a:cubicBezTo>
                    <a:cubicBezTo>
                      <a:pt x="469287" y="1308877"/>
                      <a:pt x="480544" y="1303760"/>
                      <a:pt x="478497" y="1299666"/>
                    </a:cubicBezTo>
                    <a:cubicBezTo>
                      <a:pt x="476451" y="1291480"/>
                      <a:pt x="460077" y="1295573"/>
                      <a:pt x="460077" y="1288410"/>
                    </a:cubicBezTo>
                    <a:cubicBezTo>
                      <a:pt x="460077" y="1285339"/>
                      <a:pt x="463147" y="1283293"/>
                      <a:pt x="463147" y="1280223"/>
                    </a:cubicBezTo>
                    <a:cubicBezTo>
                      <a:pt x="463147" y="1277153"/>
                      <a:pt x="435516" y="1252592"/>
                      <a:pt x="431423" y="1249522"/>
                    </a:cubicBezTo>
                    <a:cubicBezTo>
                      <a:pt x="428353" y="1247475"/>
                      <a:pt x="420166" y="1251569"/>
                      <a:pt x="421189" y="1249522"/>
                    </a:cubicBezTo>
                    <a:cubicBezTo>
                      <a:pt x="431423" y="1222915"/>
                      <a:pt x="446773" y="1249522"/>
                      <a:pt x="434493" y="1214728"/>
                    </a:cubicBezTo>
                    <a:cubicBezTo>
                      <a:pt x="434493" y="1214728"/>
                      <a:pt x="418119" y="1193237"/>
                      <a:pt x="420166" y="1193237"/>
                    </a:cubicBezTo>
                    <a:cubicBezTo>
                      <a:pt x="426306" y="1190167"/>
                      <a:pt x="433469" y="1201424"/>
                      <a:pt x="438586" y="1197331"/>
                    </a:cubicBezTo>
                    <a:cubicBezTo>
                      <a:pt x="442680" y="1194260"/>
                      <a:pt x="430400" y="1192214"/>
                      <a:pt x="427329" y="1189144"/>
                    </a:cubicBezTo>
                    <a:cubicBezTo>
                      <a:pt x="419143" y="1177887"/>
                      <a:pt x="420166" y="1180957"/>
                      <a:pt x="414026" y="1170723"/>
                    </a:cubicBezTo>
                    <a:cubicBezTo>
                      <a:pt x="407886" y="1162536"/>
                      <a:pt x="349554" y="1148209"/>
                      <a:pt x="344437" y="1149233"/>
                    </a:cubicBezTo>
                    <a:cubicBezTo>
                      <a:pt x="339320" y="1149233"/>
                      <a:pt x="335227" y="1159466"/>
                      <a:pt x="331134" y="1157420"/>
                    </a:cubicBezTo>
                    <a:cubicBezTo>
                      <a:pt x="321923" y="1149233"/>
                      <a:pt x="346484" y="1138999"/>
                      <a:pt x="345461" y="1135929"/>
                    </a:cubicBezTo>
                    <a:cubicBezTo>
                      <a:pt x="343414" y="1129789"/>
                      <a:pt x="336250" y="1129789"/>
                      <a:pt x="332157" y="1127742"/>
                    </a:cubicBezTo>
                    <a:cubicBezTo>
                      <a:pt x="303503" y="1110345"/>
                      <a:pt x="319877" y="1123649"/>
                      <a:pt x="289176" y="1118532"/>
                    </a:cubicBezTo>
                    <a:cubicBezTo>
                      <a:pt x="280989" y="1118532"/>
                      <a:pt x="277919" y="1106252"/>
                      <a:pt x="269732" y="1103181"/>
                    </a:cubicBezTo>
                    <a:cubicBezTo>
                      <a:pt x="267685" y="1103181"/>
                      <a:pt x="264615" y="1107275"/>
                      <a:pt x="263592" y="1105228"/>
                    </a:cubicBezTo>
                    <a:cubicBezTo>
                      <a:pt x="261545" y="1103181"/>
                      <a:pt x="266662" y="1100111"/>
                      <a:pt x="263592" y="1098065"/>
                    </a:cubicBezTo>
                    <a:cubicBezTo>
                      <a:pt x="263592" y="1096018"/>
                      <a:pt x="256428" y="1100111"/>
                      <a:pt x="257452" y="1098065"/>
                    </a:cubicBezTo>
                    <a:cubicBezTo>
                      <a:pt x="257452" y="1094995"/>
                      <a:pt x="266662" y="1094995"/>
                      <a:pt x="265639" y="1092948"/>
                    </a:cubicBezTo>
                    <a:cubicBezTo>
                      <a:pt x="256428" y="1074527"/>
                      <a:pt x="243125" y="1084761"/>
                      <a:pt x="228798" y="1084761"/>
                    </a:cubicBezTo>
                    <a:cubicBezTo>
                      <a:pt x="226751" y="1084761"/>
                      <a:pt x="222657" y="1079644"/>
                      <a:pt x="224704" y="1078621"/>
                    </a:cubicBezTo>
                    <a:cubicBezTo>
                      <a:pt x="230844" y="1076574"/>
                      <a:pt x="276896" y="1069411"/>
                      <a:pt x="278942" y="1070434"/>
                    </a:cubicBezTo>
                    <a:cubicBezTo>
                      <a:pt x="282012" y="1075551"/>
                      <a:pt x="273825" y="1080668"/>
                      <a:pt x="275872" y="1084761"/>
                    </a:cubicBezTo>
                    <a:cubicBezTo>
                      <a:pt x="280989" y="1092948"/>
                      <a:pt x="314760" y="1104205"/>
                      <a:pt x="321923" y="1104205"/>
                    </a:cubicBezTo>
                    <a:cubicBezTo>
                      <a:pt x="329087" y="1104205"/>
                      <a:pt x="336250" y="1104205"/>
                      <a:pt x="342391" y="1101135"/>
                    </a:cubicBezTo>
                    <a:cubicBezTo>
                      <a:pt x="346484" y="1099088"/>
                      <a:pt x="342391" y="1088855"/>
                      <a:pt x="348531" y="1087831"/>
                    </a:cubicBezTo>
                    <a:cubicBezTo>
                      <a:pt x="353648" y="1087831"/>
                      <a:pt x="346484" y="1098065"/>
                      <a:pt x="350577" y="1101135"/>
                    </a:cubicBezTo>
                    <a:cubicBezTo>
                      <a:pt x="354671" y="1104205"/>
                      <a:pt x="359787" y="1101135"/>
                      <a:pt x="364904" y="1101135"/>
                    </a:cubicBezTo>
                    <a:cubicBezTo>
                      <a:pt x="368998" y="1101135"/>
                      <a:pt x="371045" y="1109322"/>
                      <a:pt x="374115" y="1109322"/>
                    </a:cubicBezTo>
                    <a:cubicBezTo>
                      <a:pt x="380255" y="1107275"/>
                      <a:pt x="380255" y="1098065"/>
                      <a:pt x="385371" y="1096018"/>
                    </a:cubicBezTo>
                    <a:cubicBezTo>
                      <a:pt x="396628" y="1090901"/>
                      <a:pt x="419143" y="1106252"/>
                      <a:pt x="430400" y="1107275"/>
                    </a:cubicBezTo>
                    <a:cubicBezTo>
                      <a:pt x="438586" y="1107275"/>
                      <a:pt x="447796" y="1103181"/>
                      <a:pt x="455984" y="1102158"/>
                    </a:cubicBezTo>
                    <a:cubicBezTo>
                      <a:pt x="475427" y="1100111"/>
                      <a:pt x="493848" y="1091925"/>
                      <a:pt x="512268" y="1090901"/>
                    </a:cubicBezTo>
                    <a:cubicBezTo>
                      <a:pt x="529665" y="1090901"/>
                      <a:pt x="540922" y="1097041"/>
                      <a:pt x="559343" y="1093971"/>
                    </a:cubicBezTo>
                    <a:cubicBezTo>
                      <a:pt x="601300" y="1085784"/>
                      <a:pt x="648375" y="1039733"/>
                      <a:pt x="657585" y="995729"/>
                    </a:cubicBezTo>
                    <a:cubicBezTo>
                      <a:pt x="659632" y="982425"/>
                      <a:pt x="657585" y="975262"/>
                      <a:pt x="659632" y="960935"/>
                    </a:cubicBezTo>
                    <a:cubicBezTo>
                      <a:pt x="662702" y="945584"/>
                      <a:pt x="659632" y="903626"/>
                      <a:pt x="648375" y="893393"/>
                    </a:cubicBezTo>
                    <a:cubicBezTo>
                      <a:pt x="644282" y="890323"/>
                      <a:pt x="638141" y="896463"/>
                      <a:pt x="634048" y="893393"/>
                    </a:cubicBezTo>
                    <a:cubicBezTo>
                      <a:pt x="628931" y="888276"/>
                      <a:pt x="629955" y="871902"/>
                      <a:pt x="619721" y="869856"/>
                    </a:cubicBezTo>
                    <a:cubicBezTo>
                      <a:pt x="619721" y="869856"/>
                      <a:pt x="617674" y="872926"/>
                      <a:pt x="616651" y="871902"/>
                    </a:cubicBezTo>
                    <a:cubicBezTo>
                      <a:pt x="608464" y="865762"/>
                      <a:pt x="610511" y="845295"/>
                      <a:pt x="601300" y="844272"/>
                    </a:cubicBezTo>
                    <a:cubicBezTo>
                      <a:pt x="593114" y="844272"/>
                      <a:pt x="583903" y="856552"/>
                      <a:pt x="577763" y="851435"/>
                    </a:cubicBezTo>
                    <a:cubicBezTo>
                      <a:pt x="572646" y="847342"/>
                      <a:pt x="569576" y="841201"/>
                      <a:pt x="564459" y="837108"/>
                    </a:cubicBezTo>
                    <a:cubicBezTo>
                      <a:pt x="560366" y="835061"/>
                      <a:pt x="555249" y="837108"/>
                      <a:pt x="551156" y="837108"/>
                    </a:cubicBezTo>
                    <a:cubicBezTo>
                      <a:pt x="545016" y="834038"/>
                      <a:pt x="540922" y="828921"/>
                      <a:pt x="533759" y="824828"/>
                    </a:cubicBezTo>
                    <a:cubicBezTo>
                      <a:pt x="530689" y="822781"/>
                      <a:pt x="524548" y="816641"/>
                      <a:pt x="524548" y="819711"/>
                    </a:cubicBezTo>
                    <a:cubicBezTo>
                      <a:pt x="524548" y="825851"/>
                      <a:pt x="536829" y="827898"/>
                      <a:pt x="534782" y="834038"/>
                    </a:cubicBezTo>
                    <a:cubicBezTo>
                      <a:pt x="529665" y="846318"/>
                      <a:pt x="473380" y="817664"/>
                      <a:pt x="463147" y="818688"/>
                    </a:cubicBezTo>
                    <a:cubicBezTo>
                      <a:pt x="463147" y="818688"/>
                      <a:pt x="465194" y="821758"/>
                      <a:pt x="463147" y="822781"/>
                    </a:cubicBezTo>
                    <a:cubicBezTo>
                      <a:pt x="463147" y="822781"/>
                      <a:pt x="461100" y="822781"/>
                      <a:pt x="460077" y="822781"/>
                    </a:cubicBezTo>
                    <a:cubicBezTo>
                      <a:pt x="465194" y="823804"/>
                      <a:pt x="476451" y="822781"/>
                      <a:pt x="474404" y="826874"/>
                    </a:cubicBezTo>
                    <a:cubicBezTo>
                      <a:pt x="472357" y="833015"/>
                      <a:pt x="462123" y="829945"/>
                      <a:pt x="455984" y="826874"/>
                    </a:cubicBezTo>
                    <a:cubicBezTo>
                      <a:pt x="451890" y="826874"/>
                      <a:pt x="451890" y="818688"/>
                      <a:pt x="447796" y="817664"/>
                    </a:cubicBezTo>
                    <a:cubicBezTo>
                      <a:pt x="442680" y="814594"/>
                      <a:pt x="437563" y="817664"/>
                      <a:pt x="432446" y="814594"/>
                    </a:cubicBezTo>
                    <a:cubicBezTo>
                      <a:pt x="425283" y="811524"/>
                      <a:pt x="421189" y="805384"/>
                      <a:pt x="414026" y="802314"/>
                    </a:cubicBezTo>
                    <a:cubicBezTo>
                      <a:pt x="383325" y="790033"/>
                      <a:pt x="340344" y="781847"/>
                      <a:pt x="310666" y="775706"/>
                    </a:cubicBezTo>
                    <a:cubicBezTo>
                      <a:pt x="285082" y="769566"/>
                      <a:pt x="273825" y="780823"/>
                      <a:pt x="252335" y="787987"/>
                    </a:cubicBezTo>
                    <a:cubicBezTo>
                      <a:pt x="238008" y="793104"/>
                      <a:pt x="231868" y="776730"/>
                      <a:pt x="217541" y="790033"/>
                    </a:cubicBezTo>
                    <a:cubicBezTo>
                      <a:pt x="212424" y="795150"/>
                      <a:pt x="210377" y="804361"/>
                      <a:pt x="208330" y="811524"/>
                    </a:cubicBezTo>
                    <a:cubicBezTo>
                      <a:pt x="208330" y="814594"/>
                      <a:pt x="208330" y="816641"/>
                      <a:pt x="208330" y="818688"/>
                    </a:cubicBezTo>
                    <a:cubicBezTo>
                      <a:pt x="204237" y="825851"/>
                      <a:pt x="197073" y="829945"/>
                      <a:pt x="195027" y="838131"/>
                    </a:cubicBezTo>
                    <a:cubicBezTo>
                      <a:pt x="192980" y="842225"/>
                      <a:pt x="201167" y="852458"/>
                      <a:pt x="197073" y="850412"/>
                    </a:cubicBezTo>
                    <a:cubicBezTo>
                      <a:pt x="178653" y="838131"/>
                      <a:pt x="205260" y="828921"/>
                      <a:pt x="204237" y="820734"/>
                    </a:cubicBezTo>
                    <a:cubicBezTo>
                      <a:pt x="204237" y="814594"/>
                      <a:pt x="194003" y="814594"/>
                      <a:pt x="192980" y="809477"/>
                    </a:cubicBezTo>
                    <a:cubicBezTo>
                      <a:pt x="184793" y="775706"/>
                      <a:pt x="202190" y="809477"/>
                      <a:pt x="198097" y="787987"/>
                    </a:cubicBezTo>
                    <a:cubicBezTo>
                      <a:pt x="196050" y="779800"/>
                      <a:pt x="160232" y="790033"/>
                      <a:pt x="145905" y="800267"/>
                    </a:cubicBezTo>
                    <a:cubicBezTo>
                      <a:pt x="147952" y="794127"/>
                      <a:pt x="149999" y="789010"/>
                      <a:pt x="145905" y="785940"/>
                    </a:cubicBezTo>
                    <a:cubicBezTo>
                      <a:pt x="139765" y="781847"/>
                      <a:pt x="132602" y="795150"/>
                      <a:pt x="127485" y="792080"/>
                    </a:cubicBezTo>
                    <a:cubicBezTo>
                      <a:pt x="121345" y="786963"/>
                      <a:pt x="119298" y="775706"/>
                      <a:pt x="123392" y="768543"/>
                    </a:cubicBezTo>
                    <a:cubicBezTo>
                      <a:pt x="131578" y="759333"/>
                      <a:pt x="153069" y="786963"/>
                      <a:pt x="162279" y="776730"/>
                    </a:cubicBezTo>
                    <a:cubicBezTo>
                      <a:pt x="168419" y="771613"/>
                      <a:pt x="170466" y="759333"/>
                      <a:pt x="165349" y="753193"/>
                    </a:cubicBezTo>
                    <a:cubicBezTo>
                      <a:pt x="158186" y="747052"/>
                      <a:pt x="143859" y="762403"/>
                      <a:pt x="138742" y="756263"/>
                    </a:cubicBezTo>
                    <a:cubicBezTo>
                      <a:pt x="134648" y="753193"/>
                      <a:pt x="109064" y="740912"/>
                      <a:pt x="108041" y="745006"/>
                    </a:cubicBezTo>
                    <a:cubicBezTo>
                      <a:pt x="104971" y="753193"/>
                      <a:pt x="103948" y="760356"/>
                      <a:pt x="105994" y="768543"/>
                    </a:cubicBezTo>
                    <a:cubicBezTo>
                      <a:pt x="105994" y="773660"/>
                      <a:pt x="117252" y="776730"/>
                      <a:pt x="114181" y="780823"/>
                    </a:cubicBezTo>
                    <a:cubicBezTo>
                      <a:pt x="114181" y="780823"/>
                      <a:pt x="84504" y="780823"/>
                      <a:pt x="71200" y="782870"/>
                    </a:cubicBezTo>
                    <a:cubicBezTo>
                      <a:pt x="77341" y="791057"/>
                      <a:pt x="90644" y="808454"/>
                      <a:pt x="79387" y="812547"/>
                    </a:cubicBezTo>
                    <a:cubicBezTo>
                      <a:pt x="68130" y="816641"/>
                      <a:pt x="38453" y="801290"/>
                      <a:pt x="47663" y="809477"/>
                    </a:cubicBezTo>
                    <a:cubicBezTo>
                      <a:pt x="61990" y="821758"/>
                      <a:pt x="42546" y="838131"/>
                      <a:pt x="31289" y="849388"/>
                    </a:cubicBezTo>
                    <a:cubicBezTo>
                      <a:pt x="31289" y="849388"/>
                      <a:pt x="31289" y="849388"/>
                      <a:pt x="31289" y="848365"/>
                    </a:cubicBezTo>
                    <a:lnTo>
                      <a:pt x="26173" y="867809"/>
                    </a:lnTo>
                    <a:cubicBezTo>
                      <a:pt x="26173" y="865762"/>
                      <a:pt x="26173" y="863715"/>
                      <a:pt x="24126" y="861669"/>
                    </a:cubicBezTo>
                    <a:cubicBezTo>
                      <a:pt x="27196" y="872926"/>
                      <a:pt x="32312" y="899533"/>
                      <a:pt x="21056" y="895440"/>
                    </a:cubicBezTo>
                    <a:lnTo>
                      <a:pt x="589" y="916930"/>
                    </a:lnTo>
                    <a:cubicBezTo>
                      <a:pt x="-3505" y="924094"/>
                      <a:pt x="14916" y="912837"/>
                      <a:pt x="20032" y="925117"/>
                    </a:cubicBezTo>
                    <a:cubicBezTo>
                      <a:pt x="30266" y="949678"/>
                      <a:pt x="5705" y="947631"/>
                      <a:pt x="27196" y="981402"/>
                    </a:cubicBezTo>
                    <a:cubicBezTo>
                      <a:pt x="31289" y="988565"/>
                      <a:pt x="33336" y="995729"/>
                      <a:pt x="38453" y="1000846"/>
                    </a:cubicBezTo>
                    <a:cubicBezTo>
                      <a:pt x="38453" y="1000846"/>
                      <a:pt x="72224" y="1005962"/>
                      <a:pt x="73247" y="1005962"/>
                    </a:cubicBezTo>
                    <a:cubicBezTo>
                      <a:pt x="83480" y="1013126"/>
                      <a:pt x="88597" y="1026430"/>
                      <a:pt x="98831" y="1033593"/>
                    </a:cubicBezTo>
                    <a:cubicBezTo>
                      <a:pt x="104971" y="1037687"/>
                      <a:pt x="113158" y="1037687"/>
                      <a:pt x="118275" y="1042803"/>
                    </a:cubicBezTo>
                    <a:cubicBezTo>
                      <a:pt x="136695" y="1059177"/>
                      <a:pt x="90644" y="1127742"/>
                      <a:pt x="104971" y="1154349"/>
                    </a:cubicBezTo>
                    <a:cubicBezTo>
                      <a:pt x="108041" y="1160490"/>
                      <a:pt x="123392" y="1171747"/>
                      <a:pt x="126462" y="1174817"/>
                    </a:cubicBezTo>
                    <a:cubicBezTo>
                      <a:pt x="145905" y="1194260"/>
                      <a:pt x="164326" y="1219844"/>
                      <a:pt x="180700" y="1242358"/>
                    </a:cubicBezTo>
                    <a:cubicBezTo>
                      <a:pt x="183770" y="1246452"/>
                      <a:pt x="207307" y="1281246"/>
                      <a:pt x="204237" y="1286363"/>
                    </a:cubicBezTo>
                    <a:cubicBezTo>
                      <a:pt x="198097" y="1293526"/>
                      <a:pt x="174560" y="1282269"/>
                      <a:pt x="195027" y="1299666"/>
                    </a:cubicBezTo>
                    <a:cubicBezTo>
                      <a:pt x="195027" y="1299666"/>
                      <a:pt x="195027" y="1335484"/>
                      <a:pt x="195027" y="1341624"/>
                    </a:cubicBezTo>
                    <a:cubicBezTo>
                      <a:pt x="195027" y="1345718"/>
                      <a:pt x="218564" y="1345718"/>
                      <a:pt x="214471" y="1353905"/>
                    </a:cubicBezTo>
                    <a:cubicBezTo>
                      <a:pt x="207307" y="1367208"/>
                      <a:pt x="199120" y="1368232"/>
                      <a:pt x="211400" y="1382559"/>
                    </a:cubicBezTo>
                    <a:cubicBezTo>
                      <a:pt x="225728" y="1399956"/>
                      <a:pt x="238008" y="1386652"/>
                      <a:pt x="250288" y="1404049"/>
                    </a:cubicBezTo>
                    <a:cubicBezTo>
                      <a:pt x="258475" y="1416330"/>
                      <a:pt x="226751" y="1395862"/>
                      <a:pt x="252335" y="1439867"/>
                    </a:cubicBezTo>
                    <a:cubicBezTo>
                      <a:pt x="258475" y="1449077"/>
                      <a:pt x="275872" y="1442937"/>
                      <a:pt x="285082" y="1449077"/>
                    </a:cubicBezTo>
                    <a:cubicBezTo>
                      <a:pt x="308620" y="1467498"/>
                      <a:pt x="274849" y="1519689"/>
                      <a:pt x="276896" y="1521736"/>
                    </a:cubicBezTo>
                    <a:cubicBezTo>
                      <a:pt x="299409" y="1537086"/>
                      <a:pt x="384348" y="1568810"/>
                      <a:pt x="392535" y="1591324"/>
                    </a:cubicBezTo>
                    <a:cubicBezTo>
                      <a:pt x="395605" y="1598488"/>
                      <a:pt x="392535" y="1605651"/>
                      <a:pt x="390488" y="1612815"/>
                    </a:cubicBezTo>
                    <a:cubicBezTo>
                      <a:pt x="388442" y="1656819"/>
                      <a:pt x="383325" y="1667053"/>
                      <a:pt x="367975" y="1709010"/>
                    </a:cubicBezTo>
                    <a:cubicBezTo>
                      <a:pt x="347507" y="1765295"/>
                      <a:pt x="329087" y="1825673"/>
                      <a:pt x="299409" y="1878888"/>
                    </a:cubicBezTo>
                    <a:cubicBezTo>
                      <a:pt x="288152" y="1898332"/>
                      <a:pt x="269732" y="1920846"/>
                      <a:pt x="263592" y="1943360"/>
                    </a:cubicBezTo>
                    <a:lnTo>
                      <a:pt x="265639" y="1945406"/>
                    </a:lnTo>
                    <a:cubicBezTo>
                      <a:pt x="265639" y="1943360"/>
                      <a:pt x="265639" y="1941313"/>
                      <a:pt x="265639" y="1940290"/>
                    </a:cubicBezTo>
                    <a:cubicBezTo>
                      <a:pt x="272802" y="1936196"/>
                      <a:pt x="280989" y="1937219"/>
                      <a:pt x="289176" y="1933126"/>
                    </a:cubicBezTo>
                    <a:cubicBezTo>
                      <a:pt x="289176" y="1933126"/>
                      <a:pt x="307596" y="1904472"/>
                      <a:pt x="308620" y="1906519"/>
                    </a:cubicBezTo>
                    <a:cubicBezTo>
                      <a:pt x="316807" y="1917776"/>
                      <a:pt x="308620" y="1938243"/>
                      <a:pt x="316807" y="1949500"/>
                    </a:cubicBezTo>
                    <a:cubicBezTo>
                      <a:pt x="324993" y="1960757"/>
                      <a:pt x="326017" y="1946430"/>
                      <a:pt x="330110" y="1949500"/>
                    </a:cubicBezTo>
                    <a:cubicBezTo>
                      <a:pt x="336250" y="1951547"/>
                      <a:pt x="339320" y="1956663"/>
                      <a:pt x="343414" y="1960757"/>
                    </a:cubicBezTo>
                    <a:cubicBezTo>
                      <a:pt x="345461" y="1962803"/>
                      <a:pt x="346484" y="1966897"/>
                      <a:pt x="348531" y="1967920"/>
                    </a:cubicBezTo>
                    <a:cubicBezTo>
                      <a:pt x="360811" y="1974060"/>
                      <a:pt x="372068" y="1959733"/>
                      <a:pt x="380255" y="1957687"/>
                    </a:cubicBezTo>
                    <a:cubicBezTo>
                      <a:pt x="403792" y="1948476"/>
                      <a:pt x="396628" y="1965874"/>
                      <a:pt x="410955" y="1972014"/>
                    </a:cubicBezTo>
                    <a:cubicBezTo>
                      <a:pt x="417096" y="1975084"/>
                      <a:pt x="426306" y="1968944"/>
                      <a:pt x="431423" y="1972014"/>
                    </a:cubicBezTo>
                    <a:cubicBezTo>
                      <a:pt x="458030" y="1994528"/>
                      <a:pt x="402769" y="1984294"/>
                      <a:pt x="385371" y="1985317"/>
                    </a:cubicBezTo>
                    <a:cubicBezTo>
                      <a:pt x="333180" y="1988387"/>
                      <a:pt x="376161" y="2013971"/>
                      <a:pt x="352624" y="2019088"/>
                    </a:cubicBezTo>
                    <a:cubicBezTo>
                      <a:pt x="349554" y="2019088"/>
                      <a:pt x="328064" y="2009878"/>
                      <a:pt x="327040" y="2022158"/>
                    </a:cubicBezTo>
                    <a:cubicBezTo>
                      <a:pt x="327040" y="2029322"/>
                      <a:pt x="333180" y="2037509"/>
                      <a:pt x="327040" y="2041602"/>
                    </a:cubicBezTo>
                    <a:cubicBezTo>
                      <a:pt x="322947" y="2045696"/>
                      <a:pt x="317830" y="2037509"/>
                      <a:pt x="312713" y="2034439"/>
                    </a:cubicBezTo>
                    <a:cubicBezTo>
                      <a:pt x="310666" y="2034439"/>
                      <a:pt x="307596" y="2027275"/>
                      <a:pt x="304526" y="2029322"/>
                    </a:cubicBezTo>
                    <a:cubicBezTo>
                      <a:pt x="293269" y="2040579"/>
                      <a:pt x="314760" y="2055929"/>
                      <a:pt x="312713" y="2070256"/>
                    </a:cubicBezTo>
                    <a:cubicBezTo>
                      <a:pt x="336250" y="2084583"/>
                      <a:pt x="319877" y="2076396"/>
                      <a:pt x="309643" y="2095840"/>
                    </a:cubicBezTo>
                    <a:cubicBezTo>
                      <a:pt x="306573" y="2099934"/>
                      <a:pt x="309643" y="2105051"/>
                      <a:pt x="309643" y="2110167"/>
                    </a:cubicBezTo>
                    <a:lnTo>
                      <a:pt x="309643" y="2133704"/>
                    </a:lnTo>
                    <a:cubicBezTo>
                      <a:pt x="305550" y="2141891"/>
                      <a:pt x="294293" y="2149055"/>
                      <a:pt x="295316" y="2159288"/>
                    </a:cubicBezTo>
                    <a:cubicBezTo>
                      <a:pt x="298386" y="2176686"/>
                      <a:pt x="317830" y="2195106"/>
                      <a:pt x="317830" y="2212503"/>
                    </a:cubicBezTo>
                    <a:cubicBezTo>
                      <a:pt x="317830" y="2229900"/>
                      <a:pt x="309643" y="2219667"/>
                      <a:pt x="317830" y="2232970"/>
                    </a:cubicBezTo>
                    <a:cubicBezTo>
                      <a:pt x="320900" y="2236040"/>
                      <a:pt x="336250" y="2244227"/>
                      <a:pt x="337274" y="2247297"/>
                    </a:cubicBezTo>
                    <a:cubicBezTo>
                      <a:pt x="339320" y="2254461"/>
                      <a:pt x="335227" y="2258554"/>
                      <a:pt x="342391" y="2265718"/>
                    </a:cubicBezTo>
                    <a:cubicBezTo>
                      <a:pt x="349554" y="2272881"/>
                      <a:pt x="353648" y="2265718"/>
                      <a:pt x="352624" y="2269811"/>
                    </a:cubicBezTo>
                    <a:cubicBezTo>
                      <a:pt x="348531" y="2281068"/>
                      <a:pt x="347507" y="2269811"/>
                      <a:pt x="336250" y="2280045"/>
                    </a:cubicBezTo>
                    <a:cubicBezTo>
                      <a:pt x="336250" y="2282092"/>
                      <a:pt x="336250" y="2285162"/>
                      <a:pt x="336250" y="2287208"/>
                    </a:cubicBezTo>
                    <a:cubicBezTo>
                      <a:pt x="336250" y="2290278"/>
                      <a:pt x="340344" y="2291302"/>
                      <a:pt x="339320" y="2293349"/>
                    </a:cubicBezTo>
                    <a:cubicBezTo>
                      <a:pt x="339320" y="2296419"/>
                      <a:pt x="333180" y="2296419"/>
                      <a:pt x="331134" y="2298465"/>
                    </a:cubicBezTo>
                    <a:cubicBezTo>
                      <a:pt x="328064" y="2301535"/>
                      <a:pt x="335227" y="2314839"/>
                      <a:pt x="333180" y="2319956"/>
                    </a:cubicBezTo>
                    <a:cubicBezTo>
                      <a:pt x="338297" y="2319956"/>
                      <a:pt x="341367" y="2313816"/>
                      <a:pt x="345461" y="2316886"/>
                    </a:cubicBezTo>
                    <a:cubicBezTo>
                      <a:pt x="349554" y="2318933"/>
                      <a:pt x="345461" y="2325073"/>
                      <a:pt x="347507" y="2329166"/>
                    </a:cubicBezTo>
                    <a:cubicBezTo>
                      <a:pt x="350577" y="2332236"/>
                      <a:pt x="355694" y="2332236"/>
                      <a:pt x="359787" y="2333260"/>
                    </a:cubicBezTo>
                    <a:cubicBezTo>
                      <a:pt x="391512" y="2344517"/>
                      <a:pt x="367975" y="2352703"/>
                      <a:pt x="367975" y="2364984"/>
                    </a:cubicBezTo>
                    <a:cubicBezTo>
                      <a:pt x="367975" y="2377264"/>
                      <a:pt x="375138" y="2367030"/>
                      <a:pt x="376161" y="2370101"/>
                    </a:cubicBezTo>
                    <a:cubicBezTo>
                      <a:pt x="376161" y="2377264"/>
                      <a:pt x="376161" y="2383404"/>
                      <a:pt x="376161" y="2390568"/>
                    </a:cubicBezTo>
                    <a:cubicBezTo>
                      <a:pt x="376161" y="2397731"/>
                      <a:pt x="376161" y="2393638"/>
                      <a:pt x="376161" y="2394661"/>
                    </a:cubicBezTo>
                    <a:cubicBezTo>
                      <a:pt x="376161" y="2396708"/>
                      <a:pt x="374115" y="2399778"/>
                      <a:pt x="376161" y="2399778"/>
                    </a:cubicBezTo>
                    <a:cubicBezTo>
                      <a:pt x="381278" y="2399778"/>
                      <a:pt x="384348" y="2392614"/>
                      <a:pt x="389465" y="2393638"/>
                    </a:cubicBezTo>
                    <a:cubicBezTo>
                      <a:pt x="402769" y="2395685"/>
                      <a:pt x="389465" y="2403871"/>
                      <a:pt x="396628" y="2408988"/>
                    </a:cubicBezTo>
                    <a:cubicBezTo>
                      <a:pt x="413002" y="2422292"/>
                      <a:pt x="440633" y="2447876"/>
                      <a:pt x="433469" y="2476530"/>
                    </a:cubicBezTo>
                    <a:cubicBezTo>
                      <a:pt x="457007" y="2495974"/>
                      <a:pt x="452913" y="2464250"/>
                      <a:pt x="469287" y="2476530"/>
                    </a:cubicBezTo>
                    <a:cubicBezTo>
                      <a:pt x="474404" y="2480623"/>
                      <a:pt x="477474" y="2493927"/>
                      <a:pt x="482591" y="2489834"/>
                    </a:cubicBezTo>
                    <a:cubicBezTo>
                      <a:pt x="503058" y="2474483"/>
                      <a:pt x="496918" y="2470390"/>
                      <a:pt x="526595" y="2477553"/>
                    </a:cubicBezTo>
                    <a:cubicBezTo>
                      <a:pt x="526595" y="2477553"/>
                      <a:pt x="526595" y="2516441"/>
                      <a:pt x="540922" y="2509277"/>
                    </a:cubicBezTo>
                    <a:cubicBezTo>
                      <a:pt x="549109" y="2505184"/>
                      <a:pt x="556273" y="2486763"/>
                      <a:pt x="561389" y="2480623"/>
                    </a:cubicBezTo>
                    <a:cubicBezTo>
                      <a:pt x="564459" y="2477553"/>
                      <a:pt x="575716" y="2480623"/>
                      <a:pt x="577763" y="2478577"/>
                    </a:cubicBezTo>
                    <a:cubicBezTo>
                      <a:pt x="591067" y="2472436"/>
                      <a:pt x="573670" y="2465273"/>
                      <a:pt x="598230" y="2474483"/>
                    </a:cubicBezTo>
                    <a:cubicBezTo>
                      <a:pt x="598230" y="2474483"/>
                      <a:pt x="628931" y="2493927"/>
                      <a:pt x="629955" y="2493927"/>
                    </a:cubicBezTo>
                    <a:cubicBezTo>
                      <a:pt x="634048" y="2493927"/>
                      <a:pt x="639165" y="2485740"/>
                      <a:pt x="641211" y="2489834"/>
                    </a:cubicBezTo>
                    <a:cubicBezTo>
                      <a:pt x="649398" y="2503137"/>
                      <a:pt x="647352" y="2513371"/>
                      <a:pt x="643258" y="2526675"/>
                    </a:cubicBezTo>
                    <a:cubicBezTo>
                      <a:pt x="643258" y="2531791"/>
                      <a:pt x="665772" y="2550212"/>
                      <a:pt x="667819" y="2554305"/>
                    </a:cubicBezTo>
                    <a:cubicBezTo>
                      <a:pt x="671912" y="2560445"/>
                      <a:pt x="658609" y="2554305"/>
                      <a:pt x="663725" y="2562492"/>
                    </a:cubicBezTo>
                    <a:cubicBezTo>
                      <a:pt x="665772" y="2566586"/>
                      <a:pt x="653492" y="2586029"/>
                      <a:pt x="659632" y="2590123"/>
                    </a:cubicBezTo>
                    <a:cubicBezTo>
                      <a:pt x="674982" y="2600356"/>
                      <a:pt x="680099" y="2601380"/>
                      <a:pt x="693403" y="2601380"/>
                    </a:cubicBezTo>
                    <a:cubicBezTo>
                      <a:pt x="697496" y="2601380"/>
                      <a:pt x="687262" y="2618777"/>
                      <a:pt x="691356" y="2620824"/>
                    </a:cubicBezTo>
                    <a:cubicBezTo>
                      <a:pt x="713870" y="2627987"/>
                      <a:pt x="703636" y="2637197"/>
                      <a:pt x="718987" y="2646408"/>
                    </a:cubicBezTo>
                    <a:cubicBezTo>
                      <a:pt x="728197" y="2653571"/>
                      <a:pt x="757875" y="2653571"/>
                      <a:pt x="760944" y="2654594"/>
                    </a:cubicBezTo>
                    <a:cubicBezTo>
                      <a:pt x="769131" y="2660735"/>
                      <a:pt x="760944" y="2687342"/>
                      <a:pt x="766061" y="2689389"/>
                    </a:cubicBezTo>
                    <a:cubicBezTo>
                      <a:pt x="772202" y="2691435"/>
                      <a:pt x="777318" y="2685295"/>
                      <a:pt x="783459" y="2683249"/>
                    </a:cubicBezTo>
                    <a:cubicBezTo>
                      <a:pt x="799832" y="2678132"/>
                      <a:pt x="805972" y="2683249"/>
                      <a:pt x="817229" y="2681202"/>
                    </a:cubicBezTo>
                    <a:cubicBezTo>
                      <a:pt x="827463" y="2681202"/>
                      <a:pt x="817229" y="2693482"/>
                      <a:pt x="821323" y="2697576"/>
                    </a:cubicBezTo>
                    <a:cubicBezTo>
                      <a:pt x="829510" y="2706786"/>
                      <a:pt x="831556" y="2700646"/>
                      <a:pt x="847930" y="2705762"/>
                    </a:cubicBezTo>
                    <a:cubicBezTo>
                      <a:pt x="852023" y="2707809"/>
                      <a:pt x="855094" y="2715996"/>
                      <a:pt x="852023" y="2720090"/>
                    </a:cubicBezTo>
                    <a:cubicBezTo>
                      <a:pt x="848953" y="2726230"/>
                      <a:pt x="840766" y="2728276"/>
                      <a:pt x="835650" y="2732370"/>
                    </a:cubicBezTo>
                    <a:cubicBezTo>
                      <a:pt x="835650" y="2732370"/>
                      <a:pt x="838720" y="2732370"/>
                      <a:pt x="838720" y="2732370"/>
                    </a:cubicBezTo>
                    <a:cubicBezTo>
                      <a:pt x="838720" y="2741580"/>
                      <a:pt x="830533" y="2760001"/>
                      <a:pt x="821323" y="2765117"/>
                    </a:cubicBezTo>
                    <a:cubicBezTo>
                      <a:pt x="809043" y="2773304"/>
                      <a:pt x="762991" y="2752837"/>
                      <a:pt x="762991" y="2768187"/>
                    </a:cubicBezTo>
                    <a:cubicBezTo>
                      <a:pt x="762991" y="2776374"/>
                      <a:pt x="756851" y="2786608"/>
                      <a:pt x="760944" y="2793771"/>
                    </a:cubicBezTo>
                    <a:cubicBezTo>
                      <a:pt x="764014" y="2801958"/>
                      <a:pt x="798809" y="2808098"/>
                      <a:pt x="795739" y="2819355"/>
                    </a:cubicBezTo>
                    <a:cubicBezTo>
                      <a:pt x="795739" y="2822426"/>
                      <a:pt x="788575" y="2823449"/>
                      <a:pt x="789598" y="2826519"/>
                    </a:cubicBezTo>
                    <a:cubicBezTo>
                      <a:pt x="789598" y="2834706"/>
                      <a:pt x="803926" y="2834706"/>
                      <a:pt x="805972" y="2840846"/>
                    </a:cubicBezTo>
                    <a:cubicBezTo>
                      <a:pt x="805972" y="2843916"/>
                      <a:pt x="799832" y="2844939"/>
                      <a:pt x="800855" y="2848010"/>
                    </a:cubicBezTo>
                    <a:cubicBezTo>
                      <a:pt x="800855" y="2854149"/>
                      <a:pt x="809043" y="2857220"/>
                      <a:pt x="811089" y="2864383"/>
                    </a:cubicBezTo>
                    <a:cubicBezTo>
                      <a:pt x="811089" y="2866430"/>
                      <a:pt x="808019" y="2869500"/>
                      <a:pt x="809043" y="2871547"/>
                    </a:cubicBezTo>
                    <a:cubicBezTo>
                      <a:pt x="809043" y="2871547"/>
                      <a:pt x="829510" y="2884850"/>
                      <a:pt x="829510" y="2884850"/>
                    </a:cubicBezTo>
                    <a:cubicBezTo>
                      <a:pt x="831556" y="2887920"/>
                      <a:pt x="829510" y="2892014"/>
                      <a:pt x="832580" y="2893037"/>
                    </a:cubicBezTo>
                    <a:cubicBezTo>
                      <a:pt x="834626" y="2893037"/>
                      <a:pt x="837696" y="2888944"/>
                      <a:pt x="839743" y="2889967"/>
                    </a:cubicBezTo>
                    <a:cubicBezTo>
                      <a:pt x="842813" y="2892014"/>
                      <a:pt x="841790" y="2898154"/>
                      <a:pt x="844860" y="2898154"/>
                    </a:cubicBezTo>
                    <a:cubicBezTo>
                      <a:pt x="853047" y="2898154"/>
                      <a:pt x="859187" y="2892014"/>
                      <a:pt x="865327" y="2887920"/>
                    </a:cubicBezTo>
                    <a:cubicBezTo>
                      <a:pt x="873514" y="2879733"/>
                      <a:pt x="867374" y="2850056"/>
                      <a:pt x="869421" y="2850056"/>
                    </a:cubicBezTo>
                    <a:cubicBezTo>
                      <a:pt x="871467" y="2850056"/>
                      <a:pt x="911378" y="2846986"/>
                      <a:pt x="911378" y="2846986"/>
                    </a:cubicBezTo>
                    <a:cubicBezTo>
                      <a:pt x="933892" y="2837776"/>
                      <a:pt x="911378" y="2816285"/>
                      <a:pt x="948219" y="2819355"/>
                    </a:cubicBezTo>
                    <a:cubicBezTo>
                      <a:pt x="951289" y="2819355"/>
                      <a:pt x="950266" y="2826519"/>
                      <a:pt x="953336" y="2826519"/>
                    </a:cubicBezTo>
                    <a:cubicBezTo>
                      <a:pt x="961523" y="2826519"/>
                      <a:pt x="964593" y="2809122"/>
                      <a:pt x="972780" y="2811169"/>
                    </a:cubicBezTo>
                    <a:cubicBezTo>
                      <a:pt x="979943" y="2811169"/>
                      <a:pt x="981990" y="2819355"/>
                      <a:pt x="988130" y="2823449"/>
                    </a:cubicBezTo>
                    <a:cubicBezTo>
                      <a:pt x="992224" y="2826519"/>
                      <a:pt x="997341" y="2826519"/>
                      <a:pt x="1001434" y="2830612"/>
                    </a:cubicBezTo>
                    <a:cubicBezTo>
                      <a:pt x="1003481" y="2832659"/>
                      <a:pt x="1001434" y="2837776"/>
                      <a:pt x="1001434" y="2840846"/>
                    </a:cubicBezTo>
                    <a:cubicBezTo>
                      <a:pt x="1001434" y="2844939"/>
                      <a:pt x="1005527" y="2849033"/>
                      <a:pt x="1009621" y="2851079"/>
                    </a:cubicBezTo>
                    <a:cubicBezTo>
                      <a:pt x="1015761" y="2856196"/>
                      <a:pt x="1033158" y="2855173"/>
                      <a:pt x="1041345" y="2866430"/>
                    </a:cubicBezTo>
                    <a:cubicBezTo>
                      <a:pt x="1047485" y="2874617"/>
                      <a:pt x="1024971" y="2879733"/>
                      <a:pt x="1020878" y="2884850"/>
                    </a:cubicBezTo>
                    <a:cubicBezTo>
                      <a:pt x="1017808" y="2890990"/>
                      <a:pt x="1031111" y="2893037"/>
                      <a:pt x="1035205" y="2898154"/>
                    </a:cubicBezTo>
                    <a:cubicBezTo>
                      <a:pt x="1039298" y="2902247"/>
                      <a:pt x="1033158" y="2911458"/>
                      <a:pt x="1038275" y="2914528"/>
                    </a:cubicBezTo>
                    <a:cubicBezTo>
                      <a:pt x="1041345" y="2917598"/>
                      <a:pt x="1045438" y="2914528"/>
                      <a:pt x="1047485" y="2918621"/>
                    </a:cubicBezTo>
                    <a:cubicBezTo>
                      <a:pt x="1049532" y="2922715"/>
                      <a:pt x="1049532" y="2924761"/>
                      <a:pt x="1047485" y="2926808"/>
                    </a:cubicBezTo>
                    <a:cubicBezTo>
                      <a:pt x="1047485" y="2928855"/>
                      <a:pt x="1043392" y="2930901"/>
                      <a:pt x="1044415" y="2932948"/>
                    </a:cubicBezTo>
                    <a:cubicBezTo>
                      <a:pt x="1049532" y="2942158"/>
                      <a:pt x="1054649" y="2928855"/>
                      <a:pt x="1056695" y="2927831"/>
                    </a:cubicBezTo>
                    <a:cubicBezTo>
                      <a:pt x="1062836" y="2925785"/>
                      <a:pt x="1068976" y="2924761"/>
                      <a:pt x="1076139" y="2924761"/>
                    </a:cubicBezTo>
                    <a:cubicBezTo>
                      <a:pt x="1083303" y="2924761"/>
                      <a:pt x="1079209" y="2930901"/>
                      <a:pt x="1081256" y="2929878"/>
                    </a:cubicBezTo>
                    <a:cubicBezTo>
                      <a:pt x="1085350" y="2929878"/>
                      <a:pt x="1104793" y="2917598"/>
                      <a:pt x="1108887" y="2915551"/>
                    </a:cubicBezTo>
                    <a:cubicBezTo>
                      <a:pt x="1110934" y="2915551"/>
                      <a:pt x="1112980" y="2915551"/>
                      <a:pt x="1114004" y="2915551"/>
                    </a:cubicBezTo>
                    <a:cubicBezTo>
                      <a:pt x="1118097" y="2920668"/>
                      <a:pt x="1119120" y="2931925"/>
                      <a:pt x="1125261" y="2930901"/>
                    </a:cubicBezTo>
                    <a:cubicBezTo>
                      <a:pt x="1129354" y="2930901"/>
                      <a:pt x="1132424" y="2927831"/>
                      <a:pt x="1135494" y="2926808"/>
                    </a:cubicBezTo>
                    <a:cubicBezTo>
                      <a:pt x="1135494" y="2926808"/>
                      <a:pt x="1138564" y="2926808"/>
                      <a:pt x="1139587" y="2926808"/>
                    </a:cubicBezTo>
                    <a:cubicBezTo>
                      <a:pt x="1141634" y="2928855"/>
                      <a:pt x="1135494" y="2933972"/>
                      <a:pt x="1136518" y="2936018"/>
                    </a:cubicBezTo>
                    <a:cubicBezTo>
                      <a:pt x="1136518" y="2939088"/>
                      <a:pt x="1162102" y="2960579"/>
                      <a:pt x="1162102" y="2964672"/>
                    </a:cubicBezTo>
                    <a:cubicBezTo>
                      <a:pt x="1162102" y="2967742"/>
                      <a:pt x="1156985" y="2968766"/>
                      <a:pt x="1156985" y="2971836"/>
                    </a:cubicBezTo>
                    <a:cubicBezTo>
                      <a:pt x="1156985" y="2977976"/>
                      <a:pt x="1162102" y="2982069"/>
                      <a:pt x="1165171" y="2986163"/>
                    </a:cubicBezTo>
                    <a:cubicBezTo>
                      <a:pt x="1168241" y="2990256"/>
                      <a:pt x="1175405" y="2994350"/>
                      <a:pt x="1182569" y="2997420"/>
                    </a:cubicBezTo>
                    <a:cubicBezTo>
                      <a:pt x="1198942" y="3005607"/>
                      <a:pt x="1204059" y="2972859"/>
                      <a:pt x="1226573" y="2977976"/>
                    </a:cubicBezTo>
                    <a:cubicBezTo>
                      <a:pt x="1232713" y="2980023"/>
                      <a:pt x="1235783" y="2991280"/>
                      <a:pt x="1240900" y="2988210"/>
                    </a:cubicBezTo>
                    <a:cubicBezTo>
                      <a:pt x="1243970" y="2986163"/>
                      <a:pt x="1243970" y="2980023"/>
                      <a:pt x="1248064" y="2980023"/>
                    </a:cubicBezTo>
                    <a:cubicBezTo>
                      <a:pt x="1255227" y="2980023"/>
                      <a:pt x="1264437" y="2991280"/>
                      <a:pt x="1268531" y="2986163"/>
                    </a:cubicBezTo>
                    <a:cubicBezTo>
                      <a:pt x="1280811" y="2968766"/>
                      <a:pt x="1316629" y="2931925"/>
                      <a:pt x="1320722" y="2934995"/>
                    </a:cubicBezTo>
                    <a:cubicBezTo>
                      <a:pt x="1333002" y="2944205"/>
                      <a:pt x="1344259" y="2962626"/>
                      <a:pt x="1358586" y="2967742"/>
                    </a:cubicBezTo>
                    <a:cubicBezTo>
                      <a:pt x="1363703" y="2969789"/>
                      <a:pt x="1368820" y="2967742"/>
                      <a:pt x="1372913" y="2967742"/>
                    </a:cubicBezTo>
                    <a:cubicBezTo>
                      <a:pt x="1379054" y="2970813"/>
                      <a:pt x="1381100" y="2978999"/>
                      <a:pt x="1387241" y="2980023"/>
                    </a:cubicBezTo>
                    <a:cubicBezTo>
                      <a:pt x="1412825" y="2985140"/>
                      <a:pt x="1375984" y="2947275"/>
                      <a:pt x="1400544" y="2951369"/>
                    </a:cubicBezTo>
                    <a:cubicBezTo>
                      <a:pt x="1408731" y="2951369"/>
                      <a:pt x="1412825" y="2959556"/>
                      <a:pt x="1419988" y="2959556"/>
                    </a:cubicBezTo>
                    <a:cubicBezTo>
                      <a:pt x="1427152" y="2959556"/>
                      <a:pt x="1428175" y="2950345"/>
                      <a:pt x="1432268" y="2950345"/>
                    </a:cubicBezTo>
                    <a:cubicBezTo>
                      <a:pt x="1436362" y="2950345"/>
                      <a:pt x="1438409" y="2956485"/>
                      <a:pt x="1440455" y="2958532"/>
                    </a:cubicBezTo>
                    <a:cubicBezTo>
                      <a:pt x="1447619" y="2961602"/>
                      <a:pt x="1453759" y="2963649"/>
                      <a:pt x="1460922" y="2963649"/>
                    </a:cubicBezTo>
                    <a:cubicBezTo>
                      <a:pt x="1471156" y="2963649"/>
                      <a:pt x="1468086" y="2941135"/>
                      <a:pt x="1476273" y="2947275"/>
                    </a:cubicBezTo>
                    <a:cubicBezTo>
                      <a:pt x="1479343" y="2950345"/>
                      <a:pt x="1482413" y="2955462"/>
                      <a:pt x="1485483" y="2956485"/>
                    </a:cubicBezTo>
                    <a:cubicBezTo>
                      <a:pt x="1495716" y="2963649"/>
                      <a:pt x="1496740" y="2948299"/>
                      <a:pt x="1509020" y="2950345"/>
                    </a:cubicBezTo>
                    <a:cubicBezTo>
                      <a:pt x="1547908" y="2957509"/>
                      <a:pt x="1486506" y="2971836"/>
                      <a:pt x="1535628" y="2963649"/>
                    </a:cubicBezTo>
                    <a:cubicBezTo>
                      <a:pt x="1549955" y="2960579"/>
                      <a:pt x="1538698" y="2945229"/>
                      <a:pt x="1557118" y="2946252"/>
                    </a:cubicBezTo>
                    <a:cubicBezTo>
                      <a:pt x="1565305" y="2946252"/>
                      <a:pt x="1553025" y="2959556"/>
                      <a:pt x="1557118" y="2965696"/>
                    </a:cubicBezTo>
                    <a:cubicBezTo>
                      <a:pt x="1561212" y="2969789"/>
                      <a:pt x="1567352" y="2970813"/>
                      <a:pt x="1571445" y="2974906"/>
                    </a:cubicBezTo>
                    <a:cubicBezTo>
                      <a:pt x="1582702" y="2987186"/>
                      <a:pt x="1571445" y="2994350"/>
                      <a:pt x="1568375" y="3006630"/>
                    </a:cubicBezTo>
                    <a:cubicBezTo>
                      <a:pt x="1568375" y="3009700"/>
                      <a:pt x="1571445" y="3014817"/>
                      <a:pt x="1568375" y="3016864"/>
                    </a:cubicBezTo>
                    <a:cubicBezTo>
                      <a:pt x="1565305" y="3021981"/>
                      <a:pt x="1543814" y="3025051"/>
                      <a:pt x="1556095" y="3035284"/>
                    </a:cubicBezTo>
                    <a:cubicBezTo>
                      <a:pt x="1567352" y="3044494"/>
                      <a:pt x="1574515" y="3035284"/>
                      <a:pt x="1587819" y="3032214"/>
                    </a:cubicBezTo>
                    <a:cubicBezTo>
                      <a:pt x="1593959" y="3030167"/>
                      <a:pt x="1585772" y="3046541"/>
                      <a:pt x="1584749" y="3047565"/>
                    </a:cubicBezTo>
                    <a:cubicBezTo>
                      <a:pt x="1567352" y="3055751"/>
                      <a:pt x="1564282" y="3047565"/>
                      <a:pt x="1569398" y="3077242"/>
                    </a:cubicBezTo>
                    <a:cubicBezTo>
                      <a:pt x="1569398" y="3087476"/>
                      <a:pt x="1580655" y="3071102"/>
                      <a:pt x="1587819" y="3077242"/>
                    </a:cubicBezTo>
                    <a:cubicBezTo>
                      <a:pt x="1592936" y="3083382"/>
                      <a:pt x="1598052" y="3089522"/>
                      <a:pt x="1602146" y="3096686"/>
                    </a:cubicBezTo>
                    <a:cubicBezTo>
                      <a:pt x="1602146" y="3100779"/>
                      <a:pt x="1597029" y="3104872"/>
                      <a:pt x="1600099" y="3106919"/>
                    </a:cubicBezTo>
                    <a:cubicBezTo>
                      <a:pt x="1600099" y="3106919"/>
                      <a:pt x="1617496" y="3096686"/>
                      <a:pt x="1613403" y="3106919"/>
                    </a:cubicBezTo>
                    <a:cubicBezTo>
                      <a:pt x="1613403" y="3108966"/>
                      <a:pt x="1610333" y="3111013"/>
                      <a:pt x="1610333" y="3113060"/>
                    </a:cubicBezTo>
                    <a:cubicBezTo>
                      <a:pt x="1610333" y="3119200"/>
                      <a:pt x="1608286" y="3124317"/>
                      <a:pt x="1610333" y="3129433"/>
                    </a:cubicBezTo>
                    <a:cubicBezTo>
                      <a:pt x="1610333" y="3132503"/>
                      <a:pt x="1615450" y="3134550"/>
                      <a:pt x="1615450" y="3137620"/>
                    </a:cubicBezTo>
                    <a:cubicBezTo>
                      <a:pt x="1615450" y="3140690"/>
                      <a:pt x="1609309" y="3139667"/>
                      <a:pt x="1609309" y="3142737"/>
                    </a:cubicBezTo>
                    <a:cubicBezTo>
                      <a:pt x="1609309" y="3145807"/>
                      <a:pt x="1613403" y="3145807"/>
                      <a:pt x="1614426" y="3147854"/>
                    </a:cubicBezTo>
                    <a:cubicBezTo>
                      <a:pt x="1616473" y="3152971"/>
                      <a:pt x="1621590" y="3158087"/>
                      <a:pt x="1618520" y="3162181"/>
                    </a:cubicBezTo>
                    <a:cubicBezTo>
                      <a:pt x="1605216" y="3182648"/>
                      <a:pt x="1560188" y="3174461"/>
                      <a:pt x="1545861" y="3191858"/>
                    </a:cubicBezTo>
                    <a:cubicBezTo>
                      <a:pt x="1542791" y="3195952"/>
                      <a:pt x="1543814" y="3200045"/>
                      <a:pt x="1545861" y="3204138"/>
                    </a:cubicBezTo>
                    <a:cubicBezTo>
                      <a:pt x="1545861" y="3208232"/>
                      <a:pt x="1550978" y="3212325"/>
                      <a:pt x="1548931" y="3216419"/>
                    </a:cubicBezTo>
                    <a:cubicBezTo>
                      <a:pt x="1548931" y="3216419"/>
                      <a:pt x="1521300" y="3242003"/>
                      <a:pt x="1520277" y="3242003"/>
                    </a:cubicBezTo>
                    <a:cubicBezTo>
                      <a:pt x="1517207" y="3248143"/>
                      <a:pt x="1523347" y="3270657"/>
                      <a:pt x="1522324" y="3277820"/>
                    </a:cubicBezTo>
                    <a:cubicBezTo>
                      <a:pt x="1522324" y="3283960"/>
                      <a:pt x="1535628" y="3269633"/>
                      <a:pt x="1533581" y="3280890"/>
                    </a:cubicBezTo>
                    <a:cubicBezTo>
                      <a:pt x="1531534" y="3289077"/>
                      <a:pt x="1526417" y="3292147"/>
                      <a:pt x="1533581" y="3301358"/>
                    </a:cubicBezTo>
                    <a:lnTo>
                      <a:pt x="1533581" y="3301358"/>
                    </a:lnTo>
                    <a:cubicBezTo>
                      <a:pt x="1533581" y="3301358"/>
                      <a:pt x="1533581" y="3301358"/>
                      <a:pt x="1533581" y="3301358"/>
                    </a:cubicBezTo>
                    <a:cubicBezTo>
                      <a:pt x="1541768" y="3292147"/>
                      <a:pt x="1581679" y="3284984"/>
                      <a:pt x="1584749" y="3270657"/>
                    </a:cubicBezTo>
                    <a:cubicBezTo>
                      <a:pt x="1586796" y="3260423"/>
                      <a:pt x="1573492" y="3262470"/>
                      <a:pt x="1591912" y="3254283"/>
                    </a:cubicBezTo>
                    <a:cubicBezTo>
                      <a:pt x="1597029" y="3251213"/>
                      <a:pt x="1602146" y="3250190"/>
                      <a:pt x="1607263" y="3251213"/>
                    </a:cubicBezTo>
                    <a:cubicBezTo>
                      <a:pt x="1622613" y="3256330"/>
                      <a:pt x="1629777" y="3266563"/>
                      <a:pt x="1619543" y="3280890"/>
                    </a:cubicBezTo>
                    <a:cubicBezTo>
                      <a:pt x="1616473" y="3284984"/>
                      <a:pt x="1611356" y="3286007"/>
                      <a:pt x="1606239" y="3287031"/>
                    </a:cubicBezTo>
                    <a:cubicBezTo>
                      <a:pt x="1606239" y="3287031"/>
                      <a:pt x="1606239" y="3282937"/>
                      <a:pt x="1603169" y="3282937"/>
                    </a:cubicBezTo>
                    <a:cubicBezTo>
                      <a:pt x="1597029" y="3286007"/>
                      <a:pt x="1584749" y="3317731"/>
                      <a:pt x="1570422" y="3324895"/>
                    </a:cubicBezTo>
                    <a:cubicBezTo>
                      <a:pt x="1570422" y="3324895"/>
                      <a:pt x="1542791" y="3328988"/>
                      <a:pt x="1562235" y="3344339"/>
                    </a:cubicBezTo>
                    <a:cubicBezTo>
                      <a:pt x="1568375" y="3348432"/>
                      <a:pt x="1579632" y="3339222"/>
                      <a:pt x="1581679" y="3344339"/>
                    </a:cubicBezTo>
                    <a:cubicBezTo>
                      <a:pt x="1585772" y="3352526"/>
                      <a:pt x="1561212" y="3352526"/>
                      <a:pt x="1558141" y="3350479"/>
                    </a:cubicBezTo>
                    <a:cubicBezTo>
                      <a:pt x="1556095" y="3350479"/>
                      <a:pt x="1555071" y="3344339"/>
                      <a:pt x="1553025" y="3345362"/>
                    </a:cubicBezTo>
                    <a:cubicBezTo>
                      <a:pt x="1544838" y="3349456"/>
                      <a:pt x="1544838" y="3361736"/>
                      <a:pt x="1538698" y="3367876"/>
                    </a:cubicBezTo>
                    <a:cubicBezTo>
                      <a:pt x="1534604" y="3370946"/>
                      <a:pt x="1530511" y="3372993"/>
                      <a:pt x="1525394" y="3374016"/>
                    </a:cubicBezTo>
                    <a:cubicBezTo>
                      <a:pt x="1521300" y="3374016"/>
                      <a:pt x="1516184" y="3367876"/>
                      <a:pt x="1514137" y="3371969"/>
                    </a:cubicBezTo>
                    <a:cubicBezTo>
                      <a:pt x="1512090" y="3375040"/>
                      <a:pt x="1519254" y="3378110"/>
                      <a:pt x="1522324" y="3381180"/>
                    </a:cubicBezTo>
                    <a:cubicBezTo>
                      <a:pt x="1539721" y="3403694"/>
                      <a:pt x="1536651" y="3389367"/>
                      <a:pt x="1563258" y="3394483"/>
                    </a:cubicBezTo>
                    <a:cubicBezTo>
                      <a:pt x="1570422" y="3394483"/>
                      <a:pt x="1573492" y="3402670"/>
                      <a:pt x="1579632" y="3404717"/>
                    </a:cubicBezTo>
                    <a:cubicBezTo>
                      <a:pt x="1587819" y="3408810"/>
                      <a:pt x="1599076" y="3404717"/>
                      <a:pt x="1606239" y="3409834"/>
                    </a:cubicBezTo>
                    <a:cubicBezTo>
                      <a:pt x="1609309" y="3411880"/>
                      <a:pt x="1611356" y="3415974"/>
                      <a:pt x="1610333" y="3418021"/>
                    </a:cubicBezTo>
                    <a:cubicBezTo>
                      <a:pt x="1602146" y="3430301"/>
                      <a:pt x="1585772" y="3414951"/>
                      <a:pt x="1578609" y="3418021"/>
                    </a:cubicBezTo>
                    <a:cubicBezTo>
                      <a:pt x="1570422" y="3421091"/>
                      <a:pt x="1578609" y="3451792"/>
                      <a:pt x="1578609" y="3452815"/>
                    </a:cubicBezTo>
                    <a:cubicBezTo>
                      <a:pt x="1578609" y="3455885"/>
                      <a:pt x="1580655" y="3464072"/>
                      <a:pt x="1578609" y="3461002"/>
                    </a:cubicBezTo>
                    <a:cubicBezTo>
                      <a:pt x="1567352" y="3439511"/>
                      <a:pt x="1573492" y="3422114"/>
                      <a:pt x="1559165" y="3439511"/>
                    </a:cubicBezTo>
                    <a:cubicBezTo>
                      <a:pt x="1553025" y="3445651"/>
                      <a:pt x="1567352" y="3464072"/>
                      <a:pt x="1563258" y="3474305"/>
                    </a:cubicBezTo>
                    <a:cubicBezTo>
                      <a:pt x="1560188" y="3481469"/>
                      <a:pt x="1555071" y="3485562"/>
                      <a:pt x="1554048" y="3491703"/>
                    </a:cubicBezTo>
                    <a:cubicBezTo>
                      <a:pt x="1554048" y="3494772"/>
                      <a:pt x="1560188" y="3494772"/>
                      <a:pt x="1559165" y="3496819"/>
                    </a:cubicBezTo>
                    <a:cubicBezTo>
                      <a:pt x="1557118" y="3502960"/>
                      <a:pt x="1543814" y="3489656"/>
                      <a:pt x="1549955" y="3498866"/>
                    </a:cubicBezTo>
                    <a:cubicBezTo>
                      <a:pt x="1554048" y="3507053"/>
                      <a:pt x="1573492" y="3515240"/>
                      <a:pt x="1574515" y="3521380"/>
                    </a:cubicBezTo>
                    <a:cubicBezTo>
                      <a:pt x="1574515" y="3524450"/>
                      <a:pt x="1571445" y="3528544"/>
                      <a:pt x="1572468" y="3530590"/>
                    </a:cubicBezTo>
                    <a:cubicBezTo>
                      <a:pt x="1572468" y="3532637"/>
                      <a:pt x="1578609" y="3533660"/>
                      <a:pt x="1576562" y="3533660"/>
                    </a:cubicBezTo>
                    <a:cubicBezTo>
                      <a:pt x="1569398" y="3533660"/>
                      <a:pt x="1562235" y="3530590"/>
                      <a:pt x="1555071" y="3533660"/>
                    </a:cubicBezTo>
                    <a:cubicBezTo>
                      <a:pt x="1550978" y="3535707"/>
                      <a:pt x="1550978" y="3541847"/>
                      <a:pt x="1546884" y="3545940"/>
                    </a:cubicBezTo>
                    <a:cubicBezTo>
                      <a:pt x="1546884" y="3545940"/>
                      <a:pt x="1546884" y="3541847"/>
                      <a:pt x="1543814" y="3541847"/>
                    </a:cubicBezTo>
                    <a:cubicBezTo>
                      <a:pt x="1537674" y="3541847"/>
                      <a:pt x="1532557" y="3545940"/>
                      <a:pt x="1527441" y="3549011"/>
                    </a:cubicBezTo>
                    <a:cubicBezTo>
                      <a:pt x="1525394" y="3549011"/>
                      <a:pt x="1525394" y="3554128"/>
                      <a:pt x="1523347" y="3555151"/>
                    </a:cubicBezTo>
                    <a:cubicBezTo>
                      <a:pt x="1521300" y="3555151"/>
                      <a:pt x="1526417" y="3551057"/>
                      <a:pt x="1523347" y="3550034"/>
                    </a:cubicBezTo>
                    <a:cubicBezTo>
                      <a:pt x="1519254" y="3547987"/>
                      <a:pt x="1514137" y="3550034"/>
                      <a:pt x="1509020" y="3550034"/>
                    </a:cubicBezTo>
                    <a:cubicBezTo>
                      <a:pt x="1503903" y="3550034"/>
                      <a:pt x="1497763" y="3544917"/>
                      <a:pt x="1494693" y="3550034"/>
                    </a:cubicBezTo>
                    <a:cubicBezTo>
                      <a:pt x="1490600" y="3555151"/>
                      <a:pt x="1491623" y="3564361"/>
                      <a:pt x="1496740" y="3567431"/>
                    </a:cubicBezTo>
                    <a:cubicBezTo>
                      <a:pt x="1501857" y="3570501"/>
                      <a:pt x="1505950" y="3556174"/>
                      <a:pt x="1511067" y="3559244"/>
                    </a:cubicBezTo>
                    <a:cubicBezTo>
                      <a:pt x="1526417" y="3572548"/>
                      <a:pt x="1470132" y="3578688"/>
                      <a:pt x="1485483" y="3586875"/>
                    </a:cubicBezTo>
                    <a:cubicBezTo>
                      <a:pt x="1503903" y="3598132"/>
                      <a:pt x="1524371" y="3582781"/>
                      <a:pt x="1544838" y="3590968"/>
                    </a:cubicBezTo>
                    <a:cubicBezTo>
                      <a:pt x="1559165" y="3597108"/>
                      <a:pt x="1566328" y="3619622"/>
                      <a:pt x="1582702" y="3618599"/>
                    </a:cubicBezTo>
                    <a:cubicBezTo>
                      <a:pt x="1582702" y="3618599"/>
                      <a:pt x="1610333" y="3612459"/>
                      <a:pt x="1611356" y="3611435"/>
                    </a:cubicBezTo>
                    <a:cubicBezTo>
                      <a:pt x="1614426" y="3607342"/>
                      <a:pt x="1601123" y="3602225"/>
                      <a:pt x="1604193" y="3600179"/>
                    </a:cubicBezTo>
                    <a:cubicBezTo>
                      <a:pt x="1609309" y="3598132"/>
                      <a:pt x="1645127" y="3624739"/>
                      <a:pt x="1654337" y="3627809"/>
                    </a:cubicBezTo>
                    <a:cubicBezTo>
                      <a:pt x="1666618" y="3631903"/>
                      <a:pt x="1677875" y="3619622"/>
                      <a:pt x="1690155" y="3619622"/>
                    </a:cubicBezTo>
                    <a:cubicBezTo>
                      <a:pt x="1707552" y="3619622"/>
                      <a:pt x="1750533" y="3637019"/>
                      <a:pt x="1766907" y="3643160"/>
                    </a:cubicBezTo>
                    <a:cubicBezTo>
                      <a:pt x="1784304" y="3651347"/>
                      <a:pt x="1800678" y="3664650"/>
                      <a:pt x="1819098" y="3668744"/>
                    </a:cubicBezTo>
                    <a:lnTo>
                      <a:pt x="1819098" y="3668744"/>
                    </a:lnTo>
                    <a:cubicBezTo>
                      <a:pt x="1819098" y="3668744"/>
                      <a:pt x="1838542" y="3676931"/>
                      <a:pt x="1838542" y="3676931"/>
                    </a:cubicBezTo>
                    <a:lnTo>
                      <a:pt x="1848775" y="3676931"/>
                    </a:lnTo>
                    <a:cubicBezTo>
                      <a:pt x="1848775" y="3632926"/>
                      <a:pt x="1860032" y="3656463"/>
                      <a:pt x="1888687" y="3643160"/>
                    </a:cubicBezTo>
                    <a:cubicBezTo>
                      <a:pt x="1893803" y="3641113"/>
                      <a:pt x="1895850" y="3634973"/>
                      <a:pt x="1899943" y="3633949"/>
                    </a:cubicBezTo>
                    <a:cubicBezTo>
                      <a:pt x="1912224" y="3630879"/>
                      <a:pt x="1924504" y="3643160"/>
                      <a:pt x="1937808" y="3642136"/>
                    </a:cubicBezTo>
                    <a:cubicBezTo>
                      <a:pt x="1939855" y="3642136"/>
                      <a:pt x="1964415" y="3630879"/>
                      <a:pt x="1967485" y="3630879"/>
                    </a:cubicBezTo>
                    <a:cubicBezTo>
                      <a:pt x="1975672" y="3630879"/>
                      <a:pt x="1981812" y="3639066"/>
                      <a:pt x="1989999" y="3639066"/>
                    </a:cubicBezTo>
                    <a:cubicBezTo>
                      <a:pt x="1989999" y="3639066"/>
                      <a:pt x="2031957" y="3622692"/>
                      <a:pt x="2032980" y="3622692"/>
                    </a:cubicBezTo>
                    <a:cubicBezTo>
                      <a:pt x="2057541" y="3606319"/>
                      <a:pt x="2003303" y="3614506"/>
                      <a:pt x="2058564" y="3602225"/>
                    </a:cubicBezTo>
                    <a:cubicBezTo>
                      <a:pt x="2066751" y="3602225"/>
                      <a:pt x="2073914" y="3605295"/>
                      <a:pt x="2081078" y="3602225"/>
                    </a:cubicBezTo>
                    <a:cubicBezTo>
                      <a:pt x="2081078" y="3602225"/>
                      <a:pt x="2099498" y="3588922"/>
                      <a:pt x="2113826" y="3593015"/>
                    </a:cubicBezTo>
                    <a:cubicBezTo>
                      <a:pt x="2115873" y="3593015"/>
                      <a:pt x="2113826" y="3598132"/>
                      <a:pt x="2116896" y="3600179"/>
                    </a:cubicBezTo>
                    <a:cubicBezTo>
                      <a:pt x="2120989" y="3602225"/>
                      <a:pt x="2125082" y="3604272"/>
                      <a:pt x="2130199" y="3605295"/>
                    </a:cubicBezTo>
                    <a:cubicBezTo>
                      <a:pt x="2152713" y="3607342"/>
                      <a:pt x="2177274" y="3599155"/>
                      <a:pt x="2199788" y="3600179"/>
                    </a:cubicBezTo>
                    <a:cubicBezTo>
                      <a:pt x="2205928" y="3600179"/>
                      <a:pt x="2189554" y="3619622"/>
                      <a:pt x="2203881" y="3619622"/>
                    </a:cubicBezTo>
                    <a:cubicBezTo>
                      <a:pt x="2241746" y="3619622"/>
                      <a:pt x="2232535" y="3579712"/>
                      <a:pt x="2261189" y="3565384"/>
                    </a:cubicBezTo>
                    <a:cubicBezTo>
                      <a:pt x="2269377" y="3561291"/>
                      <a:pt x="2279610" y="3578688"/>
                      <a:pt x="2285750" y="3573571"/>
                    </a:cubicBezTo>
                    <a:cubicBezTo>
                      <a:pt x="2291890" y="3568454"/>
                      <a:pt x="2280633" y="3551057"/>
                      <a:pt x="2288820" y="3550034"/>
                    </a:cubicBezTo>
                    <a:cubicBezTo>
                      <a:pt x="2318498" y="3544917"/>
                      <a:pt x="2315428" y="3558221"/>
                      <a:pt x="2336918" y="3558221"/>
                    </a:cubicBezTo>
                    <a:cubicBezTo>
                      <a:pt x="2358408" y="3558221"/>
                      <a:pt x="2345105" y="3550034"/>
                      <a:pt x="2350222" y="3547987"/>
                    </a:cubicBezTo>
                    <a:cubicBezTo>
                      <a:pt x="2356362" y="3545940"/>
                      <a:pt x="2362502" y="3545940"/>
                      <a:pt x="2368642" y="3544917"/>
                    </a:cubicBezTo>
                    <a:cubicBezTo>
                      <a:pt x="2378875" y="3544917"/>
                      <a:pt x="2374782" y="3576641"/>
                      <a:pt x="2376829" y="3582781"/>
                    </a:cubicBezTo>
                    <a:cubicBezTo>
                      <a:pt x="2376829" y="3582781"/>
                      <a:pt x="2378875" y="3582781"/>
                      <a:pt x="2379899" y="3582781"/>
                    </a:cubicBezTo>
                    <a:lnTo>
                      <a:pt x="2393203" y="3582781"/>
                    </a:lnTo>
                    <a:cubicBezTo>
                      <a:pt x="2397296" y="3582781"/>
                      <a:pt x="2401389" y="3582781"/>
                      <a:pt x="2405483" y="3582781"/>
                    </a:cubicBezTo>
                    <a:cubicBezTo>
                      <a:pt x="2409576" y="3584828"/>
                      <a:pt x="2411623" y="3590968"/>
                      <a:pt x="2413670" y="3590968"/>
                    </a:cubicBezTo>
                    <a:cubicBezTo>
                      <a:pt x="2415717" y="3590968"/>
                      <a:pt x="2437207" y="3579712"/>
                      <a:pt x="2438231" y="3579712"/>
                    </a:cubicBezTo>
                    <a:cubicBezTo>
                      <a:pt x="2441301" y="3579712"/>
                      <a:pt x="2445394" y="3583805"/>
                      <a:pt x="2448464" y="3583805"/>
                    </a:cubicBezTo>
                    <a:cubicBezTo>
                      <a:pt x="2452557" y="3583805"/>
                      <a:pt x="2465861" y="3577665"/>
                      <a:pt x="2469955" y="3578688"/>
                    </a:cubicBezTo>
                    <a:cubicBezTo>
                      <a:pt x="2472002" y="3578688"/>
                      <a:pt x="2475071" y="3575618"/>
                      <a:pt x="2478141" y="3573571"/>
                    </a:cubicBezTo>
                    <a:lnTo>
                      <a:pt x="2478141" y="3573571"/>
                    </a:lnTo>
                    <a:lnTo>
                      <a:pt x="2496562" y="3581758"/>
                    </a:lnTo>
                    <a:cubicBezTo>
                      <a:pt x="2502702" y="3584828"/>
                      <a:pt x="2524193" y="3591992"/>
                      <a:pt x="2526239" y="3591992"/>
                    </a:cubicBezTo>
                    <a:cubicBezTo>
                      <a:pt x="2529309" y="3591992"/>
                      <a:pt x="2529309" y="3584828"/>
                      <a:pt x="2532379" y="3585851"/>
                    </a:cubicBezTo>
                    <a:cubicBezTo>
                      <a:pt x="2587641" y="3600179"/>
                      <a:pt x="2535450" y="3591992"/>
                      <a:pt x="2556940" y="3608365"/>
                    </a:cubicBezTo>
                    <a:cubicBezTo>
                      <a:pt x="2571268" y="3618599"/>
                      <a:pt x="2606061" y="3601202"/>
                      <a:pt x="2615272" y="3590968"/>
                    </a:cubicBezTo>
                    <a:cubicBezTo>
                      <a:pt x="2618342" y="3587898"/>
                      <a:pt x="2611178" y="3563338"/>
                      <a:pt x="2615272" y="3554128"/>
                    </a:cubicBezTo>
                    <a:cubicBezTo>
                      <a:pt x="2630622" y="3513193"/>
                      <a:pt x="2620389" y="3542871"/>
                      <a:pt x="2635739" y="3487609"/>
                    </a:cubicBezTo>
                    <a:lnTo>
                      <a:pt x="2635739" y="3484539"/>
                    </a:lnTo>
                    <a:cubicBezTo>
                      <a:pt x="2635739" y="3484539"/>
                      <a:pt x="2633692" y="3484539"/>
                      <a:pt x="2632669" y="3484539"/>
                    </a:cubicBezTo>
                    <a:lnTo>
                      <a:pt x="2629599" y="3484539"/>
                    </a:lnTo>
                    <a:cubicBezTo>
                      <a:pt x="2623459" y="3484539"/>
                      <a:pt x="2619365" y="3489656"/>
                      <a:pt x="2613225" y="3487609"/>
                    </a:cubicBezTo>
                    <a:cubicBezTo>
                      <a:pt x="2606061" y="3484539"/>
                      <a:pt x="2602991" y="3477376"/>
                      <a:pt x="2596852" y="3472259"/>
                    </a:cubicBezTo>
                    <a:cubicBezTo>
                      <a:pt x="2587641" y="3465095"/>
                      <a:pt x="2542613" y="3439511"/>
                      <a:pt x="2532379" y="3436441"/>
                    </a:cubicBezTo>
                    <a:cubicBezTo>
                      <a:pt x="2528286" y="3436441"/>
                      <a:pt x="2524193" y="3440535"/>
                      <a:pt x="2520100" y="3439511"/>
                    </a:cubicBezTo>
                    <a:cubicBezTo>
                      <a:pt x="2512936" y="3437464"/>
                      <a:pt x="2505772" y="3415974"/>
                      <a:pt x="2503725" y="3414951"/>
                    </a:cubicBezTo>
                    <a:cubicBezTo>
                      <a:pt x="2501679" y="3412904"/>
                      <a:pt x="2497586" y="3414951"/>
                      <a:pt x="2495539" y="3414951"/>
                    </a:cubicBezTo>
                    <a:cubicBezTo>
                      <a:pt x="2489399" y="3414951"/>
                      <a:pt x="2482235" y="3414951"/>
                      <a:pt x="2477118" y="3408810"/>
                    </a:cubicBezTo>
                    <a:cubicBezTo>
                      <a:pt x="2459721" y="3391413"/>
                      <a:pt x="2470978" y="3388343"/>
                      <a:pt x="2468932" y="3370946"/>
                    </a:cubicBezTo>
                    <a:cubicBezTo>
                      <a:pt x="2468932" y="3367876"/>
                      <a:pt x="2463815" y="3378110"/>
                      <a:pt x="2460744" y="3376063"/>
                    </a:cubicBezTo>
                    <a:cubicBezTo>
                      <a:pt x="2451534" y="3368899"/>
                      <a:pt x="2452557" y="3352526"/>
                      <a:pt x="2449488" y="3343315"/>
                    </a:cubicBezTo>
                    <a:cubicBezTo>
                      <a:pt x="2447441" y="3337175"/>
                      <a:pt x="2445394" y="3331035"/>
                      <a:pt x="2444371" y="3323872"/>
                    </a:cubicBezTo>
                    <a:cubicBezTo>
                      <a:pt x="2444371" y="3315685"/>
                      <a:pt x="2449488" y="3307498"/>
                      <a:pt x="2444371" y="3301358"/>
                    </a:cubicBezTo>
                    <a:cubicBezTo>
                      <a:pt x="2441301" y="3297264"/>
                      <a:pt x="2434137" y="3304428"/>
                      <a:pt x="2432090" y="3309544"/>
                    </a:cubicBezTo>
                    <a:cubicBezTo>
                      <a:pt x="2432090" y="3309544"/>
                      <a:pt x="2443348" y="3346385"/>
                      <a:pt x="2445394" y="3355596"/>
                    </a:cubicBezTo>
                    <a:cubicBezTo>
                      <a:pt x="2445394" y="3355596"/>
                      <a:pt x="2443348" y="3357642"/>
                      <a:pt x="2442324" y="3355596"/>
                    </a:cubicBezTo>
                    <a:cubicBezTo>
                      <a:pt x="2424927" y="3342292"/>
                      <a:pt x="2436184" y="3344339"/>
                      <a:pt x="2434137" y="3320801"/>
                    </a:cubicBezTo>
                    <a:cubicBezTo>
                      <a:pt x="2434137" y="3317731"/>
                      <a:pt x="2407530" y="3301358"/>
                      <a:pt x="2398320" y="3295217"/>
                    </a:cubicBezTo>
                    <a:cubicBezTo>
                      <a:pt x="2393203" y="3292147"/>
                      <a:pt x="2392180" y="3284984"/>
                      <a:pt x="2387063" y="3282937"/>
                    </a:cubicBezTo>
                    <a:cubicBezTo>
                      <a:pt x="2382969" y="3282937"/>
                      <a:pt x="2378875" y="3289077"/>
                      <a:pt x="2375806" y="3287031"/>
                    </a:cubicBezTo>
                    <a:cubicBezTo>
                      <a:pt x="2369666" y="3287031"/>
                      <a:pt x="2367619" y="3276797"/>
                      <a:pt x="2361479" y="3276797"/>
                    </a:cubicBezTo>
                    <a:cubicBezTo>
                      <a:pt x="2335895" y="3273727"/>
                      <a:pt x="2346128" y="3297264"/>
                      <a:pt x="2326684" y="3274750"/>
                    </a:cubicBezTo>
                    <a:cubicBezTo>
                      <a:pt x="2310311" y="3255306"/>
                      <a:pt x="2334871" y="3249166"/>
                      <a:pt x="2334871" y="3233816"/>
                    </a:cubicBezTo>
                    <a:cubicBezTo>
                      <a:pt x="2334871" y="3218465"/>
                      <a:pt x="2323614" y="3219489"/>
                      <a:pt x="2327707" y="3215395"/>
                    </a:cubicBezTo>
                    <a:cubicBezTo>
                      <a:pt x="2332824" y="3211302"/>
                      <a:pt x="2335895" y="3225629"/>
                      <a:pt x="2342035" y="3226653"/>
                    </a:cubicBezTo>
                    <a:cubicBezTo>
                      <a:pt x="2350222" y="3226653"/>
                      <a:pt x="2333848" y="3214372"/>
                      <a:pt x="2333848" y="3206185"/>
                    </a:cubicBezTo>
                    <a:cubicBezTo>
                      <a:pt x="2333848" y="3197998"/>
                      <a:pt x="2341012" y="3203115"/>
                      <a:pt x="2341012" y="3200045"/>
                    </a:cubicBezTo>
                    <a:cubicBezTo>
                      <a:pt x="2343058" y="3190835"/>
                      <a:pt x="2333848" y="3179578"/>
                      <a:pt x="2335895" y="3170368"/>
                    </a:cubicBezTo>
                    <a:cubicBezTo>
                      <a:pt x="2335895" y="3168321"/>
                      <a:pt x="2343058" y="3170368"/>
                      <a:pt x="2342035" y="3167297"/>
                    </a:cubicBezTo>
                    <a:cubicBezTo>
                      <a:pt x="2342035" y="3161157"/>
                      <a:pt x="2335895" y="3159111"/>
                      <a:pt x="2334871" y="3153994"/>
                    </a:cubicBezTo>
                    <a:cubicBezTo>
                      <a:pt x="2334871" y="3148877"/>
                      <a:pt x="2338965" y="3144784"/>
                      <a:pt x="2336918" y="3140690"/>
                    </a:cubicBezTo>
                    <a:cubicBezTo>
                      <a:pt x="2334871" y="3138644"/>
                      <a:pt x="2328731" y="3143760"/>
                      <a:pt x="2328731" y="3140690"/>
                    </a:cubicBezTo>
                    <a:cubicBezTo>
                      <a:pt x="2328731" y="3137620"/>
                      <a:pt x="2335895" y="3140690"/>
                      <a:pt x="2336918" y="3136597"/>
                    </a:cubicBezTo>
                    <a:lnTo>
                      <a:pt x="2336918" y="3136597"/>
                    </a:lnTo>
                    <a:lnTo>
                      <a:pt x="2336918" y="3134550"/>
                    </a:lnTo>
                    <a:lnTo>
                      <a:pt x="2336918" y="3134550"/>
                    </a:lnTo>
                    <a:lnTo>
                      <a:pt x="2336918" y="3131480"/>
                    </a:lnTo>
                    <a:lnTo>
                      <a:pt x="2336918" y="3131480"/>
                    </a:lnTo>
                    <a:cubicBezTo>
                      <a:pt x="2336918" y="3128410"/>
                      <a:pt x="2336918" y="3126363"/>
                      <a:pt x="2336918" y="3124317"/>
                    </a:cubicBezTo>
                    <a:lnTo>
                      <a:pt x="2336918" y="3122270"/>
                    </a:lnTo>
                    <a:lnTo>
                      <a:pt x="2336918" y="3122270"/>
                    </a:lnTo>
                    <a:lnTo>
                      <a:pt x="2336918" y="3120223"/>
                    </a:lnTo>
                    <a:cubicBezTo>
                      <a:pt x="2336918" y="3120223"/>
                      <a:pt x="2336918" y="3120223"/>
                      <a:pt x="2336918" y="3118176"/>
                    </a:cubicBezTo>
                    <a:lnTo>
                      <a:pt x="2336918" y="3118176"/>
                    </a:lnTo>
                    <a:cubicBezTo>
                      <a:pt x="2336918" y="3116130"/>
                      <a:pt x="2336918" y="3115106"/>
                      <a:pt x="2336918" y="3115106"/>
                    </a:cubicBezTo>
                    <a:cubicBezTo>
                      <a:pt x="2336918" y="3115106"/>
                      <a:pt x="2336918" y="3114083"/>
                      <a:pt x="2336918" y="3113060"/>
                    </a:cubicBezTo>
                    <a:cubicBezTo>
                      <a:pt x="2336918" y="3113060"/>
                      <a:pt x="2336918" y="3113060"/>
                      <a:pt x="2336918" y="3113060"/>
                    </a:cubicBezTo>
                    <a:lnTo>
                      <a:pt x="2343058" y="3113060"/>
                    </a:lnTo>
                    <a:cubicBezTo>
                      <a:pt x="2346128" y="3113060"/>
                      <a:pt x="2343058" y="3106919"/>
                      <a:pt x="2339988" y="3104872"/>
                    </a:cubicBezTo>
                    <a:cubicBezTo>
                      <a:pt x="2335895" y="3099756"/>
                      <a:pt x="2328731" y="3097709"/>
                      <a:pt x="2323614" y="3092592"/>
                    </a:cubicBezTo>
                    <a:cubicBezTo>
                      <a:pt x="2323614" y="3092592"/>
                      <a:pt x="2327707" y="3092592"/>
                      <a:pt x="2330778" y="3092592"/>
                    </a:cubicBezTo>
                    <a:cubicBezTo>
                      <a:pt x="2337941" y="3094639"/>
                      <a:pt x="2346128" y="3106919"/>
                      <a:pt x="2354315" y="3100779"/>
                    </a:cubicBezTo>
                    <a:cubicBezTo>
                      <a:pt x="2358408" y="3097709"/>
                      <a:pt x="2348175" y="3092592"/>
                      <a:pt x="2349198" y="3086452"/>
                    </a:cubicBezTo>
                    <a:cubicBezTo>
                      <a:pt x="2349198" y="3075195"/>
                      <a:pt x="2351245" y="3091569"/>
                      <a:pt x="2361479" y="3081335"/>
                    </a:cubicBezTo>
                    <a:cubicBezTo>
                      <a:pt x="2367619" y="3075195"/>
                      <a:pt x="2371712" y="3070078"/>
                      <a:pt x="2375806" y="3062915"/>
                    </a:cubicBezTo>
                    <a:cubicBezTo>
                      <a:pt x="2375806" y="3059845"/>
                      <a:pt x="2372736" y="3055751"/>
                      <a:pt x="2373759" y="3053705"/>
                    </a:cubicBezTo>
                    <a:cubicBezTo>
                      <a:pt x="2375806" y="3050635"/>
                      <a:pt x="2381946" y="3051658"/>
                      <a:pt x="2381946" y="3048588"/>
                    </a:cubicBezTo>
                    <a:cubicBezTo>
                      <a:pt x="2386039" y="3040401"/>
                      <a:pt x="2378875" y="3029144"/>
                      <a:pt x="2387063" y="3025051"/>
                    </a:cubicBezTo>
                    <a:cubicBezTo>
                      <a:pt x="2391156" y="3023004"/>
                      <a:pt x="2417764" y="3045518"/>
                      <a:pt x="2410600" y="3028121"/>
                    </a:cubicBezTo>
                    <a:cubicBezTo>
                      <a:pt x="2404459" y="3017887"/>
                      <a:pt x="2382969" y="3016864"/>
                      <a:pt x="2386039" y="3004583"/>
                    </a:cubicBezTo>
                    <a:cubicBezTo>
                      <a:pt x="2388086" y="2994350"/>
                      <a:pt x="2390133" y="3012770"/>
                      <a:pt x="2400366" y="3004583"/>
                    </a:cubicBezTo>
                    <a:cubicBezTo>
                      <a:pt x="2404459" y="3002537"/>
                      <a:pt x="2392180" y="2999467"/>
                      <a:pt x="2392180" y="2996397"/>
                    </a:cubicBezTo>
                    <a:cubicBezTo>
                      <a:pt x="2398320" y="2982069"/>
                      <a:pt x="2412647" y="3029144"/>
                      <a:pt x="2415717" y="2978999"/>
                    </a:cubicBezTo>
                    <a:lnTo>
                      <a:pt x="2415717" y="2978999"/>
                    </a:lnTo>
                    <a:lnTo>
                      <a:pt x="2415717" y="2976953"/>
                    </a:lnTo>
                    <a:lnTo>
                      <a:pt x="2415717" y="2976953"/>
                    </a:lnTo>
                    <a:cubicBezTo>
                      <a:pt x="2415717" y="2976953"/>
                      <a:pt x="2415717" y="2976953"/>
                      <a:pt x="2415717" y="2976953"/>
                    </a:cubicBezTo>
                    <a:lnTo>
                      <a:pt x="2415717" y="2976953"/>
                    </a:lnTo>
                    <a:lnTo>
                      <a:pt x="2415717" y="2974906"/>
                    </a:lnTo>
                    <a:lnTo>
                      <a:pt x="2415717" y="2974906"/>
                    </a:lnTo>
                    <a:cubicBezTo>
                      <a:pt x="2415717" y="2974906"/>
                      <a:pt x="2415717" y="2972859"/>
                      <a:pt x="2415717" y="2972859"/>
                    </a:cubicBezTo>
                    <a:cubicBezTo>
                      <a:pt x="2415717" y="2972859"/>
                      <a:pt x="2415717" y="2970813"/>
                      <a:pt x="2415717" y="2969789"/>
                    </a:cubicBezTo>
                    <a:lnTo>
                      <a:pt x="2415717" y="2967742"/>
                    </a:lnTo>
                    <a:cubicBezTo>
                      <a:pt x="2415717" y="2965696"/>
                      <a:pt x="2413670" y="2963649"/>
                      <a:pt x="2412647" y="2960579"/>
                    </a:cubicBezTo>
                    <a:cubicBezTo>
                      <a:pt x="2412647" y="2957509"/>
                      <a:pt x="2410600" y="2954439"/>
                      <a:pt x="2409576" y="2952392"/>
                    </a:cubicBezTo>
                    <a:cubicBezTo>
                      <a:pt x="2389109" y="2952392"/>
                      <a:pt x="2330778" y="2964672"/>
                      <a:pt x="2337941" y="2939088"/>
                    </a:cubicBezTo>
                    <a:cubicBezTo>
                      <a:pt x="2343058" y="2921691"/>
                      <a:pt x="2354315" y="2936018"/>
                      <a:pt x="2360455" y="2936018"/>
                    </a:cubicBezTo>
                    <a:cubicBezTo>
                      <a:pt x="2365572" y="2936018"/>
                      <a:pt x="2378875" y="2919645"/>
                      <a:pt x="2372736" y="2912481"/>
                    </a:cubicBezTo>
                    <a:cubicBezTo>
                      <a:pt x="2363525" y="2901224"/>
                      <a:pt x="2344082" y="2901224"/>
                      <a:pt x="2330778" y="2892014"/>
                    </a:cubicBezTo>
                    <a:cubicBezTo>
                      <a:pt x="2301100" y="2872570"/>
                      <a:pt x="2284727" y="2854149"/>
                      <a:pt x="2247886" y="2844939"/>
                    </a:cubicBezTo>
                    <a:cubicBezTo>
                      <a:pt x="2232535" y="2840846"/>
                      <a:pt x="2225372" y="2860290"/>
                      <a:pt x="2213092" y="2864383"/>
                    </a:cubicBezTo>
                    <a:cubicBezTo>
                      <a:pt x="2204904" y="2866430"/>
                      <a:pt x="2197741" y="2864383"/>
                      <a:pt x="2190578" y="2864383"/>
                    </a:cubicBezTo>
                    <a:cubicBezTo>
                      <a:pt x="2190578" y="2864383"/>
                      <a:pt x="2198764" y="2883827"/>
                      <a:pt x="2197741" y="2885874"/>
                    </a:cubicBezTo>
                    <a:cubicBezTo>
                      <a:pt x="2197741" y="2885874"/>
                      <a:pt x="2172157" y="2881780"/>
                      <a:pt x="2171134" y="2881780"/>
                    </a:cubicBezTo>
                    <a:cubicBezTo>
                      <a:pt x="2171134" y="2881780"/>
                      <a:pt x="2171134" y="2879733"/>
                      <a:pt x="2171134" y="2879733"/>
                    </a:cubicBezTo>
                    <a:cubicBezTo>
                      <a:pt x="2171134" y="2877687"/>
                      <a:pt x="2175227" y="2874617"/>
                      <a:pt x="2173180" y="2873594"/>
                    </a:cubicBezTo>
                    <a:cubicBezTo>
                      <a:pt x="2168064" y="2868477"/>
                      <a:pt x="2160900" y="2868477"/>
                      <a:pt x="2156807" y="2863360"/>
                    </a:cubicBezTo>
                    <a:cubicBezTo>
                      <a:pt x="2154760" y="2861313"/>
                      <a:pt x="2160900" y="2860290"/>
                      <a:pt x="2161924" y="2858243"/>
                    </a:cubicBezTo>
                    <a:cubicBezTo>
                      <a:pt x="2161924" y="2854149"/>
                      <a:pt x="2164994" y="2850056"/>
                      <a:pt x="2161924" y="2848010"/>
                    </a:cubicBezTo>
                    <a:cubicBezTo>
                      <a:pt x="2159877" y="2845963"/>
                      <a:pt x="2155783" y="2852103"/>
                      <a:pt x="2153736" y="2850056"/>
                    </a:cubicBezTo>
                    <a:cubicBezTo>
                      <a:pt x="2147597" y="2846986"/>
                      <a:pt x="2153736" y="2834706"/>
                      <a:pt x="2145550" y="2832659"/>
                    </a:cubicBezTo>
                    <a:cubicBezTo>
                      <a:pt x="2138386" y="2830612"/>
                      <a:pt x="2092335" y="2841869"/>
                      <a:pt x="2090289" y="2840846"/>
                    </a:cubicBezTo>
                    <a:cubicBezTo>
                      <a:pt x="2086195" y="2836753"/>
                      <a:pt x="2088242" y="2829589"/>
                      <a:pt x="2087218" y="2823449"/>
                    </a:cubicBezTo>
                    <a:cubicBezTo>
                      <a:pt x="2085172" y="2809122"/>
                      <a:pt x="2078008" y="2784561"/>
                      <a:pt x="2079031" y="2770234"/>
                    </a:cubicBezTo>
                    <a:cubicBezTo>
                      <a:pt x="2081078" y="2756930"/>
                      <a:pt x="2091312" y="2748744"/>
                      <a:pt x="2085172" y="2732370"/>
                    </a:cubicBezTo>
                    <a:cubicBezTo>
                      <a:pt x="2079031" y="2721113"/>
                      <a:pt x="2061634" y="2729300"/>
                      <a:pt x="2056518" y="2724183"/>
                    </a:cubicBezTo>
                    <a:cubicBezTo>
                      <a:pt x="2056518" y="2724183"/>
                      <a:pt x="2032980" y="2658688"/>
                      <a:pt x="2032980" y="2655618"/>
                    </a:cubicBezTo>
                    <a:cubicBezTo>
                      <a:pt x="2032980" y="2644361"/>
                      <a:pt x="2048330" y="2638221"/>
                      <a:pt x="2047307" y="2616730"/>
                    </a:cubicBezTo>
                    <a:cubicBezTo>
                      <a:pt x="2047307" y="2611613"/>
                      <a:pt x="2039120" y="2609567"/>
                      <a:pt x="2037074" y="2608543"/>
                    </a:cubicBezTo>
                    <a:cubicBezTo>
                      <a:pt x="2028887" y="2596263"/>
                      <a:pt x="2037074" y="2576819"/>
                      <a:pt x="2041167" y="2566586"/>
                    </a:cubicBezTo>
                    <a:cubicBezTo>
                      <a:pt x="2044237" y="2560445"/>
                      <a:pt x="2083125" y="2576819"/>
                      <a:pt x="2087218" y="2578866"/>
                    </a:cubicBezTo>
                    <a:cubicBezTo>
                      <a:pt x="2120989" y="2593193"/>
                      <a:pt x="2135316" y="2624917"/>
                      <a:pt x="2157830" y="2569656"/>
                    </a:cubicBezTo>
                    <a:cubicBezTo>
                      <a:pt x="2157830" y="2565562"/>
                      <a:pt x="2157830" y="2561469"/>
                      <a:pt x="2157830" y="2557375"/>
                    </a:cubicBezTo>
                    <a:cubicBezTo>
                      <a:pt x="2151690" y="2538955"/>
                      <a:pt x="2150666" y="2560445"/>
                      <a:pt x="2143503" y="2553282"/>
                    </a:cubicBezTo>
                    <a:cubicBezTo>
                      <a:pt x="2140433" y="2551235"/>
                      <a:pt x="2143503" y="2545095"/>
                      <a:pt x="2140433" y="2543048"/>
                    </a:cubicBezTo>
                    <a:cubicBezTo>
                      <a:pt x="2134293" y="2536908"/>
                      <a:pt x="2111779" y="2509277"/>
                      <a:pt x="2104615" y="2504161"/>
                    </a:cubicBezTo>
                    <a:cubicBezTo>
                      <a:pt x="2104615" y="2504161"/>
                      <a:pt x="2095405" y="2509277"/>
                      <a:pt x="2095405" y="2504161"/>
                    </a:cubicBezTo>
                    <a:cubicBezTo>
                      <a:pt x="2095405" y="2499044"/>
                      <a:pt x="2113826" y="2504161"/>
                      <a:pt x="2117919" y="2495974"/>
                    </a:cubicBezTo>
                    <a:cubicBezTo>
                      <a:pt x="2117919" y="2493927"/>
                      <a:pt x="2125082" y="2464250"/>
                      <a:pt x="2125082" y="2463226"/>
                    </a:cubicBezTo>
                    <a:cubicBezTo>
                      <a:pt x="2125082" y="2461179"/>
                      <a:pt x="2129176" y="2463226"/>
                      <a:pt x="2130199" y="2460156"/>
                    </a:cubicBezTo>
                    <a:cubicBezTo>
                      <a:pt x="2134293" y="2455039"/>
                      <a:pt x="2137363" y="2449923"/>
                      <a:pt x="2138386" y="2444806"/>
                    </a:cubicBezTo>
                    <a:cubicBezTo>
                      <a:pt x="2140433" y="2438666"/>
                      <a:pt x="2114849" y="2438666"/>
                      <a:pt x="2123036" y="2414105"/>
                    </a:cubicBezTo>
                    <a:cubicBezTo>
                      <a:pt x="2126106" y="2405918"/>
                      <a:pt x="2141457" y="2407965"/>
                      <a:pt x="2146573" y="2401825"/>
                    </a:cubicBezTo>
                    <a:cubicBezTo>
                      <a:pt x="2150666" y="2394661"/>
                      <a:pt x="2146573" y="2387498"/>
                      <a:pt x="2150666" y="2380334"/>
                    </a:cubicBezTo>
                    <a:cubicBezTo>
                      <a:pt x="2154760" y="2374194"/>
                      <a:pt x="2160900" y="2372147"/>
                      <a:pt x="2164994" y="2366007"/>
                    </a:cubicBezTo>
                    <a:cubicBezTo>
                      <a:pt x="2164994" y="2363960"/>
                      <a:pt x="2172157" y="2331213"/>
                      <a:pt x="2172157" y="2330190"/>
                    </a:cubicBezTo>
                    <a:cubicBezTo>
                      <a:pt x="2172157" y="2322003"/>
                      <a:pt x="2157830" y="2318933"/>
                      <a:pt x="2163970" y="2307676"/>
                    </a:cubicBezTo>
                    <a:cubicBezTo>
                      <a:pt x="2173180" y="2289255"/>
                      <a:pt x="2172157" y="2333260"/>
                      <a:pt x="2179320" y="2303582"/>
                    </a:cubicBezTo>
                    <a:cubicBezTo>
                      <a:pt x="2179320" y="2300512"/>
                      <a:pt x="2161924" y="2288232"/>
                      <a:pt x="2164994" y="2288232"/>
                    </a:cubicBezTo>
                    <a:cubicBezTo>
                      <a:pt x="2171134" y="2286185"/>
                      <a:pt x="2176250" y="2290278"/>
                      <a:pt x="2182391" y="2288232"/>
                    </a:cubicBezTo>
                    <a:cubicBezTo>
                      <a:pt x="2198764" y="2284138"/>
                      <a:pt x="2194671" y="2264694"/>
                      <a:pt x="2216162" y="2275952"/>
                    </a:cubicBezTo>
                    <a:cubicBezTo>
                      <a:pt x="2226395" y="2282092"/>
                      <a:pt x="2200811" y="2296419"/>
                      <a:pt x="2219232" y="2294372"/>
                    </a:cubicBezTo>
                    <a:cubicBezTo>
                      <a:pt x="2236629" y="2294372"/>
                      <a:pt x="2227418" y="2286185"/>
                      <a:pt x="2232535" y="2274928"/>
                    </a:cubicBezTo>
                    <a:cubicBezTo>
                      <a:pt x="2237652" y="2265718"/>
                      <a:pt x="2242769" y="2287208"/>
                      <a:pt x="2246862" y="2281068"/>
                    </a:cubicBezTo>
                    <a:cubicBezTo>
                      <a:pt x="2255049" y="2265718"/>
                      <a:pt x="2231512" y="2260601"/>
                      <a:pt x="2243793" y="2245251"/>
                    </a:cubicBezTo>
                    <a:cubicBezTo>
                      <a:pt x="2246862" y="2242181"/>
                      <a:pt x="2253002" y="2243204"/>
                      <a:pt x="2256072" y="2239111"/>
                    </a:cubicBezTo>
                    <a:cubicBezTo>
                      <a:pt x="2261189" y="2232970"/>
                      <a:pt x="2262213" y="2226830"/>
                      <a:pt x="2264260" y="2219667"/>
                    </a:cubicBezTo>
                    <a:cubicBezTo>
                      <a:pt x="2264260" y="2219667"/>
                      <a:pt x="2262213" y="2213527"/>
                      <a:pt x="2264260" y="2214550"/>
                    </a:cubicBezTo>
                    <a:cubicBezTo>
                      <a:pt x="2276540" y="2220690"/>
                      <a:pt x="2284727" y="2232970"/>
                      <a:pt x="2295984" y="2239111"/>
                    </a:cubicBezTo>
                    <a:cubicBezTo>
                      <a:pt x="2304170" y="2243204"/>
                      <a:pt x="2334871" y="2202270"/>
                      <a:pt x="2347152" y="2199200"/>
                    </a:cubicBezTo>
                    <a:cubicBezTo>
                      <a:pt x="2358408" y="2195106"/>
                      <a:pt x="2363525" y="2195106"/>
                      <a:pt x="2366596" y="2196129"/>
                    </a:cubicBezTo>
                    <a:cubicBezTo>
                      <a:pt x="2364549" y="2193059"/>
                      <a:pt x="2360455" y="2192036"/>
                      <a:pt x="2344082" y="2196129"/>
                    </a:cubicBezTo>
                    <a:cubicBezTo>
                      <a:pt x="2344082" y="2196129"/>
                      <a:pt x="2344082" y="2196129"/>
                      <a:pt x="2344082" y="2196129"/>
                    </a:cubicBezTo>
                    <a:lnTo>
                      <a:pt x="2344082" y="2198176"/>
                    </a:lnTo>
                    <a:cubicBezTo>
                      <a:pt x="2343058" y="2198176"/>
                      <a:pt x="2320544" y="2216597"/>
                      <a:pt x="2320544" y="2216597"/>
                    </a:cubicBezTo>
                    <a:cubicBezTo>
                      <a:pt x="2327707" y="2208410"/>
                      <a:pt x="2337941" y="2198176"/>
                      <a:pt x="2344082" y="2196129"/>
                    </a:cubicBezTo>
                    <a:lnTo>
                      <a:pt x="2358408" y="2176686"/>
                    </a:lnTo>
                    <a:lnTo>
                      <a:pt x="2378875" y="2157242"/>
                    </a:lnTo>
                    <a:lnTo>
                      <a:pt x="2391156" y="2139845"/>
                    </a:lnTo>
                    <a:lnTo>
                      <a:pt x="2409576" y="2126541"/>
                    </a:lnTo>
                    <a:lnTo>
                      <a:pt x="2431067" y="2099934"/>
                    </a:lnTo>
                    <a:lnTo>
                      <a:pt x="2456651" y="2085607"/>
                    </a:lnTo>
                    <a:lnTo>
                      <a:pt x="2497586" y="2073326"/>
                    </a:lnTo>
                    <a:lnTo>
                      <a:pt x="2522146" y="2070256"/>
                    </a:lnTo>
                    <a:lnTo>
                      <a:pt x="2549777" y="2060023"/>
                    </a:lnTo>
                    <a:lnTo>
                      <a:pt x="2582524" y="2039555"/>
                    </a:lnTo>
                    <a:lnTo>
                      <a:pt x="2604015" y="2028299"/>
                    </a:lnTo>
                    <a:lnTo>
                      <a:pt x="2628575" y="2024205"/>
                    </a:lnTo>
                    <a:lnTo>
                      <a:pt x="2643926" y="2022158"/>
                    </a:lnTo>
                    <a:cubicBezTo>
                      <a:pt x="2640856" y="2024205"/>
                      <a:pt x="2643926" y="2028299"/>
                      <a:pt x="2648019" y="2032392"/>
                    </a:cubicBezTo>
                    <a:cubicBezTo>
                      <a:pt x="2645973" y="2029322"/>
                      <a:pt x="2644949" y="2025228"/>
                      <a:pt x="2648019" y="2023182"/>
                    </a:cubicBezTo>
                    <a:cubicBezTo>
                      <a:pt x="2649043" y="2022158"/>
                      <a:pt x="2659276" y="2019088"/>
                      <a:pt x="2666440" y="2014995"/>
                    </a:cubicBezTo>
                    <a:cubicBezTo>
                      <a:pt x="2661323" y="2017041"/>
                      <a:pt x="2655182" y="2019088"/>
                      <a:pt x="2651089" y="2021135"/>
                    </a:cubicBezTo>
                    <a:cubicBezTo>
                      <a:pt x="2651089" y="2021135"/>
                      <a:pt x="2651089" y="2019088"/>
                      <a:pt x="2653136" y="2018065"/>
                    </a:cubicBezTo>
                    <a:cubicBezTo>
                      <a:pt x="2655182" y="2016018"/>
                      <a:pt x="2668487" y="2011925"/>
                      <a:pt x="2675650" y="2007831"/>
                    </a:cubicBezTo>
                    <a:cubicBezTo>
                      <a:pt x="2675650" y="2002715"/>
                      <a:pt x="2664393" y="1999644"/>
                      <a:pt x="2675650" y="1993504"/>
                    </a:cubicBezTo>
                    <a:lnTo>
                      <a:pt x="2677697" y="1993504"/>
                    </a:lnTo>
                    <a:cubicBezTo>
                      <a:pt x="2679743" y="1993504"/>
                      <a:pt x="2681790" y="1997598"/>
                      <a:pt x="2684860" y="1997598"/>
                    </a:cubicBezTo>
                    <a:cubicBezTo>
                      <a:pt x="2689977" y="1997598"/>
                      <a:pt x="2693047" y="1991457"/>
                      <a:pt x="2696117" y="1990434"/>
                    </a:cubicBezTo>
                    <a:cubicBezTo>
                      <a:pt x="2707374" y="1985317"/>
                      <a:pt x="2705327" y="1998621"/>
                      <a:pt x="2708397" y="2004761"/>
                    </a:cubicBezTo>
                    <a:cubicBezTo>
                      <a:pt x="2710444" y="2006808"/>
                      <a:pt x="2712491" y="2007831"/>
                      <a:pt x="2714538" y="2007831"/>
                    </a:cubicBezTo>
                    <a:cubicBezTo>
                      <a:pt x="2716584" y="2007831"/>
                      <a:pt x="2717608" y="2003738"/>
                      <a:pt x="2719655" y="2003738"/>
                    </a:cubicBezTo>
                    <a:cubicBezTo>
                      <a:pt x="2721701" y="2003738"/>
                      <a:pt x="2721701" y="2010901"/>
                      <a:pt x="2724771" y="2010901"/>
                    </a:cubicBezTo>
                    <a:cubicBezTo>
                      <a:pt x="2727841" y="2010901"/>
                      <a:pt x="2728864" y="2005784"/>
                      <a:pt x="2731934" y="2004761"/>
                    </a:cubicBezTo>
                    <a:cubicBezTo>
                      <a:pt x="2735005" y="2004761"/>
                      <a:pt x="2736028" y="2007831"/>
                      <a:pt x="2738075" y="2008855"/>
                    </a:cubicBezTo>
                    <a:cubicBezTo>
                      <a:pt x="2743192" y="2008855"/>
                      <a:pt x="2746262" y="2010901"/>
                      <a:pt x="2750355" y="2008855"/>
                    </a:cubicBezTo>
                    <a:cubicBezTo>
                      <a:pt x="2765706" y="2004761"/>
                      <a:pt x="2774916" y="1993504"/>
                      <a:pt x="2786173" y="1986341"/>
                    </a:cubicBezTo>
                    <a:cubicBezTo>
                      <a:pt x="2812780" y="1969967"/>
                      <a:pt x="2782079" y="2018065"/>
                      <a:pt x="2803570" y="1996574"/>
                    </a:cubicBezTo>
                    <a:cubicBezTo>
                      <a:pt x="2827107" y="1970990"/>
                      <a:pt x="2792313" y="1936196"/>
                      <a:pt x="2803570" y="1928009"/>
                    </a:cubicBezTo>
                    <a:cubicBezTo>
                      <a:pt x="2811757" y="1922892"/>
                      <a:pt x="2818920" y="1939266"/>
                      <a:pt x="2832224" y="1935173"/>
                    </a:cubicBezTo>
                    <a:cubicBezTo>
                      <a:pt x="2855761" y="1925963"/>
                      <a:pt x="2877252" y="1888098"/>
                      <a:pt x="2884415" y="1865584"/>
                    </a:cubicBezTo>
                    <a:cubicBezTo>
                      <a:pt x="2889532" y="1852281"/>
                      <a:pt x="2859854" y="1828743"/>
                      <a:pt x="2856784" y="1814416"/>
                    </a:cubicBezTo>
                    <a:cubicBezTo>
                      <a:pt x="2856784" y="1811346"/>
                      <a:pt x="2862925" y="1808276"/>
                      <a:pt x="2860878" y="1805206"/>
                    </a:cubicBezTo>
                    <a:close/>
                    <a:moveTo>
                      <a:pt x="2314404" y="3097709"/>
                    </a:moveTo>
                    <a:cubicBezTo>
                      <a:pt x="2314404" y="3097709"/>
                      <a:pt x="2314404" y="3099756"/>
                      <a:pt x="2313381" y="3101803"/>
                    </a:cubicBezTo>
                    <a:cubicBezTo>
                      <a:pt x="2310311" y="3101803"/>
                      <a:pt x="2307240" y="3100779"/>
                      <a:pt x="2305194" y="3098733"/>
                    </a:cubicBezTo>
                    <a:cubicBezTo>
                      <a:pt x="2302124" y="3096686"/>
                      <a:pt x="2312357" y="3096686"/>
                      <a:pt x="2314404" y="3098733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 98">
                <a:extLst>
                  <a:ext uri="{FF2B5EF4-FFF2-40B4-BE49-F238E27FC236}">
                    <a16:creationId xmlns:a16="http://schemas.microsoft.com/office/drawing/2014/main" id="{00233B90-5A9D-CBBB-43DB-5AB2BCA2F013}"/>
                  </a:ext>
                </a:extLst>
              </p:cNvPr>
              <p:cNvSpPr/>
              <p:nvPr/>
            </p:nvSpPr>
            <p:spPr>
              <a:xfrm>
                <a:off x="11962745" y="2137560"/>
                <a:ext cx="24560" cy="20467"/>
              </a:xfrm>
              <a:custGeom>
                <a:avLst/>
                <a:gdLst>
                  <a:gd name="csX0" fmla="*/ 24560 w 24560"/>
                  <a:gd name="csY0" fmla="*/ 5117 h 20467"/>
                  <a:gd name="csX1" fmla="*/ 0 w 24560"/>
                  <a:gd name="csY1" fmla="*/ 14327 h 20467"/>
                  <a:gd name="csX2" fmla="*/ 2046 w 24560"/>
                  <a:gd name="csY2" fmla="*/ 20467 h 20467"/>
                  <a:gd name="csX3" fmla="*/ 1023 w 24560"/>
                  <a:gd name="csY3" fmla="*/ 15350 h 20467"/>
                  <a:gd name="csX4" fmla="*/ 24560 w 24560"/>
                  <a:gd name="csY4" fmla="*/ 6140 h 20467"/>
                  <a:gd name="csX5" fmla="*/ 24560 w 24560"/>
                  <a:gd name="csY5" fmla="*/ 0 h 20467"/>
                  <a:gd name="csX6" fmla="*/ 24560 w 24560"/>
                  <a:gd name="csY6" fmla="*/ 6140 h 2046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24560" h="20467">
                    <a:moveTo>
                      <a:pt x="24560" y="5117"/>
                    </a:moveTo>
                    <a:cubicBezTo>
                      <a:pt x="17397" y="27631"/>
                      <a:pt x="5117" y="-7163"/>
                      <a:pt x="0" y="14327"/>
                    </a:cubicBezTo>
                    <a:cubicBezTo>
                      <a:pt x="0" y="16374"/>
                      <a:pt x="0" y="18421"/>
                      <a:pt x="2046" y="20467"/>
                    </a:cubicBezTo>
                    <a:cubicBezTo>
                      <a:pt x="2046" y="18421"/>
                      <a:pt x="1023" y="17397"/>
                      <a:pt x="1023" y="15350"/>
                    </a:cubicBezTo>
                    <a:cubicBezTo>
                      <a:pt x="6140" y="-7163"/>
                      <a:pt x="18420" y="28654"/>
                      <a:pt x="24560" y="6140"/>
                    </a:cubicBezTo>
                    <a:cubicBezTo>
                      <a:pt x="24560" y="4093"/>
                      <a:pt x="24560" y="1023"/>
                      <a:pt x="24560" y="0"/>
                    </a:cubicBezTo>
                    <a:cubicBezTo>
                      <a:pt x="24560" y="2047"/>
                      <a:pt x="24560" y="3070"/>
                      <a:pt x="24560" y="6140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99">
                <a:extLst>
                  <a:ext uri="{FF2B5EF4-FFF2-40B4-BE49-F238E27FC236}">
                    <a16:creationId xmlns:a16="http://schemas.microsoft.com/office/drawing/2014/main" id="{485B5B96-A336-086C-F840-5CC8628FE1A1}"/>
                  </a:ext>
                </a:extLst>
              </p:cNvPr>
              <p:cNvSpPr/>
              <p:nvPr/>
            </p:nvSpPr>
            <p:spPr>
              <a:xfrm>
                <a:off x="11485701" y="3212087"/>
                <a:ext cx="29835" cy="30700"/>
              </a:xfrm>
              <a:custGeom>
                <a:avLst/>
                <a:gdLst>
                  <a:gd name="csX0" fmla="*/ 28812 w 29835"/>
                  <a:gd name="csY0" fmla="*/ 2047 h 30700"/>
                  <a:gd name="csX1" fmla="*/ 29836 w 29835"/>
                  <a:gd name="csY1" fmla="*/ 1023 h 30700"/>
                  <a:gd name="csX2" fmla="*/ 27789 w 29835"/>
                  <a:gd name="csY2" fmla="*/ 0 h 30700"/>
                  <a:gd name="csX3" fmla="*/ 19602 w 29835"/>
                  <a:gd name="csY3" fmla="*/ 10234 h 30700"/>
                  <a:gd name="csX4" fmla="*/ 158 w 29835"/>
                  <a:gd name="csY4" fmla="*/ 28654 h 30700"/>
                  <a:gd name="csX5" fmla="*/ 2205 w 29835"/>
                  <a:gd name="csY5" fmla="*/ 30701 h 30700"/>
                  <a:gd name="csX6" fmla="*/ 9369 w 29835"/>
                  <a:gd name="csY6" fmla="*/ 21490 h 30700"/>
                  <a:gd name="csX7" fmla="*/ 7322 w 29835"/>
                  <a:gd name="csY7" fmla="*/ 22514 h 30700"/>
                  <a:gd name="csX8" fmla="*/ 21649 w 29835"/>
                  <a:gd name="csY8" fmla="*/ 11257 h 30700"/>
                  <a:gd name="csX9" fmla="*/ 28812 w 29835"/>
                  <a:gd name="csY9" fmla="*/ 2047 h 307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29835" h="30700">
                    <a:moveTo>
                      <a:pt x="28812" y="2047"/>
                    </a:moveTo>
                    <a:cubicBezTo>
                      <a:pt x="28812" y="2047"/>
                      <a:pt x="28812" y="2047"/>
                      <a:pt x="29836" y="1023"/>
                    </a:cubicBezTo>
                    <a:cubicBezTo>
                      <a:pt x="28812" y="1023"/>
                      <a:pt x="27789" y="0"/>
                      <a:pt x="27789" y="0"/>
                    </a:cubicBezTo>
                    <a:cubicBezTo>
                      <a:pt x="22672" y="0"/>
                      <a:pt x="21649" y="7163"/>
                      <a:pt x="19602" y="10234"/>
                    </a:cubicBezTo>
                    <a:cubicBezTo>
                      <a:pt x="16532" y="13304"/>
                      <a:pt x="-1889" y="22514"/>
                      <a:pt x="158" y="28654"/>
                    </a:cubicBezTo>
                    <a:cubicBezTo>
                      <a:pt x="158" y="28654"/>
                      <a:pt x="1182" y="29677"/>
                      <a:pt x="2205" y="30701"/>
                    </a:cubicBezTo>
                    <a:cubicBezTo>
                      <a:pt x="2205" y="28654"/>
                      <a:pt x="5275" y="24561"/>
                      <a:pt x="9369" y="21490"/>
                    </a:cubicBezTo>
                    <a:cubicBezTo>
                      <a:pt x="9369" y="21490"/>
                      <a:pt x="8345" y="21490"/>
                      <a:pt x="7322" y="22514"/>
                    </a:cubicBezTo>
                    <a:cubicBezTo>
                      <a:pt x="10392" y="18420"/>
                      <a:pt x="17556" y="14327"/>
                      <a:pt x="21649" y="11257"/>
                    </a:cubicBezTo>
                    <a:cubicBezTo>
                      <a:pt x="23695" y="8187"/>
                      <a:pt x="25742" y="3070"/>
                      <a:pt x="28812" y="2047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100">
                <a:extLst>
                  <a:ext uri="{FF2B5EF4-FFF2-40B4-BE49-F238E27FC236}">
                    <a16:creationId xmlns:a16="http://schemas.microsoft.com/office/drawing/2014/main" id="{CEE149D0-B529-5F03-C457-92ADF206FBDF}"/>
                  </a:ext>
                </a:extLst>
              </p:cNvPr>
              <p:cNvSpPr/>
              <p:nvPr/>
            </p:nvSpPr>
            <p:spPr>
              <a:xfrm>
                <a:off x="11978095" y="1102944"/>
                <a:ext cx="25583" cy="1023359"/>
              </a:xfrm>
              <a:custGeom>
                <a:avLst/>
                <a:gdLst>
                  <a:gd name="csX0" fmla="*/ 25584 w 25583"/>
                  <a:gd name="csY0" fmla="*/ 0 h 1023359"/>
                  <a:gd name="csX1" fmla="*/ 25584 w 25583"/>
                  <a:gd name="csY1" fmla="*/ 1010056 h 1023359"/>
                  <a:gd name="csX2" fmla="*/ 0 w 25583"/>
                  <a:gd name="csY2" fmla="*/ 1021313 h 1023359"/>
                  <a:gd name="csX3" fmla="*/ 0 w 25583"/>
                  <a:gd name="csY3" fmla="*/ 1023359 h 1023359"/>
                  <a:gd name="csX4" fmla="*/ 0 w 25583"/>
                  <a:gd name="csY4" fmla="*/ 1022336 h 1023359"/>
                  <a:gd name="csX5" fmla="*/ 24560 w 25583"/>
                  <a:gd name="csY5" fmla="*/ 1011079 h 1023359"/>
                  <a:gd name="csX6" fmla="*/ 24560 w 25583"/>
                  <a:gd name="csY6" fmla="*/ 0 h 1023359"/>
                  <a:gd name="csX7" fmla="*/ 24560 w 25583"/>
                  <a:gd name="csY7" fmla="*/ 0 h 10233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</a:cxnLst>
                <a:rect l="l" t="t" r="r" b="b"/>
                <a:pathLst>
                  <a:path w="25583" h="1023359">
                    <a:moveTo>
                      <a:pt x="25584" y="0"/>
                    </a:moveTo>
                    <a:lnTo>
                      <a:pt x="25584" y="1010056"/>
                    </a:lnTo>
                    <a:cubicBezTo>
                      <a:pt x="19443" y="1010056"/>
                      <a:pt x="10234" y="1004939"/>
                      <a:pt x="0" y="1021313"/>
                    </a:cubicBezTo>
                    <a:cubicBezTo>
                      <a:pt x="0" y="1021313"/>
                      <a:pt x="0" y="1022336"/>
                      <a:pt x="0" y="1023359"/>
                    </a:cubicBezTo>
                    <a:cubicBezTo>
                      <a:pt x="0" y="1023359"/>
                      <a:pt x="0" y="1023359"/>
                      <a:pt x="0" y="1022336"/>
                    </a:cubicBezTo>
                    <a:cubicBezTo>
                      <a:pt x="9210" y="1005962"/>
                      <a:pt x="19443" y="1011079"/>
                      <a:pt x="24560" y="1011079"/>
                    </a:cubicBezTo>
                    <a:lnTo>
                      <a:pt x="24560" y="0"/>
                    </a:lnTo>
                    <a:lnTo>
                      <a:pt x="24560" y="0"/>
                    </a:ln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 101">
                <a:extLst>
                  <a:ext uri="{FF2B5EF4-FFF2-40B4-BE49-F238E27FC236}">
                    <a16:creationId xmlns:a16="http://schemas.microsoft.com/office/drawing/2014/main" id="{031D4C96-C8B8-CC33-CFBE-F96170ACE266}"/>
                  </a:ext>
                </a:extLst>
              </p:cNvPr>
              <p:cNvSpPr/>
              <p:nvPr/>
            </p:nvSpPr>
            <p:spPr>
              <a:xfrm>
                <a:off x="11839942" y="2095602"/>
                <a:ext cx="27630" cy="6140"/>
              </a:xfrm>
              <a:custGeom>
                <a:avLst/>
                <a:gdLst>
                  <a:gd name="csX0" fmla="*/ 21490 w 27630"/>
                  <a:gd name="csY0" fmla="*/ 3070 h 6140"/>
                  <a:gd name="csX1" fmla="*/ 0 w 27630"/>
                  <a:gd name="csY1" fmla="*/ 0 h 6140"/>
                  <a:gd name="csX2" fmla="*/ 0 w 27630"/>
                  <a:gd name="csY2" fmla="*/ 0 h 6140"/>
                  <a:gd name="csX3" fmla="*/ 22513 w 27630"/>
                  <a:gd name="csY3" fmla="*/ 3070 h 6140"/>
                  <a:gd name="csX4" fmla="*/ 27630 w 27630"/>
                  <a:gd name="csY4" fmla="*/ 6140 h 6140"/>
                  <a:gd name="csX5" fmla="*/ 21490 w 27630"/>
                  <a:gd name="csY5" fmla="*/ 3070 h 61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27630" h="6140">
                    <a:moveTo>
                      <a:pt x="21490" y="3070"/>
                    </a:moveTo>
                    <a:cubicBezTo>
                      <a:pt x="14327" y="1023"/>
                      <a:pt x="6140" y="307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163" y="3070"/>
                      <a:pt x="14327" y="0"/>
                      <a:pt x="22513" y="3070"/>
                    </a:cubicBezTo>
                    <a:cubicBezTo>
                      <a:pt x="23537" y="3070"/>
                      <a:pt x="25584" y="4093"/>
                      <a:pt x="27630" y="6140"/>
                    </a:cubicBezTo>
                    <a:cubicBezTo>
                      <a:pt x="25584" y="4093"/>
                      <a:pt x="23537" y="3070"/>
                      <a:pt x="21490" y="3070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 102">
                <a:extLst>
                  <a:ext uri="{FF2B5EF4-FFF2-40B4-BE49-F238E27FC236}">
                    <a16:creationId xmlns:a16="http://schemas.microsoft.com/office/drawing/2014/main" id="{A4549743-7028-3A02-C77F-EEEE7C8C248C}"/>
                  </a:ext>
                </a:extLst>
              </p:cNvPr>
              <p:cNvSpPr/>
              <p:nvPr/>
            </p:nvSpPr>
            <p:spPr>
              <a:xfrm>
                <a:off x="11880876" y="2115046"/>
                <a:ext cx="39910" cy="7736"/>
              </a:xfrm>
              <a:custGeom>
                <a:avLst/>
                <a:gdLst>
                  <a:gd name="csX0" fmla="*/ 33771 w 39910"/>
                  <a:gd name="csY0" fmla="*/ 1023 h 7736"/>
                  <a:gd name="csX1" fmla="*/ 0 w 39910"/>
                  <a:gd name="csY1" fmla="*/ 1023 h 7736"/>
                  <a:gd name="csX2" fmla="*/ 0 w 39910"/>
                  <a:gd name="csY2" fmla="*/ 1023 h 7736"/>
                  <a:gd name="csX3" fmla="*/ 34794 w 39910"/>
                  <a:gd name="csY3" fmla="*/ 1023 h 7736"/>
                  <a:gd name="csX4" fmla="*/ 39911 w 39910"/>
                  <a:gd name="csY4" fmla="*/ 4093 h 7736"/>
                  <a:gd name="csX5" fmla="*/ 33771 w 39910"/>
                  <a:gd name="csY5" fmla="*/ 0 h 773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39910" h="7736">
                    <a:moveTo>
                      <a:pt x="33771" y="1023"/>
                    </a:moveTo>
                    <a:cubicBezTo>
                      <a:pt x="22513" y="-4093"/>
                      <a:pt x="21490" y="17397"/>
                      <a:pt x="0" y="1023"/>
                    </a:cubicBezTo>
                    <a:cubicBezTo>
                      <a:pt x="0" y="1023"/>
                      <a:pt x="0" y="1023"/>
                      <a:pt x="0" y="1023"/>
                    </a:cubicBezTo>
                    <a:cubicBezTo>
                      <a:pt x="22513" y="18420"/>
                      <a:pt x="23537" y="-4093"/>
                      <a:pt x="34794" y="1023"/>
                    </a:cubicBezTo>
                    <a:cubicBezTo>
                      <a:pt x="37864" y="2047"/>
                      <a:pt x="38888" y="3070"/>
                      <a:pt x="39911" y="4093"/>
                    </a:cubicBezTo>
                    <a:cubicBezTo>
                      <a:pt x="39911" y="4093"/>
                      <a:pt x="37864" y="2047"/>
                      <a:pt x="33771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 103">
                <a:extLst>
                  <a:ext uri="{FF2B5EF4-FFF2-40B4-BE49-F238E27FC236}">
                    <a16:creationId xmlns:a16="http://schemas.microsoft.com/office/drawing/2014/main" id="{EF7450F2-AA04-13C2-45FB-7283450830C3}"/>
                  </a:ext>
                </a:extLst>
              </p:cNvPr>
              <p:cNvSpPr/>
              <p:nvPr/>
            </p:nvSpPr>
            <p:spPr>
              <a:xfrm>
                <a:off x="11919764" y="2131420"/>
                <a:ext cx="27630" cy="17397"/>
              </a:xfrm>
              <a:custGeom>
                <a:avLst/>
                <a:gdLst>
                  <a:gd name="csX0" fmla="*/ 0 w 27630"/>
                  <a:gd name="csY0" fmla="*/ 0 h 17397"/>
                  <a:gd name="csX1" fmla="*/ 0 w 27630"/>
                  <a:gd name="csY1" fmla="*/ 0 h 17397"/>
                  <a:gd name="csX2" fmla="*/ 27631 w 27630"/>
                  <a:gd name="csY2" fmla="*/ 17397 h 17397"/>
                  <a:gd name="csX3" fmla="*/ 0 w 27630"/>
                  <a:gd name="csY3" fmla="*/ 0 h 1739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27630" h="1739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1257" y="15350"/>
                      <a:pt x="24560" y="15350"/>
                      <a:pt x="27631" y="17397"/>
                    </a:cubicBezTo>
                    <a:cubicBezTo>
                      <a:pt x="27631" y="14327"/>
                      <a:pt x="12280" y="15350"/>
                      <a:pt x="0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 104">
                <a:extLst>
                  <a:ext uri="{FF2B5EF4-FFF2-40B4-BE49-F238E27FC236}">
                    <a16:creationId xmlns:a16="http://schemas.microsoft.com/office/drawing/2014/main" id="{E362E53B-6EE8-214B-8DE8-DA723AF63124}"/>
                  </a:ext>
                </a:extLst>
              </p:cNvPr>
              <p:cNvSpPr/>
              <p:nvPr/>
            </p:nvSpPr>
            <p:spPr>
              <a:xfrm>
                <a:off x="11938184" y="2163144"/>
                <a:ext cx="32235" cy="9309"/>
              </a:xfrm>
              <a:custGeom>
                <a:avLst/>
                <a:gdLst>
                  <a:gd name="csX0" fmla="*/ 30701 w 32235"/>
                  <a:gd name="csY0" fmla="*/ 8187 h 9309"/>
                  <a:gd name="csX1" fmla="*/ 0 w 32235"/>
                  <a:gd name="csY1" fmla="*/ 0 h 9309"/>
                  <a:gd name="csX2" fmla="*/ 30701 w 32235"/>
                  <a:gd name="csY2" fmla="*/ 9210 h 9309"/>
                  <a:gd name="csX3" fmla="*/ 30701 w 32235"/>
                  <a:gd name="csY3" fmla="*/ 3070 h 9309"/>
                  <a:gd name="csX4" fmla="*/ 30701 w 32235"/>
                  <a:gd name="csY4" fmla="*/ 8187 h 93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32235" h="9309">
                    <a:moveTo>
                      <a:pt x="30701" y="8187"/>
                    </a:moveTo>
                    <a:cubicBezTo>
                      <a:pt x="27631" y="8187"/>
                      <a:pt x="4094" y="3070"/>
                      <a:pt x="0" y="0"/>
                    </a:cubicBezTo>
                    <a:cubicBezTo>
                      <a:pt x="0" y="3070"/>
                      <a:pt x="27631" y="10234"/>
                      <a:pt x="30701" y="9210"/>
                    </a:cubicBezTo>
                    <a:cubicBezTo>
                      <a:pt x="32748" y="8187"/>
                      <a:pt x="32748" y="6140"/>
                      <a:pt x="30701" y="3070"/>
                    </a:cubicBezTo>
                    <a:cubicBezTo>
                      <a:pt x="30701" y="5117"/>
                      <a:pt x="31724" y="7164"/>
                      <a:pt x="30701" y="8187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 105">
                <a:extLst>
                  <a:ext uri="{FF2B5EF4-FFF2-40B4-BE49-F238E27FC236}">
                    <a16:creationId xmlns:a16="http://schemas.microsoft.com/office/drawing/2014/main" id="{A41D16F3-8710-198C-9467-9336B6296E25}"/>
                  </a:ext>
                </a:extLst>
              </p:cNvPr>
              <p:cNvSpPr/>
              <p:nvPr/>
            </p:nvSpPr>
            <p:spPr>
              <a:xfrm>
                <a:off x="11378406" y="3359451"/>
                <a:ext cx="22856" cy="42981"/>
              </a:xfrm>
              <a:custGeom>
                <a:avLst/>
                <a:gdLst>
                  <a:gd name="csX0" fmla="*/ 17397 w 22856"/>
                  <a:gd name="csY0" fmla="*/ 42981 h 42981"/>
                  <a:gd name="csX1" fmla="*/ 22514 w 22856"/>
                  <a:gd name="csY1" fmla="*/ 36841 h 42981"/>
                  <a:gd name="csX2" fmla="*/ 2047 w 22856"/>
                  <a:gd name="csY2" fmla="*/ 1023 h 42981"/>
                  <a:gd name="csX3" fmla="*/ 0 w 22856"/>
                  <a:gd name="csY3" fmla="*/ 0 h 42981"/>
                  <a:gd name="csX4" fmla="*/ 19444 w 22856"/>
                  <a:gd name="csY4" fmla="*/ 34794 h 42981"/>
                  <a:gd name="csX5" fmla="*/ 16374 w 22856"/>
                  <a:gd name="csY5" fmla="*/ 39911 h 42981"/>
                  <a:gd name="csX6" fmla="*/ 21491 w 22856"/>
                  <a:gd name="csY6" fmla="*/ 37864 h 42981"/>
                  <a:gd name="csX7" fmla="*/ 17397 w 22856"/>
                  <a:gd name="csY7" fmla="*/ 42981 h 4298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</a:cxnLst>
                <a:rect l="l" t="t" r="r" b="b"/>
                <a:pathLst>
                  <a:path w="22856" h="42981">
                    <a:moveTo>
                      <a:pt x="17397" y="42981"/>
                    </a:moveTo>
                    <a:cubicBezTo>
                      <a:pt x="19444" y="42981"/>
                      <a:pt x="21491" y="38888"/>
                      <a:pt x="22514" y="36841"/>
                    </a:cubicBezTo>
                    <a:cubicBezTo>
                      <a:pt x="25584" y="27631"/>
                      <a:pt x="7164" y="8187"/>
                      <a:pt x="2047" y="1023"/>
                    </a:cubicBezTo>
                    <a:cubicBezTo>
                      <a:pt x="2047" y="1023"/>
                      <a:pt x="1024" y="0"/>
                      <a:pt x="0" y="0"/>
                    </a:cubicBezTo>
                    <a:cubicBezTo>
                      <a:pt x="5117" y="7163"/>
                      <a:pt x="22514" y="25584"/>
                      <a:pt x="19444" y="34794"/>
                    </a:cubicBezTo>
                    <a:cubicBezTo>
                      <a:pt x="19444" y="36841"/>
                      <a:pt x="17397" y="37864"/>
                      <a:pt x="16374" y="39911"/>
                    </a:cubicBezTo>
                    <a:cubicBezTo>
                      <a:pt x="18420" y="39911"/>
                      <a:pt x="19444" y="39911"/>
                      <a:pt x="21491" y="37864"/>
                    </a:cubicBezTo>
                    <a:cubicBezTo>
                      <a:pt x="21491" y="39911"/>
                      <a:pt x="19444" y="41958"/>
                      <a:pt x="17397" y="42981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 106">
                <a:extLst>
                  <a:ext uri="{FF2B5EF4-FFF2-40B4-BE49-F238E27FC236}">
                    <a16:creationId xmlns:a16="http://schemas.microsoft.com/office/drawing/2014/main" id="{5C1C51D5-BB3B-572D-D1B8-626457FE4AF4}"/>
                  </a:ext>
                </a:extLst>
              </p:cNvPr>
              <p:cNvSpPr/>
              <p:nvPr/>
            </p:nvSpPr>
            <p:spPr>
              <a:xfrm>
                <a:off x="11560564" y="3201854"/>
                <a:ext cx="2046" cy="3069"/>
              </a:xfrm>
              <a:custGeom>
                <a:avLst/>
                <a:gdLst>
                  <a:gd name="csX0" fmla="*/ 0 w 2046"/>
                  <a:gd name="csY0" fmla="*/ 3070 h 3069"/>
                  <a:gd name="csX1" fmla="*/ 0 w 2046"/>
                  <a:gd name="csY1" fmla="*/ 3070 h 3069"/>
                  <a:gd name="csX2" fmla="*/ 2047 w 2046"/>
                  <a:gd name="csY2" fmla="*/ 3070 h 3069"/>
                  <a:gd name="csX3" fmla="*/ 0 w 2046"/>
                  <a:gd name="csY3" fmla="*/ 0 h 3069"/>
                  <a:gd name="csX4" fmla="*/ 0 w 2046"/>
                  <a:gd name="csY4" fmla="*/ 3070 h 306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046" h="3069">
                    <a:moveTo>
                      <a:pt x="0" y="3070"/>
                    </a:moveTo>
                    <a:cubicBezTo>
                      <a:pt x="0" y="3070"/>
                      <a:pt x="0" y="3070"/>
                      <a:pt x="0" y="3070"/>
                    </a:cubicBezTo>
                    <a:cubicBezTo>
                      <a:pt x="0" y="3070"/>
                      <a:pt x="1024" y="3070"/>
                      <a:pt x="2047" y="3070"/>
                    </a:cubicBezTo>
                    <a:cubicBezTo>
                      <a:pt x="2047" y="3070"/>
                      <a:pt x="1024" y="1023"/>
                      <a:pt x="0" y="0"/>
                    </a:cubicBezTo>
                    <a:cubicBezTo>
                      <a:pt x="0" y="1023"/>
                      <a:pt x="0" y="2047"/>
                      <a:pt x="0" y="3070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 107">
                <a:extLst>
                  <a:ext uri="{FF2B5EF4-FFF2-40B4-BE49-F238E27FC236}">
                    <a16:creationId xmlns:a16="http://schemas.microsoft.com/office/drawing/2014/main" id="{2C126F1B-5CF4-DAB6-20BA-4200C5A97973}"/>
                  </a:ext>
                </a:extLst>
              </p:cNvPr>
              <p:cNvSpPr/>
              <p:nvPr/>
            </p:nvSpPr>
            <p:spPr>
              <a:xfrm>
                <a:off x="11368173" y="3339751"/>
                <a:ext cx="25583" cy="2302"/>
              </a:xfrm>
              <a:custGeom>
                <a:avLst/>
                <a:gdLst>
                  <a:gd name="csX0" fmla="*/ 25584 w 25583"/>
                  <a:gd name="csY0" fmla="*/ 2303 h 2302"/>
                  <a:gd name="csX1" fmla="*/ 0 w 25583"/>
                  <a:gd name="csY1" fmla="*/ 2303 h 2302"/>
                  <a:gd name="csX2" fmla="*/ 0 w 25583"/>
                  <a:gd name="csY2" fmla="*/ 2303 h 2302"/>
                  <a:gd name="csX3" fmla="*/ 25584 w 25583"/>
                  <a:gd name="csY3" fmla="*/ 2303 h 230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25583" h="2302">
                    <a:moveTo>
                      <a:pt x="25584" y="2303"/>
                    </a:moveTo>
                    <a:cubicBezTo>
                      <a:pt x="15350" y="256"/>
                      <a:pt x="6141" y="256"/>
                      <a:pt x="0" y="2303"/>
                    </a:cubicBezTo>
                    <a:cubicBezTo>
                      <a:pt x="0" y="2303"/>
                      <a:pt x="0" y="2303"/>
                      <a:pt x="0" y="2303"/>
                    </a:cubicBezTo>
                    <a:cubicBezTo>
                      <a:pt x="6141" y="-768"/>
                      <a:pt x="15350" y="-768"/>
                      <a:pt x="25584" y="2303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 108">
                <a:extLst>
                  <a:ext uri="{FF2B5EF4-FFF2-40B4-BE49-F238E27FC236}">
                    <a16:creationId xmlns:a16="http://schemas.microsoft.com/office/drawing/2014/main" id="{C48FC739-D0F9-0C6C-5074-AB98EC3ECCFA}"/>
                  </a:ext>
                </a:extLst>
              </p:cNvPr>
              <p:cNvSpPr/>
              <p:nvPr/>
            </p:nvSpPr>
            <p:spPr>
              <a:xfrm>
                <a:off x="11471388" y="3246881"/>
                <a:ext cx="11331" cy="29677"/>
              </a:xfrm>
              <a:custGeom>
                <a:avLst/>
                <a:gdLst>
                  <a:gd name="csX0" fmla="*/ 1168 w 11331"/>
                  <a:gd name="csY0" fmla="*/ 1023 h 29677"/>
                  <a:gd name="csX1" fmla="*/ 7308 w 11331"/>
                  <a:gd name="csY1" fmla="*/ 29677 h 29677"/>
                  <a:gd name="csX2" fmla="*/ 10378 w 11331"/>
                  <a:gd name="csY2" fmla="*/ 29677 h 29677"/>
                  <a:gd name="csX3" fmla="*/ 3215 w 11331"/>
                  <a:gd name="csY3" fmla="*/ 4093 h 29677"/>
                  <a:gd name="csX4" fmla="*/ 8332 w 11331"/>
                  <a:gd name="csY4" fmla="*/ 4093 h 29677"/>
                  <a:gd name="csX5" fmla="*/ 8332 w 11331"/>
                  <a:gd name="csY5" fmla="*/ 2047 h 29677"/>
                  <a:gd name="csX6" fmla="*/ 2191 w 11331"/>
                  <a:gd name="csY6" fmla="*/ 0 h 2967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11331" h="29677">
                    <a:moveTo>
                      <a:pt x="1168" y="1023"/>
                    </a:moveTo>
                    <a:cubicBezTo>
                      <a:pt x="-4972" y="11257"/>
                      <a:pt x="15495" y="15350"/>
                      <a:pt x="7308" y="29677"/>
                    </a:cubicBezTo>
                    <a:cubicBezTo>
                      <a:pt x="7308" y="29677"/>
                      <a:pt x="9355" y="29677"/>
                      <a:pt x="10378" y="29677"/>
                    </a:cubicBezTo>
                    <a:cubicBezTo>
                      <a:pt x="15495" y="17397"/>
                      <a:pt x="-1902" y="13304"/>
                      <a:pt x="3215" y="4093"/>
                    </a:cubicBezTo>
                    <a:cubicBezTo>
                      <a:pt x="3215" y="4093"/>
                      <a:pt x="5262" y="4093"/>
                      <a:pt x="8332" y="4093"/>
                    </a:cubicBezTo>
                    <a:cubicBezTo>
                      <a:pt x="8332" y="4093"/>
                      <a:pt x="8332" y="3070"/>
                      <a:pt x="8332" y="2047"/>
                    </a:cubicBezTo>
                    <a:cubicBezTo>
                      <a:pt x="5262" y="2047"/>
                      <a:pt x="2191" y="0"/>
                      <a:pt x="2191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70" name="Freeform 109">
                <a:extLst>
                  <a:ext uri="{FF2B5EF4-FFF2-40B4-BE49-F238E27FC236}">
                    <a16:creationId xmlns:a16="http://schemas.microsoft.com/office/drawing/2014/main" id="{FC7985A4-B404-EC5E-ABA4-764B78BB219F}"/>
                  </a:ext>
                </a:extLst>
              </p:cNvPr>
              <p:cNvSpPr/>
              <p:nvPr/>
            </p:nvSpPr>
            <p:spPr>
              <a:xfrm>
                <a:off x="11359986" y="3338984"/>
                <a:ext cx="13303" cy="21490"/>
              </a:xfrm>
              <a:custGeom>
                <a:avLst/>
                <a:gdLst>
                  <a:gd name="csX0" fmla="*/ 12280 w 13303"/>
                  <a:gd name="csY0" fmla="*/ 0 h 21490"/>
                  <a:gd name="csX1" fmla="*/ 0 w 13303"/>
                  <a:gd name="csY1" fmla="*/ 10234 h 21490"/>
                  <a:gd name="csX2" fmla="*/ 3070 w 13303"/>
                  <a:gd name="csY2" fmla="*/ 21491 h 21490"/>
                  <a:gd name="csX3" fmla="*/ 3070 w 13303"/>
                  <a:gd name="csY3" fmla="*/ 21491 h 21490"/>
                  <a:gd name="csX4" fmla="*/ 3070 w 13303"/>
                  <a:gd name="csY4" fmla="*/ 12280 h 21490"/>
                  <a:gd name="csX5" fmla="*/ 9210 w 13303"/>
                  <a:gd name="csY5" fmla="*/ 4093 h 21490"/>
                  <a:gd name="csX6" fmla="*/ 13304 w 13303"/>
                  <a:gd name="csY6" fmla="*/ 1023 h 2149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13303" h="21490">
                    <a:moveTo>
                      <a:pt x="12280" y="0"/>
                    </a:moveTo>
                    <a:cubicBezTo>
                      <a:pt x="5117" y="0"/>
                      <a:pt x="0" y="3070"/>
                      <a:pt x="0" y="10234"/>
                    </a:cubicBezTo>
                    <a:cubicBezTo>
                      <a:pt x="0" y="14327"/>
                      <a:pt x="0" y="19444"/>
                      <a:pt x="3070" y="21491"/>
                    </a:cubicBezTo>
                    <a:cubicBezTo>
                      <a:pt x="3070" y="21491"/>
                      <a:pt x="3070" y="21491"/>
                      <a:pt x="3070" y="21491"/>
                    </a:cubicBezTo>
                    <a:cubicBezTo>
                      <a:pt x="2047" y="18421"/>
                      <a:pt x="2047" y="15350"/>
                      <a:pt x="3070" y="12280"/>
                    </a:cubicBezTo>
                    <a:cubicBezTo>
                      <a:pt x="3070" y="8187"/>
                      <a:pt x="6140" y="5117"/>
                      <a:pt x="9210" y="4093"/>
                    </a:cubicBezTo>
                    <a:cubicBezTo>
                      <a:pt x="9210" y="3070"/>
                      <a:pt x="11257" y="2047"/>
                      <a:pt x="13304" y="1023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71" name="Freeform 110">
                <a:extLst>
                  <a:ext uri="{FF2B5EF4-FFF2-40B4-BE49-F238E27FC236}">
                    <a16:creationId xmlns:a16="http://schemas.microsoft.com/office/drawing/2014/main" id="{06DB5AB2-4725-9053-0277-6BD9444B92EE}"/>
                  </a:ext>
                </a:extLst>
              </p:cNvPr>
              <p:cNvSpPr/>
              <p:nvPr/>
            </p:nvSpPr>
            <p:spPr>
              <a:xfrm>
                <a:off x="11480742" y="3276559"/>
                <a:ext cx="10233" cy="2046"/>
              </a:xfrm>
              <a:custGeom>
                <a:avLst/>
                <a:gdLst>
                  <a:gd name="csX0" fmla="*/ 0 w 10233"/>
                  <a:gd name="csY0" fmla="*/ 0 h 2046"/>
                  <a:gd name="csX1" fmla="*/ 0 w 10233"/>
                  <a:gd name="csY1" fmla="*/ 0 h 2046"/>
                  <a:gd name="csX2" fmla="*/ 0 w 10233"/>
                  <a:gd name="csY2" fmla="*/ 2047 h 2046"/>
                  <a:gd name="csX3" fmla="*/ 0 w 10233"/>
                  <a:gd name="csY3" fmla="*/ 0 h 204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10233" h="204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023"/>
                      <a:pt x="0" y="2047"/>
                    </a:cubicBezTo>
                    <a:cubicBezTo>
                      <a:pt x="0" y="2047"/>
                      <a:pt x="0" y="2047"/>
                      <a:pt x="0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72" name="Freeform 111">
                <a:extLst>
                  <a:ext uri="{FF2B5EF4-FFF2-40B4-BE49-F238E27FC236}">
                    <a16:creationId xmlns:a16="http://schemas.microsoft.com/office/drawing/2014/main" id="{98750C53-FD3E-057B-BD91-6175BDE057AA}"/>
                  </a:ext>
                </a:extLst>
              </p:cNvPr>
              <p:cNvSpPr/>
              <p:nvPr/>
            </p:nvSpPr>
            <p:spPr>
              <a:xfrm>
                <a:off x="11437761" y="3341031"/>
                <a:ext cx="9210" cy="5116"/>
              </a:xfrm>
              <a:custGeom>
                <a:avLst/>
                <a:gdLst>
                  <a:gd name="csX0" fmla="*/ 5117 w 9210"/>
                  <a:gd name="csY0" fmla="*/ 0 h 5116"/>
                  <a:gd name="csX1" fmla="*/ 0 w 9210"/>
                  <a:gd name="csY1" fmla="*/ 5117 h 5116"/>
                  <a:gd name="csX2" fmla="*/ 3071 w 9210"/>
                  <a:gd name="csY2" fmla="*/ 5117 h 5116"/>
                  <a:gd name="csX3" fmla="*/ 3071 w 9210"/>
                  <a:gd name="csY3" fmla="*/ 5117 h 5116"/>
                  <a:gd name="csX4" fmla="*/ 7164 w 9210"/>
                  <a:gd name="csY4" fmla="*/ 2047 h 5116"/>
                  <a:gd name="csX5" fmla="*/ 9210 w 9210"/>
                  <a:gd name="csY5" fmla="*/ 2047 h 5116"/>
                  <a:gd name="csX6" fmla="*/ 8187 w 9210"/>
                  <a:gd name="csY6" fmla="*/ 2047 h 5116"/>
                  <a:gd name="csX7" fmla="*/ 8187 w 9210"/>
                  <a:gd name="csY7" fmla="*/ 2047 h 5116"/>
                  <a:gd name="csX8" fmla="*/ 4094 w 9210"/>
                  <a:gd name="csY8" fmla="*/ 2047 h 511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9210" h="5116">
                    <a:moveTo>
                      <a:pt x="5117" y="0"/>
                    </a:moveTo>
                    <a:cubicBezTo>
                      <a:pt x="3071" y="0"/>
                      <a:pt x="2047" y="3070"/>
                      <a:pt x="0" y="5117"/>
                    </a:cubicBezTo>
                    <a:cubicBezTo>
                      <a:pt x="1024" y="5117"/>
                      <a:pt x="2047" y="5117"/>
                      <a:pt x="3071" y="5117"/>
                    </a:cubicBezTo>
                    <a:lnTo>
                      <a:pt x="3071" y="5117"/>
                    </a:lnTo>
                    <a:cubicBezTo>
                      <a:pt x="3071" y="5117"/>
                      <a:pt x="5117" y="2047"/>
                      <a:pt x="7164" y="2047"/>
                    </a:cubicBezTo>
                    <a:cubicBezTo>
                      <a:pt x="7164" y="2047"/>
                      <a:pt x="9210" y="2047"/>
                      <a:pt x="9210" y="2047"/>
                    </a:cubicBezTo>
                    <a:cubicBezTo>
                      <a:pt x="9210" y="2047"/>
                      <a:pt x="8187" y="2047"/>
                      <a:pt x="8187" y="2047"/>
                    </a:cubicBezTo>
                    <a:cubicBezTo>
                      <a:pt x="8187" y="2047"/>
                      <a:pt x="8187" y="2047"/>
                      <a:pt x="8187" y="2047"/>
                    </a:cubicBezTo>
                    <a:cubicBezTo>
                      <a:pt x="7164" y="2047"/>
                      <a:pt x="5117" y="2047"/>
                      <a:pt x="4094" y="2047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73" name="Freeform 112">
                <a:extLst>
                  <a:ext uri="{FF2B5EF4-FFF2-40B4-BE49-F238E27FC236}">
                    <a16:creationId xmlns:a16="http://schemas.microsoft.com/office/drawing/2014/main" id="{242CF8F3-9DC3-E2A3-0552-47E9BAA847EE}"/>
                  </a:ext>
                </a:extLst>
              </p:cNvPr>
              <p:cNvSpPr/>
              <p:nvPr/>
            </p:nvSpPr>
            <p:spPr>
              <a:xfrm>
                <a:off x="11547693" y="3207994"/>
                <a:ext cx="8777" cy="14327"/>
              </a:xfrm>
              <a:custGeom>
                <a:avLst/>
                <a:gdLst>
                  <a:gd name="csX0" fmla="*/ 6731 w 8777"/>
                  <a:gd name="csY0" fmla="*/ 0 h 14327"/>
                  <a:gd name="csX1" fmla="*/ 8778 w 8777"/>
                  <a:gd name="csY1" fmla="*/ 0 h 14327"/>
                  <a:gd name="csX2" fmla="*/ 591 w 8777"/>
                  <a:gd name="csY2" fmla="*/ 3070 h 14327"/>
                  <a:gd name="csX3" fmla="*/ 591 w 8777"/>
                  <a:gd name="csY3" fmla="*/ 13304 h 14327"/>
                  <a:gd name="csX4" fmla="*/ 591 w 8777"/>
                  <a:gd name="csY4" fmla="*/ 14327 h 14327"/>
                  <a:gd name="csX5" fmla="*/ 3661 w 8777"/>
                  <a:gd name="csY5" fmla="*/ 14327 h 14327"/>
                  <a:gd name="csX6" fmla="*/ 3661 w 8777"/>
                  <a:gd name="csY6" fmla="*/ 5117 h 14327"/>
                  <a:gd name="csX7" fmla="*/ 8778 w 8777"/>
                  <a:gd name="csY7" fmla="*/ 2047 h 14327"/>
                  <a:gd name="csX8" fmla="*/ 8778 w 8777"/>
                  <a:gd name="csY8" fmla="*/ 2047 h 14327"/>
                  <a:gd name="csX9" fmla="*/ 8778 w 8777"/>
                  <a:gd name="csY9" fmla="*/ 0 h 1432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8777" h="14327">
                    <a:moveTo>
                      <a:pt x="6731" y="0"/>
                    </a:moveTo>
                    <a:cubicBezTo>
                      <a:pt x="6731" y="0"/>
                      <a:pt x="7754" y="0"/>
                      <a:pt x="8778" y="0"/>
                    </a:cubicBezTo>
                    <a:cubicBezTo>
                      <a:pt x="5708" y="0"/>
                      <a:pt x="2637" y="0"/>
                      <a:pt x="591" y="3070"/>
                    </a:cubicBezTo>
                    <a:cubicBezTo>
                      <a:pt x="-1456" y="6140"/>
                      <a:pt x="2637" y="10234"/>
                      <a:pt x="591" y="13304"/>
                    </a:cubicBezTo>
                    <a:cubicBezTo>
                      <a:pt x="591" y="13304"/>
                      <a:pt x="591" y="13304"/>
                      <a:pt x="591" y="14327"/>
                    </a:cubicBezTo>
                    <a:cubicBezTo>
                      <a:pt x="591" y="14327"/>
                      <a:pt x="2637" y="14327"/>
                      <a:pt x="3661" y="14327"/>
                    </a:cubicBezTo>
                    <a:cubicBezTo>
                      <a:pt x="3661" y="11257"/>
                      <a:pt x="591" y="7163"/>
                      <a:pt x="3661" y="5117"/>
                    </a:cubicBezTo>
                    <a:cubicBezTo>
                      <a:pt x="4684" y="3070"/>
                      <a:pt x="6731" y="3070"/>
                      <a:pt x="8778" y="2047"/>
                    </a:cubicBezTo>
                    <a:cubicBezTo>
                      <a:pt x="8778" y="2047"/>
                      <a:pt x="8778" y="2047"/>
                      <a:pt x="8778" y="2047"/>
                    </a:cubicBezTo>
                    <a:lnTo>
                      <a:pt x="8778" y="0"/>
                    </a:ln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74" name="Freeform 113">
                <a:extLst>
                  <a:ext uri="{FF2B5EF4-FFF2-40B4-BE49-F238E27FC236}">
                    <a16:creationId xmlns:a16="http://schemas.microsoft.com/office/drawing/2014/main" id="{9C50692E-E98E-81D2-468B-00DE74947045}"/>
                  </a:ext>
                </a:extLst>
              </p:cNvPr>
              <p:cNvSpPr/>
              <p:nvPr/>
            </p:nvSpPr>
            <p:spPr>
              <a:xfrm>
                <a:off x="11555447" y="3209017"/>
                <a:ext cx="4093" cy="10233"/>
              </a:xfrm>
              <a:custGeom>
                <a:avLst/>
                <a:gdLst>
                  <a:gd name="csX0" fmla="*/ 4094 w 4093"/>
                  <a:gd name="csY0" fmla="*/ 0 h 10233"/>
                  <a:gd name="csX1" fmla="*/ 0 w 4093"/>
                  <a:gd name="csY1" fmla="*/ 0 h 10233"/>
                  <a:gd name="csX2" fmla="*/ 4094 w 4093"/>
                  <a:gd name="csY2" fmla="*/ 0 h 1023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4093" h="10233">
                    <a:moveTo>
                      <a:pt x="4094" y="0"/>
                    </a:moveTo>
                    <a:cubicBezTo>
                      <a:pt x="3071" y="0"/>
                      <a:pt x="1024" y="0"/>
                      <a:pt x="0" y="0"/>
                    </a:cubicBezTo>
                    <a:cubicBezTo>
                      <a:pt x="1024" y="0"/>
                      <a:pt x="3071" y="0"/>
                      <a:pt x="4094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75" name="Freeform 114">
                <a:extLst>
                  <a:ext uri="{FF2B5EF4-FFF2-40B4-BE49-F238E27FC236}">
                    <a16:creationId xmlns:a16="http://schemas.microsoft.com/office/drawing/2014/main" id="{3CBD5ECF-DF32-D2D0-E951-266691A52BD0}"/>
                  </a:ext>
                </a:extLst>
              </p:cNvPr>
              <p:cNvSpPr/>
              <p:nvPr/>
            </p:nvSpPr>
            <p:spPr>
              <a:xfrm>
                <a:off x="11473579" y="3281676"/>
                <a:ext cx="10233" cy="10233"/>
              </a:xfrm>
              <a:custGeom>
                <a:avLst/>
                <a:gdLst>
                  <a:gd name="csX0" fmla="*/ 0 w 10233"/>
                  <a:gd name="csY0" fmla="*/ 0 h 10233"/>
                  <a:gd name="csX1" fmla="*/ 0 w 10233"/>
                  <a:gd name="csY1" fmla="*/ 0 h 10233"/>
                  <a:gd name="csX2" fmla="*/ 0 w 10233"/>
                  <a:gd name="csY2" fmla="*/ 0 h 10233"/>
                  <a:gd name="csX3" fmla="*/ 0 w 10233"/>
                  <a:gd name="csY3" fmla="*/ 0 h 1023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10233" h="1023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 115">
                <a:extLst>
                  <a:ext uri="{FF2B5EF4-FFF2-40B4-BE49-F238E27FC236}">
                    <a16:creationId xmlns:a16="http://schemas.microsoft.com/office/drawing/2014/main" id="{4C75E65A-FD40-EB69-E2C1-73FE4A89D553}"/>
                  </a:ext>
                </a:extLst>
              </p:cNvPr>
              <p:cNvSpPr/>
              <p:nvPr/>
            </p:nvSpPr>
            <p:spPr>
              <a:xfrm>
                <a:off x="11465392" y="3278606"/>
                <a:ext cx="11257" cy="65494"/>
              </a:xfrm>
              <a:custGeom>
                <a:avLst/>
                <a:gdLst>
                  <a:gd name="csX0" fmla="*/ 3070 w 11257"/>
                  <a:gd name="csY0" fmla="*/ 65495 h 65494"/>
                  <a:gd name="csX1" fmla="*/ 11257 w 11257"/>
                  <a:gd name="csY1" fmla="*/ 25584 h 65494"/>
                  <a:gd name="csX2" fmla="*/ 3070 w 11257"/>
                  <a:gd name="csY2" fmla="*/ 5117 h 65494"/>
                  <a:gd name="csX3" fmla="*/ 7164 w 11257"/>
                  <a:gd name="csY3" fmla="*/ 3070 h 65494"/>
                  <a:gd name="csX4" fmla="*/ 7164 w 11257"/>
                  <a:gd name="csY4" fmla="*/ 0 h 65494"/>
                  <a:gd name="csX5" fmla="*/ 1024 w 11257"/>
                  <a:gd name="csY5" fmla="*/ 2047 h 65494"/>
                  <a:gd name="csX6" fmla="*/ 9210 w 11257"/>
                  <a:gd name="csY6" fmla="*/ 22514 h 65494"/>
                  <a:gd name="csX7" fmla="*/ 0 w 11257"/>
                  <a:gd name="csY7" fmla="*/ 64472 h 65494"/>
                  <a:gd name="csX8" fmla="*/ 3070 w 11257"/>
                  <a:gd name="csY8" fmla="*/ 64472 h 6549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11257" h="65494">
                    <a:moveTo>
                      <a:pt x="3070" y="65495"/>
                    </a:moveTo>
                    <a:cubicBezTo>
                      <a:pt x="5117" y="56285"/>
                      <a:pt x="11257" y="25584"/>
                      <a:pt x="11257" y="25584"/>
                    </a:cubicBezTo>
                    <a:cubicBezTo>
                      <a:pt x="11257" y="20467"/>
                      <a:pt x="-1023" y="11257"/>
                      <a:pt x="3070" y="5117"/>
                    </a:cubicBezTo>
                    <a:cubicBezTo>
                      <a:pt x="3070" y="3070"/>
                      <a:pt x="5117" y="3070"/>
                      <a:pt x="7164" y="3070"/>
                    </a:cubicBezTo>
                    <a:cubicBezTo>
                      <a:pt x="7164" y="2047"/>
                      <a:pt x="7164" y="1023"/>
                      <a:pt x="7164" y="0"/>
                    </a:cubicBezTo>
                    <a:cubicBezTo>
                      <a:pt x="4094" y="0"/>
                      <a:pt x="2047" y="0"/>
                      <a:pt x="1024" y="2047"/>
                    </a:cubicBezTo>
                    <a:cubicBezTo>
                      <a:pt x="-3070" y="8187"/>
                      <a:pt x="9210" y="17397"/>
                      <a:pt x="9210" y="22514"/>
                    </a:cubicBezTo>
                    <a:cubicBezTo>
                      <a:pt x="9210" y="22514"/>
                      <a:pt x="1024" y="56285"/>
                      <a:pt x="0" y="64472"/>
                    </a:cubicBezTo>
                    <a:cubicBezTo>
                      <a:pt x="0" y="64472"/>
                      <a:pt x="2047" y="64472"/>
                      <a:pt x="3070" y="64472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 116">
                <a:extLst>
                  <a:ext uri="{FF2B5EF4-FFF2-40B4-BE49-F238E27FC236}">
                    <a16:creationId xmlns:a16="http://schemas.microsoft.com/office/drawing/2014/main" id="{E7E68C72-CC86-3F24-8715-2C2129AB7D3E}"/>
                  </a:ext>
                </a:extLst>
              </p:cNvPr>
              <p:cNvSpPr/>
              <p:nvPr/>
            </p:nvSpPr>
            <p:spPr>
              <a:xfrm>
                <a:off x="11494046" y="3245858"/>
                <a:ext cx="2046" cy="3070"/>
              </a:xfrm>
              <a:custGeom>
                <a:avLst/>
                <a:gdLst>
                  <a:gd name="csX0" fmla="*/ 2047 w 2046"/>
                  <a:gd name="csY0" fmla="*/ 3070 h 3070"/>
                  <a:gd name="csX1" fmla="*/ 0 w 2046"/>
                  <a:gd name="csY1" fmla="*/ 0 h 3070"/>
                  <a:gd name="csX2" fmla="*/ 0 w 2046"/>
                  <a:gd name="csY2" fmla="*/ 0 h 3070"/>
                  <a:gd name="csX3" fmla="*/ 0 w 2046"/>
                  <a:gd name="csY3" fmla="*/ 2047 h 3070"/>
                  <a:gd name="csX4" fmla="*/ 2047 w 2046"/>
                  <a:gd name="csY4" fmla="*/ 2047 h 307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046" h="3070">
                    <a:moveTo>
                      <a:pt x="2047" y="3070"/>
                    </a:moveTo>
                    <a:cubicBezTo>
                      <a:pt x="2047" y="2047"/>
                      <a:pt x="1024" y="102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2047"/>
                      <a:pt x="0" y="2047"/>
                    </a:cubicBezTo>
                    <a:cubicBezTo>
                      <a:pt x="0" y="2047"/>
                      <a:pt x="1024" y="2047"/>
                      <a:pt x="2047" y="2047"/>
                    </a:cubicBezTo>
                    <a:close/>
                  </a:path>
                </a:pathLst>
              </a:custGeom>
              <a:solidFill>
                <a:srgbClr val="231F20"/>
              </a:solidFill>
              <a:ln w="5114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2638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FED78-43B6-5C3D-4EB8-7159FD18E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45E4B6-0A5D-4EBB-D5AA-B55651A24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Our unique service offering</a:t>
            </a:r>
          </a:p>
        </p:txBody>
      </p:sp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12AACD01-20C8-30D0-8199-0885D10C90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393" y="1627794"/>
            <a:ext cx="3216000" cy="4045965"/>
          </a:xfrm>
        </p:spPr>
        <p:txBody>
          <a:bodyPr>
            <a:noAutofit/>
          </a:bodyPr>
          <a:lstStyle/>
          <a:p>
            <a:pPr algn="ctr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1" dirty="0"/>
              <a:t>Largest AI supercomputers </a:t>
            </a:r>
          </a:p>
          <a:p>
            <a:pPr algn="ctr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1" dirty="0"/>
              <a:t>in Europe</a:t>
            </a:r>
          </a:p>
          <a:p>
            <a:pPr algn="ctr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endParaRPr lang="en-US" sz="13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Different sized packages for AI computing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Supercomputing environment &amp; Kubernetes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Scalable AI training up to foundation model range</a:t>
            </a:r>
          </a:p>
        </p:txBody>
      </p:sp>
      <p:sp>
        <p:nvSpPr>
          <p:cNvPr id="46" name="Content Placeholder 45">
            <a:extLst>
              <a:ext uri="{FF2B5EF4-FFF2-40B4-BE49-F238E27FC236}">
                <a16:creationId xmlns:a16="http://schemas.microsoft.com/office/drawing/2014/main" id="{068ACDEE-AF3D-9D69-83BF-6E410C74B53D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4314946" y="1627794"/>
            <a:ext cx="3216000" cy="4045965"/>
          </a:xfrm>
        </p:spPr>
        <p:txBody>
          <a:bodyPr>
            <a:normAutofit/>
          </a:bodyPr>
          <a:lstStyle/>
          <a:p>
            <a:pPr algn="ctr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1" dirty="0"/>
              <a:t>Access to high value data </a:t>
            </a:r>
          </a:p>
          <a:p>
            <a:pPr algn="ctr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1" dirty="0"/>
              <a:t>(Dataset-as-a-Service)</a:t>
            </a:r>
          </a:p>
          <a:p>
            <a:pPr algn="ctr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endParaRPr lang="en-US" sz="13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Integration of data streams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Confidential and secure data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LUMI hosting is ISO 27001 certified</a:t>
            </a:r>
          </a:p>
          <a:p>
            <a:endParaRPr lang="en-US" sz="1200" dirty="0"/>
          </a:p>
        </p:txBody>
      </p:sp>
      <p:sp>
        <p:nvSpPr>
          <p:cNvPr id="47" name="Content Placeholder 46">
            <a:extLst>
              <a:ext uri="{FF2B5EF4-FFF2-40B4-BE49-F238E27FC236}">
                <a16:creationId xmlns:a16="http://schemas.microsoft.com/office/drawing/2014/main" id="{74CE4412-E7DC-3544-1466-060E80CD3B52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006499" y="1627794"/>
            <a:ext cx="3216000" cy="4045965"/>
          </a:xfrm>
        </p:spPr>
        <p:txBody>
          <a:bodyPr/>
          <a:lstStyle/>
          <a:p>
            <a:pPr algn="ctr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1" dirty="0"/>
              <a:t>AI expertise from a consortium</a:t>
            </a:r>
          </a:p>
          <a:p>
            <a:pPr algn="ctr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1" dirty="0"/>
              <a:t> of 200+ specialists</a:t>
            </a:r>
          </a:p>
          <a:p>
            <a:pPr algn="ctr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endParaRPr lang="en-US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Consultation for all phases of AI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Special skills in large scale AI and code optimization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Tailored training in AI and high-performance computing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17BC33-34E0-105E-7DEB-DC2581DCDC25}"/>
              </a:ext>
            </a:extLst>
          </p:cNvPr>
          <p:cNvSpPr txBox="1"/>
          <p:nvPr/>
        </p:nvSpPr>
        <p:spPr>
          <a:xfrm>
            <a:off x="507646" y="6051651"/>
            <a:ext cx="10043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Explore </a:t>
            </a:r>
            <a:r>
              <a:rPr kumimoji="0" lang="en-FI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our services </a:t>
            </a:r>
            <a:r>
              <a:rPr kumimoji="0" lang="en-FI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at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https://lumi-ai-factory.eu/service-catalogue/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FI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C3F682F7-0DD6-5161-4FC5-853E5B7781CC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4249" b="14249"/>
          <a:stretch>
            <a:fillRect/>
          </a:stretch>
        </p:blipFill>
        <p:spPr bwMode="auto">
          <a:xfrm>
            <a:off x="4510340" y="1804911"/>
            <a:ext cx="2785401" cy="1440000"/>
          </a:xfrm>
          <a:prstGeom prst="rect">
            <a:avLst/>
          </a:prstGeom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60F1ED90-043C-6900-3277-D13226FB546A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11274" b="11274"/>
          <a:stretch>
            <a:fillRect/>
          </a:stretch>
        </p:blipFill>
        <p:spPr bwMode="auto">
          <a:xfrm>
            <a:off x="873417" y="1804911"/>
            <a:ext cx="2785401" cy="144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A836A2-C1D7-686F-46CA-79BD5481D394}"/>
              </a:ext>
            </a:extLst>
          </p:cNvPr>
          <p:cNvSpPr txBox="1"/>
          <p:nvPr/>
        </p:nvSpPr>
        <p:spPr>
          <a:xfrm>
            <a:off x="873417" y="2307564"/>
            <a:ext cx="2785401" cy="653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LEADERSHIP COMPUTING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8C6E9-5F76-6E12-D100-5B4BFC2800FE}"/>
              </a:ext>
            </a:extLst>
          </p:cNvPr>
          <p:cNvSpPr txBox="1"/>
          <p:nvPr/>
        </p:nvSpPr>
        <p:spPr>
          <a:xfrm>
            <a:off x="9058915" y="6413202"/>
            <a:ext cx="383279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Images</a:t>
            </a:r>
            <a:r>
              <a:rPr kumimoji="0" lang="fi-FI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: </a:t>
            </a:r>
            <a:r>
              <a:rPr kumimoji="0" lang="fi-FI" sz="7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Adi</a:t>
            </a:r>
            <a:r>
              <a:rPr kumimoji="0" lang="fi-FI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fi-FI" sz="7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Goldstein</a:t>
            </a:r>
            <a:r>
              <a:rPr kumimoji="0" lang="fi-FI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, </a:t>
            </a:r>
            <a:r>
              <a:rPr kumimoji="0" lang="fi-FI" sz="7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Jaffer</a:t>
            </a:r>
            <a:r>
              <a:rPr kumimoji="0" lang="fi-FI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fi-FI" sz="7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Nizami</a:t>
            </a:r>
            <a:r>
              <a:rPr kumimoji="0" lang="fi-FI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, and John </a:t>
            </a:r>
            <a:r>
              <a:rPr kumimoji="0" lang="fi-FI" sz="7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all</a:t>
            </a:r>
            <a:r>
              <a:rPr kumimoji="0" lang="fi-FI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on </a:t>
            </a:r>
            <a:r>
              <a:rPr kumimoji="0" lang="fi-FI" sz="7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Unsplash</a:t>
            </a:r>
            <a:r>
              <a:rPr kumimoji="0" lang="fi-FI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 </a:t>
            </a:r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987CDFBE-EE7C-1D18-7C89-D61B296C08C0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11158" b="11158"/>
          <a:stretch>
            <a:fillRect/>
          </a:stretch>
        </p:blipFill>
        <p:spPr bwMode="auto">
          <a:xfrm>
            <a:off x="8223250" y="1804911"/>
            <a:ext cx="2785401" cy="144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21D347-785C-105E-0DAE-2DB566A282A4}"/>
              </a:ext>
            </a:extLst>
          </p:cNvPr>
          <p:cNvSpPr txBox="1"/>
          <p:nvPr/>
        </p:nvSpPr>
        <p:spPr>
          <a:xfrm>
            <a:off x="4530246" y="2449657"/>
            <a:ext cx="27654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DATA LAB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313736-34DF-337A-2AAF-5FEA41D001ED}"/>
              </a:ext>
            </a:extLst>
          </p:cNvPr>
          <p:cNvSpPr txBox="1"/>
          <p:nvPr/>
        </p:nvSpPr>
        <p:spPr>
          <a:xfrm>
            <a:off x="8223251" y="2449657"/>
            <a:ext cx="278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AI EXPERTISE</a:t>
            </a:r>
          </a:p>
        </p:txBody>
      </p:sp>
    </p:spTree>
    <p:extLst>
      <p:ext uri="{BB962C8B-B14F-4D97-AF65-F5344CB8AC3E}">
        <p14:creationId xmlns:p14="http://schemas.microsoft.com/office/powerpoint/2010/main" val="1614485438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1_Office Theme">
  <a:themeElements>
    <a:clrScheme name="LUMI_AI_Factory">
      <a:dk1>
        <a:srgbClr val="231F20"/>
      </a:dk1>
      <a:lt1>
        <a:srgbClr val="FFFFFF"/>
      </a:lt1>
      <a:dk2>
        <a:srgbClr val="231F20"/>
      </a:dk2>
      <a:lt2>
        <a:srgbClr val="F5F5F5"/>
      </a:lt2>
      <a:accent1>
        <a:srgbClr val="7477B8"/>
      </a:accent1>
      <a:accent2>
        <a:srgbClr val="EC008C"/>
      </a:accent2>
      <a:accent3>
        <a:srgbClr val="2C6789"/>
      </a:accent3>
      <a:accent4>
        <a:srgbClr val="F5F5F5"/>
      </a:accent4>
      <a:accent5>
        <a:srgbClr val="231F20"/>
      </a:accent5>
      <a:accent6>
        <a:srgbClr val="231F20"/>
      </a:accent6>
      <a:hlink>
        <a:srgbClr val="7477B8"/>
      </a:hlink>
      <a:folHlink>
        <a:srgbClr val="7B7979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EA975ABD-B4EC-B644-8778-F1189FBAE472}" vid="{01E44A1A-B133-F34E-AEFA-0A2EB6333D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3756</TotalTime>
  <Words>349</Words>
  <Application>Microsoft Macintosh PowerPoint</Application>
  <PresentationFormat>Widescreen</PresentationFormat>
  <Paragraphs>61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Arial</vt:lpstr>
      <vt:lpstr>Century Gothic</vt:lpstr>
      <vt:lpstr>1_Office Theme</vt:lpstr>
      <vt:lpstr>Where AI Meets Networks: the Role of AI Factories</vt:lpstr>
      <vt:lpstr>EU mobilises €200 billion for AI</vt:lpstr>
      <vt:lpstr>AI Factories and Antennas</vt:lpstr>
      <vt:lpstr>LUMI AI Factory in a nutshell</vt:lpstr>
      <vt:lpstr>Our unique service offering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Pekka Manninen</dc:creator>
  <cp:lastModifiedBy>Sara Garavelli</cp:lastModifiedBy>
  <cp:revision>11</cp:revision>
  <dcterms:created xsi:type="dcterms:W3CDTF">2026-01-19T08:34:18Z</dcterms:created>
  <dcterms:modified xsi:type="dcterms:W3CDTF">2026-06-02T14:47:22Z</dcterms:modified>
</cp:coreProperties>
</file>