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29"/>
  </p:notesMasterIdLst>
  <p:sldIdLst>
    <p:sldId id="305" r:id="rId7"/>
    <p:sldId id="2111723146" r:id="rId8"/>
    <p:sldId id="2111723147" r:id="rId9"/>
    <p:sldId id="2076135980" r:id="rId10"/>
    <p:sldId id="2601" r:id="rId11"/>
    <p:sldId id="2111723144" r:id="rId12"/>
    <p:sldId id="2111723145" r:id="rId13"/>
    <p:sldId id="2111723148" r:id="rId14"/>
    <p:sldId id="302" r:id="rId15"/>
    <p:sldId id="306" r:id="rId16"/>
    <p:sldId id="307" r:id="rId17"/>
    <p:sldId id="2111723149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111723142" r:id="rId27"/>
    <p:sldId id="304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1C864F07-EEA0-C345-91D8-260A4E56F59F}">
          <p14:sldIdLst>
            <p14:sldId id="305"/>
          </p14:sldIdLst>
        </p14:section>
        <p14:section name="Setting the Scene" id="{8B0F0211-62DA-DC45-886F-BF9AEE23D24A}">
          <p14:sldIdLst>
            <p14:sldId id="2111723146"/>
            <p14:sldId id="2111723147"/>
            <p14:sldId id="2076135980"/>
            <p14:sldId id="2601"/>
            <p14:sldId id="2111723144"/>
            <p14:sldId id="2111723145"/>
          </p14:sldIdLst>
        </p14:section>
        <p14:section name="CSC" id="{9413F479-0D55-DF4C-AEFB-0CDBDFE52BFB}">
          <p14:sldIdLst>
            <p14:sldId id="2111723148"/>
            <p14:sldId id="302"/>
            <p14:sldId id="306"/>
            <p14:sldId id="307"/>
            <p14:sldId id="2111723149"/>
          </p14:sldIdLst>
        </p14:section>
        <p14:section name="RESTENA" id="{A5C40D18-7EE8-384B-A851-F48816A9060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In Conclusion" id="{068EB0FE-6522-1B43-B1EC-F4BD5BBC8056}">
          <p14:sldIdLst>
            <p14:sldId id="2111723142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49A"/>
    <a:srgbClr val="1C305D"/>
    <a:srgbClr val="F0E888"/>
    <a:srgbClr val="42AF8E"/>
    <a:srgbClr val="FA9E48"/>
    <a:srgbClr val="037C3F"/>
    <a:srgbClr val="8DB8D9"/>
    <a:srgbClr val="9DCFF5"/>
    <a:srgbClr val="B7C6D2"/>
    <a:srgbClr val="D1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F4E31-9C7D-866A-86BA-443B93D6AD0F}" v="2" dt="2026-06-03T11:37:15.291"/>
    <p1510:client id="{42E92EE3-9402-CED5-7D9D-F98552845F3B}" v="1" dt="2026-06-03T11:39:56.351"/>
    <p1510:client id="{67CD4E2A-69B0-3645-8990-25EC0776EACD}" v="478" dt="2026-06-03T09:42:10.407"/>
    <p1510:client id="{895A014B-DA33-0BF6-EA59-5F94BE937A9A}" v="6" dt="2026-06-03T11:39:43.424"/>
    <p1510:client id="{A770255A-3062-1AA5-0B2D-CFB5F9BE013E}" v="10" dt="2026-06-05T08:27:23.002"/>
    <p1510:client id="{E68C3F6F-117E-59CC-FFE1-E635ED4AD2A8}" v="42" dt="2026-06-03T11:41:44.654"/>
    <p1510:client id="{EC91B571-4B12-C381-6E53-2162BBFC6AC4}" v="6" dt="2026-06-03T11:36:55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0"/>
  </p:normalViewPr>
  <p:slideViewPr>
    <p:cSldViewPr snapToGrid="0">
      <p:cViewPr varScale="1">
        <p:scale>
          <a:sx n="151" d="100"/>
          <a:sy n="151" d="100"/>
        </p:scale>
        <p:origin x="7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Fiore" userId="S::silvia.fiore@geant.org::08a5de25-090a-4d6b-8dc9-efbf71129e5a" providerId="AD" clId="Web-{1F690E86-F3CC-8436-ABC8-AF913375CFFA}"/>
    <pc:docChg chg="addSld delSld modSld sldOrd modSection">
      <pc:chgData name="Silvia Fiore" userId="S::silvia.fiore@geant.org::08a5de25-090a-4d6b-8dc9-efbf71129e5a" providerId="AD" clId="Web-{1F690E86-F3CC-8436-ABC8-AF913375CFFA}" dt="2026-05-29T09:08:11.412" v="41"/>
      <pc:docMkLst>
        <pc:docMk/>
      </pc:docMkLst>
      <pc:sldChg chg="addSp delSp">
        <pc:chgData name="Silvia Fiore" userId="S::silvia.fiore@geant.org::08a5de25-090a-4d6b-8dc9-efbf71129e5a" providerId="AD" clId="Web-{1F690E86-F3CC-8436-ABC8-AF913375CFFA}" dt="2026-05-29T09:08:03.115" v="37"/>
        <pc:sldMkLst>
          <pc:docMk/>
          <pc:sldMk cId="508071175" sldId="2601"/>
        </pc:sldMkLst>
        <pc:picChg chg="add">
          <ac:chgData name="Silvia Fiore" userId="S::silvia.fiore@geant.org::08a5de25-090a-4d6b-8dc9-efbf71129e5a" providerId="AD" clId="Web-{1F690E86-F3CC-8436-ABC8-AF913375CFFA}" dt="2026-05-29T09:08:03.115" v="37"/>
          <ac:picMkLst>
            <pc:docMk/>
            <pc:sldMk cId="508071175" sldId="2601"/>
            <ac:picMk id="16" creationId="{1C765B8A-922E-02EB-62D0-56889683B5DD}"/>
          </ac:picMkLst>
        </pc:picChg>
      </pc:sldChg>
      <pc:sldChg chg="addSp delSp">
        <pc:chgData name="Silvia Fiore" userId="S::silvia.fiore@geant.org::08a5de25-090a-4d6b-8dc9-efbf71129e5a" providerId="AD" clId="Web-{1F690E86-F3CC-8436-ABC8-AF913375CFFA}" dt="2026-05-29T09:07:40.099" v="35"/>
        <pc:sldMkLst>
          <pc:docMk/>
          <pc:sldMk cId="183934119" sldId="2076135980"/>
        </pc:sldMkLst>
        <pc:picChg chg="add">
          <ac:chgData name="Silvia Fiore" userId="S::silvia.fiore@geant.org::08a5de25-090a-4d6b-8dc9-efbf71129e5a" providerId="AD" clId="Web-{1F690E86-F3CC-8436-ABC8-AF913375CFFA}" dt="2026-05-29T09:07:40.099" v="35"/>
          <ac:picMkLst>
            <pc:docMk/>
            <pc:sldMk cId="183934119" sldId="2076135980"/>
            <ac:picMk id="7" creationId="{9917F7B9-8881-C686-5EB5-CD5A9517372B}"/>
          </ac:picMkLst>
        </pc:picChg>
      </pc:sldChg>
      <pc:sldChg chg="addSp delSp">
        <pc:chgData name="Silvia Fiore" userId="S::silvia.fiore@geant.org::08a5de25-090a-4d6b-8dc9-efbf71129e5a" providerId="AD" clId="Web-{1F690E86-F3CC-8436-ABC8-AF913375CFFA}" dt="2026-05-29T09:08:07.881" v="39"/>
        <pc:sldMkLst>
          <pc:docMk/>
          <pc:sldMk cId="177968881" sldId="2111723144"/>
        </pc:sldMkLst>
        <pc:picChg chg="add">
          <ac:chgData name="Silvia Fiore" userId="S::silvia.fiore@geant.org::08a5de25-090a-4d6b-8dc9-efbf71129e5a" providerId="AD" clId="Web-{1F690E86-F3CC-8436-ABC8-AF913375CFFA}" dt="2026-05-29T09:08:07.881" v="39"/>
          <ac:picMkLst>
            <pc:docMk/>
            <pc:sldMk cId="177968881" sldId="2111723144"/>
            <ac:picMk id="68" creationId="{2922A516-0F76-BD8E-BEDD-E96B88884C59}"/>
          </ac:picMkLst>
        </pc:picChg>
      </pc:sldChg>
      <pc:sldChg chg="addSp delSp">
        <pc:chgData name="Silvia Fiore" userId="S::silvia.fiore@geant.org::08a5de25-090a-4d6b-8dc9-efbf71129e5a" providerId="AD" clId="Web-{1F690E86-F3CC-8436-ABC8-AF913375CFFA}" dt="2026-05-29T09:08:11.412" v="41"/>
        <pc:sldMkLst>
          <pc:docMk/>
          <pc:sldMk cId="2976310340" sldId="2111723145"/>
        </pc:sldMkLst>
        <pc:picChg chg="add">
          <ac:chgData name="Silvia Fiore" userId="S::silvia.fiore@geant.org::08a5de25-090a-4d6b-8dc9-efbf71129e5a" providerId="AD" clId="Web-{1F690E86-F3CC-8436-ABC8-AF913375CFFA}" dt="2026-05-29T09:08:11.412" v="41"/>
          <ac:picMkLst>
            <pc:docMk/>
            <pc:sldMk cId="2976310340" sldId="2111723145"/>
            <ac:picMk id="8" creationId="{E4519B3F-48F5-6F71-63BA-E31AE8612C50}"/>
          </ac:picMkLst>
        </pc:picChg>
      </pc:sldChg>
      <pc:sldChg chg="addSp delSp modSp new ord modNotes">
        <pc:chgData name="Silvia Fiore" userId="S::silvia.fiore@geant.org::08a5de25-090a-4d6b-8dc9-efbf71129e5a" providerId="AD" clId="Web-{1F690E86-F3CC-8436-ABC8-AF913375CFFA}" dt="2026-05-29T09:07:12.348" v="31" actId="1076"/>
        <pc:sldMkLst>
          <pc:docMk/>
          <pc:sldMk cId="1538630746" sldId="2111723146"/>
        </pc:sldMkLst>
        <pc:spChg chg="add mod">
          <ac:chgData name="Silvia Fiore" userId="S::silvia.fiore@geant.org::08a5de25-090a-4d6b-8dc9-efbf71129e5a" providerId="AD" clId="Web-{1F690E86-F3CC-8436-ABC8-AF913375CFFA}" dt="2026-05-29T08:47:54.958" v="6"/>
          <ac:spMkLst>
            <pc:docMk/>
            <pc:sldMk cId="1538630746" sldId="2111723146"/>
            <ac:spMk id="6" creationId="{60490340-163A-E7C4-E9F2-3F84081AD387}"/>
          </ac:spMkLst>
        </pc:spChg>
        <pc:picChg chg="add">
          <ac:chgData name="Silvia Fiore" userId="S::silvia.fiore@geant.org::08a5de25-090a-4d6b-8dc9-efbf71129e5a" providerId="AD" clId="Web-{1F690E86-F3CC-8436-ABC8-AF913375CFFA}" dt="2026-05-29T08:48:00.224" v="7"/>
          <ac:picMkLst>
            <pc:docMk/>
            <pc:sldMk cId="1538630746" sldId="2111723146"/>
            <ac:picMk id="8" creationId="{C240C4D5-A344-16C9-DD49-DBE9FC12B382}"/>
          </ac:picMkLst>
        </pc:picChg>
        <pc:picChg chg="add mod">
          <ac:chgData name="Silvia Fiore" userId="S::silvia.fiore@geant.org::08a5de25-090a-4d6b-8dc9-efbf71129e5a" providerId="AD" clId="Web-{1F690E86-F3CC-8436-ABC8-AF913375CFFA}" dt="2026-05-29T09:07:12.348" v="31" actId="1076"/>
          <ac:picMkLst>
            <pc:docMk/>
            <pc:sldMk cId="1538630746" sldId="2111723146"/>
            <ac:picMk id="12" creationId="{0DEDF5F8-EE7D-EE2C-CB60-70B27E139BDF}"/>
          </ac:picMkLst>
        </pc:picChg>
      </pc:sldChg>
      <pc:sldChg chg="addSp delSp modSp new ord modNotes">
        <pc:chgData name="Silvia Fiore" userId="S::silvia.fiore@geant.org::08a5de25-090a-4d6b-8dc9-efbf71129e5a" providerId="AD" clId="Web-{1F690E86-F3CC-8436-ABC8-AF913375CFFA}" dt="2026-05-29T09:07:34.021" v="33"/>
        <pc:sldMkLst>
          <pc:docMk/>
          <pc:sldMk cId="3812938020" sldId="2111723147"/>
        </pc:sldMkLst>
        <pc:spChg chg="add mod">
          <ac:chgData name="Silvia Fiore" userId="S::silvia.fiore@geant.org::08a5de25-090a-4d6b-8dc9-efbf71129e5a" providerId="AD" clId="Web-{1F690E86-F3CC-8436-ABC8-AF913375CFFA}" dt="2026-05-29T08:48:52.788" v="15"/>
          <ac:spMkLst>
            <pc:docMk/>
            <pc:sldMk cId="3812938020" sldId="2111723147"/>
            <ac:spMk id="6" creationId="{D08CF47D-6CE8-CA49-11EB-C82AFB4836B7}"/>
          </ac:spMkLst>
        </pc:spChg>
        <pc:picChg chg="add">
          <ac:chgData name="Silvia Fiore" userId="S::silvia.fiore@geant.org::08a5de25-090a-4d6b-8dc9-efbf71129e5a" providerId="AD" clId="Web-{1F690E86-F3CC-8436-ABC8-AF913375CFFA}" dt="2026-05-29T08:48:52.804" v="16"/>
          <ac:picMkLst>
            <pc:docMk/>
            <pc:sldMk cId="3812938020" sldId="2111723147"/>
            <ac:picMk id="8" creationId="{B36A10DF-BBD0-C09F-89EE-FE9F73F9A8BF}"/>
          </ac:picMkLst>
        </pc:picChg>
        <pc:picChg chg="add">
          <ac:chgData name="Silvia Fiore" userId="S::silvia.fiore@geant.org::08a5de25-090a-4d6b-8dc9-efbf71129e5a" providerId="AD" clId="Web-{1F690E86-F3CC-8436-ABC8-AF913375CFFA}" dt="2026-05-29T09:07:34.021" v="33"/>
          <ac:picMkLst>
            <pc:docMk/>
            <pc:sldMk cId="3812938020" sldId="2111723147"/>
            <ac:picMk id="12" creationId="{91E21F80-869C-8BA9-417F-0774964A80C5}"/>
          </ac:picMkLst>
        </pc:picChg>
      </pc:sldChg>
    </pc:docChg>
  </pc:docChgLst>
  <pc:docChgLst>
    <pc:chgData name="Vasiliki Georgiadou" userId="S::vicky.georgiadou@geant.org::2a2479ab-41da-4a0d-9e24-f1ee1e7294f9" providerId="AD" clId="Web-{7907A146-71BC-D321-CBE8-DB7AC42994A2}"/>
    <pc:docChg chg="modSld">
      <pc:chgData name="Vasiliki Georgiadou" userId="S::vicky.georgiadou@geant.org::2a2479ab-41da-4a0d-9e24-f1ee1e7294f9" providerId="AD" clId="Web-{7907A146-71BC-D321-CBE8-DB7AC42994A2}" dt="2026-05-29T08:50:23.138" v="0" actId="1076"/>
      <pc:docMkLst>
        <pc:docMk/>
      </pc:docMkLst>
      <pc:sldChg chg="modSp">
        <pc:chgData name="Vasiliki Georgiadou" userId="S::vicky.georgiadou@geant.org::2a2479ab-41da-4a0d-9e24-f1ee1e7294f9" providerId="AD" clId="Web-{7907A146-71BC-D321-CBE8-DB7AC42994A2}" dt="2026-05-29T08:50:23.138" v="0" actId="1076"/>
        <pc:sldMkLst>
          <pc:docMk/>
          <pc:sldMk cId="2164904800" sldId="2111723142"/>
        </pc:sldMkLst>
        <pc:picChg chg="mod">
          <ac:chgData name="Vasiliki Georgiadou" userId="S::vicky.georgiadou@geant.org::2a2479ab-41da-4a0d-9e24-f1ee1e7294f9" providerId="AD" clId="Web-{7907A146-71BC-D321-CBE8-DB7AC42994A2}" dt="2026-05-29T08:50:23.138" v="0" actId="1076"/>
          <ac:picMkLst>
            <pc:docMk/>
            <pc:sldMk cId="2164904800" sldId="2111723142"/>
            <ac:picMk id="5" creationId="{D4FA41FE-14F5-FAA3-B440-FC3290ECCD58}"/>
          </ac:picMkLst>
        </pc:picChg>
      </pc:sldChg>
    </pc:docChg>
  </pc:docChgLst>
  <pc:docChgLst>
    <pc:chgData name="Vasiliki Georgiadou" userId="S::vicky.georgiadou@geant.org::2a2479ab-41da-4a0d-9e24-f1ee1e7294f9" providerId="AD" clId="Web-{0730DAD9-433E-7C33-E2A2-8C3962BC130C}"/>
    <pc:docChg chg="modSld">
      <pc:chgData name="Vasiliki Georgiadou" userId="S::vicky.georgiadou@geant.org::2a2479ab-41da-4a0d-9e24-f1ee1e7294f9" providerId="AD" clId="Web-{0730DAD9-433E-7C33-E2A2-8C3962BC130C}" dt="2026-05-13T15:25:02.969" v="693" actId="20577"/>
      <pc:docMkLst>
        <pc:docMk/>
      </pc:docMkLst>
      <pc:sldChg chg="modSp">
        <pc:chgData name="Vasiliki Georgiadou" userId="S::vicky.georgiadou@geant.org::2a2479ab-41da-4a0d-9e24-f1ee1e7294f9" providerId="AD" clId="Web-{0730DAD9-433E-7C33-E2A2-8C3962BC130C}" dt="2026-05-13T15:16:34.339" v="609" actId="20577"/>
        <pc:sldMkLst>
          <pc:docMk/>
          <pc:sldMk cId="1659775891" sldId="304"/>
        </pc:sldMkLst>
        <pc:spChg chg="mod">
          <ac:chgData name="Vasiliki Georgiadou" userId="S::vicky.georgiadou@geant.org::2a2479ab-41da-4a0d-9e24-f1ee1e7294f9" providerId="AD" clId="Web-{0730DAD9-433E-7C33-E2A2-8C3962BC130C}" dt="2026-05-13T15:16:34.339" v="609" actId="20577"/>
          <ac:spMkLst>
            <pc:docMk/>
            <pc:sldMk cId="1659775891" sldId="304"/>
            <ac:spMk id="7" creationId="{DF5BAE8E-0358-9233-9689-1375818E8E29}"/>
          </ac:spMkLst>
        </pc:spChg>
      </pc:sldChg>
      <pc:sldChg chg="modSp modNotes">
        <pc:chgData name="Vasiliki Georgiadou" userId="S::vicky.georgiadou@geant.org::2a2479ab-41da-4a0d-9e24-f1ee1e7294f9" providerId="AD" clId="Web-{0730DAD9-433E-7C33-E2A2-8C3962BC130C}" dt="2026-05-13T15:21:28.148" v="635" actId="20577"/>
        <pc:sldMkLst>
          <pc:docMk/>
          <pc:sldMk cId="1753329869" sldId="305"/>
        </pc:sldMkLst>
        <pc:spChg chg="mod">
          <ac:chgData name="Vasiliki Georgiadou" userId="S::vicky.georgiadou@geant.org::2a2479ab-41da-4a0d-9e24-f1ee1e7294f9" providerId="AD" clId="Web-{0730DAD9-433E-7C33-E2A2-8C3962BC130C}" dt="2026-05-13T15:08:18.601" v="116" actId="20577"/>
          <ac:spMkLst>
            <pc:docMk/>
            <pc:sldMk cId="1753329869" sldId="305"/>
            <ac:spMk id="7" creationId="{EEEF0C68-50D4-7D79-8F6D-909A326903CB}"/>
          </ac:spMkLst>
        </pc:spChg>
        <pc:spChg chg="mod">
          <ac:chgData name="Vasiliki Georgiadou" userId="S::vicky.georgiadou@geant.org::2a2479ab-41da-4a0d-9e24-f1ee1e7294f9" providerId="AD" clId="Web-{0730DAD9-433E-7C33-E2A2-8C3962BC130C}" dt="2026-05-13T15:21:28.148" v="635" actId="20577"/>
          <ac:spMkLst>
            <pc:docMk/>
            <pc:sldMk cId="1753329869" sldId="305"/>
            <ac:spMk id="8" creationId="{3FB4E49B-95DE-4134-2E99-8FC079023B26}"/>
          </ac:spMkLst>
        </pc:spChg>
        <pc:spChg chg="mod">
          <ac:chgData name="Vasiliki Georgiadou" userId="S::vicky.georgiadou@geant.org::2a2479ab-41da-4a0d-9e24-f1ee1e7294f9" providerId="AD" clId="Web-{0730DAD9-433E-7C33-E2A2-8C3962BC130C}" dt="2026-05-13T15:19:24.206" v="629" actId="20577"/>
          <ac:spMkLst>
            <pc:docMk/>
            <pc:sldMk cId="1753329869" sldId="305"/>
            <ac:spMk id="9" creationId="{A1917DB0-4ADF-F23A-6EBE-AEA40E0031C9}"/>
          </ac:spMkLst>
        </pc:spChg>
      </pc:sldChg>
    </pc:docChg>
  </pc:docChgLst>
  <pc:docChgLst>
    <pc:chgData name="Silvia Fiore" userId="S::silvia.fiore@geant.org::08a5de25-090a-4d6b-8dc9-efbf71129e5a" providerId="AD" clId="Web-{A770255A-3062-1AA5-0B2D-CFB5F9BE013E}"/>
    <pc:docChg chg="modSld">
      <pc:chgData name="Silvia Fiore" userId="S::silvia.fiore@geant.org::08a5de25-090a-4d6b-8dc9-efbf71129e5a" providerId="AD" clId="Web-{A770255A-3062-1AA5-0B2D-CFB5F9BE013E}" dt="2026-06-05T08:27:23.002" v="9" actId="20577"/>
      <pc:docMkLst>
        <pc:docMk/>
      </pc:docMkLst>
      <pc:sldChg chg="modSp">
        <pc:chgData name="Silvia Fiore" userId="S::silvia.fiore@geant.org::08a5de25-090a-4d6b-8dc9-efbf71129e5a" providerId="AD" clId="Web-{A770255A-3062-1AA5-0B2D-CFB5F9BE013E}" dt="2026-06-05T08:27:23.002" v="9" actId="20577"/>
        <pc:sldMkLst>
          <pc:docMk/>
          <pc:sldMk cId="1623787939" sldId="257"/>
        </pc:sldMkLst>
        <pc:spChg chg="mod">
          <ac:chgData name="Silvia Fiore" userId="S::silvia.fiore@geant.org::08a5de25-090a-4d6b-8dc9-efbf71129e5a" providerId="AD" clId="Web-{A770255A-3062-1AA5-0B2D-CFB5F9BE013E}" dt="2026-06-05T08:27:23.002" v="9" actId="20577"/>
          <ac:spMkLst>
            <pc:docMk/>
            <pc:sldMk cId="1623787939" sldId="257"/>
            <ac:spMk id="50" creationId="{00000000-0000-0000-0000-000000000000}"/>
          </ac:spMkLst>
        </pc:spChg>
      </pc:sldChg>
      <pc:sldChg chg="modSp">
        <pc:chgData name="Silvia Fiore" userId="S::silvia.fiore@geant.org::08a5de25-090a-4d6b-8dc9-efbf71129e5a" providerId="AD" clId="Web-{A770255A-3062-1AA5-0B2D-CFB5F9BE013E}" dt="2026-06-05T08:27:06.345" v="6" actId="20577"/>
        <pc:sldMkLst>
          <pc:docMk/>
          <pc:sldMk cId="719786379" sldId="302"/>
        </pc:sldMkLst>
        <pc:spChg chg="mod">
          <ac:chgData name="Silvia Fiore" userId="S::silvia.fiore@geant.org::08a5de25-090a-4d6b-8dc9-efbf71129e5a" providerId="AD" clId="Web-{A770255A-3062-1AA5-0B2D-CFB5F9BE013E}" dt="2026-06-05T08:27:06.345" v="6" actId="20577"/>
          <ac:spMkLst>
            <pc:docMk/>
            <pc:sldMk cId="719786379" sldId="302"/>
            <ac:spMk id="2" creationId="{9D137BD8-E637-7B0C-CE05-E0A19134D273}"/>
          </ac:spMkLst>
        </pc:spChg>
      </pc:sldChg>
      <pc:sldChg chg="modSp">
        <pc:chgData name="Silvia Fiore" userId="S::silvia.fiore@geant.org::08a5de25-090a-4d6b-8dc9-efbf71129e5a" providerId="AD" clId="Web-{A770255A-3062-1AA5-0B2D-CFB5F9BE013E}" dt="2026-06-05T08:27:14.689" v="8" actId="20577"/>
        <pc:sldMkLst>
          <pc:docMk/>
          <pc:sldMk cId="1075722922" sldId="307"/>
        </pc:sldMkLst>
        <pc:spChg chg="mod">
          <ac:chgData name="Silvia Fiore" userId="S::silvia.fiore@geant.org::08a5de25-090a-4d6b-8dc9-efbf71129e5a" providerId="AD" clId="Web-{A770255A-3062-1AA5-0B2D-CFB5F9BE013E}" dt="2026-06-05T08:27:14.689" v="8" actId="20577"/>
          <ac:spMkLst>
            <pc:docMk/>
            <pc:sldMk cId="1075722922" sldId="307"/>
            <ac:spMk id="2" creationId="{9D1CA5F6-42C2-78A8-59F9-ECAF3DF5B65C}"/>
          </ac:spMkLst>
        </pc:spChg>
      </pc:sldChg>
    </pc:docChg>
  </pc:docChgLst>
  <pc:docChgLst>
    <pc:chgData name="Silvia Fiore" userId="S::silvia.fiore@geant.org::08a5de25-090a-4d6b-8dc9-efbf71129e5a" providerId="AD" clId="Web-{EC91B571-4B12-C381-6E53-2162BBFC6AC4}"/>
    <pc:docChg chg="modSld">
      <pc:chgData name="Silvia Fiore" userId="S::silvia.fiore@geant.org::08a5de25-090a-4d6b-8dc9-efbf71129e5a" providerId="AD" clId="Web-{EC91B571-4B12-C381-6E53-2162BBFC6AC4}" dt="2026-06-03T11:36:55.816" v="5" actId="20577"/>
      <pc:docMkLst>
        <pc:docMk/>
      </pc:docMkLst>
      <pc:sldChg chg="modSp">
        <pc:chgData name="Silvia Fiore" userId="S::silvia.fiore@geant.org::08a5de25-090a-4d6b-8dc9-efbf71129e5a" providerId="AD" clId="Web-{EC91B571-4B12-C381-6E53-2162BBFC6AC4}" dt="2026-06-03T11:36:55.816" v="5" actId="20577"/>
        <pc:sldMkLst>
          <pc:docMk/>
          <pc:sldMk cId="1623787939" sldId="257"/>
        </pc:sldMkLst>
        <pc:spChg chg="mod">
          <ac:chgData name="Silvia Fiore" userId="S::silvia.fiore@geant.org::08a5de25-090a-4d6b-8dc9-efbf71129e5a" providerId="AD" clId="Web-{EC91B571-4B12-C381-6E53-2162BBFC6AC4}" dt="2026-06-03T11:36:55.816" v="5" actId="20577"/>
          <ac:spMkLst>
            <pc:docMk/>
            <pc:sldMk cId="1623787939" sldId="257"/>
            <ac:spMk id="50" creationId="{00000000-0000-0000-0000-000000000000}"/>
          </ac:spMkLst>
        </pc:spChg>
      </pc:sldChg>
      <pc:sldChg chg="modSp">
        <pc:chgData name="Silvia Fiore" userId="S::silvia.fiore@geant.org::08a5de25-090a-4d6b-8dc9-efbf71129e5a" providerId="AD" clId="Web-{EC91B571-4B12-C381-6E53-2162BBFC6AC4}" dt="2026-06-03T11:36:41.252" v="2" actId="1076"/>
        <pc:sldMkLst>
          <pc:docMk/>
          <pc:sldMk cId="2569444865" sldId="258"/>
        </pc:sldMkLst>
      </pc:sldChg>
      <pc:sldChg chg="modSp">
        <pc:chgData name="Silvia Fiore" userId="S::silvia.fiore@geant.org::08a5de25-090a-4d6b-8dc9-efbf71129e5a" providerId="AD" clId="Web-{EC91B571-4B12-C381-6E53-2162BBFC6AC4}" dt="2026-06-03T11:36:51.612" v="4" actId="1076"/>
        <pc:sldMkLst>
          <pc:docMk/>
          <pc:sldMk cId="1725918331" sldId="259"/>
        </pc:sldMkLst>
      </pc:sldChg>
    </pc:docChg>
  </pc:docChgLst>
  <pc:docChgLst>
    <pc:chgData name="Vasiliki Georgiadou" userId="2a2479ab-41da-4a0d-9e24-f1ee1e7294f9" providerId="ADAL" clId="{E128385F-4ECD-5018-A874-92C59FA21AB6}"/>
    <pc:docChg chg="undo custSel addSld delSld modSld sldOrd addSection delSection modSection">
      <pc:chgData name="Vasiliki Georgiadou" userId="2a2479ab-41da-4a0d-9e24-f1ee1e7294f9" providerId="ADAL" clId="{E128385F-4ECD-5018-A874-92C59FA21AB6}" dt="2026-06-03T11:46:09.479" v="2626" actId="20577"/>
      <pc:docMkLst>
        <pc:docMk/>
      </pc:docMkLst>
      <pc:sldChg chg="addSp delSp modSp add mod modClrScheme chgLayout">
        <pc:chgData name="Vasiliki Georgiadou" userId="2a2479ab-41da-4a0d-9e24-f1ee1e7294f9" providerId="ADAL" clId="{E128385F-4ECD-5018-A874-92C59FA21AB6}" dt="2026-06-03T11:46:09.479" v="2626" actId="20577"/>
        <pc:sldMkLst>
          <pc:docMk/>
          <pc:sldMk cId="3221075799" sldId="256"/>
        </pc:sldMkLst>
        <pc:spChg chg="mod ord">
          <ac:chgData name="Vasiliki Georgiadou" userId="2a2479ab-41da-4a0d-9e24-f1ee1e7294f9" providerId="ADAL" clId="{E128385F-4ECD-5018-A874-92C59FA21AB6}" dt="2026-06-03T11:45:39.222" v="2623" actId="700"/>
          <ac:spMkLst>
            <pc:docMk/>
            <pc:sldMk cId="3221075799" sldId="256"/>
            <ac:spMk id="45" creationId="{00000000-0000-0000-0000-000000000000}"/>
          </ac:spMkLst>
        </pc:spChg>
        <pc:spChg chg="mod ord">
          <ac:chgData name="Vasiliki Georgiadou" userId="2a2479ab-41da-4a0d-9e24-f1ee1e7294f9" providerId="ADAL" clId="{E128385F-4ECD-5018-A874-92C59FA21AB6}" dt="2026-06-03T11:45:39.222" v="2623" actId="700"/>
          <ac:spMkLst>
            <pc:docMk/>
            <pc:sldMk cId="3221075799" sldId="256"/>
            <ac:spMk id="46" creationId="{00000000-0000-0000-0000-000000000000}"/>
          </ac:spMkLst>
        </pc:spChg>
        <pc:spChg chg="mod ord">
          <ac:chgData name="Vasiliki Georgiadou" userId="2a2479ab-41da-4a0d-9e24-f1ee1e7294f9" providerId="ADAL" clId="{E128385F-4ECD-5018-A874-92C59FA21AB6}" dt="2026-06-03T11:45:39.222" v="2623" actId="700"/>
          <ac:spMkLst>
            <pc:docMk/>
            <pc:sldMk cId="3221075799" sldId="256"/>
            <ac:spMk id="47" creationId="{00000000-0000-0000-0000-000000000000}"/>
          </ac:spMkLst>
        </pc:spChg>
        <pc:spChg chg="mod ord">
          <ac:chgData name="Vasiliki Georgiadou" userId="2a2479ab-41da-4a0d-9e24-f1ee1e7294f9" providerId="ADAL" clId="{E128385F-4ECD-5018-A874-92C59FA21AB6}" dt="2026-06-03T11:45:39.222" v="2623" actId="700"/>
          <ac:spMkLst>
            <pc:docMk/>
            <pc:sldMk cId="3221075799" sldId="256"/>
            <ac:spMk id="48" creationId="{00000000-0000-0000-0000-000000000000}"/>
          </ac:spMkLst>
        </pc:spChg>
        <pc:spChg chg="mod ord">
          <ac:chgData name="Vasiliki Georgiadou" userId="2a2479ab-41da-4a0d-9e24-f1ee1e7294f9" providerId="ADAL" clId="{E128385F-4ECD-5018-A874-92C59FA21AB6}" dt="2026-06-03T11:46:09.479" v="2626" actId="20577"/>
          <ac:spMkLst>
            <pc:docMk/>
            <pc:sldMk cId="3221075799" sldId="256"/>
            <ac:spMk id="49" creationId="{00000000-0000-0000-0000-000000000000}"/>
          </ac:spMkLst>
        </pc:spChg>
      </pc:sldChg>
      <pc:sldChg chg="addSp delSp modSp add mod">
        <pc:chgData name="Vasiliki Georgiadou" userId="2a2479ab-41da-4a0d-9e24-f1ee1e7294f9" providerId="ADAL" clId="{E128385F-4ECD-5018-A874-92C59FA21AB6}" dt="2026-06-03T09:41:30.086" v="2610" actId="1076"/>
        <pc:sldMkLst>
          <pc:docMk/>
          <pc:sldMk cId="1623787939" sldId="257"/>
        </pc:sldMkLst>
      </pc:sldChg>
      <pc:sldChg chg="addSp delSp modSp add mod">
        <pc:chgData name="Vasiliki Georgiadou" userId="2a2479ab-41da-4a0d-9e24-f1ee1e7294f9" providerId="ADAL" clId="{E128385F-4ECD-5018-A874-92C59FA21AB6}" dt="2026-06-03T09:41:43.804" v="2614"/>
        <pc:sldMkLst>
          <pc:docMk/>
          <pc:sldMk cId="2569444865" sldId="258"/>
        </pc:sldMkLst>
        <pc:spChg chg="mod">
          <ac:chgData name="Vasiliki Georgiadou" userId="2a2479ab-41da-4a0d-9e24-f1ee1e7294f9" providerId="ADAL" clId="{E128385F-4ECD-5018-A874-92C59FA21AB6}" dt="2026-06-03T09:41:35.258" v="2612" actId="1076"/>
          <ac:spMkLst>
            <pc:docMk/>
            <pc:sldMk cId="2569444865" sldId="258"/>
            <ac:spMk id="57" creationId="{00000000-0000-0000-0000-000000000000}"/>
          </ac:spMkLst>
        </pc:spChg>
      </pc:sldChg>
      <pc:sldChg chg="addSp delSp modSp add mod">
        <pc:chgData name="Vasiliki Georgiadou" userId="2a2479ab-41da-4a0d-9e24-f1ee1e7294f9" providerId="ADAL" clId="{E128385F-4ECD-5018-A874-92C59FA21AB6}" dt="2026-06-03T09:41:52.464" v="2616"/>
        <pc:sldMkLst>
          <pc:docMk/>
          <pc:sldMk cId="1725918331" sldId="259"/>
        </pc:sldMkLst>
      </pc:sldChg>
      <pc:sldChg chg="addSp delSp modSp add mod">
        <pc:chgData name="Vasiliki Georgiadou" userId="2a2479ab-41da-4a0d-9e24-f1ee1e7294f9" providerId="ADAL" clId="{E128385F-4ECD-5018-A874-92C59FA21AB6}" dt="2026-06-03T09:42:02.687" v="2618"/>
        <pc:sldMkLst>
          <pc:docMk/>
          <pc:sldMk cId="2032129164" sldId="260"/>
        </pc:sldMkLst>
      </pc:sldChg>
      <pc:sldChg chg="addSp delSp modSp add mod">
        <pc:chgData name="Vasiliki Georgiadou" userId="2a2479ab-41da-4a0d-9e24-f1ee1e7294f9" providerId="ADAL" clId="{E128385F-4ECD-5018-A874-92C59FA21AB6}" dt="2026-06-03T09:42:06.810" v="2620"/>
        <pc:sldMkLst>
          <pc:docMk/>
          <pc:sldMk cId="2701596393" sldId="261"/>
        </pc:sldMkLst>
      </pc:sldChg>
      <pc:sldChg chg="addSp delSp modSp add mod">
        <pc:chgData name="Vasiliki Georgiadou" userId="2a2479ab-41da-4a0d-9e24-f1ee1e7294f9" providerId="ADAL" clId="{E128385F-4ECD-5018-A874-92C59FA21AB6}" dt="2026-06-03T09:42:10.407" v="2622"/>
        <pc:sldMkLst>
          <pc:docMk/>
          <pc:sldMk cId="1631482709" sldId="262"/>
        </pc:sldMkLst>
        <pc:picChg chg="add mod">
          <ac:chgData name="Vasiliki Georgiadou" userId="2a2479ab-41da-4a0d-9e24-f1ee1e7294f9" providerId="ADAL" clId="{E128385F-4ECD-5018-A874-92C59FA21AB6}" dt="2026-06-03T09:41:12.583" v="2609"/>
          <ac:picMkLst>
            <pc:docMk/>
            <pc:sldMk cId="1631482709" sldId="262"/>
            <ac:picMk id="2" creationId="{720A9D34-4362-E245-9D6C-5502C70ED807}"/>
          </ac:picMkLst>
        </pc:picChg>
        <pc:picChg chg="add mod">
          <ac:chgData name="Vasiliki Georgiadou" userId="2a2479ab-41da-4a0d-9e24-f1ee1e7294f9" providerId="ADAL" clId="{E128385F-4ECD-5018-A874-92C59FA21AB6}" dt="2026-06-03T09:42:10.407" v="2622"/>
          <ac:picMkLst>
            <pc:docMk/>
            <pc:sldMk cId="1631482709" sldId="262"/>
            <ac:picMk id="3" creationId="{86E13B0B-4A26-EBA2-CD22-99F16C2B93FB}"/>
          </ac:picMkLst>
        </pc:picChg>
      </pc:sldChg>
      <pc:sldChg chg="add">
        <pc:chgData name="Vasiliki Georgiadou" userId="2a2479ab-41da-4a0d-9e24-f1ee1e7294f9" providerId="ADAL" clId="{E128385F-4ECD-5018-A874-92C59FA21AB6}" dt="2026-06-03T09:36:41.255" v="2581"/>
        <pc:sldMkLst>
          <pc:docMk/>
          <pc:sldMk cId="3779400450" sldId="263"/>
        </pc:sldMkLst>
      </pc:sldChg>
      <pc:sldChg chg="add ord">
        <pc:chgData name="Vasiliki Georgiadou" userId="2a2479ab-41da-4a0d-9e24-f1ee1e7294f9" providerId="ADAL" clId="{E128385F-4ECD-5018-A874-92C59FA21AB6}" dt="2026-06-02T14:03:09.717" v="2319" actId="20578"/>
        <pc:sldMkLst>
          <pc:docMk/>
          <pc:sldMk cId="719786379" sldId="302"/>
        </pc:sldMkLst>
      </pc:sldChg>
      <pc:sldChg chg="modSp mod">
        <pc:chgData name="Vasiliki Georgiadou" userId="2a2479ab-41da-4a0d-9e24-f1ee1e7294f9" providerId="ADAL" clId="{E128385F-4ECD-5018-A874-92C59FA21AB6}" dt="2026-06-03T09:40:22.763" v="2596" actId="207"/>
        <pc:sldMkLst>
          <pc:docMk/>
          <pc:sldMk cId="1659775891" sldId="304"/>
        </pc:sldMkLst>
        <pc:spChg chg="mod">
          <ac:chgData name="Vasiliki Georgiadou" userId="2a2479ab-41da-4a0d-9e24-f1ee1e7294f9" providerId="ADAL" clId="{E128385F-4ECD-5018-A874-92C59FA21AB6}" dt="2026-06-03T09:39:58.397" v="2593" actId="207"/>
          <ac:spMkLst>
            <pc:docMk/>
            <pc:sldMk cId="1659775891" sldId="304"/>
            <ac:spMk id="4" creationId="{595CBB7E-20E8-0016-2822-38C6D6C9BBE8}"/>
          </ac:spMkLst>
        </pc:spChg>
        <pc:spChg chg="mod">
          <ac:chgData name="Vasiliki Georgiadou" userId="2a2479ab-41da-4a0d-9e24-f1ee1e7294f9" providerId="ADAL" clId="{E128385F-4ECD-5018-A874-92C59FA21AB6}" dt="2026-05-29T08:28:27.092" v="1491" actId="13926"/>
          <ac:spMkLst>
            <pc:docMk/>
            <pc:sldMk cId="1659775891" sldId="304"/>
            <ac:spMk id="7" creationId="{DF5BAE8E-0358-9233-9689-1375818E8E29}"/>
          </ac:spMkLst>
        </pc:spChg>
        <pc:spChg chg="mod">
          <ac:chgData name="Vasiliki Georgiadou" userId="2a2479ab-41da-4a0d-9e24-f1ee1e7294f9" providerId="ADAL" clId="{E128385F-4ECD-5018-A874-92C59FA21AB6}" dt="2026-06-03T09:40:22.763" v="2596" actId="207"/>
          <ac:spMkLst>
            <pc:docMk/>
            <pc:sldMk cId="1659775891" sldId="304"/>
            <ac:spMk id="8" creationId="{BD934B96-7A2A-F282-4110-BF64784065B1}"/>
          </ac:spMkLst>
        </pc:spChg>
      </pc:sldChg>
      <pc:sldChg chg="modSp mod">
        <pc:chgData name="Vasiliki Georgiadou" userId="2a2479ab-41da-4a0d-9e24-f1ee1e7294f9" providerId="ADAL" clId="{E128385F-4ECD-5018-A874-92C59FA21AB6}" dt="2026-06-03T09:33:37.460" v="2544" actId="20577"/>
        <pc:sldMkLst>
          <pc:docMk/>
          <pc:sldMk cId="1753329869" sldId="305"/>
        </pc:sldMkLst>
        <pc:spChg chg="mod">
          <ac:chgData name="Vasiliki Georgiadou" userId="2a2479ab-41da-4a0d-9e24-f1ee1e7294f9" providerId="ADAL" clId="{E128385F-4ECD-5018-A874-92C59FA21AB6}" dt="2026-06-02T14:04:19.082" v="2323" actId="13926"/>
          <ac:spMkLst>
            <pc:docMk/>
            <pc:sldMk cId="1753329869" sldId="305"/>
            <ac:spMk id="5" creationId="{A5627B2D-CE81-EFFA-B2CA-8A60AD1F5502}"/>
          </ac:spMkLst>
        </pc:spChg>
        <pc:spChg chg="mod">
          <ac:chgData name="Vasiliki Georgiadou" userId="2a2479ab-41da-4a0d-9e24-f1ee1e7294f9" providerId="ADAL" clId="{E128385F-4ECD-5018-A874-92C59FA21AB6}" dt="2026-05-29T07:37:11.645" v="228" actId="120"/>
          <ac:spMkLst>
            <pc:docMk/>
            <pc:sldMk cId="1753329869" sldId="305"/>
            <ac:spMk id="7" creationId="{EEEF0C68-50D4-7D79-8F6D-909A326903CB}"/>
          </ac:spMkLst>
        </pc:spChg>
        <pc:spChg chg="mod">
          <ac:chgData name="Vasiliki Georgiadou" userId="2a2479ab-41da-4a0d-9e24-f1ee1e7294f9" providerId="ADAL" clId="{E128385F-4ECD-5018-A874-92C59FA21AB6}" dt="2026-05-29T07:36:35.789" v="196" actId="20577"/>
          <ac:spMkLst>
            <pc:docMk/>
            <pc:sldMk cId="1753329869" sldId="305"/>
            <ac:spMk id="8" creationId="{3FB4E49B-95DE-4134-2E99-8FC079023B26}"/>
          </ac:spMkLst>
        </pc:spChg>
        <pc:spChg chg="mod">
          <ac:chgData name="Vasiliki Georgiadou" userId="2a2479ab-41da-4a0d-9e24-f1ee1e7294f9" providerId="ADAL" clId="{E128385F-4ECD-5018-A874-92C59FA21AB6}" dt="2026-06-03T09:33:37.460" v="2544" actId="20577"/>
          <ac:spMkLst>
            <pc:docMk/>
            <pc:sldMk cId="1753329869" sldId="305"/>
            <ac:spMk id="9" creationId="{A1917DB0-4ADF-F23A-6EBE-AEA40E0031C9}"/>
          </ac:spMkLst>
        </pc:spChg>
      </pc:sldChg>
      <pc:sldChg chg="add ord">
        <pc:chgData name="Vasiliki Georgiadou" userId="2a2479ab-41da-4a0d-9e24-f1ee1e7294f9" providerId="ADAL" clId="{E128385F-4ECD-5018-A874-92C59FA21AB6}" dt="2026-06-02T14:03:14.812" v="2320" actId="20578"/>
        <pc:sldMkLst>
          <pc:docMk/>
          <pc:sldMk cId="1491346378" sldId="306"/>
        </pc:sldMkLst>
      </pc:sldChg>
      <pc:sldChg chg="add ord">
        <pc:chgData name="Vasiliki Georgiadou" userId="2a2479ab-41da-4a0d-9e24-f1ee1e7294f9" providerId="ADAL" clId="{E128385F-4ECD-5018-A874-92C59FA21AB6}" dt="2026-06-02T14:03:20.307" v="2321" actId="20578"/>
        <pc:sldMkLst>
          <pc:docMk/>
          <pc:sldMk cId="1075722922" sldId="307"/>
        </pc:sldMkLst>
      </pc:sldChg>
      <pc:sldChg chg="addSp delSp modSp add mod modClrScheme chgLayout modNotesTx">
        <pc:chgData name="Vasiliki Georgiadou" userId="2a2479ab-41da-4a0d-9e24-f1ee1e7294f9" providerId="ADAL" clId="{E128385F-4ECD-5018-A874-92C59FA21AB6}" dt="2026-06-03T09:35:50.099" v="2580" actId="20577"/>
        <pc:sldMkLst>
          <pc:docMk/>
          <pc:sldMk cId="508071175" sldId="2601"/>
        </pc:sldMkLst>
        <pc:spChg chg="mod ord">
          <ac:chgData name="Vasiliki Georgiadou" userId="2a2479ab-41da-4a0d-9e24-f1ee1e7294f9" providerId="ADAL" clId="{E128385F-4ECD-5018-A874-92C59FA21AB6}" dt="2026-05-29T07:48:44.475" v="510" actId="27636"/>
          <ac:spMkLst>
            <pc:docMk/>
            <pc:sldMk cId="508071175" sldId="2601"/>
            <ac:spMk id="2" creationId="{41E180BA-D189-EDEB-FF64-90CD1E636639}"/>
          </ac:spMkLst>
        </pc:spChg>
        <pc:spChg chg="mod ord">
          <ac:chgData name="Vasiliki Georgiadou" userId="2a2479ab-41da-4a0d-9e24-f1ee1e7294f9" providerId="ADAL" clId="{E128385F-4ECD-5018-A874-92C59FA21AB6}" dt="2026-06-03T09:35:50.099" v="2580" actId="20577"/>
          <ac:spMkLst>
            <pc:docMk/>
            <pc:sldMk cId="508071175" sldId="2601"/>
            <ac:spMk id="3" creationId="{ED4C04EE-9864-2FD4-2DD3-0BEA6D0B554A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8" creationId="{A409F257-4005-7856-6A7A-BAE9D6E2ED97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9" creationId="{45848AAD-4BA8-1488-1F5A-103E38C8BEC3}"/>
          </ac:spMkLst>
        </pc:spChg>
        <pc:spChg chg="mod">
          <ac:chgData name="Vasiliki Georgiadou" userId="2a2479ab-41da-4a0d-9e24-f1ee1e7294f9" providerId="ADAL" clId="{E128385F-4ECD-5018-A874-92C59FA21AB6}" dt="2026-05-29T08:20:32.809" v="1126" actId="208"/>
          <ac:spMkLst>
            <pc:docMk/>
            <pc:sldMk cId="508071175" sldId="2601"/>
            <ac:spMk id="10" creationId="{572B36FB-750E-EFEE-AD56-B35B5E826178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11" creationId="{A3FA4313-94D6-A227-60D1-DABAB9311F9C}"/>
          </ac:spMkLst>
        </pc:spChg>
        <pc:spChg chg="mod">
          <ac:chgData name="Vasiliki Georgiadou" userId="2a2479ab-41da-4a0d-9e24-f1ee1e7294f9" providerId="ADAL" clId="{E128385F-4ECD-5018-A874-92C59FA21AB6}" dt="2026-05-29T08:21:00.672" v="1139" actId="208"/>
          <ac:spMkLst>
            <pc:docMk/>
            <pc:sldMk cId="508071175" sldId="2601"/>
            <ac:spMk id="12" creationId="{D74B3486-5463-B652-BBB6-78FD8866E30F}"/>
          </ac:spMkLst>
        </pc:spChg>
        <pc:spChg chg="mod">
          <ac:chgData name="Vasiliki Georgiadou" userId="2a2479ab-41da-4a0d-9e24-f1ee1e7294f9" providerId="ADAL" clId="{E128385F-4ECD-5018-A874-92C59FA21AB6}" dt="2026-05-29T08:19:59.840" v="1110" actId="208"/>
          <ac:spMkLst>
            <pc:docMk/>
            <pc:sldMk cId="508071175" sldId="2601"/>
            <ac:spMk id="13" creationId="{24A3BF52-A02F-8DA2-4454-07987A3B496E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14" creationId="{C5A96475-B402-E8CF-0AA1-26DE15E6050A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15" creationId="{6317F1A1-3328-0CEE-20EC-2D3880F8F42E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17" creationId="{25182AB1-38C8-5BFB-1BD8-605839CD014E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18" creationId="{A2585F34-01E1-AF90-4337-5EBB51489FB6}"/>
          </ac:spMkLst>
        </pc:spChg>
        <pc:spChg chg="mod">
          <ac:chgData name="Vasiliki Georgiadou" userId="2a2479ab-41da-4a0d-9e24-f1ee1e7294f9" providerId="ADAL" clId="{E128385F-4ECD-5018-A874-92C59FA21AB6}" dt="2026-05-29T08:21:12.111" v="1144" actId="208"/>
          <ac:spMkLst>
            <pc:docMk/>
            <pc:sldMk cId="508071175" sldId="2601"/>
            <ac:spMk id="21" creationId="{0C7F8D30-FDC7-1CF3-3F4E-0E1629249367}"/>
          </ac:spMkLst>
        </pc:spChg>
        <pc:spChg chg="mod">
          <ac:chgData name="Vasiliki Georgiadou" userId="2a2479ab-41da-4a0d-9e24-f1ee1e7294f9" providerId="ADAL" clId="{E128385F-4ECD-5018-A874-92C59FA21AB6}" dt="2026-05-29T08:21:14.826" v="1146" actId="208"/>
          <ac:spMkLst>
            <pc:docMk/>
            <pc:sldMk cId="508071175" sldId="2601"/>
            <ac:spMk id="22" creationId="{75D0CDA2-3087-BF16-A92F-2B2B10D1C730}"/>
          </ac:spMkLst>
        </pc:spChg>
        <pc:spChg chg="mod">
          <ac:chgData name="Vasiliki Georgiadou" userId="2a2479ab-41da-4a0d-9e24-f1ee1e7294f9" providerId="ADAL" clId="{E128385F-4ECD-5018-A874-92C59FA21AB6}" dt="2026-05-29T08:20:37.624" v="1130" actId="208"/>
          <ac:spMkLst>
            <pc:docMk/>
            <pc:sldMk cId="508071175" sldId="2601"/>
            <ac:spMk id="23" creationId="{3D29B931-7EC7-D84A-E351-8CBA3910A751}"/>
          </ac:spMkLst>
        </pc:spChg>
        <pc:spChg chg="mod">
          <ac:chgData name="Vasiliki Georgiadou" userId="2a2479ab-41da-4a0d-9e24-f1ee1e7294f9" providerId="ADAL" clId="{E128385F-4ECD-5018-A874-92C59FA21AB6}" dt="2026-05-29T08:22:19.619" v="1163" actId="207"/>
          <ac:spMkLst>
            <pc:docMk/>
            <pc:sldMk cId="508071175" sldId="2601"/>
            <ac:spMk id="24" creationId="{A3F792E1-C21F-C74C-FC70-DBFEC819731A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25" creationId="{B7A23476-C787-D60B-830A-AD63D6E95444}"/>
          </ac:spMkLst>
        </pc:spChg>
        <pc:spChg chg="mod">
          <ac:chgData name="Vasiliki Georgiadou" userId="2a2479ab-41da-4a0d-9e24-f1ee1e7294f9" providerId="ADAL" clId="{E128385F-4ECD-5018-A874-92C59FA21AB6}" dt="2026-05-29T08:21:49.109" v="1155" actId="207"/>
          <ac:spMkLst>
            <pc:docMk/>
            <pc:sldMk cId="508071175" sldId="2601"/>
            <ac:spMk id="28" creationId="{19877077-4B05-9108-527B-DE8FF10ABA80}"/>
          </ac:spMkLst>
        </pc:spChg>
        <pc:spChg chg="mod">
          <ac:chgData name="Vasiliki Georgiadou" userId="2a2479ab-41da-4a0d-9e24-f1ee1e7294f9" providerId="ADAL" clId="{E128385F-4ECD-5018-A874-92C59FA21AB6}" dt="2026-05-29T08:21:56.451" v="1156" actId="207"/>
          <ac:spMkLst>
            <pc:docMk/>
            <pc:sldMk cId="508071175" sldId="2601"/>
            <ac:spMk id="29" creationId="{BDE9B39F-7A1B-9F04-C9FF-7155A18C7BE8}"/>
          </ac:spMkLst>
        </pc:spChg>
        <pc:spChg chg="mod">
          <ac:chgData name="Vasiliki Georgiadou" userId="2a2479ab-41da-4a0d-9e24-f1ee1e7294f9" providerId="ADAL" clId="{E128385F-4ECD-5018-A874-92C59FA21AB6}" dt="2026-05-29T08:22:10.169" v="1161" actId="207"/>
          <ac:spMkLst>
            <pc:docMk/>
            <pc:sldMk cId="508071175" sldId="2601"/>
            <ac:spMk id="30" creationId="{CED1AC95-1D70-4937-CBA7-07783B27C00C}"/>
          </ac:spMkLst>
        </pc:spChg>
        <pc:spChg chg="mod">
          <ac:chgData name="Vasiliki Georgiadou" userId="2a2479ab-41da-4a0d-9e24-f1ee1e7294f9" providerId="ADAL" clId="{E128385F-4ECD-5018-A874-92C59FA21AB6}" dt="2026-05-29T08:21:38.176" v="1153" actId="207"/>
          <ac:spMkLst>
            <pc:docMk/>
            <pc:sldMk cId="508071175" sldId="2601"/>
            <ac:spMk id="32" creationId="{360BB5F9-515A-026E-55E0-B4FFDEE3DD88}"/>
          </ac:spMkLst>
        </pc:spChg>
        <pc:spChg chg="add mod">
          <ac:chgData name="Vasiliki Georgiadou" userId="2a2479ab-41da-4a0d-9e24-f1ee1e7294f9" providerId="ADAL" clId="{E128385F-4ECD-5018-A874-92C59FA21AB6}" dt="2026-05-29T08:20:40.301" v="1132" actId="208"/>
          <ac:spMkLst>
            <pc:docMk/>
            <pc:sldMk cId="508071175" sldId="2601"/>
            <ac:spMk id="33" creationId="{8F4869FB-4346-4BB7-7550-1B1837745D57}"/>
          </ac:spMkLst>
        </pc:spChg>
        <pc:spChg chg="add mod">
          <ac:chgData name="Vasiliki Georgiadou" userId="2a2479ab-41da-4a0d-9e24-f1ee1e7294f9" providerId="ADAL" clId="{E128385F-4ECD-5018-A874-92C59FA21AB6}" dt="2026-05-29T08:20:43.295" v="1134" actId="208"/>
          <ac:spMkLst>
            <pc:docMk/>
            <pc:sldMk cId="508071175" sldId="2601"/>
            <ac:spMk id="34" creationId="{2D776BBB-7DBD-8F5D-FE3B-5D6832754D6D}"/>
          </ac:spMkLst>
        </pc:spChg>
        <pc:spChg chg="add mod">
          <ac:chgData name="Vasiliki Georgiadou" userId="2a2479ab-41da-4a0d-9e24-f1ee1e7294f9" providerId="ADAL" clId="{E128385F-4ECD-5018-A874-92C59FA21AB6}" dt="2026-05-29T08:22:03.066" v="1159" actId="207"/>
          <ac:spMkLst>
            <pc:docMk/>
            <pc:sldMk cId="508071175" sldId="2601"/>
            <ac:spMk id="35" creationId="{BFE8FBBB-3AFC-25B5-9B67-623B9CBEFDC1}"/>
          </ac:spMkLst>
        </pc:spChg>
        <pc:spChg chg="add mod">
          <ac:chgData name="Vasiliki Georgiadou" userId="2a2479ab-41da-4a0d-9e24-f1ee1e7294f9" providerId="ADAL" clId="{E128385F-4ECD-5018-A874-92C59FA21AB6}" dt="2026-05-29T08:22:05.174" v="1160" actId="207"/>
          <ac:spMkLst>
            <pc:docMk/>
            <pc:sldMk cId="508071175" sldId="2601"/>
            <ac:spMk id="36" creationId="{0786066B-03C3-63E1-7C0A-691C704F282A}"/>
          </ac:spMkLst>
        </pc:spChg>
        <pc:spChg chg="add mod">
          <ac:chgData name="Vasiliki Georgiadou" userId="2a2479ab-41da-4a0d-9e24-f1ee1e7294f9" providerId="ADAL" clId="{E128385F-4ECD-5018-A874-92C59FA21AB6}" dt="2026-05-29T08:21:58.505" v="1157" actId="207"/>
          <ac:spMkLst>
            <pc:docMk/>
            <pc:sldMk cId="508071175" sldId="2601"/>
            <ac:spMk id="37" creationId="{DA41D11F-A561-1E1D-886A-539416CFA983}"/>
          </ac:spMkLst>
        </pc:spChg>
        <pc:spChg chg="add mod">
          <ac:chgData name="Vasiliki Georgiadou" userId="2a2479ab-41da-4a0d-9e24-f1ee1e7294f9" providerId="ADAL" clId="{E128385F-4ECD-5018-A874-92C59FA21AB6}" dt="2026-05-29T08:21:07.265" v="1142" actId="208"/>
          <ac:spMkLst>
            <pc:docMk/>
            <pc:sldMk cId="508071175" sldId="2601"/>
            <ac:spMk id="38" creationId="{20FF3097-0FCA-7A6B-4109-1BD202219909}"/>
          </ac:spMkLst>
        </pc:spChg>
        <pc:grpChg chg="add del mod">
          <ac:chgData name="Vasiliki Georgiadou" userId="2a2479ab-41da-4a0d-9e24-f1ee1e7294f9" providerId="ADAL" clId="{E128385F-4ECD-5018-A874-92C59FA21AB6}" dt="2026-05-29T08:17:55.061" v="1081" actId="1076"/>
          <ac:grpSpMkLst>
            <pc:docMk/>
            <pc:sldMk cId="508071175" sldId="2601"/>
            <ac:grpSpMk id="7" creationId="{79085131-3969-A450-683D-282B0F77FFE5}"/>
          </ac:grpSpMkLst>
        </pc:grpChg>
        <pc:picChg chg="add mod">
          <ac:chgData name="Vasiliki Georgiadou" userId="2a2479ab-41da-4a0d-9e24-f1ee1e7294f9" providerId="ADAL" clId="{E128385F-4ECD-5018-A874-92C59FA21AB6}" dt="2026-05-29T08:08:34.870" v="927"/>
          <ac:picMkLst>
            <pc:docMk/>
            <pc:sldMk cId="508071175" sldId="2601"/>
            <ac:picMk id="4" creationId="{0E9CB3DC-EA50-EE28-5CC5-EF87F5447EED}"/>
          </ac:picMkLst>
        </pc:picChg>
      </pc:sldChg>
      <pc:sldChg chg="addSp delSp modSp add mod modClrScheme chgLayout modNotesTx">
        <pc:chgData name="Vasiliki Georgiadou" userId="2a2479ab-41da-4a0d-9e24-f1ee1e7294f9" providerId="ADAL" clId="{E128385F-4ECD-5018-A874-92C59FA21AB6}" dt="2026-06-02T14:10:50.177" v="2540" actId="20577"/>
        <pc:sldMkLst>
          <pc:docMk/>
          <pc:sldMk cId="183934119" sldId="2076135980"/>
        </pc:sldMkLst>
        <pc:spChg chg="mod ord">
          <ac:chgData name="Vasiliki Georgiadou" userId="2a2479ab-41da-4a0d-9e24-f1ee1e7294f9" providerId="ADAL" clId="{E128385F-4ECD-5018-A874-92C59FA21AB6}" dt="2026-05-29T07:48:38.443" v="508" actId="27636"/>
          <ac:spMkLst>
            <pc:docMk/>
            <pc:sldMk cId="183934119" sldId="2076135980"/>
            <ac:spMk id="2" creationId="{106C1404-E743-5D6A-52A4-660F95701B32}"/>
          </ac:spMkLst>
        </pc:spChg>
        <pc:spChg chg="mod ord">
          <ac:chgData name="Vasiliki Georgiadou" userId="2a2479ab-41da-4a0d-9e24-f1ee1e7294f9" providerId="ADAL" clId="{E128385F-4ECD-5018-A874-92C59FA21AB6}" dt="2026-06-02T14:10:50.177" v="2540" actId="20577"/>
          <ac:spMkLst>
            <pc:docMk/>
            <pc:sldMk cId="183934119" sldId="2076135980"/>
            <ac:spMk id="3" creationId="{67145F98-FB59-9B7B-84BC-D1618B681302}"/>
          </ac:spMkLst>
        </pc:spChg>
        <pc:picChg chg="add mod">
          <ac:chgData name="Vasiliki Georgiadou" userId="2a2479ab-41da-4a0d-9e24-f1ee1e7294f9" providerId="ADAL" clId="{E128385F-4ECD-5018-A874-92C59FA21AB6}" dt="2026-05-29T08:08:33.069" v="926"/>
          <ac:picMkLst>
            <pc:docMk/>
            <pc:sldMk cId="183934119" sldId="2076135980"/>
            <ac:picMk id="5" creationId="{10B993B3-62AC-866F-8CB6-B37C6834D5E2}"/>
          </ac:picMkLst>
        </pc:picChg>
      </pc:sldChg>
      <pc:sldChg chg="addSp delSp modSp new mod modAnim">
        <pc:chgData name="Vasiliki Georgiadou" userId="2a2479ab-41da-4a0d-9e24-f1ee1e7294f9" providerId="ADAL" clId="{E128385F-4ECD-5018-A874-92C59FA21AB6}" dt="2026-05-29T08:27:52.506" v="1469" actId="12788"/>
        <pc:sldMkLst>
          <pc:docMk/>
          <pc:sldMk cId="2164904800" sldId="2111723142"/>
        </pc:sldMkLst>
        <pc:picChg chg="add mod">
          <ac:chgData name="Vasiliki Georgiadou" userId="2a2479ab-41da-4a0d-9e24-f1ee1e7294f9" providerId="ADAL" clId="{E128385F-4ECD-5018-A874-92C59FA21AB6}" dt="2026-05-29T08:27:52.506" v="1469" actId="12788"/>
          <ac:picMkLst>
            <pc:docMk/>
            <pc:sldMk cId="2164904800" sldId="2111723142"/>
            <ac:picMk id="5" creationId="{D4FA41FE-14F5-FAA3-B440-FC3290ECCD58}"/>
          </ac:picMkLst>
        </pc:picChg>
      </pc:sldChg>
      <pc:sldChg chg="addSp delSp modSp new mod chgLayout">
        <pc:chgData name="Vasiliki Georgiadou" userId="2a2479ab-41da-4a0d-9e24-f1ee1e7294f9" providerId="ADAL" clId="{E128385F-4ECD-5018-A874-92C59FA21AB6}" dt="2026-05-29T08:37:58.138" v="1985" actId="700"/>
        <pc:sldMkLst>
          <pc:docMk/>
          <pc:sldMk cId="177968881" sldId="2111723144"/>
        </pc:sldMkLst>
        <pc:spChg chg="mod ord">
          <ac:chgData name="Vasiliki Georgiadou" userId="2a2479ab-41da-4a0d-9e24-f1ee1e7294f9" providerId="ADAL" clId="{E128385F-4ECD-5018-A874-92C59FA21AB6}" dt="2026-05-29T08:37:58.138" v="1985" actId="700"/>
          <ac:spMkLst>
            <pc:docMk/>
            <pc:sldMk cId="177968881" sldId="2111723144"/>
            <ac:spMk id="3" creationId="{3655E2A8-29FE-CE4B-AA85-D029E11C8EA5}"/>
          </ac:spMkLst>
        </pc:spChg>
        <pc:spChg chg="mod ord">
          <ac:chgData name="Vasiliki Georgiadou" userId="2a2479ab-41da-4a0d-9e24-f1ee1e7294f9" providerId="ADAL" clId="{E128385F-4ECD-5018-A874-92C59FA21AB6}" dt="2026-05-29T08:37:58.138" v="1985" actId="700"/>
          <ac:spMkLst>
            <pc:docMk/>
            <pc:sldMk cId="177968881" sldId="2111723144"/>
            <ac:spMk id="4" creationId="{20A97B1D-3901-B0F7-E7FF-454B5CF19A6E}"/>
          </ac:spMkLst>
        </pc:spChg>
        <pc:graphicFrameChg chg="add mod ord modGraphic">
          <ac:chgData name="Vasiliki Georgiadou" userId="2a2479ab-41da-4a0d-9e24-f1ee1e7294f9" providerId="ADAL" clId="{E128385F-4ECD-5018-A874-92C59FA21AB6}" dt="2026-05-29T08:37:58.138" v="1985" actId="700"/>
          <ac:graphicFrameMkLst>
            <pc:docMk/>
            <pc:sldMk cId="177968881" sldId="2111723144"/>
            <ac:graphicFrameMk id="7" creationId="{2AE704D0-CA73-89E9-ABF0-60954432FF8A}"/>
          </ac:graphicFrameMkLst>
        </pc:graphicFrameChg>
        <pc:picChg chg="add mod">
          <ac:chgData name="Vasiliki Georgiadou" userId="2a2479ab-41da-4a0d-9e24-f1ee1e7294f9" providerId="ADAL" clId="{E128385F-4ECD-5018-A874-92C59FA21AB6}" dt="2026-05-29T08:30:04.948" v="1531"/>
          <ac:picMkLst>
            <pc:docMk/>
            <pc:sldMk cId="177968881" sldId="2111723144"/>
            <ac:picMk id="5" creationId="{5DBF191A-3A02-8064-F457-07CCEBBAAC20}"/>
          </ac:picMkLst>
        </pc:picChg>
      </pc:sldChg>
      <pc:sldChg chg="addSp modSp new mod ord">
        <pc:chgData name="Vasiliki Georgiadou" userId="2a2479ab-41da-4a0d-9e24-f1ee1e7294f9" providerId="ADAL" clId="{E128385F-4ECD-5018-A874-92C59FA21AB6}" dt="2026-06-02T14:11:40.958" v="2542" actId="113"/>
        <pc:sldMkLst>
          <pc:docMk/>
          <pc:sldMk cId="2976310340" sldId="2111723145"/>
        </pc:sldMkLst>
        <pc:spChg chg="mod">
          <ac:chgData name="Vasiliki Georgiadou" userId="2a2479ab-41da-4a0d-9e24-f1ee1e7294f9" providerId="ADAL" clId="{E128385F-4ECD-5018-A874-92C59FA21AB6}" dt="2026-06-02T14:11:40.958" v="2542" actId="113"/>
          <ac:spMkLst>
            <pc:docMk/>
            <pc:sldMk cId="2976310340" sldId="2111723145"/>
            <ac:spMk id="2" creationId="{3D28C9F2-2910-66D2-9469-F9374E5B0FCB}"/>
          </ac:spMkLst>
        </pc:spChg>
        <pc:spChg chg="mod">
          <ac:chgData name="Vasiliki Georgiadou" userId="2a2479ab-41da-4a0d-9e24-f1ee1e7294f9" providerId="ADAL" clId="{E128385F-4ECD-5018-A874-92C59FA21AB6}" dt="2026-05-29T08:25:53.988" v="1395" actId="20577"/>
          <ac:spMkLst>
            <pc:docMk/>
            <pc:sldMk cId="2976310340" sldId="2111723145"/>
            <ac:spMk id="4" creationId="{67244434-1A85-1BD8-87D1-14B23403827B}"/>
          </ac:spMkLst>
        </pc:spChg>
        <pc:picChg chg="add mod">
          <ac:chgData name="Vasiliki Georgiadou" userId="2a2479ab-41da-4a0d-9e24-f1ee1e7294f9" providerId="ADAL" clId="{E128385F-4ECD-5018-A874-92C59FA21AB6}" dt="2026-05-29T08:36:11.380" v="1977"/>
          <ac:picMkLst>
            <pc:docMk/>
            <pc:sldMk cId="2976310340" sldId="2111723145"/>
            <ac:picMk id="5" creationId="{DA00B13B-99F8-2B36-6474-AFFBCC70025C}"/>
          </ac:picMkLst>
        </pc:picChg>
      </pc:sldChg>
      <pc:sldChg chg="modNotesTx">
        <pc:chgData name="Vasiliki Georgiadou" userId="2a2479ab-41da-4a0d-9e24-f1ee1e7294f9" providerId="ADAL" clId="{E128385F-4ECD-5018-A874-92C59FA21AB6}" dt="2026-06-02T13:54:36.970" v="1986" actId="20577"/>
        <pc:sldMkLst>
          <pc:docMk/>
          <pc:sldMk cId="1538630746" sldId="2111723146"/>
        </pc:sldMkLst>
      </pc:sldChg>
      <pc:sldChg chg="modNotesTx">
        <pc:chgData name="Vasiliki Georgiadou" userId="2a2479ab-41da-4a0d-9e24-f1ee1e7294f9" providerId="ADAL" clId="{E128385F-4ECD-5018-A874-92C59FA21AB6}" dt="2026-06-02T13:54:41.587" v="1987" actId="20577"/>
        <pc:sldMkLst>
          <pc:docMk/>
          <pc:sldMk cId="3812938020" sldId="2111723147"/>
        </pc:sldMkLst>
      </pc:sldChg>
      <pc:sldChg chg="add ord">
        <pc:chgData name="Vasiliki Georgiadou" userId="2a2479ab-41da-4a0d-9e24-f1ee1e7294f9" providerId="ADAL" clId="{E128385F-4ECD-5018-A874-92C59FA21AB6}" dt="2026-06-02T14:02:48.439" v="2318" actId="20578"/>
        <pc:sldMkLst>
          <pc:docMk/>
          <pc:sldMk cId="3972695819" sldId="2111723148"/>
        </pc:sldMkLst>
      </pc:sldChg>
      <pc:sldChg chg="add ord">
        <pc:chgData name="Vasiliki Georgiadou" userId="2a2479ab-41da-4a0d-9e24-f1ee1e7294f9" providerId="ADAL" clId="{E128385F-4ECD-5018-A874-92C59FA21AB6}" dt="2026-06-02T14:03:23.743" v="2322" actId="20578"/>
        <pc:sldMkLst>
          <pc:docMk/>
          <pc:sldMk cId="1983227508" sldId="2111723149"/>
        </pc:sldMkLst>
      </pc:sldChg>
      <pc:sldMasterChg chg="delSldLayout">
        <pc:chgData name="Vasiliki Georgiadou" userId="2a2479ab-41da-4a0d-9e24-f1ee1e7294f9" providerId="ADAL" clId="{E128385F-4ECD-5018-A874-92C59FA21AB6}" dt="2026-05-29T08:36:01.889" v="1976" actId="2696"/>
        <pc:sldMasterMkLst>
          <pc:docMk/>
          <pc:sldMasterMk cId="176233165" sldId="2147483648"/>
        </pc:sldMasterMkLst>
      </pc:sldMasterChg>
    </pc:docChg>
  </pc:docChgLst>
  <pc:docChgLst>
    <pc:chgData name="Silvia Fiore" userId="S::silvia.fiore@geant.org::08a5de25-090a-4d6b-8dc9-efbf71129e5a" providerId="AD" clId="Web-{B7C10A82-D944-81D1-6873-7DCDB6F4DA35}"/>
    <pc:docChg chg="modSld">
      <pc:chgData name="Silvia Fiore" userId="S::silvia.fiore@geant.org::08a5de25-090a-4d6b-8dc9-efbf71129e5a" providerId="AD" clId="Web-{B7C10A82-D944-81D1-6873-7DCDB6F4DA35}" dt="2026-06-03T08:22:35.238" v="14" actId="1076"/>
      <pc:docMkLst>
        <pc:docMk/>
      </pc:docMkLst>
      <pc:sldChg chg="addSp modSp">
        <pc:chgData name="Silvia Fiore" userId="S::silvia.fiore@geant.org::08a5de25-090a-4d6b-8dc9-efbf71129e5a" providerId="AD" clId="Web-{B7C10A82-D944-81D1-6873-7DCDB6F4DA35}" dt="2026-06-03T08:22:35.238" v="14" actId="1076"/>
        <pc:sldMkLst>
          <pc:docMk/>
          <pc:sldMk cId="1659775891" sldId="304"/>
        </pc:sldMkLst>
        <pc:spChg chg="add mod">
          <ac:chgData name="Silvia Fiore" userId="S::silvia.fiore@geant.org::08a5de25-090a-4d6b-8dc9-efbf71129e5a" providerId="AD" clId="Web-{B7C10A82-D944-81D1-6873-7DCDB6F4DA35}" dt="2026-06-03T08:22:35.238" v="14" actId="1076"/>
          <ac:spMkLst>
            <pc:docMk/>
            <pc:sldMk cId="1659775891" sldId="304"/>
            <ac:spMk id="4" creationId="{595CBB7E-20E8-0016-2822-38C6D6C9BBE8}"/>
          </ac:spMkLst>
        </pc:spChg>
        <pc:spChg chg="mod">
          <ac:chgData name="Silvia Fiore" userId="S::silvia.fiore@geant.org::08a5de25-090a-4d6b-8dc9-efbf71129e5a" providerId="AD" clId="Web-{B7C10A82-D944-81D1-6873-7DCDB6F4DA35}" dt="2026-06-03T08:21:57.860" v="1" actId="20577"/>
          <ac:spMkLst>
            <pc:docMk/>
            <pc:sldMk cId="1659775891" sldId="304"/>
            <ac:spMk id="7" creationId="{DF5BAE8E-0358-9233-9689-1375818E8E29}"/>
          </ac:spMkLst>
        </pc:spChg>
        <pc:spChg chg="add">
          <ac:chgData name="Silvia Fiore" userId="S::silvia.fiore@geant.org::08a5de25-090a-4d6b-8dc9-efbf71129e5a" providerId="AD" clId="Web-{B7C10A82-D944-81D1-6873-7DCDB6F4DA35}" dt="2026-06-03T08:21:58.141" v="2"/>
          <ac:spMkLst>
            <pc:docMk/>
            <pc:sldMk cId="1659775891" sldId="304"/>
            <ac:spMk id="8" creationId="{BD934B96-7A2A-F282-4110-BF64784065B1}"/>
          </ac:spMkLst>
        </pc:spChg>
        <pc:grpChg chg="add mod">
          <ac:chgData name="Silvia Fiore" userId="S::silvia.fiore@geant.org::08a5de25-090a-4d6b-8dc9-efbf71129e5a" providerId="AD" clId="Web-{B7C10A82-D944-81D1-6873-7DCDB6F4DA35}" dt="2026-06-03T08:22:12.986" v="11" actId="14100"/>
          <ac:grpSpMkLst>
            <pc:docMk/>
            <pc:sldMk cId="1659775891" sldId="304"/>
            <ac:grpSpMk id="3" creationId="{539C782E-DF93-B61D-9FF9-2A78324D6927}"/>
          </ac:grpSpMkLst>
        </pc:grpChg>
        <pc:picChg chg="add mod">
          <ac:chgData name="Silvia Fiore" userId="S::silvia.fiore@geant.org::08a5de25-090a-4d6b-8dc9-efbf71129e5a" providerId="AD" clId="Web-{B7C10A82-D944-81D1-6873-7DCDB6F4DA35}" dt="2026-06-03T08:22:16.314" v="12" actId="1076"/>
          <ac:picMkLst>
            <pc:docMk/>
            <pc:sldMk cId="1659775891" sldId="304"/>
            <ac:picMk id="2" creationId="{934BFBA9-CC79-A3D0-9601-3AB46A284248}"/>
          </ac:picMkLst>
        </pc:picChg>
      </pc:sldChg>
    </pc:docChg>
  </pc:docChgLst>
  <pc:docChgLst>
    <pc:chgData name="Silvia Fiore" userId="08a5de25-090a-4d6b-8dc9-efbf71129e5a" providerId="ADAL" clId="{F76DF8CA-DF19-4F94-963D-FCB9A581F0B1}"/>
    <pc:docChg chg="undo custSel modSld">
      <pc:chgData name="Silvia Fiore" userId="08a5de25-090a-4d6b-8dc9-efbf71129e5a" providerId="ADAL" clId="{F76DF8CA-DF19-4F94-963D-FCB9A581F0B1}" dt="2026-05-15T09:54:59.700" v="119" actId="20577"/>
      <pc:docMkLst>
        <pc:docMk/>
      </pc:docMkLst>
      <pc:sldChg chg="modSp mod">
        <pc:chgData name="Silvia Fiore" userId="08a5de25-090a-4d6b-8dc9-efbf71129e5a" providerId="ADAL" clId="{F76DF8CA-DF19-4F94-963D-FCB9A581F0B1}" dt="2026-05-15T09:54:59.700" v="119" actId="20577"/>
        <pc:sldMkLst>
          <pc:docMk/>
          <pc:sldMk cId="1659775891" sldId="304"/>
        </pc:sldMkLst>
        <pc:spChg chg="mod">
          <ac:chgData name="Silvia Fiore" userId="08a5de25-090a-4d6b-8dc9-efbf71129e5a" providerId="ADAL" clId="{F76DF8CA-DF19-4F94-963D-FCB9A581F0B1}" dt="2026-05-15T09:54:59.700" v="119" actId="20577"/>
          <ac:spMkLst>
            <pc:docMk/>
            <pc:sldMk cId="1659775891" sldId="304"/>
            <ac:spMk id="7" creationId="{DF5BAE8E-0358-9233-9689-1375818E8E29}"/>
          </ac:spMkLst>
        </pc:spChg>
      </pc:sldChg>
      <pc:sldChg chg="addSp delSp modSp mod">
        <pc:chgData name="Silvia Fiore" userId="08a5de25-090a-4d6b-8dc9-efbf71129e5a" providerId="ADAL" clId="{F76DF8CA-DF19-4F94-963D-FCB9A581F0B1}" dt="2026-05-15T09:54:28.804" v="110" actId="20577"/>
        <pc:sldMkLst>
          <pc:docMk/>
          <pc:sldMk cId="1753329869" sldId="305"/>
        </pc:sldMkLst>
        <pc:spChg chg="mod">
          <ac:chgData name="Silvia Fiore" userId="08a5de25-090a-4d6b-8dc9-efbf71129e5a" providerId="ADAL" clId="{F76DF8CA-DF19-4F94-963D-FCB9A581F0B1}" dt="2026-05-15T09:54:28.804" v="110" actId="20577"/>
          <ac:spMkLst>
            <pc:docMk/>
            <pc:sldMk cId="1753329869" sldId="305"/>
            <ac:spMk id="5" creationId="{A5627B2D-CE81-EFFA-B2CA-8A60AD1F5502}"/>
          </ac:spMkLst>
        </pc:spChg>
        <pc:spChg chg="mod">
          <ac:chgData name="Silvia Fiore" userId="08a5de25-090a-4d6b-8dc9-efbf71129e5a" providerId="ADAL" clId="{F76DF8CA-DF19-4F94-963D-FCB9A581F0B1}" dt="2026-05-15T09:50:00.005" v="11" actId="20577"/>
          <ac:spMkLst>
            <pc:docMk/>
            <pc:sldMk cId="1753329869" sldId="305"/>
            <ac:spMk id="7" creationId="{EEEF0C68-50D4-7D79-8F6D-909A326903CB}"/>
          </ac:spMkLst>
        </pc:spChg>
        <pc:spChg chg="add del mod">
          <ac:chgData name="Silvia Fiore" userId="08a5de25-090a-4d6b-8dc9-efbf71129e5a" providerId="ADAL" clId="{F76DF8CA-DF19-4F94-963D-FCB9A581F0B1}" dt="2026-05-15T09:54:21.796" v="90" actId="14100"/>
          <ac:spMkLst>
            <pc:docMk/>
            <pc:sldMk cId="1753329869" sldId="305"/>
            <ac:spMk id="8" creationId="{3FB4E49B-95DE-4134-2E99-8FC079023B26}"/>
          </ac:spMkLst>
        </pc:spChg>
      </pc:sldChg>
    </pc:docChg>
  </pc:docChgLst>
  <pc:docChgLst>
    <pc:chgData name="Silvia Fiore" userId="S::silvia.fiore@geant.org::08a5de25-090a-4d6b-8dc9-efbf71129e5a" providerId="AD" clId="Web-{42E92EE3-9402-CED5-7D9D-F98552845F3B}"/>
    <pc:docChg chg="modSld">
      <pc:chgData name="Silvia Fiore" userId="S::silvia.fiore@geant.org::08a5de25-090a-4d6b-8dc9-efbf71129e5a" providerId="AD" clId="Web-{42E92EE3-9402-CED5-7D9D-F98552845F3B}" dt="2026-06-03T11:39:56.351" v="0" actId="20577"/>
      <pc:docMkLst>
        <pc:docMk/>
      </pc:docMkLst>
      <pc:sldChg chg="modSp">
        <pc:chgData name="Silvia Fiore" userId="S::silvia.fiore@geant.org::08a5de25-090a-4d6b-8dc9-efbf71129e5a" providerId="AD" clId="Web-{42E92EE3-9402-CED5-7D9D-F98552845F3B}" dt="2026-06-03T11:39:56.351" v="0" actId="20577"/>
        <pc:sldMkLst>
          <pc:docMk/>
          <pc:sldMk cId="1623787939" sldId="257"/>
        </pc:sldMkLst>
        <pc:spChg chg="mod">
          <ac:chgData name="Silvia Fiore" userId="S::silvia.fiore@geant.org::08a5de25-090a-4d6b-8dc9-efbf71129e5a" providerId="AD" clId="Web-{42E92EE3-9402-CED5-7D9D-F98552845F3B}" dt="2026-06-03T11:39:56.351" v="0" actId="20577"/>
          <ac:spMkLst>
            <pc:docMk/>
            <pc:sldMk cId="1623787939" sldId="257"/>
            <ac:spMk id="50" creationId="{00000000-0000-0000-0000-000000000000}"/>
          </ac:spMkLst>
        </pc:spChg>
      </pc:sldChg>
    </pc:docChg>
  </pc:docChgLst>
  <pc:docChgLst>
    <pc:chgData name="Silvia Fiore" userId="S::silvia.fiore@geant.org::08a5de25-090a-4d6b-8dc9-efbf71129e5a" providerId="AD" clId="Web-{1E6F4E31-9C7D-866A-86BA-443B93D6AD0F}"/>
    <pc:docChg chg="modSld">
      <pc:chgData name="Silvia Fiore" userId="S::silvia.fiore@geant.org::08a5de25-090a-4d6b-8dc9-efbf71129e5a" providerId="AD" clId="Web-{1E6F4E31-9C7D-866A-86BA-443B93D6AD0F}" dt="2026-06-03T11:37:15.291" v="1" actId="20577"/>
      <pc:docMkLst>
        <pc:docMk/>
      </pc:docMkLst>
      <pc:sldChg chg="modSp">
        <pc:chgData name="Silvia Fiore" userId="S::silvia.fiore@geant.org::08a5de25-090a-4d6b-8dc9-efbf71129e5a" providerId="AD" clId="Web-{1E6F4E31-9C7D-866A-86BA-443B93D6AD0F}" dt="2026-06-03T11:37:15.291" v="1" actId="20577"/>
        <pc:sldMkLst>
          <pc:docMk/>
          <pc:sldMk cId="1623787939" sldId="257"/>
        </pc:sldMkLst>
        <pc:spChg chg="mod">
          <ac:chgData name="Silvia Fiore" userId="S::silvia.fiore@geant.org::08a5de25-090a-4d6b-8dc9-efbf71129e5a" providerId="AD" clId="Web-{1E6F4E31-9C7D-866A-86BA-443B93D6AD0F}" dt="2026-06-03T11:37:15.291" v="1" actId="20577"/>
          <ac:spMkLst>
            <pc:docMk/>
            <pc:sldMk cId="1623787939" sldId="257"/>
            <ac:spMk id="50" creationId="{00000000-0000-0000-0000-000000000000}"/>
          </ac:spMkLst>
        </pc:spChg>
      </pc:sldChg>
    </pc:docChg>
  </pc:docChgLst>
  <pc:docChgLst>
    <pc:chgData name="Silvia Fiore" userId="S::silvia.fiore@geant.org::08a5de25-090a-4d6b-8dc9-efbf71129e5a" providerId="AD" clId="Web-{61DE6232-1F63-1CA3-5B00-8C34CC809573}"/>
    <pc:docChg chg="modSld">
      <pc:chgData name="Silvia Fiore" userId="S::silvia.fiore@geant.org::08a5de25-090a-4d6b-8dc9-efbf71129e5a" providerId="AD" clId="Web-{61DE6232-1F63-1CA3-5B00-8C34CC809573}" dt="2026-06-02T16:12:00.382" v="30"/>
      <pc:docMkLst>
        <pc:docMk/>
      </pc:docMkLst>
      <pc:sldChg chg="addSp delSp modSp">
        <pc:chgData name="Silvia Fiore" userId="S::silvia.fiore@geant.org::08a5de25-090a-4d6b-8dc9-efbf71129e5a" providerId="AD" clId="Web-{61DE6232-1F63-1CA3-5B00-8C34CC809573}" dt="2026-06-02T16:11:38.224" v="14" actId="1076"/>
        <pc:sldMkLst>
          <pc:docMk/>
          <pc:sldMk cId="719786379" sldId="302"/>
        </pc:sldMkLst>
        <pc:picChg chg="mod">
          <ac:chgData name="Silvia Fiore" userId="S::silvia.fiore@geant.org::08a5de25-090a-4d6b-8dc9-efbf71129e5a" providerId="AD" clId="Web-{61DE6232-1F63-1CA3-5B00-8C34CC809573}" dt="2026-06-02T16:11:38.224" v="14" actId="1076"/>
          <ac:picMkLst>
            <pc:docMk/>
            <pc:sldMk cId="719786379" sldId="302"/>
            <ac:picMk id="7" creationId="{B6925480-B135-2838-FA51-AD24CF87DCB1}"/>
          </ac:picMkLst>
        </pc:picChg>
        <pc:picChg chg="mod">
          <ac:chgData name="Silvia Fiore" userId="S::silvia.fiore@geant.org::08a5de25-090a-4d6b-8dc9-efbf71129e5a" providerId="AD" clId="Web-{61DE6232-1F63-1CA3-5B00-8C34CC809573}" dt="2026-06-02T16:11:30.692" v="12" actId="1076"/>
          <ac:picMkLst>
            <pc:docMk/>
            <pc:sldMk cId="719786379" sldId="302"/>
            <ac:picMk id="11" creationId="{2E09D030-3812-DB2C-AAC5-CB3EB7BE9BA3}"/>
          </ac:picMkLst>
        </pc:picChg>
        <pc:picChg chg="add mod">
          <ac:chgData name="Silvia Fiore" userId="S::silvia.fiore@geant.org::08a5de25-090a-4d6b-8dc9-efbf71129e5a" providerId="AD" clId="Web-{61DE6232-1F63-1CA3-5B00-8C34CC809573}" dt="2026-06-02T16:11:34.990" v="13" actId="1076"/>
          <ac:picMkLst>
            <pc:docMk/>
            <pc:sldMk cId="719786379" sldId="302"/>
            <ac:picMk id="14" creationId="{57CDD14C-A18F-3C2D-14D5-FBB32D89B08E}"/>
          </ac:picMkLst>
        </pc:picChg>
      </pc:sldChg>
      <pc:sldChg chg="addSp delSp">
        <pc:chgData name="Silvia Fiore" userId="S::silvia.fiore@geant.org::08a5de25-090a-4d6b-8dc9-efbf71129e5a" providerId="AD" clId="Web-{61DE6232-1F63-1CA3-5B00-8C34CC809573}" dt="2026-06-02T16:11:53.803" v="22"/>
        <pc:sldMkLst>
          <pc:docMk/>
          <pc:sldMk cId="1491346378" sldId="306"/>
        </pc:sldMkLst>
        <pc:picChg chg="add">
          <ac:chgData name="Silvia Fiore" userId="S::silvia.fiore@geant.org::08a5de25-090a-4d6b-8dc9-efbf71129e5a" providerId="AD" clId="Web-{61DE6232-1F63-1CA3-5B00-8C34CC809573}" dt="2026-06-02T16:11:53.725" v="19"/>
          <ac:picMkLst>
            <pc:docMk/>
            <pc:sldMk cId="1491346378" sldId="306"/>
            <ac:picMk id="10" creationId="{6E93E918-E79A-3A47-3F39-E642710EFA4D}"/>
          </ac:picMkLst>
        </pc:picChg>
        <pc:picChg chg="add">
          <ac:chgData name="Silvia Fiore" userId="S::silvia.fiore@geant.org::08a5de25-090a-4d6b-8dc9-efbf71129e5a" providerId="AD" clId="Web-{61DE6232-1F63-1CA3-5B00-8C34CC809573}" dt="2026-06-02T16:11:53.725" v="20"/>
          <ac:picMkLst>
            <pc:docMk/>
            <pc:sldMk cId="1491346378" sldId="306"/>
            <ac:picMk id="12" creationId="{C0DCDC49-9FD1-E716-E295-926001532DEE}"/>
          </ac:picMkLst>
        </pc:picChg>
        <pc:picChg chg="add">
          <ac:chgData name="Silvia Fiore" userId="S::silvia.fiore@geant.org::08a5de25-090a-4d6b-8dc9-efbf71129e5a" providerId="AD" clId="Web-{61DE6232-1F63-1CA3-5B00-8C34CC809573}" dt="2026-06-02T16:11:53.756" v="21"/>
          <ac:picMkLst>
            <pc:docMk/>
            <pc:sldMk cId="1491346378" sldId="306"/>
            <ac:picMk id="14" creationId="{BF53544B-BC4E-7181-AECA-E96F0F907D1D}"/>
          </ac:picMkLst>
        </pc:picChg>
        <pc:picChg chg="add">
          <ac:chgData name="Silvia Fiore" userId="S::silvia.fiore@geant.org::08a5de25-090a-4d6b-8dc9-efbf71129e5a" providerId="AD" clId="Web-{61DE6232-1F63-1CA3-5B00-8C34CC809573}" dt="2026-06-02T16:11:53.803" v="22"/>
          <ac:picMkLst>
            <pc:docMk/>
            <pc:sldMk cId="1491346378" sldId="306"/>
            <ac:picMk id="16" creationId="{9899D846-BABF-A482-C0F1-C47AB0F3754F}"/>
          </ac:picMkLst>
        </pc:picChg>
      </pc:sldChg>
      <pc:sldChg chg="addSp delSp">
        <pc:chgData name="Silvia Fiore" userId="S::silvia.fiore@geant.org::08a5de25-090a-4d6b-8dc9-efbf71129e5a" providerId="AD" clId="Web-{61DE6232-1F63-1CA3-5B00-8C34CC809573}" dt="2026-06-02T16:12:00.382" v="30"/>
        <pc:sldMkLst>
          <pc:docMk/>
          <pc:sldMk cId="1075722922" sldId="307"/>
        </pc:sldMkLst>
        <pc:picChg chg="add">
          <ac:chgData name="Silvia Fiore" userId="S::silvia.fiore@geant.org::08a5de25-090a-4d6b-8dc9-efbf71129e5a" providerId="AD" clId="Web-{61DE6232-1F63-1CA3-5B00-8C34CC809573}" dt="2026-06-02T16:12:00.335" v="27"/>
          <ac:picMkLst>
            <pc:docMk/>
            <pc:sldMk cId="1075722922" sldId="307"/>
            <ac:picMk id="10" creationId="{AB9FB8B9-ED6A-F4E5-9E27-7F2306CC4429}"/>
          </ac:picMkLst>
        </pc:picChg>
        <pc:picChg chg="add">
          <ac:chgData name="Silvia Fiore" userId="S::silvia.fiore@geant.org::08a5de25-090a-4d6b-8dc9-efbf71129e5a" providerId="AD" clId="Web-{61DE6232-1F63-1CA3-5B00-8C34CC809573}" dt="2026-06-02T16:12:00.350" v="28"/>
          <ac:picMkLst>
            <pc:docMk/>
            <pc:sldMk cId="1075722922" sldId="307"/>
            <ac:picMk id="12" creationId="{5B416EC2-92F1-D9D8-68A0-54483ADF375C}"/>
          </ac:picMkLst>
        </pc:picChg>
        <pc:picChg chg="add">
          <ac:chgData name="Silvia Fiore" userId="S::silvia.fiore@geant.org::08a5de25-090a-4d6b-8dc9-efbf71129e5a" providerId="AD" clId="Web-{61DE6232-1F63-1CA3-5B00-8C34CC809573}" dt="2026-06-02T16:12:00.366" v="29"/>
          <ac:picMkLst>
            <pc:docMk/>
            <pc:sldMk cId="1075722922" sldId="307"/>
            <ac:picMk id="14" creationId="{1D22A5A7-5A48-0697-9688-E682CEA6D891}"/>
          </ac:picMkLst>
        </pc:picChg>
        <pc:picChg chg="add">
          <ac:chgData name="Silvia Fiore" userId="S::silvia.fiore@geant.org::08a5de25-090a-4d6b-8dc9-efbf71129e5a" providerId="AD" clId="Web-{61DE6232-1F63-1CA3-5B00-8C34CC809573}" dt="2026-06-02T16:12:00.382" v="30"/>
          <ac:picMkLst>
            <pc:docMk/>
            <pc:sldMk cId="1075722922" sldId="307"/>
            <ac:picMk id="16" creationId="{81BD6EEE-8D04-BA76-F6A8-4A2C84AEBAFB}"/>
          </ac:picMkLst>
        </pc:picChg>
      </pc:sldChg>
    </pc:docChg>
  </pc:docChgLst>
  <pc:docChgLst>
    <pc:chgData name="Silvia Fiore" userId="S::silvia.fiore@geant.org::08a5de25-090a-4d6b-8dc9-efbf71129e5a" providerId="AD" clId="Web-{895A014B-DA33-0BF6-EA59-5F94BE937A9A}"/>
    <pc:docChg chg="modSld">
      <pc:chgData name="Silvia Fiore" userId="S::silvia.fiore@geant.org::08a5de25-090a-4d6b-8dc9-efbf71129e5a" providerId="AD" clId="Web-{895A014B-DA33-0BF6-EA59-5F94BE937A9A}" dt="2026-06-03T11:39:43.424" v="5"/>
      <pc:docMkLst>
        <pc:docMk/>
      </pc:docMkLst>
      <pc:sldChg chg="modSp">
        <pc:chgData name="Silvia Fiore" userId="S::silvia.fiore@geant.org::08a5de25-090a-4d6b-8dc9-efbf71129e5a" providerId="AD" clId="Web-{895A014B-DA33-0BF6-EA59-5F94BE937A9A}" dt="2026-06-03T11:38:28.937" v="3" actId="1076"/>
        <pc:sldMkLst>
          <pc:docMk/>
          <pc:sldMk cId="3221075799" sldId="256"/>
        </pc:sldMkLst>
        <pc:spChg chg="mod">
          <ac:chgData name="Silvia Fiore" userId="S::silvia.fiore@geant.org::08a5de25-090a-4d6b-8dc9-efbf71129e5a" providerId="AD" clId="Web-{895A014B-DA33-0BF6-EA59-5F94BE937A9A}" dt="2026-06-03T11:38:28.937" v="3" actId="1076"/>
          <ac:spMkLst>
            <pc:docMk/>
            <pc:sldMk cId="3221075799" sldId="256"/>
            <ac:spMk id="46" creationId="{00000000-0000-0000-0000-000000000000}"/>
          </ac:spMkLst>
        </pc:spChg>
        <pc:spChg chg="mod">
          <ac:chgData name="Silvia Fiore" userId="S::silvia.fiore@geant.org::08a5de25-090a-4d6b-8dc9-efbf71129e5a" providerId="AD" clId="Web-{895A014B-DA33-0BF6-EA59-5F94BE937A9A}" dt="2026-06-03T11:38:19.452" v="1" actId="1076"/>
          <ac:spMkLst>
            <pc:docMk/>
            <pc:sldMk cId="3221075799" sldId="256"/>
            <ac:spMk id="47" creationId="{00000000-0000-0000-0000-000000000000}"/>
          </ac:spMkLst>
        </pc:spChg>
        <pc:spChg chg="mod">
          <ac:chgData name="Silvia Fiore" userId="S::silvia.fiore@geant.org::08a5de25-090a-4d6b-8dc9-efbf71129e5a" providerId="AD" clId="Web-{895A014B-DA33-0BF6-EA59-5F94BE937A9A}" dt="2026-06-03T11:38:25.749" v="2" actId="1076"/>
          <ac:spMkLst>
            <pc:docMk/>
            <pc:sldMk cId="3221075799" sldId="256"/>
            <ac:spMk id="49" creationId="{00000000-0000-0000-0000-000000000000}"/>
          </ac:spMkLst>
        </pc:spChg>
      </pc:sldChg>
      <pc:sldChg chg="modSp">
        <pc:chgData name="Silvia Fiore" userId="S::silvia.fiore@geant.org::08a5de25-090a-4d6b-8dc9-efbf71129e5a" providerId="AD" clId="Web-{895A014B-DA33-0BF6-EA59-5F94BE937A9A}" dt="2026-06-03T11:39:43.424" v="5"/>
        <pc:sldMkLst>
          <pc:docMk/>
          <pc:sldMk cId="1623787939" sldId="257"/>
        </pc:sldMkLst>
        <pc:spChg chg="mod">
          <ac:chgData name="Silvia Fiore" userId="S::silvia.fiore@geant.org::08a5de25-090a-4d6b-8dc9-efbf71129e5a" providerId="AD" clId="Web-{895A014B-DA33-0BF6-EA59-5F94BE937A9A}" dt="2026-06-03T11:39:43.424" v="5"/>
          <ac:spMkLst>
            <pc:docMk/>
            <pc:sldMk cId="1623787939" sldId="257"/>
            <ac:spMk id="50" creationId="{00000000-0000-0000-0000-000000000000}"/>
          </ac:spMkLst>
        </pc:spChg>
      </pc:sldChg>
    </pc:docChg>
  </pc:docChgLst>
  <pc:docChgLst>
    <pc:chgData name="Silvia Fiore" userId="S::silvia.fiore@geant.org::08a5de25-090a-4d6b-8dc9-efbf71129e5a" providerId="AD" clId="Web-{E68C3F6F-117E-59CC-FFE1-E635ED4AD2A8}"/>
    <pc:docChg chg="modSld">
      <pc:chgData name="Silvia Fiore" userId="S::silvia.fiore@geant.org::08a5de25-090a-4d6b-8dc9-efbf71129e5a" providerId="AD" clId="Web-{E68C3F6F-117E-59CC-FFE1-E635ED4AD2A8}" dt="2026-06-03T11:41:44.248" v="31"/>
      <pc:docMkLst>
        <pc:docMk/>
      </pc:docMkLst>
      <pc:sldChg chg="addSp delSp">
        <pc:chgData name="Silvia Fiore" userId="S::silvia.fiore@geant.org::08a5de25-090a-4d6b-8dc9-efbf71129e5a" providerId="AD" clId="Web-{E68C3F6F-117E-59CC-FFE1-E635ED4AD2A8}" dt="2026-06-03T11:41:44.248" v="31"/>
        <pc:sldMkLst>
          <pc:docMk/>
          <pc:sldMk cId="1623787939" sldId="257"/>
        </pc:sldMkLst>
        <pc:picChg chg="add">
          <ac:chgData name="Silvia Fiore" userId="S::silvia.fiore@geant.org::08a5de25-090a-4d6b-8dc9-efbf71129e5a" providerId="AD" clId="Web-{E68C3F6F-117E-59CC-FFE1-E635ED4AD2A8}" dt="2026-06-03T11:41:44.154" v="29"/>
          <ac:picMkLst>
            <pc:docMk/>
            <pc:sldMk cId="1623787939" sldId="257"/>
            <ac:picMk id="5" creationId="{71384784-25A6-C115-168B-6A54BCE944CD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44.217" v="30"/>
          <ac:picMkLst>
            <pc:docMk/>
            <pc:sldMk cId="1623787939" sldId="257"/>
            <ac:picMk id="7" creationId="{70538343-9EF0-012C-2484-6AAF9936EF4B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44.248" v="31"/>
          <ac:picMkLst>
            <pc:docMk/>
            <pc:sldMk cId="1623787939" sldId="257"/>
            <ac:picMk id="9" creationId="{AAC2D06B-00E2-E683-B114-C475080C3943}"/>
          </ac:picMkLst>
        </pc:picChg>
      </pc:sldChg>
      <pc:sldChg chg="addSp delSp">
        <pc:chgData name="Silvia Fiore" userId="S::silvia.fiore@geant.org::08a5de25-090a-4d6b-8dc9-efbf71129e5a" providerId="AD" clId="Web-{E68C3F6F-117E-59CC-FFE1-E635ED4AD2A8}" dt="2026-06-03T11:41:39.779" v="25"/>
        <pc:sldMkLst>
          <pc:docMk/>
          <pc:sldMk cId="2569444865" sldId="258"/>
        </pc:sldMkLst>
        <pc:picChg chg="add">
          <ac:chgData name="Silvia Fiore" userId="S::silvia.fiore@geant.org::08a5de25-090a-4d6b-8dc9-efbf71129e5a" providerId="AD" clId="Web-{E68C3F6F-117E-59CC-FFE1-E635ED4AD2A8}" dt="2026-06-03T11:41:39.654" v="23"/>
          <ac:picMkLst>
            <pc:docMk/>
            <pc:sldMk cId="2569444865" sldId="258"/>
            <ac:picMk id="6" creationId="{E8EAD935-DD2E-6FDC-945F-0275F0BA891F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39.732" v="24"/>
          <ac:picMkLst>
            <pc:docMk/>
            <pc:sldMk cId="2569444865" sldId="258"/>
            <ac:picMk id="8" creationId="{73A43CD8-D9C0-726C-E8E0-8D945A901CC9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39.779" v="25"/>
          <ac:picMkLst>
            <pc:docMk/>
            <pc:sldMk cId="2569444865" sldId="258"/>
            <ac:picMk id="10" creationId="{1C4E8E6E-9AA9-FC48-6813-FA643C8032FA}"/>
          </ac:picMkLst>
        </pc:picChg>
      </pc:sldChg>
      <pc:sldChg chg="addSp delSp">
        <pc:chgData name="Silvia Fiore" userId="S::silvia.fiore@geant.org::08a5de25-090a-4d6b-8dc9-efbf71129e5a" providerId="AD" clId="Web-{E68C3F6F-117E-59CC-FFE1-E635ED4AD2A8}" dt="2026-06-03T11:41:35.185" v="19"/>
        <pc:sldMkLst>
          <pc:docMk/>
          <pc:sldMk cId="1725918331" sldId="259"/>
        </pc:sldMkLst>
        <pc:picChg chg="add">
          <ac:chgData name="Silvia Fiore" userId="S::silvia.fiore@geant.org::08a5de25-090a-4d6b-8dc9-efbf71129e5a" providerId="AD" clId="Web-{E68C3F6F-117E-59CC-FFE1-E635ED4AD2A8}" dt="2026-06-03T11:41:35.092" v="17"/>
          <ac:picMkLst>
            <pc:docMk/>
            <pc:sldMk cId="1725918331" sldId="259"/>
            <ac:picMk id="6" creationId="{B4DD94B4-CF1B-EAE4-74C0-1CF22FEAACE4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35.154" v="18"/>
          <ac:picMkLst>
            <pc:docMk/>
            <pc:sldMk cId="1725918331" sldId="259"/>
            <ac:picMk id="8" creationId="{6A438C29-7CDF-E74B-09EA-333B7782750B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35.185" v="19"/>
          <ac:picMkLst>
            <pc:docMk/>
            <pc:sldMk cId="1725918331" sldId="259"/>
            <ac:picMk id="10" creationId="{C8991C2F-085E-3265-E342-9959E77B3FF6}"/>
          </ac:picMkLst>
        </pc:picChg>
      </pc:sldChg>
      <pc:sldChg chg="addSp delSp">
        <pc:chgData name="Silvia Fiore" userId="S::silvia.fiore@geant.org::08a5de25-090a-4d6b-8dc9-efbf71129e5a" providerId="AD" clId="Web-{E68C3F6F-117E-59CC-FFE1-E635ED4AD2A8}" dt="2026-06-03T11:41:30.966" v="13"/>
        <pc:sldMkLst>
          <pc:docMk/>
          <pc:sldMk cId="2032129164" sldId="260"/>
        </pc:sldMkLst>
        <pc:picChg chg="add">
          <ac:chgData name="Silvia Fiore" userId="S::silvia.fiore@geant.org::08a5de25-090a-4d6b-8dc9-efbf71129e5a" providerId="AD" clId="Web-{E68C3F6F-117E-59CC-FFE1-E635ED4AD2A8}" dt="2026-06-03T11:41:30.873" v="11"/>
          <ac:picMkLst>
            <pc:docMk/>
            <pc:sldMk cId="2032129164" sldId="260"/>
            <ac:picMk id="6" creationId="{974346A2-753B-F99C-2162-386E42170B7F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30.935" v="12"/>
          <ac:picMkLst>
            <pc:docMk/>
            <pc:sldMk cId="2032129164" sldId="260"/>
            <ac:picMk id="8" creationId="{F4AE6650-0A56-AE79-217A-64ECCC5D5F8C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30.966" v="13"/>
          <ac:picMkLst>
            <pc:docMk/>
            <pc:sldMk cId="2032129164" sldId="260"/>
            <ac:picMk id="10" creationId="{9A0EAEB8-6129-B605-1746-41613EBE7F29}"/>
          </ac:picMkLst>
        </pc:picChg>
      </pc:sldChg>
      <pc:sldChg chg="addSp delSp">
        <pc:chgData name="Silvia Fiore" userId="S::silvia.fiore@geant.org::08a5de25-090a-4d6b-8dc9-efbf71129e5a" providerId="AD" clId="Web-{E68C3F6F-117E-59CC-FFE1-E635ED4AD2A8}" dt="2026-06-03T11:41:26.326" v="7"/>
        <pc:sldMkLst>
          <pc:docMk/>
          <pc:sldMk cId="2701596393" sldId="261"/>
        </pc:sldMkLst>
        <pc:picChg chg="add">
          <ac:chgData name="Silvia Fiore" userId="S::silvia.fiore@geant.org::08a5de25-090a-4d6b-8dc9-efbf71129e5a" providerId="AD" clId="Web-{E68C3F6F-117E-59CC-FFE1-E635ED4AD2A8}" dt="2026-06-03T11:41:26.232" v="5"/>
          <ac:picMkLst>
            <pc:docMk/>
            <pc:sldMk cId="2701596393" sldId="261"/>
            <ac:picMk id="6" creationId="{FFD46249-A1F5-E19A-DA13-C63DAB2783C3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26.294" v="6"/>
          <ac:picMkLst>
            <pc:docMk/>
            <pc:sldMk cId="2701596393" sldId="261"/>
            <ac:picMk id="8" creationId="{FE21E837-A804-28F8-1F4D-3E8010677CAE}"/>
          </ac:picMkLst>
        </pc:picChg>
        <pc:picChg chg="add">
          <ac:chgData name="Silvia Fiore" userId="S::silvia.fiore@geant.org::08a5de25-090a-4d6b-8dc9-efbf71129e5a" providerId="AD" clId="Web-{E68C3F6F-117E-59CC-FFE1-E635ED4AD2A8}" dt="2026-06-03T11:41:26.326" v="7"/>
          <ac:picMkLst>
            <pc:docMk/>
            <pc:sldMk cId="2701596393" sldId="261"/>
            <ac:picMk id="10" creationId="{CC1E5826-46B8-F997-2A77-CE4A27009A0F}"/>
          </ac:picMkLst>
        </pc:picChg>
      </pc:sldChg>
      <pc:sldChg chg="modSp">
        <pc:chgData name="Silvia Fiore" userId="S::silvia.fiore@geant.org::08a5de25-090a-4d6b-8dc9-efbf71129e5a" providerId="AD" clId="Web-{E68C3F6F-117E-59CC-FFE1-E635ED4AD2A8}" dt="2026-06-03T11:41:19.357" v="1" actId="1076"/>
        <pc:sldMkLst>
          <pc:docMk/>
          <pc:sldMk cId="1631482709" sldId="262"/>
        </pc:sldMkLst>
        <pc:picChg chg="mod">
          <ac:chgData name="Silvia Fiore" userId="S::silvia.fiore@geant.org::08a5de25-090a-4d6b-8dc9-efbf71129e5a" providerId="AD" clId="Web-{E68C3F6F-117E-59CC-FFE1-E635ED4AD2A8}" dt="2026-06-03T11:41:19.357" v="1" actId="1076"/>
          <ac:picMkLst>
            <pc:docMk/>
            <pc:sldMk cId="1631482709" sldId="262"/>
            <ac:picMk id="3" creationId="{86E13B0B-4A26-EBA2-CD22-99F16C2B93F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A991E-FEC4-F642-BB82-0D3EC66E8D7E}" type="doc">
      <dgm:prSet loTypeId="urn:microsoft.com/office/officeart/2024/layout/BulletTimelineInverted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F4A0AFD-B31E-7342-8494-5B2DAAB0128F}">
      <dgm:prSet phldrT="Add an event"/>
      <dgm:spPr/>
      <dgm:t>
        <a:bodyPr/>
        <a:lstStyle/>
        <a:p>
          <a:pPr>
            <a:defRPr b="1"/>
          </a:pPr>
          <a:r>
            <a:rPr lang="en-US"/>
            <a:t>Mar 2026 – Sep 2026</a:t>
          </a:r>
        </a:p>
      </dgm:t>
    </dgm:pt>
    <dgm:pt modelId="{302364B1-0E5F-BB46-AE8B-166C7E9C27CA}" type="parTrans" cxnId="{2B56E206-80A6-A34E-A95E-86F460B1EDE3}">
      <dgm:prSet/>
      <dgm:spPr/>
      <dgm:t>
        <a:bodyPr/>
        <a:lstStyle/>
        <a:p>
          <a:endParaRPr lang="en-US"/>
        </a:p>
      </dgm:t>
    </dgm:pt>
    <dgm:pt modelId="{2DE2CD62-72A5-8F49-A419-5CDD1856ED95}" type="sibTrans" cxnId="{2B56E206-80A6-A34E-A95E-86F460B1EDE3}">
      <dgm:prSet/>
      <dgm:spPr/>
      <dgm:t>
        <a:bodyPr/>
        <a:lstStyle/>
        <a:p>
          <a:endParaRPr lang="en-US"/>
        </a:p>
      </dgm:t>
    </dgm:pt>
    <dgm:pt modelId="{FDEE6F11-9CE0-6F45-9282-C5348D341338}">
      <dgm:prSet phldrT="Write a description of the significance of this event"/>
      <dgm:spPr/>
      <dgm:t>
        <a:bodyPr/>
        <a:lstStyle/>
        <a:p>
          <a:r>
            <a:rPr lang="en-US"/>
            <a:t>Implementation &amp; delivery of the HCSA</a:t>
          </a:r>
        </a:p>
        <a:p>
          <a:r>
            <a:rPr lang="en-US">
              <a:solidFill>
                <a:srgbClr val="FA9E48"/>
              </a:solidFill>
            </a:rPr>
            <a:t>Incl. pilot sites</a:t>
          </a:r>
        </a:p>
      </dgm:t>
    </dgm:pt>
    <dgm:pt modelId="{02C3A6AD-D11F-6C42-A7FD-F57BFCF79CA9}" type="parTrans" cxnId="{8448BEFF-E7EF-8641-9851-17938108508F}">
      <dgm:prSet/>
      <dgm:spPr/>
      <dgm:t>
        <a:bodyPr/>
        <a:lstStyle/>
        <a:p>
          <a:endParaRPr lang="en-US"/>
        </a:p>
      </dgm:t>
    </dgm:pt>
    <dgm:pt modelId="{7770D382-4BCC-C645-A39E-625E33ACD45C}" type="sibTrans" cxnId="{8448BEFF-E7EF-8641-9851-17938108508F}">
      <dgm:prSet/>
      <dgm:spPr/>
      <dgm:t>
        <a:bodyPr/>
        <a:lstStyle/>
        <a:p>
          <a:endParaRPr lang="en-US"/>
        </a:p>
      </dgm:t>
    </dgm:pt>
    <dgm:pt modelId="{8908A5AC-12A5-6341-8FEF-1A1DB459A229}">
      <dgm:prSet phldrT="Add an event"/>
      <dgm:spPr/>
      <dgm:t>
        <a:bodyPr/>
        <a:lstStyle/>
        <a:p>
          <a:pPr>
            <a:defRPr b="1"/>
          </a:pPr>
          <a:r>
            <a:rPr lang="en-US"/>
            <a:t>Oct 2026 – Sep 2027</a:t>
          </a:r>
        </a:p>
      </dgm:t>
    </dgm:pt>
    <dgm:pt modelId="{8DDEF81D-D0E2-EE4A-8530-3C55523A2561}" type="parTrans" cxnId="{7B0F3175-224D-B048-9A1C-C6CAE7911234}">
      <dgm:prSet/>
      <dgm:spPr/>
      <dgm:t>
        <a:bodyPr/>
        <a:lstStyle/>
        <a:p>
          <a:endParaRPr lang="en-US"/>
        </a:p>
      </dgm:t>
    </dgm:pt>
    <dgm:pt modelId="{62BF818C-52E6-E14A-9193-839C940E1440}" type="sibTrans" cxnId="{7B0F3175-224D-B048-9A1C-C6CAE7911234}">
      <dgm:prSet/>
      <dgm:spPr/>
      <dgm:t>
        <a:bodyPr/>
        <a:lstStyle/>
        <a:p>
          <a:endParaRPr lang="en-US"/>
        </a:p>
      </dgm:t>
    </dgm:pt>
    <dgm:pt modelId="{E3E0FCBA-2788-724B-87CD-B25D00ADB529}">
      <dgm:prSet phldrT="Write a description of the significance of this event"/>
      <dgm:spPr/>
      <dgm:t>
        <a:bodyPr/>
        <a:lstStyle/>
        <a:p>
          <a:r>
            <a:rPr lang="en-US"/>
            <a:t>Progressive onboarding of </a:t>
          </a:r>
          <a:r>
            <a:rPr lang="en-US" err="1"/>
            <a:t>PoIs</a:t>
          </a:r>
          <a:endParaRPr lang="en-US"/>
        </a:p>
      </dgm:t>
    </dgm:pt>
    <dgm:pt modelId="{A6CE7015-BD1B-E54C-9B50-4362F0D5CF64}" type="parTrans" cxnId="{33CBC585-E9AC-3E4D-A0C1-2848C07B9829}">
      <dgm:prSet/>
      <dgm:spPr/>
      <dgm:t>
        <a:bodyPr/>
        <a:lstStyle/>
        <a:p>
          <a:endParaRPr lang="en-US"/>
        </a:p>
      </dgm:t>
    </dgm:pt>
    <dgm:pt modelId="{0766C8CE-CBEF-784D-8720-53621EFB9E47}" type="sibTrans" cxnId="{33CBC585-E9AC-3E4D-A0C1-2848C07B9829}">
      <dgm:prSet/>
      <dgm:spPr/>
      <dgm:t>
        <a:bodyPr/>
        <a:lstStyle/>
        <a:p>
          <a:endParaRPr lang="en-US"/>
        </a:p>
      </dgm:t>
    </dgm:pt>
    <dgm:pt modelId="{65158531-6BB5-244C-938E-CE24C7B23492}">
      <dgm:prSet phldrT="Add an event"/>
      <dgm:spPr/>
      <dgm:t>
        <a:bodyPr/>
        <a:lstStyle/>
        <a:p>
          <a:pPr>
            <a:defRPr b="1"/>
          </a:pPr>
          <a:r>
            <a:rPr lang="en-US"/>
            <a:t>Oct 2027 – Sep 2029</a:t>
          </a:r>
        </a:p>
      </dgm:t>
    </dgm:pt>
    <dgm:pt modelId="{1E8BA9E1-1124-FC41-927E-A37F550DE303}" type="parTrans" cxnId="{91B1B2DC-363F-534E-ADB7-E195EC0E2892}">
      <dgm:prSet/>
      <dgm:spPr/>
      <dgm:t>
        <a:bodyPr/>
        <a:lstStyle/>
        <a:p>
          <a:endParaRPr lang="en-US"/>
        </a:p>
      </dgm:t>
    </dgm:pt>
    <dgm:pt modelId="{7621D325-9396-044F-9171-EAD1352C6372}" type="sibTrans" cxnId="{91B1B2DC-363F-534E-ADB7-E195EC0E2892}">
      <dgm:prSet/>
      <dgm:spPr/>
      <dgm:t>
        <a:bodyPr/>
        <a:lstStyle/>
        <a:p>
          <a:endParaRPr lang="en-US"/>
        </a:p>
      </dgm:t>
    </dgm:pt>
    <dgm:pt modelId="{50B1359C-7E3E-454A-9BB1-6C585B0BBE8E}">
      <dgm:prSet phldrT="Write a description of the significance of this event"/>
      <dgm:spPr/>
      <dgm:t>
        <a:bodyPr/>
        <a:lstStyle/>
        <a:p>
          <a:r>
            <a:rPr lang="en-US"/>
            <a:t>Fully hyperconnected ecosystem in operation </a:t>
          </a:r>
        </a:p>
      </dgm:t>
    </dgm:pt>
    <dgm:pt modelId="{C76F606C-DC41-2143-BBA7-A5E3EFD49F6E}" type="parTrans" cxnId="{EFD754EA-0BF2-4E4D-BEBA-25AEC1D79D9F}">
      <dgm:prSet/>
      <dgm:spPr/>
      <dgm:t>
        <a:bodyPr/>
        <a:lstStyle/>
        <a:p>
          <a:endParaRPr lang="en-US"/>
        </a:p>
      </dgm:t>
    </dgm:pt>
    <dgm:pt modelId="{2FC2DC41-0D46-5141-AFFB-02F31E74A5F6}" type="sibTrans" cxnId="{EFD754EA-0BF2-4E4D-BEBA-25AEC1D79D9F}">
      <dgm:prSet/>
      <dgm:spPr/>
      <dgm:t>
        <a:bodyPr/>
        <a:lstStyle/>
        <a:p>
          <a:endParaRPr lang="en-US"/>
        </a:p>
      </dgm:t>
    </dgm:pt>
    <dgm:pt modelId="{BDACC2F9-0F19-BD4F-9BF2-A5A6FF54CE4B}" type="pres">
      <dgm:prSet presAssocID="{4DDA991E-FEC4-F642-BB82-0D3EC66E8D7E}" presName="root" presStyleCnt="0">
        <dgm:presLayoutVars>
          <dgm:dir/>
          <dgm:animLvl val="lvl"/>
        </dgm:presLayoutVars>
      </dgm:prSet>
      <dgm:spPr/>
    </dgm:pt>
    <dgm:pt modelId="{64E3B26B-AF21-7447-A942-9193CA18BFDF}" type="pres">
      <dgm:prSet presAssocID="{4DDA991E-FEC4-F642-BB82-0D3EC66E8D7E}" presName="divider" presStyleCnt="0"/>
      <dgm:spPr/>
    </dgm:pt>
    <dgm:pt modelId="{542A053F-DB3D-B043-8FF4-12BF14D244A1}" type="pres">
      <dgm:prSet presAssocID="{4DDA991E-FEC4-F642-BB82-0D3EC66E8D7E}" presName="rectBar" presStyleLbl="dkBgShp" presStyleIdx="0" presStyleCnt="5"/>
      <dgm:spPr>
        <a:gradFill rotWithShape="0">
          <a:gsLst>
            <a:gs pos="0">
              <a:schemeClr val="dk2">
                <a:tint val="76000"/>
              </a:schemeClr>
            </a:gs>
            <a:gs pos="100000">
              <a:schemeClr val="dk2">
                <a:tint val="76000"/>
              </a:schemeClr>
            </a:gs>
          </a:gsLst>
          <a:lin ang="0" scaled="0"/>
        </a:gradFill>
        <a:ln>
          <a:noFill/>
        </a:ln>
        <a:effectLst/>
      </dgm:spPr>
    </dgm:pt>
    <dgm:pt modelId="{AD4EFF1A-53A0-4D4F-B66A-97B62CE76B88}" type="pres">
      <dgm:prSet presAssocID="{4DDA991E-FEC4-F642-BB82-0D3EC66E8D7E}" presName="chevronArrow" presStyleLbl="dkBgShp" presStyleIdx="1" presStyleCnt="5"/>
      <dgm:spPr>
        <a:gradFill rotWithShape="0">
          <a:gsLst>
            <a:gs pos="0">
              <a:schemeClr val="dk2">
                <a:tint val="76000"/>
              </a:schemeClr>
            </a:gs>
            <a:gs pos="100000">
              <a:schemeClr val="dk2">
                <a:tint val="76000"/>
              </a:schemeClr>
            </a:gs>
          </a:gsLst>
          <a:lin ang="0" scaled="0"/>
        </a:gradFill>
        <a:ln>
          <a:noFill/>
        </a:ln>
        <a:effectLst/>
      </dgm:spPr>
    </dgm:pt>
    <dgm:pt modelId="{7411E708-ECB2-1A41-9996-DE75E37BCF1F}" type="pres">
      <dgm:prSet presAssocID="{4DDA991E-FEC4-F642-BB82-0D3EC66E8D7E}" presName="nodes" presStyleCnt="0">
        <dgm:presLayoutVars>
          <dgm:chMax/>
          <dgm:chPref/>
          <dgm:animLvl val="lvl"/>
        </dgm:presLayoutVars>
      </dgm:prSet>
      <dgm:spPr/>
    </dgm:pt>
    <dgm:pt modelId="{E3E256A5-1E0D-B047-A35C-791C64427F9F}" type="pres">
      <dgm:prSet presAssocID="{EF4A0AFD-B31E-7342-8494-5B2DAAB0128F}" presName="composite" presStyleCnt="0"/>
      <dgm:spPr/>
    </dgm:pt>
    <dgm:pt modelId="{52B42DD8-44FF-F24D-B8C7-112B5A401524}" type="pres">
      <dgm:prSet presAssocID="{EF4A0AFD-B31E-7342-8494-5B2DAAB0128F}" presName="DropPinPlaceHolder" presStyleCnt="0"/>
      <dgm:spPr/>
    </dgm:pt>
    <dgm:pt modelId="{A9822F86-04A4-FC45-ACAA-B5051CAD048C}" type="pres">
      <dgm:prSet presAssocID="{EF4A0AFD-B31E-7342-8494-5B2DAAB0128F}" presName="DropPin" presStyleLbl="alignNode1" presStyleIdx="0" presStyleCnt="3"/>
      <dgm:spPr/>
    </dgm:pt>
    <dgm:pt modelId="{F6A004DD-2958-4948-9B70-DFBAEC7E0FB6}" type="pres">
      <dgm:prSet presAssocID="{EF4A0AFD-B31E-7342-8494-5B2DAAB0128F}" presName="Ellipse" presStyleLbl="fgAcc1" presStyleIdx="0" presStyleCnt="3"/>
      <dgm:spPr/>
    </dgm:pt>
    <dgm:pt modelId="{0ED0FFA8-F59F-7E46-9F39-DF984D970932}" type="pres">
      <dgm:prSet presAssocID="{EF4A0AFD-B31E-7342-8494-5B2DAAB0128F}" presName="L2TextContainer" presStyleLbl="revTx" presStyleIdx="0" presStyleCnt="6">
        <dgm:presLayoutVars>
          <dgm:bulletEnabled val="1"/>
        </dgm:presLayoutVars>
      </dgm:prSet>
      <dgm:spPr/>
    </dgm:pt>
    <dgm:pt modelId="{9C36C861-5172-4846-8C81-6784C5AE1E7A}" type="pres">
      <dgm:prSet presAssocID="{EF4A0AFD-B31E-7342-8494-5B2DAAB0128F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577AA5B3-8478-BF48-AEC2-9488D9660F0F}" type="pres">
      <dgm:prSet presAssocID="{EF4A0AFD-B31E-7342-8494-5B2DAAB0128F}" presName="ConnectLine" presStyleLbl="dkBgShp" presStyleIdx="2" presStyleCnt="5"/>
      <dgm:spPr/>
    </dgm:pt>
    <dgm:pt modelId="{5E9A9DE0-9E6B-934A-9B6B-58D81F9EE291}" type="pres">
      <dgm:prSet presAssocID="{EF4A0AFD-B31E-7342-8494-5B2DAAB0128F}" presName="ConnectorPoint" presStyleCnt="0"/>
      <dgm:spPr/>
    </dgm:pt>
    <dgm:pt modelId="{836B76E6-F099-7C4D-9B60-EAAE9914804D}" type="pres">
      <dgm:prSet presAssocID="{EF4A0AFD-B31E-7342-8494-5B2DAAB0128F}" presName="Bullet" presStyleLbl="lnNode1" presStyleIdx="0" presStyleCnt="3"/>
      <dgm:spPr>
        <a:solidFill>
          <a:srgbClr val="FA9E48"/>
        </a:solidFill>
      </dgm:spPr>
    </dgm:pt>
    <dgm:pt modelId="{553364AF-4F45-914D-B63E-554A76AFC433}" type="pres">
      <dgm:prSet presAssocID="{EF4A0AFD-B31E-7342-8494-5B2DAAB0128F}" presName="EmptyPlaceHolder" presStyleCnt="0"/>
      <dgm:spPr/>
    </dgm:pt>
    <dgm:pt modelId="{55E22551-7509-7247-869D-BA724A583A01}" type="pres">
      <dgm:prSet presAssocID="{2DE2CD62-72A5-8F49-A419-5CDD1856ED95}" presName="spaceBetweenRectangles" presStyleCnt="0"/>
      <dgm:spPr/>
    </dgm:pt>
    <dgm:pt modelId="{225702AD-6E5E-5845-9CC9-924B6590455E}" type="pres">
      <dgm:prSet presAssocID="{8908A5AC-12A5-6341-8FEF-1A1DB459A229}" presName="composite" presStyleCnt="0"/>
      <dgm:spPr/>
    </dgm:pt>
    <dgm:pt modelId="{EA0DDEF4-6BDA-F84E-9F99-65444BA7A585}" type="pres">
      <dgm:prSet presAssocID="{8908A5AC-12A5-6341-8FEF-1A1DB459A229}" presName="DropPinPlaceHolder" presStyleCnt="0"/>
      <dgm:spPr/>
    </dgm:pt>
    <dgm:pt modelId="{A78C25E4-1E72-9347-8D38-AE58FD39AA2A}" type="pres">
      <dgm:prSet presAssocID="{8908A5AC-12A5-6341-8FEF-1A1DB459A229}" presName="DropPin" presStyleLbl="alignNode1" presStyleIdx="1" presStyleCnt="3"/>
      <dgm:spPr/>
    </dgm:pt>
    <dgm:pt modelId="{9F9522A7-0AC1-994B-A03C-D28B0FB059BC}" type="pres">
      <dgm:prSet presAssocID="{8908A5AC-12A5-6341-8FEF-1A1DB459A229}" presName="Ellipse" presStyleLbl="fgAcc1" presStyleIdx="1" presStyleCnt="3"/>
      <dgm:spPr/>
    </dgm:pt>
    <dgm:pt modelId="{3B69712F-8867-2149-933C-050141EA349B}" type="pres">
      <dgm:prSet presAssocID="{8908A5AC-12A5-6341-8FEF-1A1DB459A229}" presName="L2TextContainer" presStyleLbl="revTx" presStyleIdx="2" presStyleCnt="6">
        <dgm:presLayoutVars>
          <dgm:bulletEnabled val="1"/>
        </dgm:presLayoutVars>
      </dgm:prSet>
      <dgm:spPr/>
    </dgm:pt>
    <dgm:pt modelId="{085B5D84-80C5-684E-B067-183B25D7DAF0}" type="pres">
      <dgm:prSet presAssocID="{8908A5AC-12A5-6341-8FEF-1A1DB459A229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01E793C6-248F-ED44-B3A6-D96D1D4D98EB}" type="pres">
      <dgm:prSet presAssocID="{8908A5AC-12A5-6341-8FEF-1A1DB459A229}" presName="ConnectLine" presStyleLbl="dkBgShp" presStyleIdx="3" presStyleCnt="5"/>
      <dgm:spPr/>
    </dgm:pt>
    <dgm:pt modelId="{6B95B680-00A9-254B-A47F-76EC61C751D2}" type="pres">
      <dgm:prSet presAssocID="{8908A5AC-12A5-6341-8FEF-1A1DB459A229}" presName="ConnectorPoint" presStyleCnt="0"/>
      <dgm:spPr/>
    </dgm:pt>
    <dgm:pt modelId="{3127127E-3BA1-3A40-9EFF-B1C1EB28CBE8}" type="pres">
      <dgm:prSet presAssocID="{8908A5AC-12A5-6341-8FEF-1A1DB459A229}" presName="Bullet" presStyleLbl="lnNode1" presStyleIdx="1" presStyleCnt="3"/>
      <dgm:spPr>
        <a:solidFill>
          <a:srgbClr val="F0E888"/>
        </a:solidFill>
      </dgm:spPr>
    </dgm:pt>
    <dgm:pt modelId="{EE21EB2A-3A57-954D-88C4-71B5FEE6CAE9}" type="pres">
      <dgm:prSet presAssocID="{8908A5AC-12A5-6341-8FEF-1A1DB459A229}" presName="EmptyPlaceHolder" presStyleCnt="0"/>
      <dgm:spPr/>
    </dgm:pt>
    <dgm:pt modelId="{6C8F469A-24B8-0941-988C-10BE5C2B0F7A}" type="pres">
      <dgm:prSet presAssocID="{62BF818C-52E6-E14A-9193-839C940E1440}" presName="spaceBetweenRectangles" presStyleCnt="0"/>
      <dgm:spPr/>
    </dgm:pt>
    <dgm:pt modelId="{E73EABF6-A396-E049-8445-DFCF22D03FE7}" type="pres">
      <dgm:prSet presAssocID="{65158531-6BB5-244C-938E-CE24C7B23492}" presName="composite" presStyleCnt="0"/>
      <dgm:spPr/>
    </dgm:pt>
    <dgm:pt modelId="{A1D5C53C-5F08-B64A-9A7D-160E13657CE0}" type="pres">
      <dgm:prSet presAssocID="{65158531-6BB5-244C-938E-CE24C7B23492}" presName="DropPinPlaceHolder" presStyleCnt="0"/>
      <dgm:spPr/>
    </dgm:pt>
    <dgm:pt modelId="{AC695E4F-9480-9642-8E41-07895758BC28}" type="pres">
      <dgm:prSet presAssocID="{65158531-6BB5-244C-938E-CE24C7B23492}" presName="DropPin" presStyleLbl="alignNode1" presStyleIdx="2" presStyleCnt="3"/>
      <dgm:spPr/>
    </dgm:pt>
    <dgm:pt modelId="{A26378CA-4518-EC46-B2F6-BFB00C28CA8C}" type="pres">
      <dgm:prSet presAssocID="{65158531-6BB5-244C-938E-CE24C7B23492}" presName="Ellipse" presStyleLbl="fgAcc1" presStyleIdx="2" presStyleCnt="3"/>
      <dgm:spPr/>
    </dgm:pt>
    <dgm:pt modelId="{5DC61981-C864-C349-9B95-840F15D0817C}" type="pres">
      <dgm:prSet presAssocID="{65158531-6BB5-244C-938E-CE24C7B23492}" presName="L2TextContainer" presStyleLbl="revTx" presStyleIdx="4" presStyleCnt="6">
        <dgm:presLayoutVars>
          <dgm:bulletEnabled val="1"/>
        </dgm:presLayoutVars>
      </dgm:prSet>
      <dgm:spPr/>
    </dgm:pt>
    <dgm:pt modelId="{F4D92F13-0145-9D45-8660-D74469968B6B}" type="pres">
      <dgm:prSet presAssocID="{65158531-6BB5-244C-938E-CE24C7B23492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6C3AE628-5571-964D-BB1D-7FB83D40158E}" type="pres">
      <dgm:prSet presAssocID="{65158531-6BB5-244C-938E-CE24C7B23492}" presName="ConnectLine" presStyleLbl="dkBgShp" presStyleIdx="4" presStyleCnt="5"/>
      <dgm:spPr/>
    </dgm:pt>
    <dgm:pt modelId="{B2C87E6B-D8A4-C24C-B295-440774B8A84A}" type="pres">
      <dgm:prSet presAssocID="{65158531-6BB5-244C-938E-CE24C7B23492}" presName="ConnectorPoint" presStyleCnt="0"/>
      <dgm:spPr/>
    </dgm:pt>
    <dgm:pt modelId="{8CCF4EB8-3F5D-F440-A549-D46C86B3FF7E}" type="pres">
      <dgm:prSet presAssocID="{65158531-6BB5-244C-938E-CE24C7B23492}" presName="Bullet" presStyleLbl="lnNode1" presStyleIdx="2" presStyleCnt="3"/>
      <dgm:spPr>
        <a:solidFill>
          <a:srgbClr val="42AF8E"/>
        </a:solidFill>
      </dgm:spPr>
    </dgm:pt>
    <dgm:pt modelId="{F8EA4600-753E-CF46-9E48-D8D7FE1FE993}" type="pres">
      <dgm:prSet presAssocID="{65158531-6BB5-244C-938E-CE24C7B23492}" presName="EmptyPlaceHolder" presStyleCnt="0"/>
      <dgm:spPr/>
    </dgm:pt>
  </dgm:ptLst>
  <dgm:cxnLst>
    <dgm:cxn modelId="{8E36A302-94E4-E148-8F55-A4ADC9C8F920}" type="presOf" srcId="{FDEE6F11-9CE0-6F45-9282-C5348D341338}" destId="{0ED0FFA8-F59F-7E46-9F39-DF984D970932}" srcOrd="0" destOrd="0" presId="urn:microsoft.com/office/officeart/2024/layout/BulletTimelineInverted"/>
    <dgm:cxn modelId="{2B56E206-80A6-A34E-A95E-86F460B1EDE3}" srcId="{4DDA991E-FEC4-F642-BB82-0D3EC66E8D7E}" destId="{EF4A0AFD-B31E-7342-8494-5B2DAAB0128F}" srcOrd="0" destOrd="0" parTransId="{302364B1-0E5F-BB46-AE8B-166C7E9C27CA}" sibTransId="{2DE2CD62-72A5-8F49-A419-5CDD1856ED95}"/>
    <dgm:cxn modelId="{335CB01B-7AD6-0F4F-A383-8EC81AD880BE}" type="presOf" srcId="{EF4A0AFD-B31E-7342-8494-5B2DAAB0128F}" destId="{9C36C861-5172-4846-8C81-6784C5AE1E7A}" srcOrd="0" destOrd="0" presId="urn:microsoft.com/office/officeart/2024/layout/BulletTimelineInverted"/>
    <dgm:cxn modelId="{8708482E-F422-6C4B-A54C-4667CF401028}" type="presOf" srcId="{65158531-6BB5-244C-938E-CE24C7B23492}" destId="{F4D92F13-0145-9D45-8660-D74469968B6B}" srcOrd="0" destOrd="0" presId="urn:microsoft.com/office/officeart/2024/layout/BulletTimelineInverted"/>
    <dgm:cxn modelId="{7B0F3175-224D-B048-9A1C-C6CAE7911234}" srcId="{4DDA991E-FEC4-F642-BB82-0D3EC66E8D7E}" destId="{8908A5AC-12A5-6341-8FEF-1A1DB459A229}" srcOrd="1" destOrd="0" parTransId="{8DDEF81D-D0E2-EE4A-8530-3C55523A2561}" sibTransId="{62BF818C-52E6-E14A-9193-839C940E1440}"/>
    <dgm:cxn modelId="{16059D7E-D1B6-9141-BD69-6E07E58AA807}" type="presOf" srcId="{E3E0FCBA-2788-724B-87CD-B25D00ADB529}" destId="{3B69712F-8867-2149-933C-050141EA349B}" srcOrd="0" destOrd="0" presId="urn:microsoft.com/office/officeart/2024/layout/BulletTimelineInverted"/>
    <dgm:cxn modelId="{0D513880-E419-D740-9777-7E968305045E}" type="presOf" srcId="{8908A5AC-12A5-6341-8FEF-1A1DB459A229}" destId="{085B5D84-80C5-684E-B067-183B25D7DAF0}" srcOrd="0" destOrd="0" presId="urn:microsoft.com/office/officeart/2024/layout/BulletTimelineInverted"/>
    <dgm:cxn modelId="{33CBC585-E9AC-3E4D-A0C1-2848C07B9829}" srcId="{8908A5AC-12A5-6341-8FEF-1A1DB459A229}" destId="{E3E0FCBA-2788-724B-87CD-B25D00ADB529}" srcOrd="0" destOrd="0" parTransId="{A6CE7015-BD1B-E54C-9B50-4362F0D5CF64}" sibTransId="{0766C8CE-CBEF-784D-8720-53621EFB9E47}"/>
    <dgm:cxn modelId="{91B1B2DC-363F-534E-ADB7-E195EC0E2892}" srcId="{4DDA991E-FEC4-F642-BB82-0D3EC66E8D7E}" destId="{65158531-6BB5-244C-938E-CE24C7B23492}" srcOrd="2" destOrd="0" parTransId="{1E8BA9E1-1124-FC41-927E-A37F550DE303}" sibTransId="{7621D325-9396-044F-9171-EAD1352C6372}"/>
    <dgm:cxn modelId="{EFD754EA-0BF2-4E4D-BEBA-25AEC1D79D9F}" srcId="{65158531-6BB5-244C-938E-CE24C7B23492}" destId="{50B1359C-7E3E-454A-9BB1-6C585B0BBE8E}" srcOrd="0" destOrd="0" parTransId="{C76F606C-DC41-2143-BBA7-A5E3EFD49F6E}" sibTransId="{2FC2DC41-0D46-5141-AFFB-02F31E74A5F6}"/>
    <dgm:cxn modelId="{4D4479EF-8CC1-284D-AF82-BFC542D39BEC}" type="presOf" srcId="{50B1359C-7E3E-454A-9BB1-6C585B0BBE8E}" destId="{5DC61981-C864-C349-9B95-840F15D0817C}" srcOrd="0" destOrd="0" presId="urn:microsoft.com/office/officeart/2024/layout/BulletTimelineInverted"/>
    <dgm:cxn modelId="{EFC2EEF7-B5DC-E845-8F4E-6D254FF21CDB}" type="presOf" srcId="{4DDA991E-FEC4-F642-BB82-0D3EC66E8D7E}" destId="{BDACC2F9-0F19-BD4F-9BF2-A5A6FF54CE4B}" srcOrd="0" destOrd="0" presId="urn:microsoft.com/office/officeart/2024/layout/BulletTimelineInverted"/>
    <dgm:cxn modelId="{8448BEFF-E7EF-8641-9851-17938108508F}" srcId="{EF4A0AFD-B31E-7342-8494-5B2DAAB0128F}" destId="{FDEE6F11-9CE0-6F45-9282-C5348D341338}" srcOrd="0" destOrd="0" parTransId="{02C3A6AD-D11F-6C42-A7FD-F57BFCF79CA9}" sibTransId="{7770D382-4BCC-C645-A39E-625E33ACD45C}"/>
    <dgm:cxn modelId="{70E1DB55-10C5-7847-8103-ED944E986976}" type="presParOf" srcId="{BDACC2F9-0F19-BD4F-9BF2-A5A6FF54CE4B}" destId="{64E3B26B-AF21-7447-A942-9193CA18BFDF}" srcOrd="0" destOrd="0" presId="urn:microsoft.com/office/officeart/2024/layout/BulletTimelineInverted"/>
    <dgm:cxn modelId="{3D8856CC-1685-414E-9DBA-862F08062DE4}" type="presParOf" srcId="{64E3B26B-AF21-7447-A942-9193CA18BFDF}" destId="{542A053F-DB3D-B043-8FF4-12BF14D244A1}" srcOrd="0" destOrd="0" presId="urn:microsoft.com/office/officeart/2024/layout/BulletTimelineInverted"/>
    <dgm:cxn modelId="{2C9A1ACF-AB92-9F4C-BBA9-63C8AF62FE49}" type="presParOf" srcId="{64E3B26B-AF21-7447-A942-9193CA18BFDF}" destId="{AD4EFF1A-53A0-4D4F-B66A-97B62CE76B88}" srcOrd="1" destOrd="0" presId="urn:microsoft.com/office/officeart/2024/layout/BulletTimelineInverted"/>
    <dgm:cxn modelId="{63279E65-AC30-144E-BA40-E7D1A2F4CCFF}" type="presParOf" srcId="{BDACC2F9-0F19-BD4F-9BF2-A5A6FF54CE4B}" destId="{7411E708-ECB2-1A41-9996-DE75E37BCF1F}" srcOrd="1" destOrd="0" presId="urn:microsoft.com/office/officeart/2024/layout/BulletTimelineInverted"/>
    <dgm:cxn modelId="{B6DD4356-F90B-8541-8612-612F465D31BC}" type="presParOf" srcId="{7411E708-ECB2-1A41-9996-DE75E37BCF1F}" destId="{E3E256A5-1E0D-B047-A35C-791C64427F9F}" srcOrd="0" destOrd="0" presId="urn:microsoft.com/office/officeart/2024/layout/BulletTimelineInverted"/>
    <dgm:cxn modelId="{59A02DA6-CCED-FD4D-B6F0-3D818B70566A}" type="presParOf" srcId="{E3E256A5-1E0D-B047-A35C-791C64427F9F}" destId="{52B42DD8-44FF-F24D-B8C7-112B5A401524}" srcOrd="0" destOrd="0" presId="urn:microsoft.com/office/officeart/2024/layout/BulletTimelineInverted"/>
    <dgm:cxn modelId="{847AA7A7-E12F-7049-B1F4-BFA74CE1A39F}" type="presParOf" srcId="{52B42DD8-44FF-F24D-B8C7-112B5A401524}" destId="{A9822F86-04A4-FC45-ACAA-B5051CAD048C}" srcOrd="0" destOrd="0" presId="urn:microsoft.com/office/officeart/2024/layout/BulletTimelineInverted"/>
    <dgm:cxn modelId="{8653E1A2-F14A-284D-A15B-6FE3D1A1B181}" type="presParOf" srcId="{52B42DD8-44FF-F24D-B8C7-112B5A401524}" destId="{F6A004DD-2958-4948-9B70-DFBAEC7E0FB6}" srcOrd="1" destOrd="0" presId="urn:microsoft.com/office/officeart/2024/layout/BulletTimelineInverted"/>
    <dgm:cxn modelId="{F6B0DCBE-922A-E749-8355-AFB7B9F85501}" type="presParOf" srcId="{E3E256A5-1E0D-B047-A35C-791C64427F9F}" destId="{0ED0FFA8-F59F-7E46-9F39-DF984D970932}" srcOrd="1" destOrd="0" presId="urn:microsoft.com/office/officeart/2024/layout/BulletTimelineInverted"/>
    <dgm:cxn modelId="{CA90E81F-D770-634E-8E3F-9A31097199E4}" type="presParOf" srcId="{E3E256A5-1E0D-B047-A35C-791C64427F9F}" destId="{9C36C861-5172-4846-8C81-6784C5AE1E7A}" srcOrd="2" destOrd="0" presId="urn:microsoft.com/office/officeart/2024/layout/BulletTimelineInverted"/>
    <dgm:cxn modelId="{166F258C-9CF2-4B4E-8214-273DC0534728}" type="presParOf" srcId="{E3E256A5-1E0D-B047-A35C-791C64427F9F}" destId="{577AA5B3-8478-BF48-AEC2-9488D9660F0F}" srcOrd="3" destOrd="0" presId="urn:microsoft.com/office/officeart/2024/layout/BulletTimelineInverted"/>
    <dgm:cxn modelId="{1B58C324-6300-4F46-9D86-1256C62B856E}" type="presParOf" srcId="{E3E256A5-1E0D-B047-A35C-791C64427F9F}" destId="{5E9A9DE0-9E6B-934A-9B6B-58D81F9EE291}" srcOrd="4" destOrd="0" presId="urn:microsoft.com/office/officeart/2024/layout/BulletTimelineInverted"/>
    <dgm:cxn modelId="{DAAEEE9D-6090-954D-8A4A-6574BEFB88F7}" type="presParOf" srcId="{5E9A9DE0-9E6B-934A-9B6B-58D81F9EE291}" destId="{836B76E6-F099-7C4D-9B60-EAAE9914804D}" srcOrd="0" destOrd="0" presId="urn:microsoft.com/office/officeart/2024/layout/BulletTimelineInverted"/>
    <dgm:cxn modelId="{97977275-1E9B-B142-ABA9-4FC21B9035F2}" type="presParOf" srcId="{E3E256A5-1E0D-B047-A35C-791C64427F9F}" destId="{553364AF-4F45-914D-B63E-554A76AFC433}" srcOrd="5" destOrd="0" presId="urn:microsoft.com/office/officeart/2024/layout/BulletTimelineInverted"/>
    <dgm:cxn modelId="{08CFA90F-B202-5843-82A2-6DF4572335E7}" type="presParOf" srcId="{7411E708-ECB2-1A41-9996-DE75E37BCF1F}" destId="{55E22551-7509-7247-869D-BA724A583A01}" srcOrd="1" destOrd="0" presId="urn:microsoft.com/office/officeart/2024/layout/BulletTimelineInverted"/>
    <dgm:cxn modelId="{FDC27F19-92E0-1B43-BD28-2D4E2A2B3115}" type="presParOf" srcId="{7411E708-ECB2-1A41-9996-DE75E37BCF1F}" destId="{225702AD-6E5E-5845-9CC9-924B6590455E}" srcOrd="2" destOrd="0" presId="urn:microsoft.com/office/officeart/2024/layout/BulletTimelineInverted"/>
    <dgm:cxn modelId="{7679981D-49BA-594F-B372-0202824B18D9}" type="presParOf" srcId="{225702AD-6E5E-5845-9CC9-924B6590455E}" destId="{EA0DDEF4-6BDA-F84E-9F99-65444BA7A585}" srcOrd="0" destOrd="0" presId="urn:microsoft.com/office/officeart/2024/layout/BulletTimelineInverted"/>
    <dgm:cxn modelId="{E5FD6E39-166D-8A40-B2A8-6D243BC72AEE}" type="presParOf" srcId="{EA0DDEF4-6BDA-F84E-9F99-65444BA7A585}" destId="{A78C25E4-1E72-9347-8D38-AE58FD39AA2A}" srcOrd="0" destOrd="0" presId="urn:microsoft.com/office/officeart/2024/layout/BulletTimelineInverted"/>
    <dgm:cxn modelId="{957A899D-2684-884C-B000-0041D8FA3FEE}" type="presParOf" srcId="{EA0DDEF4-6BDA-F84E-9F99-65444BA7A585}" destId="{9F9522A7-0AC1-994B-A03C-D28B0FB059BC}" srcOrd="1" destOrd="0" presId="urn:microsoft.com/office/officeart/2024/layout/BulletTimelineInverted"/>
    <dgm:cxn modelId="{FC289B52-8B2D-3F40-AF82-FF2F9507180B}" type="presParOf" srcId="{225702AD-6E5E-5845-9CC9-924B6590455E}" destId="{3B69712F-8867-2149-933C-050141EA349B}" srcOrd="1" destOrd="0" presId="urn:microsoft.com/office/officeart/2024/layout/BulletTimelineInverted"/>
    <dgm:cxn modelId="{43C02FF5-7DA3-4F4D-8B51-4261B5F898D0}" type="presParOf" srcId="{225702AD-6E5E-5845-9CC9-924B6590455E}" destId="{085B5D84-80C5-684E-B067-183B25D7DAF0}" srcOrd="2" destOrd="0" presId="urn:microsoft.com/office/officeart/2024/layout/BulletTimelineInverted"/>
    <dgm:cxn modelId="{D5ABB75A-7DCA-A043-97BD-785D6E4A6891}" type="presParOf" srcId="{225702AD-6E5E-5845-9CC9-924B6590455E}" destId="{01E793C6-248F-ED44-B3A6-D96D1D4D98EB}" srcOrd="3" destOrd="0" presId="urn:microsoft.com/office/officeart/2024/layout/BulletTimelineInverted"/>
    <dgm:cxn modelId="{16DAE341-1E12-9D49-AF9D-AEDA8D0EFB6A}" type="presParOf" srcId="{225702AD-6E5E-5845-9CC9-924B6590455E}" destId="{6B95B680-00A9-254B-A47F-76EC61C751D2}" srcOrd="4" destOrd="0" presId="urn:microsoft.com/office/officeart/2024/layout/BulletTimelineInverted"/>
    <dgm:cxn modelId="{52FFCC8E-DC92-F84B-8EA8-21F19ED306B9}" type="presParOf" srcId="{6B95B680-00A9-254B-A47F-76EC61C751D2}" destId="{3127127E-3BA1-3A40-9EFF-B1C1EB28CBE8}" srcOrd="0" destOrd="0" presId="urn:microsoft.com/office/officeart/2024/layout/BulletTimelineInverted"/>
    <dgm:cxn modelId="{0D5BFCE6-10E1-4845-BE92-702ED0202361}" type="presParOf" srcId="{225702AD-6E5E-5845-9CC9-924B6590455E}" destId="{EE21EB2A-3A57-954D-88C4-71B5FEE6CAE9}" srcOrd="5" destOrd="0" presId="urn:microsoft.com/office/officeart/2024/layout/BulletTimelineInverted"/>
    <dgm:cxn modelId="{235E521E-BC4F-BD43-B8B4-C4B296791ACC}" type="presParOf" srcId="{7411E708-ECB2-1A41-9996-DE75E37BCF1F}" destId="{6C8F469A-24B8-0941-988C-10BE5C2B0F7A}" srcOrd="3" destOrd="0" presId="urn:microsoft.com/office/officeart/2024/layout/BulletTimelineInverted"/>
    <dgm:cxn modelId="{662FE62D-F97C-1C45-910E-773BDDC992DC}" type="presParOf" srcId="{7411E708-ECB2-1A41-9996-DE75E37BCF1F}" destId="{E73EABF6-A396-E049-8445-DFCF22D03FE7}" srcOrd="4" destOrd="0" presId="urn:microsoft.com/office/officeart/2024/layout/BulletTimelineInverted"/>
    <dgm:cxn modelId="{E231CA9B-2242-444E-BE5E-9048092B02AB}" type="presParOf" srcId="{E73EABF6-A396-E049-8445-DFCF22D03FE7}" destId="{A1D5C53C-5F08-B64A-9A7D-160E13657CE0}" srcOrd="0" destOrd="0" presId="urn:microsoft.com/office/officeart/2024/layout/BulletTimelineInverted"/>
    <dgm:cxn modelId="{55ED7A29-69AE-904B-BE79-A0C44E879378}" type="presParOf" srcId="{A1D5C53C-5F08-B64A-9A7D-160E13657CE0}" destId="{AC695E4F-9480-9642-8E41-07895758BC28}" srcOrd="0" destOrd="0" presId="urn:microsoft.com/office/officeart/2024/layout/BulletTimelineInverted"/>
    <dgm:cxn modelId="{7E770D79-942B-C14D-967A-475E83D3B902}" type="presParOf" srcId="{A1D5C53C-5F08-B64A-9A7D-160E13657CE0}" destId="{A26378CA-4518-EC46-B2F6-BFB00C28CA8C}" srcOrd="1" destOrd="0" presId="urn:microsoft.com/office/officeart/2024/layout/BulletTimelineInverted"/>
    <dgm:cxn modelId="{797BB435-48BE-8A40-81A5-1729C2BD9402}" type="presParOf" srcId="{E73EABF6-A396-E049-8445-DFCF22D03FE7}" destId="{5DC61981-C864-C349-9B95-840F15D0817C}" srcOrd="1" destOrd="0" presId="urn:microsoft.com/office/officeart/2024/layout/BulletTimelineInverted"/>
    <dgm:cxn modelId="{385124D0-F3D4-EF4D-AADF-9D43548DE348}" type="presParOf" srcId="{E73EABF6-A396-E049-8445-DFCF22D03FE7}" destId="{F4D92F13-0145-9D45-8660-D74469968B6B}" srcOrd="2" destOrd="0" presId="urn:microsoft.com/office/officeart/2024/layout/BulletTimelineInverted"/>
    <dgm:cxn modelId="{B990DBEA-BCEC-964D-8FE7-5F66174B524B}" type="presParOf" srcId="{E73EABF6-A396-E049-8445-DFCF22D03FE7}" destId="{6C3AE628-5571-964D-BB1D-7FB83D40158E}" srcOrd="3" destOrd="0" presId="urn:microsoft.com/office/officeart/2024/layout/BulletTimelineInverted"/>
    <dgm:cxn modelId="{758947EF-B1F2-6F47-85E8-900877E9E4FE}" type="presParOf" srcId="{E73EABF6-A396-E049-8445-DFCF22D03FE7}" destId="{B2C87E6B-D8A4-C24C-B295-440774B8A84A}" srcOrd="4" destOrd="0" presId="urn:microsoft.com/office/officeart/2024/layout/BulletTimelineInverted"/>
    <dgm:cxn modelId="{0F4AB04E-95A9-814B-B4E2-A029572B1BAA}" type="presParOf" srcId="{B2C87E6B-D8A4-C24C-B295-440774B8A84A}" destId="{8CCF4EB8-3F5D-F440-A549-D46C86B3FF7E}" srcOrd="0" destOrd="0" presId="urn:microsoft.com/office/officeart/2024/layout/BulletTimelineInverted"/>
    <dgm:cxn modelId="{C3F4CE84-2C85-3945-A76B-45CCAE02FC0A}" type="presParOf" srcId="{E73EABF6-A396-E049-8445-DFCF22D03FE7}" destId="{F8EA4600-753E-CF46-9E48-D8D7FE1FE993}" srcOrd="5" destOrd="0" presId="urn:microsoft.com/office/officeart/2024/layout/BulletTimelineInvert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053F-DB3D-B043-8FF4-12BF14D244A1}">
      <dsp:nvSpPr>
        <dsp:cNvPr id="0" name=""/>
        <dsp:cNvSpPr/>
      </dsp:nvSpPr>
      <dsp:spPr>
        <a:xfrm>
          <a:off x="0" y="1661207"/>
          <a:ext cx="8405393" cy="33559"/>
        </a:xfrm>
        <a:prstGeom prst="rect">
          <a:avLst/>
        </a:prstGeom>
        <a:gradFill rotWithShape="0">
          <a:gsLst>
            <a:gs pos="0">
              <a:schemeClr val="dk2">
                <a:tint val="76000"/>
              </a:schemeClr>
            </a:gs>
            <a:gs pos="100000">
              <a:schemeClr val="dk2">
                <a:tint val="76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EFF1A-53A0-4D4F-B66A-97B62CE76B88}">
      <dsp:nvSpPr>
        <dsp:cNvPr id="0" name=""/>
        <dsp:cNvSpPr/>
      </dsp:nvSpPr>
      <dsp:spPr>
        <a:xfrm>
          <a:off x="8237791" y="1543748"/>
          <a:ext cx="201358" cy="268478"/>
        </a:xfrm>
        <a:prstGeom prst="chevron">
          <a:avLst>
            <a:gd name="adj" fmla="val 75000"/>
          </a:avLst>
        </a:prstGeom>
        <a:gradFill rotWithShape="0">
          <a:gsLst>
            <a:gs pos="0">
              <a:schemeClr val="dk2">
                <a:tint val="76000"/>
              </a:schemeClr>
            </a:gs>
            <a:gs pos="100000">
              <a:schemeClr val="dk2">
                <a:tint val="76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0FFA8-F59F-7E46-9F39-DF984D970932}">
      <dsp:nvSpPr>
        <dsp:cNvPr id="0" name=""/>
        <dsp:cNvSpPr/>
      </dsp:nvSpPr>
      <dsp:spPr>
        <a:xfrm>
          <a:off x="429564" y="843751"/>
          <a:ext cx="3502247" cy="739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Implementation &amp; delivery of the HCSA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FA9E48"/>
              </a:solidFill>
            </a:rPr>
            <a:t>Incl. pilot sites</a:t>
          </a:r>
        </a:p>
      </dsp:txBody>
      <dsp:txXfrm>
        <a:off x="429564" y="843751"/>
        <a:ext cx="3502247" cy="739842"/>
      </dsp:txXfrm>
    </dsp:sp>
    <dsp:sp modelId="{9C36C861-5172-4846-8C81-6784C5AE1E7A}">
      <dsp:nvSpPr>
        <dsp:cNvPr id="0" name=""/>
        <dsp:cNvSpPr/>
      </dsp:nvSpPr>
      <dsp:spPr>
        <a:xfrm>
          <a:off x="429564" y="461073"/>
          <a:ext cx="3502247" cy="382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Mar 2026 – Sep 2026</a:t>
          </a:r>
        </a:p>
      </dsp:txBody>
      <dsp:txXfrm>
        <a:off x="429564" y="461073"/>
        <a:ext cx="3502247" cy="382677"/>
      </dsp:txXfrm>
    </dsp:sp>
    <dsp:sp modelId="{577AA5B3-8478-BF48-AEC2-9488D9660F0F}">
      <dsp:nvSpPr>
        <dsp:cNvPr id="0" name=""/>
        <dsp:cNvSpPr/>
      </dsp:nvSpPr>
      <dsp:spPr>
        <a:xfrm>
          <a:off x="201358" y="435561"/>
          <a:ext cx="26847" cy="1250079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9712F-8867-2149-933C-050141EA349B}">
      <dsp:nvSpPr>
        <dsp:cNvPr id="0" name=""/>
        <dsp:cNvSpPr/>
      </dsp:nvSpPr>
      <dsp:spPr>
        <a:xfrm>
          <a:off x="2539352" y="2311239"/>
          <a:ext cx="3502247" cy="614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Progressive onboarding of </a:t>
          </a:r>
          <a:r>
            <a:rPr lang="en-US" sz="1500" kern="1200" err="1"/>
            <a:t>PoIs</a:t>
          </a:r>
          <a:endParaRPr lang="en-US" sz="1500" kern="1200"/>
        </a:p>
      </dsp:txBody>
      <dsp:txXfrm>
        <a:off x="2539352" y="2311239"/>
        <a:ext cx="3502247" cy="614934"/>
      </dsp:txXfrm>
    </dsp:sp>
    <dsp:sp modelId="{085B5D84-80C5-684E-B067-183B25D7DAF0}">
      <dsp:nvSpPr>
        <dsp:cNvPr id="0" name=""/>
        <dsp:cNvSpPr/>
      </dsp:nvSpPr>
      <dsp:spPr>
        <a:xfrm>
          <a:off x="2539352" y="1905644"/>
          <a:ext cx="3502247" cy="405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Oct 2026 – Sep 2027</a:t>
          </a:r>
        </a:p>
      </dsp:txBody>
      <dsp:txXfrm>
        <a:off x="2539352" y="1905644"/>
        <a:ext cx="3502247" cy="405595"/>
      </dsp:txXfrm>
    </dsp:sp>
    <dsp:sp modelId="{01E793C6-248F-ED44-B3A6-D96D1D4D98EB}">
      <dsp:nvSpPr>
        <dsp:cNvPr id="0" name=""/>
        <dsp:cNvSpPr/>
      </dsp:nvSpPr>
      <dsp:spPr>
        <a:xfrm>
          <a:off x="2311146" y="1670137"/>
          <a:ext cx="26847" cy="1282204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B76E6-F099-7C4D-9B60-EAAE9914804D}">
      <dsp:nvSpPr>
        <dsp:cNvPr id="0" name=""/>
        <dsp:cNvSpPr/>
      </dsp:nvSpPr>
      <dsp:spPr>
        <a:xfrm>
          <a:off x="144978" y="369231"/>
          <a:ext cx="139608" cy="132661"/>
        </a:xfrm>
        <a:prstGeom prst="ellipse">
          <a:avLst/>
        </a:prstGeom>
        <a:solidFill>
          <a:srgbClr val="FA9E48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127E-3BA1-3A40-9EFF-B1C1EB28CBE8}">
      <dsp:nvSpPr>
        <dsp:cNvPr id="0" name=""/>
        <dsp:cNvSpPr/>
      </dsp:nvSpPr>
      <dsp:spPr>
        <a:xfrm>
          <a:off x="2254765" y="2884306"/>
          <a:ext cx="139608" cy="136070"/>
        </a:xfrm>
        <a:prstGeom prst="ellipse">
          <a:avLst/>
        </a:prstGeom>
        <a:solidFill>
          <a:srgbClr val="F0E888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61981-C864-C349-9B95-840F15D0817C}">
      <dsp:nvSpPr>
        <dsp:cNvPr id="0" name=""/>
        <dsp:cNvSpPr/>
      </dsp:nvSpPr>
      <dsp:spPr>
        <a:xfrm>
          <a:off x="4649139" y="843751"/>
          <a:ext cx="3502247" cy="739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Fully hyperconnected ecosystem in operation </a:t>
          </a:r>
        </a:p>
      </dsp:txBody>
      <dsp:txXfrm>
        <a:off x="4649139" y="843751"/>
        <a:ext cx="3502247" cy="739842"/>
      </dsp:txXfrm>
    </dsp:sp>
    <dsp:sp modelId="{F4D92F13-0145-9D45-8660-D74469968B6B}">
      <dsp:nvSpPr>
        <dsp:cNvPr id="0" name=""/>
        <dsp:cNvSpPr/>
      </dsp:nvSpPr>
      <dsp:spPr>
        <a:xfrm>
          <a:off x="4649139" y="461073"/>
          <a:ext cx="3502247" cy="382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Oct 2027 – Sep 2029</a:t>
          </a:r>
        </a:p>
      </dsp:txBody>
      <dsp:txXfrm>
        <a:off x="4649139" y="461073"/>
        <a:ext cx="3502247" cy="382677"/>
      </dsp:txXfrm>
    </dsp:sp>
    <dsp:sp modelId="{6C3AE628-5571-964D-BB1D-7FB83D40158E}">
      <dsp:nvSpPr>
        <dsp:cNvPr id="0" name=""/>
        <dsp:cNvSpPr/>
      </dsp:nvSpPr>
      <dsp:spPr>
        <a:xfrm>
          <a:off x="4420933" y="435561"/>
          <a:ext cx="26847" cy="1250079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F4EB8-3F5D-F440-A549-D46C86B3FF7E}">
      <dsp:nvSpPr>
        <dsp:cNvPr id="0" name=""/>
        <dsp:cNvSpPr/>
      </dsp:nvSpPr>
      <dsp:spPr>
        <a:xfrm>
          <a:off x="4364553" y="369231"/>
          <a:ext cx="139608" cy="132661"/>
        </a:xfrm>
        <a:prstGeom prst="ellipse">
          <a:avLst/>
        </a:prstGeom>
        <a:solidFill>
          <a:srgbClr val="42AF8E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layout/BulletTimelineInverted">
  <dgm:title val=""/>
  <dgm:desc val=""/>
  <dgm:catLst>
    <dgm:cat type="process" pri="7451"/>
    <dgm:cat type="timeline" pri="101"/>
  </dgm:catLst>
  <dgm:sampData>
    <dgm:dataModel>
      <dgm:ptLst>
        <dgm:pt modelId="0" type="doc"/>
        <dgm:pt modelId="10">
          <dgm:prSet phldrT="Add an event" phldr="1"/>
        </dgm:pt>
        <dgm:pt modelId="11">
          <dgm:prSet phldrT="Write a description of the significance of this event" phldr="1"/>
        </dgm:pt>
        <dgm:pt modelId="20">
          <dgm:prSet phldrT="Add an event" phldr="1"/>
        </dgm:pt>
        <dgm:pt modelId="21">
          <dgm:prSet phldrT="Write a description of the significance of this event" phldr="1"/>
        </dgm:pt>
        <dgm:pt modelId="30">
          <dgm:prSet phldrT="Add an event" phldr="1"/>
        </dgm:pt>
        <dgm:pt modelId="31">
          <dgm:prSet phldrT="Write a description of the significance of this event" phldr="1"/>
        </dgm:pt>
        <dgm:pt modelId="40">
          <dgm:prSet phldrT="Add an event" phldr="1"/>
        </dgm:pt>
        <dgm:pt modelId="41">
          <dgm:prSet phldrT="Write a description of the significance of this event" phldr="1"/>
        </dgm:pt>
        <dgm:pt modelId="50">
          <dgm:prSet phldrT="Add an event" phldr="1"/>
        </dgm:pt>
        <dgm:pt modelId="51">
          <dgm:prSet phldrT="Write a description of the significance of this event" phldr="1"/>
        </dgm:pt>
      </dgm:ptLst>
      <dgm:cxnLst>
        <dgm:cxn modelId="100" srcId="0" destId="10" srcOrd="0" destOrd="0"/>
        <dgm:cxn modelId="12" srcId="10" destId="11" srcOrd="0" destOrd="0"/>
        <dgm:cxn modelId="101" srcId="0" destId="20" srcOrd="1" destOrd="0"/>
        <dgm:cxn modelId="22" srcId="20" destId="21" srcOrd="0" destOrd="0"/>
        <dgm:cxn modelId="102" srcId="0" destId="30" srcOrd="2" destOrd="0"/>
        <dgm:cxn modelId="32" srcId="30" destId="31" srcOrd="0" destOrd="0"/>
        <dgm:cxn modelId="103" srcId="0" destId="40" srcOrd="3" destOrd="0"/>
        <dgm:cxn modelId="42" srcId="40" destId="41" srcOrd="0" destOrd="0"/>
        <dgm:cxn modelId="104" srcId="0" destId="50" srcOrd="4" destOrd="0"/>
        <dgm:cxn modelId="52" srcId="50" destId="5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dir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1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>
      <dgm:alg type="composite"/>
      <dgm:shape xmlns:r="http://schemas.openxmlformats.org/officeDocument/2006/relationships" r:blip="">
        <dgm:adjLst/>
      </dgm:shape>
      <dgm:presOf/>
      <dgm:choose name="DividerDirection">
        <dgm:if name="DividerLTR" func="var" arg="dir" op="equ" val="norm">
          <dgm:constrLst>
            <dgm:constr type="w" for="ch" forName="rectBar" refType="w" fact="0.996"/>
            <dgm:constr type="h" for="ch" forName="rectBar" refType="h" fact="0.1"/>
            <dgm:constr type="l" for="ch" forName="rectBar"/>
            <dgm:constr type="ctrY" for="ch" forName="rectBar" refType="h" fact="0.5"/>
            <dgm:constr type="w" for="ch" forName="chevronArrow" refType="h" fact="0.6"/>
            <dgm:constr type="h" for="ch" forName="chevronArrow" refType="h" fact="0.8"/>
            <dgm:constr type="r" for="ch" forName="chevronArrow" refType="w"/>
            <dgm:constr type="ctrY" for="ch" forName="chevronArrow" refType="h" fact="0.5"/>
          </dgm:constrLst>
        </dgm:if>
        <dgm:else name="DividerRTL">
          <dgm:constrLst>
            <dgm:constr type="w" for="ch" forName="rectBar" refType="w" fact="0.996"/>
            <dgm:constr type="h" for="ch" forName="rectBar" refType="h" fact="0.1"/>
            <dgm:constr type="r" for="ch" forName="rectBar" refType="w"/>
            <dgm:constr type="ctrY" for="ch" forName="rectBar" refType="h" fact="0.5"/>
            <dgm:constr type="w" for="ch" forName="chevronArrow" refType="h" fact="0.6"/>
            <dgm:constr type="h" for="ch" forName="chevronArrow" refType="h" fact="0.8"/>
            <dgm:constr type="l" for="ch" forName="chevronArrow"/>
            <dgm:constr type="ctrY" for="ch" forName="chevronArrow" refType="h" fact="0.5"/>
          </dgm:constrLst>
        </dgm:else>
      </dgm:choose>
      <dgm:ruleLst/>
      <dgm:layoutNode name="rectBar" styleLbl="dkBgShp">
        <dgm:alg type="sp"/>
        <dgm:shape xmlns:r="http://schemas.openxmlformats.org/officeDocument/2006/relationships" type="rect" r:blip="" zOrderOff="-1">
          <dgm:adjLst/>
          <dgm:extLst>
            <a:ext uri="{B698B0E9-8C71-41B9-8309-B3DCBF30829C}">
              <dgm1612:spPr xmlns:dgm1612="http://schemas.microsoft.com/office/drawing/2016/12/diagram">
                <a:gradFill rotWithShape="0">
                  <a:gsLst>
                    <a:gs pos="0">
                      <a:schemeClr val="accent1">
                        <a:tint val="76000"/>
                      </a:schemeClr>
                    </a:gs>
                    <a:gs pos="100000">
                      <a:schemeClr val="accent1">
                        <a:tint val="76000"/>
                      </a:schemeClr>
                    </a:gs>
                  </a:gsLst>
                  <a:lin ang="0" scaled="0"/>
                </a:gradFill>
              </dgm1612:spPr>
            </a:ext>
          </dgm:extLst>
        </dgm:shape>
        <dgm:presOf/>
        <dgm:constrLst/>
        <dgm:ruleLst/>
      </dgm:layoutNode>
      <dgm:layoutNode name="chevronArrow" styleLbl="dkBgShp">
        <dgm:alg type="sp"/>
        <dgm:choose name="ChevronDir">
          <dgm:if name="ChevronLTR" func="var" arg="dir" op="equ" val="norm">
            <dgm:shape xmlns:r="http://schemas.openxmlformats.org/officeDocument/2006/relationships" type="chevron" r:blip="" zOrderOff="-1">
              <dgm:adjLst>
                <dgm:adj idx="1" val="0.75"/>
              </dgm:adjLst>
              <dgm:extLst>
                <a:ext uri="{B698B0E9-8C71-41B9-8309-B3DCBF30829C}">
                  <dgm1612:spPr xmlns:dgm1612="http://schemas.microsoft.com/office/drawing/2016/12/diagram">
                    <a:gradFill rotWithShape="0">
                      <a:gsLst>
                        <a:gs pos="0">
                          <a:schemeClr val="accent1">
                            <a:tint val="76000"/>
                          </a:schemeClr>
                        </a:gs>
                        <a:gs pos="100000">
                          <a:schemeClr val="accent1">
                            <a:tint val="76000"/>
                          </a:schemeClr>
                        </a:gs>
                      </a:gsLst>
                      <a:lin ang="0" scaled="0"/>
                    </a:gradFill>
                  </dgm1612:spPr>
                </a:ext>
              </dgm:extLst>
            </dgm:shape>
          </dgm:if>
          <dgm:else name="ChevronRTL">
            <dgm:shape xmlns:r="http://schemas.openxmlformats.org/officeDocument/2006/relationships" rot="180" type="chevron" r:blip="" zOrderOff="-1">
              <dgm:adjLst>
                <dgm:adj idx="1" val="0.75"/>
              </dgm:adjLst>
              <dgm:extLst>
                <a:ext uri="{B698B0E9-8C71-41B9-8309-B3DCBF30829C}">
                  <dgm1612:spPr xmlns:dgm1612="http://schemas.microsoft.com/office/drawing/2016/12/diagram">
                    <a:gradFill rotWithShape="0">
                      <a:gsLst>
                        <a:gs pos="0">
                          <a:schemeClr val="accent1">
                            <a:tint val="76000"/>
                          </a:schemeClr>
                        </a:gs>
                        <a:gs pos="100000">
                          <a:schemeClr val="accent1">
                            <a:tint val="76000"/>
                          </a:schemeClr>
                        </a:gs>
                      </a:gsLst>
                      <a:lin ang="0" scaled="0"/>
                    </a:gradFill>
                  </dgm1612:spPr>
                </a:ext>
              </dgm:extLst>
            </dgm:shape>
          </dgm:else>
        </dgm:choose>
        <dgm:presOf/>
        <dgm:constrLst/>
        <dgm:ruleLst/>
      </dgm:layoutNode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>
            <dgm:param type="fallback" val="1D"/>
          </dgm:alg>
        </dgm:if>
        <dgm:else name="Name3">
          <dgm:alg type="lin">
            <dgm:param type="linDir" val="fromR"/>
            <dgm:param type="fallback" val="1D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t" refFor="ch" refForName="DropPinPlaceHolder1"/>
                        <dgm:constr type="w" for="ch" forName="DropPinPlaceHolder1" refType="h" fact="0.16"/>
                        <dgm:constr type="h" for="ch" forName="DropPinPlaceHolder1" refType="h" fact="0.16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6"/>
                        <dgm:constr type="b" for="ch" forName="L2TextContainer1" refType="h" fact="0.4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6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b" for="ch" forName="ConnectLine1" refType="h" fact="0.49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b" refFor="ch" refForName="DropPinPlaceHolder1"/>
                        <dgm:constr type="w" for="ch" forName="DropPinPlaceHolder1" refType="h" fact="0.16"/>
                        <dgm:constr type="h" for="ch" forName="DropPinPlaceHolder1" refType="h" fact="0.16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55"/>
                        <dgm:constr type="t" for="ch" forName="L1TextContainer1" refType="h" fact="0.6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h" fact="0.99"/>
                        <dgm:constr type="t" for="ch" forName="L2TextContainer1" refType="h" fact="0.755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t" for="ch" forName="ConnectLine1" refType="h" fact="0.51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L1TextContainer1" refType="w" fact="0.83"/>
                        <dgm:constr type="l" for="ch" forName="L1TextContainer1" refType="w" fact="0"/>
                        <dgm:constr type="t" for="ch" forName="L1TextContainer1" refType="h" fact="0.01"/>
                        <dgm:constr type="b" for="ch" forName="L1TextContainer1" refType="h" fact="0.16"/>
                        <dgm:constr type="w" for="ch" forName="L2TextContainer1" refType="w" fact="0.83"/>
                        <dgm:constr type="l" for="ch" forName="L2TextContainer1" refType="w" fact="0"/>
                        <dgm:constr type="t" for="ch" forName="L2TextContainer1" refType="h" fact="0.16"/>
                        <dgm:constr type="b" for="ch" forName="L2TextContainer1" refType="h" fact="0.45"/>
                        <dgm:constr type="w" for="ch" forName="DropPinPlaceHolder1" refType="h" fact="0.16"/>
                        <dgm:constr type="h" for="ch" forName="DropPinPlaceHolder1" refType="h" fact="0.16"/>
                        <dgm:constr type="t" for="ch" forName="DropPinPlaceHolder1" refType="h" fact="0"/>
                        <dgm:constr type="r" for="ch" forName="DropPinPlaceHolder1" refType="w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b" for="ch" forName="ConnectLine1" refType="h" fact="0.49"/>
                        <dgm:constr type="t" for="ch" forName="ConnectLine1" refType="b" refFor="ch" refForName="DropPinPlaceHolder1" fact="0"/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L1TextContainer1" refType="w" fact="0.83"/>
                        <dgm:constr type="l" for="ch" forName="L1TextContainer1" refType="w" fact="0"/>
                        <dgm:constr type="b" for="ch" forName="L1TextContainer1" refType="h" fact="0.755"/>
                        <dgm:constr type="t" for="ch" forName="L1TextContainer1" refType="h" fact="0.6"/>
                        <dgm:constr type="w" for="ch" forName="L2TextContainer1" refType="w" fact="0.83"/>
                        <dgm:constr type="l" for="ch" forName="L2TextContainer1" refType="w" fact="0"/>
                        <dgm:constr type="b" for="ch" forName="L2TextContainer1" refType="h" fact="0.99"/>
                        <dgm:constr type="t" for="ch" forName="L2TextContainer1" refType="h" fact="0.755"/>
                        <dgm:constr type="w" for="ch" forName="DropPinPlaceHolder1" refType="h" fact="0.16"/>
                        <dgm:constr type="h" for="ch" forName="DropPinPlaceHolder1" refType="h" fact="0.16"/>
                        <dgm:constr type="b" for="ch" forName="DropPinPlaceHolder1" refType="h"/>
                        <dgm:constr type="r" for="ch" forName="DropPinPlaceHolder1" refType="w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t" for="ch" forName="ConnectLine1" refType="h" fact="0.51"/>
                        <dgm:constr type="b" for="ch" forName="ConnectLine1" refType="b" refFor="ch" refForName="DropPinPlaceHolder1"/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 fact="0"/>
                  <dgm:constr type="h" for="ch" forName="DropPin1" refType="h" fact="0"/>
                  <dgm:constr type="ctrX" for="ch" forName="DropPin1" refType="w" fact="0"/>
                  <dgm:constr type="ctrY" for="ch" forName="DropPin1" refType="h" fact="0"/>
                  <dgm:constr type="w" for="ch" forName="Ellipse1" refType="w" refFor="ch" refForName="DropPin1" fact="0"/>
                  <dgm:constr type="h" for="ch" forName="Ellipse1" refType="w" refFor="ch" refForName="DropPin1" fact="0"/>
                  <dgm:constr type="ctrX" for="ch" forName="Ellipse1" refType="ctrX" refFor="ch" refForName="DropPin1" fact="0"/>
                  <dgm:constr type="ctrY" for="ch" forName="Ellipse1" refType="ctrY" refFor="ch" refForName="DropPin1" fact="0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1" styleLbl="dkBgShp"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</dgm:layoutNode>
              <dgm:layoutNode name="ConnectorPoint1" moveWith="ConnectLine1">
                <dgm:alg type="composite"/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Bullet1" refType="w"/>
                  <dgm:constr type="h" for="ch" forName="Bullet1" refType="w"/>
                  <dgm:constr type="ctrX" for="ch" forName="Bullet1" refType="w" fact="0.5"/>
                  <dgm:constr type="ctrY" for="ch" forName="Bullet1" refType="h" fact="0.5"/>
                </dgm:constrLst>
                <dgm:layoutNode name="Bullet1" styleLbl="lnNode1">
                  <dgm:alg type="sp"/>
                  <dgm:shape xmlns:r="http://schemas.openxmlformats.org/officeDocument/2006/relationships" type="ellipse" r:blip="" zOrderOff="10">
                    <dgm:adjLst/>
                  </dgm:shape>
                  <dgm:presOf/>
                  <dgm:constrLst/>
                </dgm:layoutNode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t" refFor="ch" refForName="DropPinPlaceHolder"/>
                        <dgm:constr type="w" for="ch" forName="DropPinPlaceHolder" refType="h" fact="0.16"/>
                        <dgm:constr type="h" for="ch" forName="DropPinPlaceHolder" refType="h" fact="0.16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6"/>
                        <dgm:constr type="b" for="ch" forName="L2TextContainer" refType="h" fact="0.4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6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b" for="ch" forName="ConnectLine" refType="h" fact="0.49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b" refFor="ch" refForName="DropPinPlaceHolder"/>
                        <dgm:constr type="w" for="ch" forName="DropPinPlaceHolder" refType="h" fact="0.16"/>
                        <dgm:constr type="h" for="ch" forName="DropPinPlaceHolder" refType="h" fact="0.16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55"/>
                        <dgm:constr type="t" for="ch" forName="L1TextContainer" refType="h" fact="0.6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h" fact="0.99"/>
                        <dgm:constr type="t" for="ch" forName="L2TextContainer" refType="h" fact="0.755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t" for="ch" forName="ConnectLine" refType="h" fact="0.51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L1TextContainer" refType="w" fact="0.83"/>
                        <dgm:constr type="l" for="ch" forName="L1TextContainer" refType="w" fact="0"/>
                        <dgm:constr type="t" for="ch" forName="L1TextContainer" refType="h" fact="0.01"/>
                        <dgm:constr type="b" for="ch" forName="L1TextContainer" refType="h" fact="0.16"/>
                        <dgm:constr type="w" for="ch" forName="L2TextContainer" refType="w" fact="0.83"/>
                        <dgm:constr type="l" for="ch" forName="L2TextContainer" refType="w" fact="0"/>
                        <dgm:constr type="t" for="ch" forName="L2TextContainer" refType="h" fact="0.16"/>
                        <dgm:constr type="b" for="ch" forName="L2TextContainer" refType="h" fact="0.45"/>
                        <dgm:constr type="w" for="ch" forName="DropPinPlaceHolder" refType="h" fact="0.16"/>
                        <dgm:constr type="h" for="ch" forName="DropPinPlaceHolder" refType="h" fact="0.16"/>
                        <dgm:constr type="t" for="ch" forName="DropPinPlaceHolder" refType="h" fact="0"/>
                        <dgm:constr type="r" for="ch" forName="DropPinPlaceHolder" refType="w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b" for="ch" forName="ConnectLine" refType="h" fact="0.49"/>
                        <dgm:constr type="t" for="ch" forName="ConnectLine" refType="b" refFor="ch" refForName="DropPinPlaceHolder" fact="0"/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L1TextContainer" refType="w" fact="0.83"/>
                        <dgm:constr type="l" for="ch" forName="L1TextContainer" refType="w" fact="0"/>
                        <dgm:constr type="b" for="ch" forName="L1TextContainer" refType="h" fact="0.755"/>
                        <dgm:constr type="t" for="ch" forName="L1TextContainer" refType="h" fact="0.6"/>
                        <dgm:constr type="w" for="ch" forName="L2TextContainer" refType="w" fact="0.83"/>
                        <dgm:constr type="l" for="ch" forName="L2TextContainer" refType="w" fact="0"/>
                        <dgm:constr type="b" for="ch" forName="L2TextContainer" refType="h" fact="0.99"/>
                        <dgm:constr type="t" for="ch" forName="L2TextContainer" refType="h" fact="0.755"/>
                        <dgm:constr type="w" for="ch" forName="DropPinPlaceHolder" refType="h" fact="0.16"/>
                        <dgm:constr type="h" for="ch" forName="DropPinPlaceHolder" refType="h" fact="0.16"/>
                        <dgm:constr type="b" for="ch" forName="DropPinPlaceHolder" refType="h"/>
                        <dgm:constr type="r" for="ch" forName="DropPinPlaceHolder" refType="w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t" for="ch" forName="ConnectLine" refType="h" fact="0.51"/>
                        <dgm:constr type="b" for="ch" forName="ConnectLine" refType="b" refFor="ch" refForName="DropPinPlaceHolder"/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 fact="0"/>
                  <dgm:constr type="h" for="ch" forName="DropPin" refType="h" fact="0"/>
                  <dgm:constr type="ctrX" for="ch" forName="DropPin" refType="w" fact="0"/>
                  <dgm:constr type="ctrY" for="ch" forName="DropPin" refType="h" fact="0"/>
                  <dgm:constr type="w" for="ch" forName="Ellipse" refType="w" refFor="ch" refForName="DropPin" fact="0"/>
                  <dgm:constr type="h" for="ch" forName="Ellipse" refType="w" refFor="ch" refForName="DropPin" fact="0"/>
                  <dgm:constr type="ctrX" for="ch" forName="Ellipse" refType="ctrX" refFor="ch" refForName="DropPin" fact="0"/>
                  <dgm:constr type="ctrY" for="ch" forName="Ellipse" refType="ctrY" refFor="ch" refForName="DropPin" fact="0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" styleLbl="dkBgShp"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</dgm:layoutNode>
              <dgm:layoutNode name="ConnectorPoint" moveWith="ConnectLine">
                <dgm:alg type="composite"/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Bullet" refType="w"/>
                  <dgm:constr type="h" for="ch" forName="Bullet" refType="w"/>
                  <dgm:constr type="ctrX" for="ch" forName="Bullet" refType="w" fact="0.5"/>
                  <dgm:constr type="ctrY" for="ch" forName="Bullet" refType="h" fact="0.5"/>
                </dgm:constrLst>
                <dgm:layoutNode name="Bullet" styleLbl="lnNode1">
                  <dgm:alg type="sp"/>
                  <dgm:shape xmlns:r="http://schemas.openxmlformats.org/officeDocument/2006/relationships" type="ellipse" r:blip="" zOrderOff="10">
                    <dgm:adjLst/>
                  </dgm:shape>
                  <dgm:presOf/>
                  <dgm:constrLst/>
                </dgm:layoutNode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1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prstGeom prst="rect">
            <a:avLst/>
          </a:prstGeom>
          <a:ln w="0">
            <a:noFill/>
          </a:ln>
        </p:spPr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374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Timeline overlap helped us keeping cost down. Only delta invoiced to project.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Transport layer pretty straight forward due to 400G coherent pluggables.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New vendor obviously increased the workload significantly (new cli, automation, ...)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02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prstGeom prst="rect">
            <a:avLst/>
          </a:prstGeom>
          <a:ln w="0">
            <a:noFill/>
          </a:ln>
        </p:spPr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392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Fairly easy, all the bits existed or were planned anyways.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Steep learning curve on GNMI(c).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Took some fiddling with GNMIc, but overall clean setup.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Main GNMI server polls net devices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→ Saves into our own Prometheus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→ Exposes itself as GNMI server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GEANT instance server polls specific metrics from main GNMI server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Verdana"/>
              </a:rPr>
              <a:t>→ Saves into local Prometheus for GEANT to poll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982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prstGeom prst="rect">
            <a:avLst/>
          </a:prstGeom>
          <a:ln w="0">
            <a:noFill/>
          </a:ln>
        </p:spPr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392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Not much to say about the PMP server.</a:t>
            </a: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Ordered but no on-hand experience with it yet.</a:t>
            </a:r>
          </a:p>
        </p:txBody>
      </p:sp>
    </p:spTree>
    <p:extLst>
      <p:ext uri="{BB962C8B-B14F-4D97-AF65-F5344CB8AC3E}">
        <p14:creationId xmlns:p14="http://schemas.microsoft.com/office/powerpoint/2010/main" val="8512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4413" cy="3427413"/>
          </a:xfrm>
          <a:prstGeom prst="rect">
            <a:avLst/>
          </a:prstGeom>
          <a:ln w="0">
            <a:noFill/>
          </a:ln>
        </p:spPr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5904000" cy="3741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Still preparing new backbone routers</a:t>
            </a: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→automation system to be adapted</a:t>
            </a: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Good progress</a:t>
            </a: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PMP server ordered</a:t>
            </a:r>
          </a:p>
        </p:txBody>
      </p:sp>
    </p:spTree>
    <p:extLst>
      <p:ext uri="{BB962C8B-B14F-4D97-AF65-F5344CB8AC3E}">
        <p14:creationId xmlns:p14="http://schemas.microsoft.com/office/powerpoint/2010/main" val="840701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4413" cy="3427413"/>
          </a:xfrm>
          <a:prstGeom prst="rect">
            <a:avLst/>
          </a:prstGeom>
          <a:ln w="0">
            <a:noFill/>
          </a:ln>
        </p:spPr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3921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Anyone who was part of the tender process can witness that. :)</a:t>
            </a: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Curveballs not necessarily specific to the project, more of a coffeebreak discussion.</a:t>
            </a:r>
          </a:p>
        </p:txBody>
      </p:sp>
    </p:spTree>
    <p:extLst>
      <p:ext uri="{BB962C8B-B14F-4D97-AF65-F5344CB8AC3E}">
        <p14:creationId xmlns:p14="http://schemas.microsoft.com/office/powerpoint/2010/main" val="252169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34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41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31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855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0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76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2385B8D-24B9-4741-9462-F3562C16CE8E}" type="slidenum">
              <a:rPr lang="en-GB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13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4549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prstGeom prst="rect">
            <a:avLst/>
          </a:prstGeom>
          <a:ln w="0">
            <a:noFill/>
          </a:ln>
        </p:spPr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200" cy="374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Going all the way back as 2018.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Back then Meluxina did not exist (June 2021)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400G hardly existed (first short-haul pluggables appeared end 2018)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100G long-haul did not exist as pluggables either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What ? Why ? Really ?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Fast-fwd to 2024 → Tender started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200G much more realistic</a:t>
            </a: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en-GB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30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CD915A-38F9-76AB-8D4A-B5098C4F7AD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pattern with different designs&#10;&#10;Description automatically generated with medium confidence">
            <a:extLst>
              <a:ext uri="{FF2B5EF4-FFF2-40B4-BE49-F238E27FC236}">
                <a16:creationId xmlns:a16="http://schemas.microsoft.com/office/drawing/2014/main" id="{54D45984-3213-35B0-C278-58BBA5EB6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2" y="672802"/>
            <a:ext cx="5450987" cy="3507308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2664196"/>
            <a:ext cx="3272155" cy="237388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rgbClr val="037C3F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2" y="1696763"/>
            <a:ext cx="4336866" cy="381445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591750"/>
            <a:ext cx="4330561" cy="1006505"/>
          </a:xfrm>
        </p:spPr>
        <p:txBody>
          <a:bodyPr wrap="square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600" b="1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2967104"/>
            <a:ext cx="3272155" cy="229228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400" b="1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/>
              <a:t>Location</a:t>
            </a:r>
            <a:endParaRPr lang="en-GB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180171"/>
            <a:ext cx="3272155" cy="237387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400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D89356-A99C-0128-C97C-A9C0DE1A1246}"/>
              </a:ext>
            </a:extLst>
          </p:cNvPr>
          <p:cNvSpPr/>
          <p:nvPr userDrawn="1"/>
        </p:nvSpPr>
        <p:spPr>
          <a:xfrm>
            <a:off x="0" y="4176990"/>
            <a:ext cx="9143999" cy="96651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81CC32-1404-B236-829C-9767BE5F7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4556393"/>
            <a:ext cx="969200" cy="206456"/>
          </a:xfrm>
          <a:prstGeom prst="rect">
            <a:avLst/>
          </a:prstGeom>
        </p:spPr>
      </p:pic>
      <p:pic>
        <p:nvPicPr>
          <p:cNvPr id="36" name="Picture 35" descr="A black and white logo&#10;&#10;Description automatically generated">
            <a:extLst>
              <a:ext uri="{FF2B5EF4-FFF2-40B4-BE49-F238E27FC236}">
                <a16:creationId xmlns:a16="http://schemas.microsoft.com/office/drawing/2014/main" id="{8F569FCD-16F8-FB2A-B150-0AD701006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460601" y="4471738"/>
            <a:ext cx="1082250" cy="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>
            <a:lvl1pPr>
              <a:defRPr sz="18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4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3018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468536"/>
            <a:ext cx="9144000" cy="69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407AF-12A6-62EC-ABC1-4EA3D4D52CB5}"/>
              </a:ext>
            </a:extLst>
          </p:cNvPr>
          <p:cNvSpPr/>
          <p:nvPr userDrawn="1"/>
        </p:nvSpPr>
        <p:spPr>
          <a:xfrm>
            <a:off x="0" y="4752968"/>
            <a:ext cx="9144000" cy="415027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/>
          <a:lstStyle>
            <a:lvl1pPr>
              <a:defRPr sz="18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4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2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37C3F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6A479726-8A81-FDC6-43A3-60187EA6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350201" y="4824412"/>
            <a:ext cx="819086" cy="2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5B780C-839C-6572-D60E-630924414E0D}"/>
              </a:ext>
            </a:extLst>
          </p:cNvPr>
          <p:cNvSpPr/>
          <p:nvPr userDrawn="1"/>
        </p:nvSpPr>
        <p:spPr>
          <a:xfrm>
            <a:off x="0" y="0"/>
            <a:ext cx="9143999" cy="5149763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orful pattern with different designs&#10;&#10;Description automatically generated with medium confidence">
            <a:extLst>
              <a:ext uri="{FF2B5EF4-FFF2-40B4-BE49-F238E27FC236}">
                <a16:creationId xmlns:a16="http://schemas.microsoft.com/office/drawing/2014/main" id="{BCAE078B-2440-A479-DCE2-4BA7FC0B1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2" y="672802"/>
            <a:ext cx="5450987" cy="3507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FC31D-BADF-ABB1-084A-FE92AB0256BB}"/>
              </a:ext>
            </a:extLst>
          </p:cNvPr>
          <p:cNvSpPr/>
          <p:nvPr userDrawn="1"/>
        </p:nvSpPr>
        <p:spPr>
          <a:xfrm>
            <a:off x="-2" y="4176990"/>
            <a:ext cx="9144001" cy="96651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680B11-5812-E3B8-498E-280E46B41C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4556393"/>
            <a:ext cx="969200" cy="206456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63B2D0C-1F91-68C4-470B-3224F28961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460601" y="4471738"/>
            <a:ext cx="1082250" cy="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 hidden="1"/>
          <p:cNvSpPr/>
          <p:nvPr/>
        </p:nvSpPr>
        <p:spPr>
          <a:xfrm>
            <a:off x="0" y="4503240"/>
            <a:ext cx="9142200" cy="64440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3" name="Picture 9" descr="A black and white logo&#10;&#10;Description automatically generated" hidden="1"/>
          <p:cNvPicPr/>
          <p:nvPr/>
        </p:nvPicPr>
        <p:blipFill>
          <a:blip r:embed="rId2"/>
          <a:srcRect b="47414"/>
          <a:stretch/>
        </p:blipFill>
        <p:spPr>
          <a:xfrm>
            <a:off x="350280" y="4696200"/>
            <a:ext cx="817200" cy="257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11" descr="A colorful bird and a bird&#10;&#10;Description automatically generated with medium confidence" hidden="1"/>
          <p:cNvPicPr/>
          <p:nvPr/>
        </p:nvPicPr>
        <p:blipFill>
          <a:blip r:embed="rId3"/>
          <a:stretch/>
        </p:blipFill>
        <p:spPr>
          <a:xfrm>
            <a:off x="2837160" y="4555080"/>
            <a:ext cx="3668400" cy="592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Rectangle 3"/>
          <p:cNvSpPr/>
          <p:nvPr/>
        </p:nvSpPr>
        <p:spPr>
          <a:xfrm>
            <a:off x="0" y="0"/>
            <a:ext cx="9142200" cy="5141880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6" name="Picture 4" descr="A colorful pattern with different designs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3692880" y="672840"/>
            <a:ext cx="5449320" cy="3505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body" hasCustomPrompt="1"/>
          </p:nvPr>
        </p:nvSpPr>
        <p:spPr>
          <a:xfrm>
            <a:off x="460440" y="2664360"/>
            <a:ext cx="3270240" cy="235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  <a:defRPr lang="en-US" sz="16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defRPr>
            </a:lvl1pPr>
          </a:lstStyle>
          <a:p>
            <a:pPr indent="0" algn="l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6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Presenter</a:t>
            </a:r>
            <a:endParaRPr lang="en-US" sz="16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 hasCustomPrompt="1"/>
          </p:nvPr>
        </p:nvSpPr>
        <p:spPr>
          <a:xfrm>
            <a:off x="460440" y="1696680"/>
            <a:ext cx="4335120" cy="379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685800">
              <a:lnSpc>
                <a:spcPct val="150000"/>
              </a:lnSpc>
              <a:spcBef>
                <a:spcPts val="751"/>
              </a:spcBef>
              <a:buNone/>
              <a:tabLst>
                <a:tab pos="0" algn="l"/>
              </a:tabLst>
              <a:def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1pPr>
          </a:lstStyle>
          <a:p>
            <a:pPr indent="0" algn="l" defTabSz="685800">
              <a:lnSpc>
                <a:spcPct val="15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Subtitle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 hasCustomPrompt="1"/>
          </p:nvPr>
        </p:nvSpPr>
        <p:spPr>
          <a:xfrm>
            <a:off x="466920" y="591840"/>
            <a:ext cx="4328640" cy="1004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685800">
              <a:lnSpc>
                <a:spcPts val="3699"/>
              </a:lnSpc>
              <a:buNone/>
              <a:tabLst>
                <a:tab pos="0" algn="l"/>
              </a:tabLst>
              <a:defRPr lang="en-US" sz="36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1pPr>
          </a:lstStyle>
          <a:p>
            <a:pPr indent="0" algn="l" defTabSz="685800">
              <a:lnSpc>
                <a:spcPts val="3699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Title</a:t>
            </a:r>
            <a:endParaRPr lang="en-US" sz="36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 hasCustomPrompt="1"/>
          </p:nvPr>
        </p:nvSpPr>
        <p:spPr>
          <a:xfrm>
            <a:off x="460440" y="2967120"/>
            <a:ext cx="3270240" cy="22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685800">
              <a:lnSpc>
                <a:spcPts val="1199"/>
              </a:lnSpc>
              <a:buNone/>
              <a:tabLst>
                <a:tab pos="0" algn="l"/>
              </a:tabLst>
              <a:defRPr lang="en-US" sz="14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1pPr>
          </a:lstStyle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r>
              <a:rPr lang="en-US" sz="14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Location</a:t>
            </a:r>
            <a:endParaRPr lang="en-US" sz="14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 hasCustomPrompt="1"/>
          </p:nvPr>
        </p:nvSpPr>
        <p:spPr>
          <a:xfrm>
            <a:off x="460440" y="3180240"/>
            <a:ext cx="3270240" cy="235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685800">
              <a:lnSpc>
                <a:spcPts val="1199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1pPr>
          </a:lstStyle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Date</a:t>
            </a:r>
            <a:endParaRPr lang="en-US" sz="14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12" name="Rectangle 26"/>
          <p:cNvSpPr/>
          <p:nvPr/>
        </p:nvSpPr>
        <p:spPr>
          <a:xfrm>
            <a:off x="0" y="4177080"/>
            <a:ext cx="9142200" cy="96480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3" name="Picture 31" descr="A black background with white text&#10;&#10;Description automatically generated"/>
          <p:cNvPicPr/>
          <p:nvPr/>
        </p:nvPicPr>
        <p:blipFill>
          <a:blip r:embed="rId5"/>
          <a:stretch/>
        </p:blipFill>
        <p:spPr>
          <a:xfrm>
            <a:off x="7814880" y="4556520"/>
            <a:ext cx="967320" cy="20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Picture 35" descr="A black and white logo&#10;&#10;Description automatically generated"/>
          <p:cNvPicPr/>
          <p:nvPr/>
        </p:nvPicPr>
        <p:blipFill>
          <a:blip r:embed="rId6"/>
          <a:srcRect b="47461"/>
          <a:stretch/>
        </p:blipFill>
        <p:spPr>
          <a:xfrm>
            <a:off x="460440" y="4471560"/>
            <a:ext cx="1080360" cy="34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PlaceHolder 6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7800" cy="85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685800">
              <a:lnSpc>
                <a:spcPct val="90000"/>
              </a:lnSpc>
              <a:buNone/>
              <a:tabLst>
                <a:tab pos="0" algn="l"/>
              </a:tabLst>
              <a:defRPr lang="en-US" sz="2000" b="1" u="none" strike="noStrike">
                <a:solidFill>
                  <a:srgbClr val="037C3F"/>
                </a:solidFill>
                <a:effectLst/>
                <a:uFillTx/>
                <a:latin typeface="Arial"/>
              </a:defRPr>
            </a:lvl1pPr>
          </a:lstStyle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  <p:extLst>
      <p:ext uri="{BB962C8B-B14F-4D97-AF65-F5344CB8AC3E}">
        <p14:creationId xmlns:p14="http://schemas.microsoft.com/office/powerpoint/2010/main" val="92063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/>
          <p:nvPr/>
        </p:nvSpPr>
        <p:spPr>
          <a:xfrm>
            <a:off x="0" y="4503240"/>
            <a:ext cx="9142200" cy="64440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23" name="Picture 9" descr="A black and white logo&#10;&#10;Description automatically generated"/>
          <p:cNvPicPr/>
          <p:nvPr/>
        </p:nvPicPr>
        <p:blipFill>
          <a:blip r:embed="rId2"/>
          <a:srcRect b="47414"/>
          <a:stretch/>
        </p:blipFill>
        <p:spPr>
          <a:xfrm>
            <a:off x="350280" y="4696200"/>
            <a:ext cx="817200" cy="257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" name="Picture 11" descr="A colorful bird and a bird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2837160" y="4555080"/>
            <a:ext cx="3668400" cy="592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Rectangle 3"/>
          <p:cNvSpPr/>
          <p:nvPr/>
        </p:nvSpPr>
        <p:spPr>
          <a:xfrm>
            <a:off x="0" y="4468680"/>
            <a:ext cx="9142200" cy="69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0" y="4753080"/>
            <a:ext cx="9142200" cy="41328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3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body"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751"/>
              </a:spcBef>
              <a:buClr>
                <a:srgbClr val="1C305D"/>
              </a:buClr>
              <a:buFont typeface="Arial"/>
              <a:buChar char="•"/>
              <a:def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1pPr>
            <a:lvl2pPr lvl="1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  <a:defRPr lang="en-US" sz="16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2pPr>
            <a:lvl3pPr lvl="2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  <a:defRPr lang="en-US" sz="14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3pPr>
            <a:lvl4pPr lvl="3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  <a:def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4pPr>
            <a:lvl5pPr lvl="4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  <a:def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defRPr>
            </a:lvl5pPr>
          </a:lstStyle>
          <a:p>
            <a:pPr marL="171360" indent="-171360" algn="l" defTabSz="685800">
              <a:lnSpc>
                <a:spcPct val="90000"/>
              </a:lnSpc>
              <a:spcBef>
                <a:spcPts val="751"/>
              </a:spcBef>
              <a:buClr>
                <a:srgbClr val="1C305D"/>
              </a:buClr>
              <a:buFont typeface="Arial"/>
              <a:buChar char="•"/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Click to edit Master text styles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514440" lvl="1" indent="-171360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</a:pPr>
            <a:r>
              <a:rPr lang="en-US" sz="16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Second level</a:t>
            </a:r>
            <a:endParaRPr lang="en-US" sz="16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57160" lvl="2" indent="-171360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</a:pPr>
            <a:r>
              <a:rPr lang="en-US" sz="14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Third level</a:t>
            </a:r>
            <a:endParaRPr lang="en-US" sz="14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1200240" lvl="3" indent="-171360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Fourth level</a:t>
            </a:r>
            <a:endParaRPr lang="en-US" sz="12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1542960" lvl="4" indent="-171360" algn="l" defTabSz="685800">
              <a:lnSpc>
                <a:spcPct val="90000"/>
              </a:lnSpc>
              <a:spcBef>
                <a:spcPts val="374"/>
              </a:spcBef>
              <a:buClr>
                <a:srgbClr val="1C305D"/>
              </a:buClr>
              <a:buFont typeface="Arial"/>
              <a:buChar char="•"/>
            </a:pPr>
            <a:r>
              <a:rPr lang="en-US" sz="12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Fifth level</a:t>
            </a:r>
            <a:endParaRPr lang="en-US" sz="12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685800">
              <a:lnSpc>
                <a:spcPct val="90000"/>
              </a:lnSpc>
              <a:buNone/>
              <a:tabLst>
                <a:tab pos="0" algn="l"/>
              </a:tabLst>
              <a:defRPr lang="en-GB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defRPr>
            </a:lvl1pPr>
          </a:lstStyle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Click to edit Master title style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sldNum" idx="2"/>
          </p:nvPr>
        </p:nvSpPr>
        <p:spPr>
          <a:xfrm>
            <a:off x="6732000" y="4825440"/>
            <a:ext cx="2055600" cy="27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685800">
              <a:lnSpc>
                <a:spcPct val="100000"/>
              </a:lnSpc>
              <a:buNone/>
              <a:tabLst>
                <a:tab pos="0" algn="l"/>
              </a:tabLst>
              <a:defRPr lang="en-GB" sz="1000" b="0" u="none" strike="noStrike">
                <a:solidFill>
                  <a:srgbClr val="B4E9E2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685800">
              <a:lnSpc>
                <a:spcPct val="100000"/>
              </a:lnSpc>
              <a:buNone/>
              <a:tabLst>
                <a:tab pos="0" algn="l"/>
              </a:tabLst>
            </a:pPr>
            <a:fld id="{53852DE8-4705-4ED3-B971-A99BDFAED374}" type="slidenum">
              <a:rPr lang="en-GB" sz="1000" b="0" u="none" strike="noStrike">
                <a:solidFill>
                  <a:srgbClr val="B4E9E2"/>
                </a:solidFill>
                <a:effectLst/>
                <a:uFillTx/>
                <a:latin typeface="Calibri"/>
              </a:rPr>
              <a:t>‹#›</a:t>
            </a:fld>
            <a:endParaRPr lang="en-GB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30" name="Picture 9" descr="A black and white logo&#10;&#10;Description automatically generated"/>
          <p:cNvPicPr/>
          <p:nvPr/>
        </p:nvPicPr>
        <p:blipFill>
          <a:blip r:embed="rId2"/>
          <a:srcRect b="47414"/>
          <a:stretch/>
        </p:blipFill>
        <p:spPr>
          <a:xfrm>
            <a:off x="350280" y="4824360"/>
            <a:ext cx="817200" cy="25776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668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CE6C16-BE54-BB91-34B0-F8CE4FB37063}"/>
              </a:ext>
            </a:extLst>
          </p:cNvPr>
          <p:cNvSpPr/>
          <p:nvPr userDrawn="1"/>
        </p:nvSpPr>
        <p:spPr>
          <a:xfrm>
            <a:off x="0" y="4503107"/>
            <a:ext cx="9144000" cy="646112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6385" y="4725555"/>
            <a:ext cx="8930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220E559A-74EA-36CC-6436-1E829EF2DD3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350201" y="4696357"/>
            <a:ext cx="819086" cy="259611"/>
          </a:xfrm>
          <a:prstGeom prst="rect">
            <a:avLst/>
          </a:prstGeom>
        </p:spPr>
      </p:pic>
      <p:pic>
        <p:nvPicPr>
          <p:cNvPr id="12" name="Picture 11" descr="A colorful bird and a bird&#10;&#10;Description automatically generated with medium confidence">
            <a:extLst>
              <a:ext uri="{FF2B5EF4-FFF2-40B4-BE49-F238E27FC236}">
                <a16:creationId xmlns:a16="http://schemas.microsoft.com/office/drawing/2014/main" id="{2A339A96-933A-D718-9ECF-63B0F63F2AB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45" y="4554915"/>
            <a:ext cx="3670126" cy="5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  <p:sldLayoutId id="2147483664" r:id="rId5"/>
    <p:sldLayoutId id="2147483665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37C3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mailto:hyperconnectivity@geant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27B2D-CE81-EFFA-B2CA-8A60AD1F5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GÉANT &amp; 27 EU NRENs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B4E49B-95DE-4134-2E99-8FC079023B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602" y="1696763"/>
            <a:ext cx="4511448" cy="381445"/>
          </a:xfrm>
        </p:spPr>
        <p:txBody>
          <a:bodyPr/>
          <a:lstStyle/>
          <a:p>
            <a:r>
              <a:rPr lang="en-US">
                <a:ea typeface="Verdana"/>
                <a:cs typeface="Arial"/>
              </a:rPr>
              <a:t>Delivering European Hyper-Connectivity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F0C68-50D4-7D79-8F6D-909A32690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>
                <a:ea typeface="Verdana"/>
                <a:cs typeface="Arial"/>
              </a:rPr>
              <a:t>Working as one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BC0655-5C96-7997-0418-B8F0E616D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TNC26, Helsinki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917DB0-4ADF-F23A-6EBE-AEA40E0031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601" y="3192871"/>
            <a:ext cx="3272155" cy="40248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>
              <a:ea typeface="Verdana"/>
              <a:cs typeface="Arial"/>
            </a:endParaRPr>
          </a:p>
          <a:p>
            <a:r>
              <a:rPr lang="en-US">
                <a:ea typeface="Verdana"/>
                <a:cs typeface="Arial"/>
              </a:rPr>
              <a:t>Wednesday 10 June, 2026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29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7C6FE-2A7A-A844-B1FC-AE781FE79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EEC46A-8690-2D34-5E92-FE89DFB3A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Verdana"/>
                <a:cs typeface="Arial"/>
              </a:rPr>
              <a:t>Installation and provisioning of the PMP server in Kajaani</a:t>
            </a:r>
          </a:p>
          <a:p>
            <a:r>
              <a:rPr lang="en-US" dirty="0">
                <a:ea typeface="Verdana"/>
                <a:cs typeface="Arial"/>
              </a:rPr>
              <a:t>Contacting the P3-P5 sites in Finland and investigate if they are able to connect</a:t>
            </a:r>
          </a:p>
          <a:p>
            <a:r>
              <a:rPr lang="en-US" dirty="0">
                <a:ea typeface="Verdana"/>
                <a:cs typeface="Arial"/>
              </a:rPr>
              <a:t>High performance redundancy to international connectivity for </a:t>
            </a:r>
            <a:r>
              <a:rPr lang="en-US" dirty="0" err="1">
                <a:ea typeface="Verdana"/>
                <a:cs typeface="Arial"/>
              </a:rPr>
              <a:t>Funet</a:t>
            </a:r>
            <a:r>
              <a:rPr lang="en-US" dirty="0">
                <a:ea typeface="Verdana"/>
                <a:cs typeface="Arial"/>
              </a:rPr>
              <a:t> with </a:t>
            </a:r>
            <a:r>
              <a:rPr lang="en-US" dirty="0" err="1">
                <a:ea typeface="Verdana"/>
                <a:cs typeface="Arial"/>
              </a:rPr>
              <a:t>NORDUnet</a:t>
            </a:r>
            <a:r>
              <a:rPr lang="en-US" dirty="0">
                <a:ea typeface="Verdana"/>
                <a:cs typeface="Arial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ea typeface="Verdana"/>
                <a:cs typeface="Arial"/>
              </a:rPr>
              <a:t> e.g. upgrading the Helsinki-Hamburg link to 400 Gbit/s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7BF38-8F8F-2ECE-B494-44ED3B6B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7EA87-E06D-B2C9-F6AA-1F47DBCA5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" name="Picture 9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6E93E918-E79A-3A47-3F39-E642710EF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12" name="Kuva 3" descr="A blue and white logo&#10;&#10;AI-generated content may be incorrect.">
            <a:extLst>
              <a:ext uri="{FF2B5EF4-FFF2-40B4-BE49-F238E27FC236}">
                <a16:creationId xmlns:a16="http://schemas.microsoft.com/office/drawing/2014/main" id="{C0DCDC49-9FD1-E716-E295-92600153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019" y="231357"/>
            <a:ext cx="1478013" cy="384899"/>
          </a:xfrm>
          <a:prstGeom prst="rect">
            <a:avLst/>
          </a:prstGeom>
        </p:spPr>
      </p:pic>
      <p:pic>
        <p:nvPicPr>
          <p:cNvPr id="14" name="Picture 13" descr="A logo with a cross&#10;&#10;AI-generated content may be incorrect.">
            <a:extLst>
              <a:ext uri="{FF2B5EF4-FFF2-40B4-BE49-F238E27FC236}">
                <a16:creationId xmlns:a16="http://schemas.microsoft.com/office/drawing/2014/main" id="{BF53544B-BC4E-7181-AECA-E96F0F907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9" y="101483"/>
            <a:ext cx="837584" cy="624420"/>
          </a:xfrm>
          <a:prstGeom prst="rect">
            <a:avLst/>
          </a:prstGeom>
        </p:spPr>
      </p:pic>
      <p:pic>
        <p:nvPicPr>
          <p:cNvPr id="16" name="Picture 15" descr="A blue and black text&#10;&#10;AI-generated content may be incorrect.">
            <a:extLst>
              <a:ext uri="{FF2B5EF4-FFF2-40B4-BE49-F238E27FC236}">
                <a16:creationId xmlns:a16="http://schemas.microsoft.com/office/drawing/2014/main" id="{9899D846-BABF-A482-C0F1-C47AB0F37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4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0773-9827-B92E-DA74-4147DBF3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CA5F6-42C2-78A8-59F9-ECAF3DF5B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Verdana"/>
                <a:cs typeface="Arial"/>
              </a:rPr>
              <a:t>So far so good!</a:t>
            </a:r>
          </a:p>
          <a:p>
            <a:r>
              <a:rPr lang="en-US" dirty="0">
                <a:ea typeface="Verdana"/>
                <a:cs typeface="Arial"/>
              </a:rPr>
              <a:t>Network upgrades with </a:t>
            </a:r>
            <a:r>
              <a:rPr lang="en-US" dirty="0" err="1">
                <a:ea typeface="Verdana"/>
                <a:cs typeface="Arial"/>
              </a:rPr>
              <a:t>NORDUnet</a:t>
            </a:r>
            <a:r>
              <a:rPr lang="en-US" dirty="0">
                <a:ea typeface="Verdana"/>
                <a:cs typeface="Arial"/>
              </a:rPr>
              <a:t> has went very well – the core network is ready</a:t>
            </a:r>
          </a:p>
          <a:p>
            <a:r>
              <a:rPr lang="en-US" sz="1600" dirty="0">
                <a:ea typeface="Calibri"/>
                <a:cs typeface="Calibri"/>
              </a:rPr>
              <a:t>GÉANT</a:t>
            </a:r>
            <a:r>
              <a:rPr lang="en-US" sz="1400" dirty="0">
                <a:solidFill>
                  <a:srgbClr val="037C3F"/>
                </a:solidFill>
                <a:ea typeface="Calibri"/>
                <a:cs typeface="Calibri"/>
              </a:rPr>
              <a:t> </a:t>
            </a:r>
            <a:r>
              <a:rPr lang="en-US" dirty="0">
                <a:ea typeface="Verdana"/>
                <a:cs typeface="Arial"/>
              </a:rPr>
              <a:t>has coordinated work well and provided information and help</a:t>
            </a:r>
          </a:p>
          <a:p>
            <a:r>
              <a:rPr lang="en-US" dirty="0">
                <a:ea typeface="Verdana"/>
                <a:cs typeface="Arial"/>
              </a:rPr>
              <a:t>Upgrading the network takes time – right now even more!</a:t>
            </a:r>
          </a:p>
          <a:p>
            <a:r>
              <a:rPr lang="en-US" dirty="0">
                <a:ea typeface="Verdana"/>
                <a:cs typeface="Arial"/>
              </a:rPr>
              <a:t>Component shortages affect to network equipment and servers’ delivery times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ea typeface="Verdana"/>
                <a:cs typeface="Arial"/>
              </a:rPr>
              <a:t> due to AI boom</a:t>
            </a:r>
          </a:p>
          <a:p>
            <a:endParaRPr lang="en-US" dirty="0">
              <a:ea typeface="Verdan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82F8C9-C693-6C0D-9E3E-EDC77CA7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Reflections &amp;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89815-9339-CC9B-4920-76965F2F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10" name="Picture 9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AB9FB8B9-ED6A-F4E5-9E27-7F2306CC4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12" name="Kuva 3" descr="A blue and white logo&#10;&#10;AI-generated content may be incorrect.">
            <a:extLst>
              <a:ext uri="{FF2B5EF4-FFF2-40B4-BE49-F238E27FC236}">
                <a16:creationId xmlns:a16="http://schemas.microsoft.com/office/drawing/2014/main" id="{5B416EC2-92F1-D9D8-68A0-54483ADF3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019" y="231357"/>
            <a:ext cx="1478013" cy="384899"/>
          </a:xfrm>
          <a:prstGeom prst="rect">
            <a:avLst/>
          </a:prstGeom>
        </p:spPr>
      </p:pic>
      <p:pic>
        <p:nvPicPr>
          <p:cNvPr id="14" name="Picture 13" descr="A logo with a cross&#10;&#10;AI-generated content may be incorrect.">
            <a:extLst>
              <a:ext uri="{FF2B5EF4-FFF2-40B4-BE49-F238E27FC236}">
                <a16:creationId xmlns:a16="http://schemas.microsoft.com/office/drawing/2014/main" id="{1D22A5A7-5A48-0697-9688-E682CEA6D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9" y="101483"/>
            <a:ext cx="837584" cy="624420"/>
          </a:xfrm>
          <a:prstGeom prst="rect">
            <a:avLst/>
          </a:prstGeom>
        </p:spPr>
      </p:pic>
      <p:pic>
        <p:nvPicPr>
          <p:cNvPr id="16" name="Picture 15" descr="A blue and black text&#10;&#10;AI-generated content may be incorrect.">
            <a:extLst>
              <a:ext uri="{FF2B5EF4-FFF2-40B4-BE49-F238E27FC236}">
                <a16:creationId xmlns:a16="http://schemas.microsoft.com/office/drawing/2014/main" id="{81BD6EEE-8D04-BA76-F6A8-4A2C84AEB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B8BB45-E3F1-32ED-85AB-7EE6933C41C3}"/>
              </a:ext>
            </a:extLst>
          </p:cNvPr>
          <p:cNvSpPr txBox="1">
            <a:spLocks/>
          </p:cNvSpPr>
          <p:nvPr/>
        </p:nvSpPr>
        <p:spPr>
          <a:xfrm>
            <a:off x="448092" y="1405656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37C3F"/>
                </a:solidFill>
                <a:latin typeface="+mn-lt"/>
              </a:rPr>
              <a:t>Any questions?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5F73542-302F-E941-8625-6F10E4188B6E}"/>
              </a:ext>
            </a:extLst>
          </p:cNvPr>
          <p:cNvSpPr txBox="1">
            <a:spLocks/>
          </p:cNvSpPr>
          <p:nvPr/>
        </p:nvSpPr>
        <p:spPr>
          <a:xfrm>
            <a:off x="392390" y="793291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1C305D"/>
                </a:solidFill>
                <a:latin typeface="+mn-lt"/>
              </a:rPr>
              <a:t>Thank you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F5BAE8E-0358-9233-9689-1375818E8E29}"/>
              </a:ext>
            </a:extLst>
          </p:cNvPr>
          <p:cNvSpPr txBox="1">
            <a:spLocks/>
          </p:cNvSpPr>
          <p:nvPr/>
        </p:nvSpPr>
        <p:spPr>
          <a:xfrm>
            <a:off x="448092" y="2016878"/>
            <a:ext cx="3795964" cy="2631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err="1">
                <a:solidFill>
                  <a:srgbClr val="1C305D"/>
                </a:solidFill>
                <a:latin typeface="+mn-lt"/>
                <a:ea typeface="Verdana"/>
                <a:cs typeface="Arial"/>
              </a:rPr>
              <a:t>Matti.Laipio@csc.fi</a:t>
            </a:r>
            <a:endParaRPr lang="en-GB" sz="1800">
              <a:solidFill>
                <a:srgbClr val="1C305D"/>
              </a:solidFill>
              <a:latin typeface="+mn-lt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227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body" sz="quarter" idx="11" hasCustomPrompt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68580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6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Claude TOMPERS</a:t>
            </a:r>
            <a:endParaRPr lang="en-US" sz="16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 sz="quarter" idx="17" hasCustomPrompt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150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RESTENA preparations and site onboarding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 sz="quarter" idx="14" hasCustomPrompt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685800">
              <a:lnSpc>
                <a:spcPts val="3699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HCSA Pilot Site: </a:t>
            </a:r>
            <a:endParaRPr lang="en-US" sz="36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0" algn="l" defTabSz="685800">
              <a:lnSpc>
                <a:spcPts val="3699"/>
              </a:lnSpc>
              <a:buNone/>
              <a:tabLst>
                <a:tab pos="0" algn="l"/>
              </a:tabLst>
            </a:pPr>
            <a:r>
              <a:rPr lang="en-US" sz="36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Meluxina</a:t>
            </a:r>
            <a:endParaRPr lang="en-US" sz="36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 sz="quarter" idx="12" hasCustomPrompt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r>
              <a:rPr lang="en-US" sz="14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TNC26, Helsinki</a:t>
            </a:r>
            <a:endParaRPr lang="en-US" sz="14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180171"/>
            <a:ext cx="3272155" cy="23738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r>
              <a:rPr lang="en-US" sz="1400" b="0" i="1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Calibri"/>
              </a:rPr>
              <a:t>Working as one: </a:t>
            </a:r>
            <a:endParaRPr lang="en-US" sz="14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r>
              <a:rPr lang="en-US" sz="1400" b="0" i="1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Calibri"/>
              </a:rPr>
              <a:t>Delivering </a:t>
            </a:r>
            <a:r>
              <a:rPr lang="en-US" sz="1400" b="0" i="1" u="none" strike="noStrike">
                <a:solidFill>
                  <a:srgbClr val="1C305D"/>
                </a:solidFill>
                <a:effectLst/>
                <a:uFillTx/>
                <a:latin typeface="Calibri"/>
                <a:ea typeface="Calibri"/>
              </a:rPr>
              <a:t>European Hyper-Connectivity</a:t>
            </a:r>
          </a:p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endParaRPr lang="en-US" sz="14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0" algn="l" defTabSz="685800">
              <a:lnSpc>
                <a:spcPts val="1199"/>
              </a:lnSpc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Wednesday 10 June, 2026</a:t>
            </a:r>
            <a:endParaRPr lang="en-US" sz="14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07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indent="-323850">
              <a:lnSpc>
                <a:spcPct val="200000"/>
              </a:lnSpc>
              <a:spcBef>
                <a:spcPts val="1602"/>
              </a:spcBef>
              <a:spcAft>
                <a:spcPts val="850"/>
              </a:spcAft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dirty="0">
                <a:latin typeface="+mn-lt"/>
                <a:cs typeface="Arial"/>
              </a:rPr>
              <a:t> Initially deployment seemed rather </a:t>
            </a:r>
            <a:r>
              <a:rPr lang="en-US">
                <a:latin typeface="+mn-lt"/>
                <a:cs typeface="Arial"/>
              </a:rPr>
              <a:t>daunting Tbit</a:t>
            </a:r>
            <a:r>
              <a:rPr lang="en-US" dirty="0">
                <a:latin typeface="+mn-lt"/>
                <a:cs typeface="Arial"/>
              </a:rPr>
              <a:t> at a time where 400G connectivity was new &amp; expensive</a:t>
            </a:r>
          </a:p>
          <a:p>
            <a:pPr indent="-323850" algn="l" defTabSz="685800">
              <a:lnSpc>
                <a:spcPct val="200000"/>
              </a:lnSpc>
              <a:spcBef>
                <a:spcPts val="1602"/>
              </a:spcBef>
              <a:spcAft>
                <a:spcPts val="850"/>
              </a:spcAft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>
                <a:latin typeface="+mn-lt"/>
                <a:cs typeface="Arial"/>
              </a:rPr>
              <a:t> Requirements reviewed: 200G</a:t>
            </a:r>
          </a:p>
          <a:p>
            <a:pPr indent="-323850" algn="l" defTabSz="685800">
              <a:lnSpc>
                <a:spcPct val="200000"/>
              </a:lnSpc>
              <a:spcBef>
                <a:spcPts val="751"/>
              </a:spcBef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>
                <a:latin typeface="+mn-lt"/>
                <a:cs typeface="Arial"/>
              </a:rPr>
              <a:t> 400G became mainstream</a:t>
            </a:r>
          </a:p>
          <a:p>
            <a:pPr marL="863600" lvl="1" indent="-323850" algn="l" defTabSz="685800">
              <a:lnSpc>
                <a:spcPct val="200000"/>
              </a:lnSpc>
              <a:spcBef>
                <a:spcPts val="37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>
                <a:latin typeface="+mn-lt"/>
                <a:cs typeface="Arial"/>
              </a:rPr>
              <a:t>Including 400G ZR+ coherent optics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The journey so far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sp>
        <p:nvSpPr>
          <p:cNvPr id="54" name="TextBox 8"/>
          <p:cNvSpPr/>
          <p:nvPr/>
        </p:nvSpPr>
        <p:spPr>
          <a:xfrm>
            <a:off x="5167440" y="243000"/>
            <a:ext cx="1258920" cy="8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EC900B2-FBC5-425B-B7F7-2BCE7E4222E1}" type="slidenum">
              <a:rPr/>
              <a:t>14</a:t>
            </a:fld>
            <a:endParaRPr/>
          </a:p>
        </p:txBody>
      </p:sp>
      <p:pic>
        <p:nvPicPr>
          <p:cNvPr id="5" name="Picture 4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71384784-25A6-C115-168B-6A54BCE944C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94760" y="243000"/>
            <a:ext cx="1393200" cy="37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70538343-9EF0-012C-2484-6AAF9936E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  <p:pic>
        <p:nvPicPr>
          <p:cNvPr id="9" name="Picture 8" descr="A logo with orange lines and a circle&#10;&#10;AI-generated content may be incorrect.">
            <a:extLst>
              <a:ext uri="{FF2B5EF4-FFF2-40B4-BE49-F238E27FC236}">
                <a16:creationId xmlns:a16="http://schemas.microsoft.com/office/drawing/2014/main" id="{AAC2D06B-00E2-E683-B114-C475080C394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81253" y="274378"/>
            <a:ext cx="538920" cy="4356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23787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indent="-324000" algn="l" defTabSz="685800">
              <a:lnSpc>
                <a:spcPct val="200000"/>
              </a:lnSpc>
              <a:spcBef>
                <a:spcPts val="751"/>
              </a:spcBef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Timeline overlaps our own backbone renewal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 algn="l" defTabSz="685800">
              <a:lnSpc>
                <a:spcPct val="200000"/>
              </a:lnSpc>
              <a:spcBef>
                <a:spcPts val="1508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Partial Upgrade from 100G to 400G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 algn="l" defTabSz="685800">
              <a:lnSpc>
                <a:spcPct val="200000"/>
              </a:lnSpc>
              <a:spcBef>
                <a:spcPts val="1508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New vendor for IP network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>
              <a:lnSpc>
                <a:spcPct val="200000"/>
              </a:lnSpc>
              <a:spcBef>
                <a:spcPts val="1508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New GÉANT POP LUX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-324000" algn="l" defTabSz="685800">
              <a:lnSpc>
                <a:spcPct val="200000"/>
              </a:lnSpc>
              <a:spcBef>
                <a:spcPts val="751"/>
              </a:spcBef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Additional equipment for 400G on the transport layer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The journey so far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sp>
        <p:nvSpPr>
          <p:cNvPr id="60" name="TextBox 3"/>
          <p:cNvSpPr/>
          <p:nvPr/>
        </p:nvSpPr>
        <p:spPr>
          <a:xfrm>
            <a:off x="5167440" y="243000"/>
            <a:ext cx="1258920" cy="8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C29F7D-90CA-4D17-BA60-9029618689B7}" type="slidenum">
              <a:rPr/>
              <a:t>15</a:t>
            </a:fld>
            <a:endParaRPr/>
          </a:p>
        </p:txBody>
      </p:sp>
      <p:pic>
        <p:nvPicPr>
          <p:cNvPr id="6" name="Picture 4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E8EAD935-DD2E-6FDC-945F-0275F0BA891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94760" y="243000"/>
            <a:ext cx="1393200" cy="37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 descr="A blue and black text&#10;&#10;AI-generated content may be incorrect.">
            <a:extLst>
              <a:ext uri="{FF2B5EF4-FFF2-40B4-BE49-F238E27FC236}">
                <a16:creationId xmlns:a16="http://schemas.microsoft.com/office/drawing/2014/main" id="{73A43CD8-D9C0-726C-E8E0-8D945A90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  <p:pic>
        <p:nvPicPr>
          <p:cNvPr id="10" name="Picture 9" descr="A logo with orange lines and a circle&#10;&#10;AI-generated content may be incorrect.">
            <a:extLst>
              <a:ext uri="{FF2B5EF4-FFF2-40B4-BE49-F238E27FC236}">
                <a16:creationId xmlns:a16="http://schemas.microsoft.com/office/drawing/2014/main" id="{1C4E8E6E-9AA9-FC48-6813-FA643C8032F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81253" y="274378"/>
            <a:ext cx="538920" cy="4356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6944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algn="l" defTabSz="685800">
              <a:lnSpc>
                <a:spcPct val="200000"/>
              </a:lnSpc>
              <a:spcBef>
                <a:spcPts val="2452"/>
              </a:spcBef>
              <a:spcAft>
                <a:spcPts val="1701"/>
              </a:spcAft>
              <a:buNone/>
              <a:tabLst>
                <a:tab pos="0" algn="l"/>
              </a:tabLst>
            </a:pP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-324000" algn="l" defTabSz="685800">
              <a:lnSpc>
                <a:spcPct val="200000"/>
              </a:lnSpc>
              <a:spcBef>
                <a:spcPts val="2452"/>
              </a:spcBef>
              <a:spcAft>
                <a:spcPts val="1701"/>
              </a:spcAft>
              <a:buClr>
                <a:srgbClr val="1C305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</a:t>
            </a:r>
            <a:r>
              <a:rPr lang="en-US" sz="1800" b="0" u="none" strike="noStrike" dirty="0" err="1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PoI</a:t>
            </a: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Monitoring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>
              <a:lnSpc>
                <a:spcPct val="200000"/>
              </a:lnSpc>
              <a:spcBef>
                <a:spcPts val="2075"/>
              </a:spcBef>
              <a:spcAft>
                <a:spcPts val="17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Dedicated Prometheus instance the </a:t>
            </a:r>
            <a:r>
              <a:rPr lang="en-US" sz="1800" dirty="0"/>
              <a:t>GÉANT </a:t>
            </a: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can pull metrics from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The journey so far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sp>
        <p:nvSpPr>
          <p:cNvPr id="66" name="TextBox 1"/>
          <p:cNvSpPr/>
          <p:nvPr/>
        </p:nvSpPr>
        <p:spPr>
          <a:xfrm>
            <a:off x="5167440" y="243000"/>
            <a:ext cx="1258920" cy="8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7BC20FC-5A85-4E53-94E2-B0F797A4C1D4}" type="slidenum">
              <a:rPr/>
              <a:t>16</a:t>
            </a:fld>
            <a:endParaRPr/>
          </a:p>
        </p:txBody>
      </p:sp>
      <p:pic>
        <p:nvPicPr>
          <p:cNvPr id="6" name="Picture 4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B4DD94B4-CF1B-EAE4-74C0-1CF22FEAAC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94760" y="243000"/>
            <a:ext cx="1393200" cy="37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 descr="A blue and black text&#10;&#10;AI-generated content may be incorrect.">
            <a:extLst>
              <a:ext uri="{FF2B5EF4-FFF2-40B4-BE49-F238E27FC236}">
                <a16:creationId xmlns:a16="http://schemas.microsoft.com/office/drawing/2014/main" id="{6A438C29-7CDF-E74B-09EA-333B7782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  <p:pic>
        <p:nvPicPr>
          <p:cNvPr id="10" name="Picture 9" descr="A logo with orange lines and a circle&#10;&#10;AI-generated content may be incorrect.">
            <a:extLst>
              <a:ext uri="{FF2B5EF4-FFF2-40B4-BE49-F238E27FC236}">
                <a16:creationId xmlns:a16="http://schemas.microsoft.com/office/drawing/2014/main" id="{C8991C2F-085E-3265-E342-9959E77B3FF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81253" y="274378"/>
            <a:ext cx="538920" cy="4356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2591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-324000" algn="l" defTabSz="685800">
              <a:lnSpc>
                <a:spcPct val="150000"/>
              </a:lnSpc>
              <a:spcBef>
                <a:spcPts val="2452"/>
              </a:spcBef>
              <a:spcAft>
                <a:spcPts val="1701"/>
              </a:spcAft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PMP server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>
              <a:lnSpc>
                <a:spcPct val="150000"/>
              </a:lnSpc>
              <a:spcBef>
                <a:spcPts val="2075"/>
              </a:spcBef>
              <a:spcAft>
                <a:spcPts val="17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RESTENA is buying hardware according to </a:t>
            </a:r>
            <a:r>
              <a:rPr lang="en-US" sz="1800" dirty="0"/>
              <a:t>GÉANT </a:t>
            </a: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specs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>
              <a:lnSpc>
                <a:spcPct val="150000"/>
              </a:lnSpc>
              <a:spcBef>
                <a:spcPts val="2075"/>
              </a:spcBef>
              <a:spcAft>
                <a:spcPts val="17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dirty="0"/>
              <a:t>GÉANT </a:t>
            </a: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will manage the instance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 algn="l" defTabSz="685800">
              <a:lnSpc>
                <a:spcPct val="150000"/>
              </a:lnSpc>
              <a:spcBef>
                <a:spcPts val="2075"/>
              </a:spcBef>
              <a:spcAft>
                <a:spcPts val="17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Prices are painful, availability puts timeline at risk</a:t>
            </a:r>
            <a:endParaRPr lang="en-US" sz="1800" b="0" u="none" strike="noStrike" dirty="0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The journey so far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sp>
        <p:nvSpPr>
          <p:cNvPr id="72" name="TextBox 2"/>
          <p:cNvSpPr/>
          <p:nvPr/>
        </p:nvSpPr>
        <p:spPr>
          <a:xfrm>
            <a:off x="5167440" y="243000"/>
            <a:ext cx="1258920" cy="82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CAD7B34-63F5-476F-966F-80C6F8205556}" type="slidenum">
              <a:rPr/>
              <a:t>17</a:t>
            </a:fld>
            <a:endParaRPr/>
          </a:p>
        </p:txBody>
      </p:sp>
      <p:pic>
        <p:nvPicPr>
          <p:cNvPr id="6" name="Picture 4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974346A2-753B-F99C-2162-386E42170B7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94760" y="243000"/>
            <a:ext cx="1393200" cy="37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 descr="A blue and black text&#10;&#10;AI-generated content may be incorrect.">
            <a:extLst>
              <a:ext uri="{FF2B5EF4-FFF2-40B4-BE49-F238E27FC236}">
                <a16:creationId xmlns:a16="http://schemas.microsoft.com/office/drawing/2014/main" id="{F4AE6650-0A56-AE79-217A-64ECCC5D5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  <p:pic>
        <p:nvPicPr>
          <p:cNvPr id="10" name="Picture 9" descr="A logo with orange lines and a circle&#10;&#10;AI-generated content may be incorrect.">
            <a:extLst>
              <a:ext uri="{FF2B5EF4-FFF2-40B4-BE49-F238E27FC236}">
                <a16:creationId xmlns:a16="http://schemas.microsoft.com/office/drawing/2014/main" id="{9A0EAEB8-6129-B605-1746-41613EBE7F2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81253" y="274378"/>
            <a:ext cx="538920" cy="4356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3212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-324000" algn="l" defTabSz="685800">
              <a:lnSpc>
                <a:spcPct val="200000"/>
              </a:lnSpc>
              <a:spcBef>
                <a:spcPts val="2452"/>
              </a:spcBef>
              <a:spcAft>
                <a:spcPts val="1701"/>
              </a:spcAft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New backbone routers are still being deployed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-324000" algn="l" defTabSz="685800">
              <a:lnSpc>
                <a:spcPct val="200000"/>
              </a:lnSpc>
              <a:spcBef>
                <a:spcPts val="751"/>
              </a:spcBef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Transport layer equipment ordered, waiting for delivery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-324000" algn="l" defTabSz="685800">
              <a:lnSpc>
                <a:spcPct val="200000"/>
              </a:lnSpc>
              <a:spcBef>
                <a:spcPts val="2452"/>
              </a:spcBef>
              <a:spcAft>
                <a:spcPts val="1701"/>
              </a:spcAft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PMP server ordered, waiting for delivery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Next steps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DC9AD95-B455-4E41-8CAC-CBBBC573EC3D}" type="slidenum">
              <a:rPr/>
              <a:t>18</a:t>
            </a:fld>
            <a:endParaRPr/>
          </a:p>
        </p:txBody>
      </p:sp>
      <p:pic>
        <p:nvPicPr>
          <p:cNvPr id="6" name="Picture 4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FFD46249-A1F5-E19A-DA13-C63DAB2783C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94760" y="243000"/>
            <a:ext cx="1393200" cy="37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 descr="A blue and black text&#10;&#10;AI-generated content may be incorrect.">
            <a:extLst>
              <a:ext uri="{FF2B5EF4-FFF2-40B4-BE49-F238E27FC236}">
                <a16:creationId xmlns:a16="http://schemas.microsoft.com/office/drawing/2014/main" id="{FE21E837-A804-28F8-1F4D-3E801067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  <p:pic>
        <p:nvPicPr>
          <p:cNvPr id="10" name="Picture 9" descr="A logo with orange lines and a circle&#10;&#10;AI-generated content may be incorrect.">
            <a:extLst>
              <a:ext uri="{FF2B5EF4-FFF2-40B4-BE49-F238E27FC236}">
                <a16:creationId xmlns:a16="http://schemas.microsoft.com/office/drawing/2014/main" id="{CC1E5826-46B8-F997-2A77-CE4A27009A0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81253" y="274378"/>
            <a:ext cx="538920" cy="4356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01596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/>
          </p:nvPr>
        </p:nvSpPr>
        <p:spPr>
          <a:xfrm>
            <a:off x="350280" y="964440"/>
            <a:ext cx="843732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-324000" algn="l" defTabSz="685800">
              <a:lnSpc>
                <a:spcPct val="200000"/>
              </a:lnSpc>
              <a:spcBef>
                <a:spcPts val="2452"/>
              </a:spcBef>
              <a:spcAft>
                <a:spcPts val="1701"/>
              </a:spcAft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So far the tender phase was the most “exciting” part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indent="-324000" algn="l" defTabSz="685800">
              <a:lnSpc>
                <a:spcPct val="200000"/>
              </a:lnSpc>
              <a:spcBef>
                <a:spcPts val="2452"/>
              </a:spcBef>
              <a:spcAft>
                <a:spcPts val="1701"/>
              </a:spcAft>
              <a:buClr>
                <a:srgbClr val="1C305D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 Deployment so far business as usual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  <a:p>
            <a:pPr marL="864000" lvl="1" indent="-324000" algn="l" defTabSz="685800">
              <a:lnSpc>
                <a:spcPct val="200000"/>
              </a:lnSpc>
              <a:spcBef>
                <a:spcPts val="37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including mandatory curveballs</a:t>
            </a:r>
            <a:endParaRPr lang="en-US" sz="1800" b="0" u="none" strike="noStrike">
              <a:solidFill>
                <a:srgbClr val="1C305D"/>
              </a:solidFill>
              <a:effectLst/>
              <a:uFillTx/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350280" y="131400"/>
            <a:ext cx="8437320" cy="69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l" defTabSz="6858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000" b="1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Reflections &amp; highlights</a:t>
            </a:r>
            <a:endParaRPr lang="en-GB" sz="2000" b="1" u="none" strike="noStrike">
              <a:solidFill>
                <a:srgbClr val="037C3F"/>
              </a:solidFill>
              <a:effectLst/>
              <a:uFillTx/>
              <a:latin typeface="Calibri"/>
            </a:endParaRPr>
          </a:p>
        </p:txBody>
      </p:sp>
      <p:pic>
        <p:nvPicPr>
          <p:cNvPr id="81" name="Picture 4"/>
          <p:cNvPicPr/>
          <p:nvPr/>
        </p:nvPicPr>
        <p:blipFill>
          <a:blip r:embed="rId3"/>
          <a:stretch/>
        </p:blipFill>
        <p:spPr>
          <a:xfrm>
            <a:off x="7394760" y="243000"/>
            <a:ext cx="1393200" cy="37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2544644-D96A-4D34-BCC8-4B52D08C9791}" type="slidenum">
              <a:rPr/>
              <a:t>19</a:t>
            </a:fld>
            <a:endParaRPr/>
          </a:p>
        </p:txBody>
      </p:sp>
      <p:pic>
        <p:nvPicPr>
          <p:cNvPr id="2" name="Picture 1" descr="A blue and black text&#10;&#10;AI-generated content may be incorrect.">
            <a:extLst>
              <a:ext uri="{FF2B5EF4-FFF2-40B4-BE49-F238E27FC236}">
                <a16:creationId xmlns:a16="http://schemas.microsoft.com/office/drawing/2014/main" id="{720A9D34-4362-E245-9D6C-5502C70ED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13B0B-4A26-EBA2-CD22-99F16C2B93F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81253" y="274378"/>
            <a:ext cx="538920" cy="4356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3148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46A39-15F3-E2E0-BCAF-638922F67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0490340-163A-E7C4-E9F2-3F84081A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b="1">
                <a:solidFill>
                  <a:srgbClr val="037C3F"/>
                </a:solidFill>
                <a:ea typeface="Verdana"/>
                <a:cs typeface="Arial"/>
              </a:rPr>
              <a:t>Europe has something unique</a:t>
            </a:r>
          </a:p>
          <a:p>
            <a:pPr marL="0" indent="0">
              <a:buNone/>
            </a:pPr>
            <a:endParaRPr lang="en-US">
              <a:ea typeface="Verdana"/>
              <a:cs typeface="Arial"/>
            </a:endParaRPr>
          </a:p>
          <a:p>
            <a:pPr marL="0" indent="0">
              <a:buNone/>
            </a:pPr>
            <a:r>
              <a:rPr lang="en-US" sz="2400" b="1">
                <a:ea typeface="Verdana"/>
                <a:cs typeface="Arial"/>
              </a:rPr>
              <a:t>A Network Infrastructure Built for Research and Education -</a:t>
            </a:r>
          </a:p>
          <a:p>
            <a:pPr marL="0" indent="0">
              <a:buNone/>
            </a:pPr>
            <a:r>
              <a:rPr lang="en-US" sz="2400" b="1">
                <a:ea typeface="Verdana"/>
                <a:cs typeface="Arial"/>
              </a:rPr>
              <a:t>by Research and Education</a:t>
            </a:r>
          </a:p>
          <a:p>
            <a:pPr marL="0" indent="0">
              <a:buNone/>
            </a:pPr>
            <a:endParaRPr lang="en-US" sz="2400" b="1">
              <a:ea typeface="Verdana"/>
              <a:cs typeface="Arial"/>
            </a:endParaRPr>
          </a:p>
          <a:p>
            <a:pPr marL="0" indent="0">
              <a:buNone/>
            </a:pPr>
            <a:r>
              <a:rPr lang="en-US" sz="2400" b="1">
                <a:ea typeface="Verdana"/>
                <a:cs typeface="Arial"/>
              </a:rPr>
              <a:t>And </a:t>
            </a:r>
            <a:r>
              <a:rPr lang="en-US" sz="2400" b="1">
                <a:solidFill>
                  <a:srgbClr val="42AF8E"/>
                </a:solidFill>
                <a:ea typeface="Verdana"/>
                <a:cs typeface="Arial"/>
              </a:rPr>
              <a:t>working together </a:t>
            </a:r>
            <a:r>
              <a:rPr lang="en-US" sz="2400" b="1">
                <a:ea typeface="Verdana"/>
                <a:cs typeface="Arial"/>
              </a:rPr>
              <a:t>has made it possible</a:t>
            </a:r>
          </a:p>
        </p:txBody>
      </p:sp>
      <p:pic>
        <p:nvPicPr>
          <p:cNvPr id="8" name="Picture 7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C240C4D5-A344-16C9-DD49-DBE9FC12B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12" name="Picture 11" descr="A blue and black text&#10;&#10;AI-generated content may be incorrect.">
            <a:extLst>
              <a:ext uri="{FF2B5EF4-FFF2-40B4-BE49-F238E27FC236}">
                <a16:creationId xmlns:a16="http://schemas.microsoft.com/office/drawing/2014/main" id="{0DEDF5F8-EE7D-EE2C-CB60-70B27E139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21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3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Placeholder 7"/>
          <p:cNvSpPr/>
          <p:nvPr/>
        </p:nvSpPr>
        <p:spPr>
          <a:xfrm>
            <a:off x="448200" y="1405800"/>
            <a:ext cx="579168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685800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en-US" sz="2400" b="0" u="none" strike="noStrike">
                <a:solidFill>
                  <a:srgbClr val="037C3F"/>
                </a:solidFill>
                <a:effectLst/>
                <a:uFillTx/>
                <a:latin typeface="Calibri"/>
                <a:ea typeface="Verdana"/>
              </a:rPr>
              <a:t>Any questions?</a:t>
            </a:r>
            <a:endParaRPr lang="en-GB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Text Placeholder 6"/>
          <p:cNvSpPr/>
          <p:nvPr/>
        </p:nvSpPr>
        <p:spPr>
          <a:xfrm>
            <a:off x="392400" y="793440"/>
            <a:ext cx="5979240" cy="76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85800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en-US" sz="4000" b="1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Thank you</a:t>
            </a:r>
            <a:endParaRPr lang="en-GB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Text Placeholder 4"/>
          <p:cNvSpPr/>
          <p:nvPr/>
        </p:nvSpPr>
        <p:spPr>
          <a:xfrm>
            <a:off x="448200" y="2016720"/>
            <a:ext cx="3794040" cy="26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85800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en-GB" sz="1800" b="0" u="none" strike="noStrike">
                <a:solidFill>
                  <a:srgbClr val="1C305D"/>
                </a:solidFill>
                <a:effectLst/>
                <a:uFillTx/>
                <a:latin typeface="Calibri"/>
                <a:ea typeface="Verdana"/>
              </a:rPr>
              <a:t>claude.tompers@restena.lu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40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 USE AFTER TNC_EuroHPC Animation v06.mp4">
            <a:hlinkClick r:id="" action="ppaction://media"/>
            <a:extLst>
              <a:ext uri="{FF2B5EF4-FFF2-40B4-BE49-F238E27FC236}">
                <a16:creationId xmlns:a16="http://schemas.microsoft.com/office/drawing/2014/main" id="{D4FA41FE-14F5-FAA3-B440-FC3290ECCD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618" y="93144"/>
            <a:ext cx="7314764" cy="4114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DF62E-A3ED-1292-123C-BEC046E0F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0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B8BB45-E3F1-32ED-85AB-7EE6933C41C3}"/>
              </a:ext>
            </a:extLst>
          </p:cNvPr>
          <p:cNvSpPr txBox="1">
            <a:spLocks/>
          </p:cNvSpPr>
          <p:nvPr/>
        </p:nvSpPr>
        <p:spPr>
          <a:xfrm>
            <a:off x="448092" y="1405656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37C3F"/>
                </a:solidFill>
                <a:latin typeface="+mn-lt"/>
              </a:rPr>
              <a:t>Any questions?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5F73542-302F-E941-8625-6F10E4188B6E}"/>
              </a:ext>
            </a:extLst>
          </p:cNvPr>
          <p:cNvSpPr txBox="1">
            <a:spLocks/>
          </p:cNvSpPr>
          <p:nvPr/>
        </p:nvSpPr>
        <p:spPr>
          <a:xfrm>
            <a:off x="392390" y="793291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1C305D"/>
                </a:solidFill>
                <a:latin typeface="+mn-lt"/>
              </a:rPr>
              <a:t>Thank you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F5BAE8E-0358-9233-9689-1375818E8E29}"/>
              </a:ext>
            </a:extLst>
          </p:cNvPr>
          <p:cNvSpPr txBox="1">
            <a:spLocks/>
          </p:cNvSpPr>
          <p:nvPr/>
        </p:nvSpPr>
        <p:spPr>
          <a:xfrm>
            <a:off x="448092" y="2016878"/>
            <a:ext cx="3795964" cy="2631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rgbClr val="1C305D"/>
                </a:solidFill>
                <a:latin typeface="+mn-lt"/>
                <a:ea typeface="Verdana"/>
                <a:cs typeface="Arial"/>
                <a:hlinkClick r:id="rId2"/>
              </a:rPr>
              <a:t>hyperconnectivity@geant.org</a:t>
            </a:r>
            <a:endParaRPr lang="en-GB" sz="1800">
              <a:solidFill>
                <a:srgbClr val="1C305D"/>
              </a:solidFill>
              <a:latin typeface="+mn-lt"/>
              <a:ea typeface="Verdana"/>
              <a:cs typeface="Arial"/>
            </a:endParaRPr>
          </a:p>
          <a:p>
            <a:endParaRPr lang="en-GB" sz="1800">
              <a:solidFill>
                <a:srgbClr val="1C305D"/>
              </a:solidFill>
              <a:latin typeface="+mn-lt"/>
              <a:ea typeface="Verdana"/>
              <a:cs typeface="Arial"/>
            </a:endParaRPr>
          </a:p>
          <a:p>
            <a:endParaRPr lang="en-GB" sz="1800">
              <a:solidFill>
                <a:srgbClr val="1C305D"/>
              </a:solidFill>
              <a:highlight>
                <a:srgbClr val="FFFF00"/>
              </a:highlight>
              <a:latin typeface="+mn-lt"/>
              <a:ea typeface="Verdana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BFBA9-CC79-A3D0-9601-3AB46A28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18" y="2908532"/>
            <a:ext cx="1113801" cy="11138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9C782E-DF93-B61D-9FF9-2A78324D6927}"/>
              </a:ext>
            </a:extLst>
          </p:cNvPr>
          <p:cNvGrpSpPr/>
          <p:nvPr/>
        </p:nvGrpSpPr>
        <p:grpSpPr>
          <a:xfrm>
            <a:off x="450292" y="2446124"/>
            <a:ext cx="2077568" cy="372509"/>
            <a:chOff x="9822892" y="4049564"/>
            <a:chExt cx="1921705" cy="563870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595CBB7E-20E8-0016-2822-38C6D6C9BBE8}"/>
                </a:ext>
              </a:extLst>
            </p:cNvPr>
            <p:cNvSpPr/>
            <p:nvPr/>
          </p:nvSpPr>
          <p:spPr>
            <a:xfrm>
              <a:off x="9822892" y="4049564"/>
              <a:ext cx="1921705" cy="520508"/>
            </a:xfrm>
            <a:prstGeom prst="roundRect">
              <a:avLst>
                <a:gd name="adj" fmla="val 50000"/>
              </a:avLst>
            </a:prstGeom>
            <a:solidFill>
              <a:srgbClr val="F0E8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F0E888"/>
                </a:solidFill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BD934B96-7A2A-F282-4110-BF64784065B1}"/>
                </a:ext>
              </a:extLst>
            </p:cNvPr>
            <p:cNvSpPr txBox="1"/>
            <p:nvPr/>
          </p:nvSpPr>
          <p:spPr>
            <a:xfrm>
              <a:off x="9842184" y="4054373"/>
              <a:ext cx="1890837" cy="5590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>
                  <a:solidFill>
                    <a:srgbClr val="20649A"/>
                  </a:solidFill>
                </a:rPr>
                <a:t>find out more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77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CFC3C-CE32-0C51-43D0-50F1023EB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8CF47D-6CE8-CA49-11EB-C82AFB483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b="1">
                <a:solidFill>
                  <a:srgbClr val="037C3F"/>
                </a:solidFill>
                <a:ea typeface="Verdana"/>
                <a:cs typeface="Arial"/>
              </a:rPr>
              <a:t>Getting us to Next Level</a:t>
            </a:r>
          </a:p>
          <a:p>
            <a:pPr marL="0" indent="0">
              <a:buNone/>
            </a:pPr>
            <a:endParaRPr lang="en-US">
              <a:ea typeface="Verdana"/>
              <a:cs typeface="Arial"/>
            </a:endParaRPr>
          </a:p>
          <a:p>
            <a:pPr marL="0" indent="0">
              <a:buNone/>
            </a:pPr>
            <a:r>
              <a:rPr lang="en-US" sz="2400" b="1">
                <a:ea typeface="Verdana"/>
                <a:cs typeface="Arial"/>
              </a:rPr>
              <a:t>A federated European HPC ecosystem</a:t>
            </a:r>
          </a:p>
          <a:p>
            <a:pPr marL="0" indent="0">
              <a:buNone/>
            </a:pPr>
            <a:endParaRPr lang="en-US" sz="2400" b="1">
              <a:ea typeface="Verdana"/>
              <a:cs typeface="Arial"/>
            </a:endParaRPr>
          </a:p>
          <a:p>
            <a:pPr marL="0" indent="0">
              <a:buNone/>
            </a:pPr>
            <a:r>
              <a:rPr lang="en-US" sz="2400" b="1">
                <a:ea typeface="Verdana"/>
                <a:cs typeface="Arial"/>
              </a:rPr>
              <a:t>Hyperconnected</a:t>
            </a:r>
          </a:p>
        </p:txBody>
      </p:sp>
      <p:pic>
        <p:nvPicPr>
          <p:cNvPr id="8" name="Picture 7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B36A10DF-BBD0-C09F-89EE-FE9F73F9A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12" name="Picture 11" descr="A blue and black text&#10;&#10;AI-generated content may be incorrect.">
            <a:extLst>
              <a:ext uri="{FF2B5EF4-FFF2-40B4-BE49-F238E27FC236}">
                <a16:creationId xmlns:a16="http://schemas.microsoft.com/office/drawing/2014/main" id="{91E21F80-869C-8BA9-417F-0774964A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21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3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45F98-FB59-9B7B-84BC-D1618B68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>
                <a:solidFill>
                  <a:srgbClr val="1C305D"/>
                </a:solidFill>
              </a:rPr>
              <a:t>Access to world-class HPC resources</a:t>
            </a:r>
          </a:p>
          <a:p>
            <a:pPr fontAlgn="base"/>
            <a:r>
              <a:rPr lang="en-GB">
                <a:solidFill>
                  <a:srgbClr val="1C305D"/>
                </a:solidFill>
              </a:rPr>
              <a:t>Provide service assurance with well-defined processes, shared monitoring &amp; reporting</a:t>
            </a:r>
          </a:p>
          <a:p>
            <a:pPr fontAlgn="base"/>
            <a:endParaRPr lang="en-GB">
              <a:solidFill>
                <a:srgbClr val="1C305D"/>
              </a:solidFill>
            </a:endParaRPr>
          </a:p>
          <a:p>
            <a:pPr fontAlgn="base"/>
            <a:endParaRPr lang="en-GB">
              <a:solidFill>
                <a:srgbClr val="1C305D"/>
              </a:solidFill>
            </a:endParaRPr>
          </a:p>
          <a:p>
            <a:pPr fontAlgn="base"/>
            <a:r>
              <a:rPr lang="en-GB">
                <a:solidFill>
                  <a:srgbClr val="42AF8E"/>
                </a:solidFill>
              </a:rPr>
              <a:t>Research sovereignty</a:t>
            </a:r>
          </a:p>
          <a:p>
            <a:pPr marL="342900" lvl="1" indent="0" fontAlgn="base">
              <a:buNone/>
            </a:pPr>
            <a:r>
              <a:rPr lang="en-GB"/>
              <a:t>Europe-owned infrastructure and data pathways </a:t>
            </a:r>
            <a:r>
              <a:rPr lang="en-US"/>
              <a:t>​</a:t>
            </a:r>
          </a:p>
          <a:p>
            <a:pPr fontAlgn="base"/>
            <a:r>
              <a:rPr lang="en-GB">
                <a:solidFill>
                  <a:srgbClr val="42AF8E"/>
                </a:solidFill>
              </a:rPr>
              <a:t>Democratisation of resources </a:t>
            </a:r>
          </a:p>
          <a:p>
            <a:pPr marL="342900" lvl="1" indent="0" fontAlgn="base">
              <a:buNone/>
            </a:pPr>
            <a:r>
              <a:rPr lang="en-GB"/>
              <a:t>Reach to users across all member states, education sectors, and disciplines </a:t>
            </a:r>
            <a:r>
              <a:rPr lang="en-US"/>
              <a:t>​</a:t>
            </a:r>
          </a:p>
          <a:p>
            <a:pPr marL="0" indent="0">
              <a:buNone/>
            </a:pPr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C1404-E743-5D6A-52A4-660F9570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EuroHPC HyperConnectivity: What does it do?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993B3-62AC-866F-8CB6-B37C6834D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9917F7B9-8881-C686-5EB5-CD5A95173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21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0F5E5-4506-5655-F6A5-4D893B12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04EE-9864-2FD4-2DD3-0BEA6D0B5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1005630"/>
            <a:ext cx="4095251" cy="2809915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just"/>
            <a:r>
              <a:rPr lang="en-GB" sz="1600">
                <a:solidFill>
                  <a:srgbClr val="1C305D"/>
                </a:solidFill>
              </a:rPr>
              <a:t>A Hyper-Connectivity Service Area (HCSA) </a:t>
            </a:r>
            <a:endParaRPr lang="en-US" sz="1600">
              <a:solidFill>
                <a:srgbClr val="1C305D"/>
              </a:solidFill>
            </a:endParaRPr>
          </a:p>
          <a:p>
            <a:pPr marL="342900" lvl="1" indent="0" algn="just">
              <a:buNone/>
            </a:pPr>
            <a:r>
              <a:rPr lang="en-GB">
                <a:solidFill>
                  <a:srgbClr val="1C305D"/>
                </a:solidFill>
              </a:rPr>
              <a:t>Effectively a “Network As A Service” area offering high-capacity connectivity to and in between “Points of Interests” – end sites</a:t>
            </a:r>
          </a:p>
          <a:p>
            <a:pPr marL="342900" lvl="1" indent="0" algn="just">
              <a:buNone/>
            </a:pPr>
            <a:endParaRPr lang="en-GB">
              <a:solidFill>
                <a:srgbClr val="1C305D"/>
              </a:solidFill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en-GB" sz="1600">
                <a:solidFill>
                  <a:srgbClr val="1C305D"/>
                </a:solidFill>
              </a:rPr>
              <a:t>Connectivity between </a:t>
            </a:r>
            <a:r>
              <a:rPr lang="en-GB" sz="1600" err="1">
                <a:solidFill>
                  <a:srgbClr val="1C305D"/>
                </a:solidFill>
              </a:rPr>
              <a:t>PoIs</a:t>
            </a:r>
            <a:r>
              <a:rPr lang="en-GB" sz="1600">
                <a:solidFill>
                  <a:srgbClr val="1C305D"/>
                </a:solidFill>
              </a:rPr>
              <a:t> and the HCSA</a:t>
            </a:r>
            <a:endParaRPr lang="en-GB" sz="1600">
              <a:solidFill>
                <a:srgbClr val="1C305D"/>
              </a:solidFill>
              <a:ea typeface="Calibri" panose="020F0502020204030204"/>
              <a:cs typeface="Calibri" panose="020F0502020204030204"/>
            </a:endParaRPr>
          </a:p>
          <a:p>
            <a:pPr marL="342900" lvl="1" indent="0" algn="just">
              <a:buNone/>
            </a:pPr>
            <a:r>
              <a:rPr lang="en-GB">
                <a:solidFill>
                  <a:srgbClr val="1C305D"/>
                </a:solidFill>
              </a:rPr>
              <a:t>Ensuring that </a:t>
            </a:r>
            <a:r>
              <a:rPr lang="en-GB" err="1">
                <a:solidFill>
                  <a:srgbClr val="1C305D"/>
                </a:solidFill>
              </a:rPr>
              <a:t>PoIs</a:t>
            </a:r>
            <a:r>
              <a:rPr lang="en-GB">
                <a:solidFill>
                  <a:srgbClr val="1C305D"/>
                </a:solidFill>
              </a:rPr>
              <a:t> joining the HCSA are connected or able to according to the parameters set by the </a:t>
            </a:r>
            <a:r>
              <a:rPr lang="en-GB" err="1">
                <a:solidFill>
                  <a:srgbClr val="1C305D"/>
                </a:solidFill>
              </a:rPr>
              <a:t>EuroHPC</a:t>
            </a:r>
            <a:r>
              <a:rPr lang="en-GB">
                <a:solidFill>
                  <a:srgbClr val="1C305D"/>
                </a:solidFill>
              </a:rPr>
              <a:t> JU – capacity, resiliency level, security, monitoring requirements and so on</a:t>
            </a:r>
            <a:endParaRPr lang="en-GB">
              <a:solidFill>
                <a:srgbClr val="1C305D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180BA-D189-EDEB-FF64-90CD1E63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EuroHPC</a:t>
            </a:r>
            <a:r>
              <a:rPr lang="en-GB"/>
              <a:t> </a:t>
            </a:r>
            <a:r>
              <a:rPr lang="en-GB" err="1"/>
              <a:t>HyperConnectivity</a:t>
            </a:r>
            <a:r>
              <a:rPr lang="en-GB"/>
              <a:t>: How does it do it?</a:t>
            </a:r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CB3DC-EA50-EE28-5CC5-EF87F5447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085131-3969-A450-683D-282B0F77FFE5}"/>
              </a:ext>
            </a:extLst>
          </p:cNvPr>
          <p:cNvGrpSpPr>
            <a:grpSpLocks noChangeAspect="1"/>
          </p:cNvGrpSpPr>
          <p:nvPr/>
        </p:nvGrpSpPr>
        <p:grpSpPr>
          <a:xfrm>
            <a:off x="4327610" y="1291508"/>
            <a:ext cx="4735007" cy="2514682"/>
            <a:chOff x="350446" y="924681"/>
            <a:chExt cx="6821737" cy="36256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09F257-4005-7856-6A7A-BAE9D6E2ED97}"/>
                </a:ext>
              </a:extLst>
            </p:cNvPr>
            <p:cNvSpPr/>
            <p:nvPr/>
          </p:nvSpPr>
          <p:spPr>
            <a:xfrm>
              <a:off x="1476670" y="2012385"/>
              <a:ext cx="3613754" cy="2046849"/>
            </a:xfrm>
            <a:prstGeom prst="ellipse">
              <a:avLst/>
            </a:prstGeom>
            <a:solidFill>
              <a:srgbClr val="8DB8D9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NL" sz="800"/>
                <a:t>HCSA</a:t>
              </a:r>
            </a:p>
            <a:p>
              <a:pPr algn="ctr"/>
              <a:endParaRPr lang="en-NL" sz="800">
                <a:ea typeface="Calibri"/>
                <a:cs typeface="Calibri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848AAD-4BA8-1488-1F5A-103E38C8BEC3}"/>
                </a:ext>
              </a:extLst>
            </p:cNvPr>
            <p:cNvSpPr/>
            <p:nvPr/>
          </p:nvSpPr>
          <p:spPr>
            <a:xfrm>
              <a:off x="564144" y="1695861"/>
              <a:ext cx="1550084" cy="842304"/>
            </a:xfrm>
            <a:prstGeom prst="ellipse">
              <a:avLst/>
            </a:prstGeom>
            <a:solidFill>
              <a:srgbClr val="8DB8D9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NREN  as“Access”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2B36FB-750E-EFEE-AD56-B35B5E826178}"/>
                </a:ext>
              </a:extLst>
            </p:cNvPr>
            <p:cNvSpPr/>
            <p:nvPr/>
          </p:nvSpPr>
          <p:spPr>
            <a:xfrm>
              <a:off x="1122540" y="3247005"/>
              <a:ext cx="841823" cy="501602"/>
            </a:xfrm>
            <a:prstGeom prst="ellipse">
              <a:avLst/>
            </a:prstGeom>
            <a:solidFill>
              <a:srgbClr val="1C305D"/>
            </a:solidFill>
            <a:ln>
              <a:solidFill>
                <a:srgbClr val="1C30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P1 - IX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FA4313-94D6-A227-60D1-DABAB9311F9C}"/>
                </a:ext>
              </a:extLst>
            </p:cNvPr>
            <p:cNvSpPr/>
            <p:nvPr/>
          </p:nvSpPr>
          <p:spPr>
            <a:xfrm>
              <a:off x="1706889" y="2240011"/>
              <a:ext cx="640518" cy="288386"/>
            </a:xfrm>
            <a:prstGeom prst="ellipse">
              <a:avLst/>
            </a:prstGeom>
            <a:solidFill>
              <a:srgbClr val="1C305D"/>
            </a:solidFill>
            <a:ln>
              <a:solidFill>
                <a:srgbClr val="1C30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4B3486-5463-B652-BBB6-78FD8866E30F}"/>
                </a:ext>
              </a:extLst>
            </p:cNvPr>
            <p:cNvSpPr/>
            <p:nvPr/>
          </p:nvSpPr>
          <p:spPr>
            <a:xfrm>
              <a:off x="1525620" y="1626842"/>
              <a:ext cx="687081" cy="358727"/>
            </a:xfrm>
            <a:prstGeom prst="ellipse">
              <a:avLst/>
            </a:prstGeom>
            <a:solidFill>
              <a:srgbClr val="42AF8E"/>
            </a:solidFill>
            <a:ln>
              <a:solidFill>
                <a:srgbClr val="42AF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A3BF52-A02F-8DA2-4454-07987A3B496E}"/>
                </a:ext>
              </a:extLst>
            </p:cNvPr>
            <p:cNvSpPr/>
            <p:nvPr/>
          </p:nvSpPr>
          <p:spPr>
            <a:xfrm>
              <a:off x="4657842" y="1729712"/>
              <a:ext cx="1550084" cy="842304"/>
            </a:xfrm>
            <a:prstGeom prst="ellipse">
              <a:avLst/>
            </a:prstGeom>
            <a:solidFill>
              <a:srgbClr val="8DB8D9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NREN  as“Access”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A96475-B402-E8CF-0AA1-26DE15E6050A}"/>
                </a:ext>
              </a:extLst>
            </p:cNvPr>
            <p:cNvSpPr/>
            <p:nvPr/>
          </p:nvSpPr>
          <p:spPr>
            <a:xfrm>
              <a:off x="4968213" y="1512322"/>
              <a:ext cx="608422" cy="358727"/>
            </a:xfrm>
            <a:prstGeom prst="ellipse">
              <a:avLst/>
            </a:prstGeom>
            <a:solidFill>
              <a:srgbClr val="42AF8E"/>
            </a:solidFill>
            <a:ln>
              <a:solidFill>
                <a:srgbClr val="42AF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317F1A1-3328-0CEE-20EC-2D3880F8F42E}"/>
                </a:ext>
              </a:extLst>
            </p:cNvPr>
            <p:cNvSpPr/>
            <p:nvPr/>
          </p:nvSpPr>
          <p:spPr>
            <a:xfrm>
              <a:off x="350446" y="1681135"/>
              <a:ext cx="636170" cy="358727"/>
            </a:xfrm>
            <a:prstGeom prst="ellipse">
              <a:avLst/>
            </a:prstGeom>
            <a:solidFill>
              <a:srgbClr val="42AF8E"/>
            </a:solidFill>
            <a:ln>
              <a:solidFill>
                <a:srgbClr val="42AF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182AB1-38C8-5BFB-1BD8-605839CD014E}"/>
                </a:ext>
              </a:extLst>
            </p:cNvPr>
            <p:cNvSpPr/>
            <p:nvPr/>
          </p:nvSpPr>
          <p:spPr>
            <a:xfrm>
              <a:off x="1681291" y="3645640"/>
              <a:ext cx="835726" cy="501602"/>
            </a:xfrm>
            <a:prstGeom prst="ellipse">
              <a:avLst/>
            </a:prstGeom>
            <a:solidFill>
              <a:srgbClr val="1C305D"/>
            </a:solidFill>
            <a:ln>
              <a:solidFill>
                <a:srgbClr val="1C30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P1 - 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585F34-01E1-AF90-4337-5EBB51489FB6}"/>
                </a:ext>
              </a:extLst>
            </p:cNvPr>
            <p:cNvSpPr/>
            <p:nvPr/>
          </p:nvSpPr>
          <p:spPr>
            <a:xfrm>
              <a:off x="3119627" y="1170081"/>
              <a:ext cx="1550084" cy="842304"/>
            </a:xfrm>
            <a:prstGeom prst="ellipse">
              <a:avLst/>
            </a:prstGeom>
            <a:solidFill>
              <a:srgbClr val="8DB8D9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NREN  as“Access”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7F8D30-FDC7-1CF3-3F4E-0E1629249367}"/>
                </a:ext>
              </a:extLst>
            </p:cNvPr>
            <p:cNvSpPr/>
            <p:nvPr/>
          </p:nvSpPr>
          <p:spPr>
            <a:xfrm>
              <a:off x="3543632" y="924681"/>
              <a:ext cx="598783" cy="358727"/>
            </a:xfrm>
            <a:prstGeom prst="ellipse">
              <a:avLst/>
            </a:prstGeom>
            <a:solidFill>
              <a:srgbClr val="42AF8E"/>
            </a:solidFill>
            <a:ln>
              <a:solidFill>
                <a:srgbClr val="42AF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D0CDA2-3087-BF16-A92F-2B2B10D1C730}"/>
                </a:ext>
              </a:extLst>
            </p:cNvPr>
            <p:cNvSpPr/>
            <p:nvPr/>
          </p:nvSpPr>
          <p:spPr>
            <a:xfrm>
              <a:off x="4266145" y="1033361"/>
              <a:ext cx="617263" cy="358727"/>
            </a:xfrm>
            <a:prstGeom prst="ellipse">
              <a:avLst/>
            </a:prstGeom>
            <a:solidFill>
              <a:srgbClr val="42AF8E"/>
            </a:solidFill>
            <a:ln>
              <a:solidFill>
                <a:srgbClr val="42AF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D29B931-7EC7-D84A-E351-8CBA3910A751}"/>
                </a:ext>
              </a:extLst>
            </p:cNvPr>
            <p:cNvSpPr/>
            <p:nvPr/>
          </p:nvSpPr>
          <p:spPr>
            <a:xfrm>
              <a:off x="2517016" y="3899788"/>
              <a:ext cx="835726" cy="501602"/>
            </a:xfrm>
            <a:prstGeom prst="ellipse">
              <a:avLst/>
            </a:prstGeom>
            <a:solidFill>
              <a:srgbClr val="1C305D"/>
            </a:solidFill>
            <a:ln>
              <a:solidFill>
                <a:srgbClr val="1C30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NL" sz="800"/>
                <a:t>P1 - Cloud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F792E1-C21F-C74C-FC70-DBFEC819731A}"/>
                </a:ext>
              </a:extLst>
            </p:cNvPr>
            <p:cNvSpPr/>
            <p:nvPr/>
          </p:nvSpPr>
          <p:spPr>
            <a:xfrm>
              <a:off x="5647894" y="2316836"/>
              <a:ext cx="1122488" cy="718959"/>
            </a:xfrm>
            <a:prstGeom prst="ellipse">
              <a:avLst/>
            </a:prstGeom>
            <a:solidFill>
              <a:srgbClr val="8DB8D9"/>
            </a:solidFill>
            <a:ln>
              <a:solidFill>
                <a:srgbClr val="9DCF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NL" sz="800"/>
                <a:t>Regional Network</a:t>
              </a:r>
              <a:endParaRPr lang="en-US" sz="800">
                <a:ea typeface="Calibri"/>
                <a:cs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7A23476-C787-D60B-830A-AD63D6E95444}"/>
                </a:ext>
              </a:extLst>
            </p:cNvPr>
            <p:cNvSpPr/>
            <p:nvPr/>
          </p:nvSpPr>
          <p:spPr>
            <a:xfrm>
              <a:off x="6556234" y="2677066"/>
              <a:ext cx="615949" cy="358727"/>
            </a:xfrm>
            <a:prstGeom prst="ellipse">
              <a:avLst/>
            </a:prstGeom>
            <a:solidFill>
              <a:srgbClr val="42AF8E"/>
            </a:solidFill>
            <a:ln>
              <a:solidFill>
                <a:srgbClr val="42AF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800"/>
                <a:t>P5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9877077-4B05-9108-527B-DE8FF10ABA80}"/>
                </a:ext>
              </a:extLst>
            </p:cNvPr>
            <p:cNvSpPr/>
            <p:nvPr/>
          </p:nvSpPr>
          <p:spPr>
            <a:xfrm>
              <a:off x="4423208" y="3630738"/>
              <a:ext cx="491071" cy="357146"/>
            </a:xfrm>
            <a:prstGeom prst="ellipse">
              <a:avLst/>
            </a:prstGeom>
            <a:solidFill>
              <a:srgbClr val="9DCFF5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800">
                  <a:ea typeface="Calibri"/>
                  <a:cs typeface="Calibri"/>
                </a:rPr>
                <a:t>IP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DE9B39F-7A1B-9F04-C9FF-7155A18C7BE8}"/>
                </a:ext>
              </a:extLst>
            </p:cNvPr>
            <p:cNvSpPr/>
            <p:nvPr/>
          </p:nvSpPr>
          <p:spPr>
            <a:xfrm>
              <a:off x="4801467" y="3396383"/>
              <a:ext cx="491071" cy="357146"/>
            </a:xfrm>
            <a:prstGeom prst="ellipse">
              <a:avLst/>
            </a:prstGeom>
            <a:solidFill>
              <a:srgbClr val="9DCFF5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800">
                  <a:ea typeface="Calibri"/>
                  <a:cs typeface="Calibri"/>
                </a:rPr>
                <a:t>IP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D1AC95-1D70-4937-CBA7-07783B27C00C}"/>
                </a:ext>
              </a:extLst>
            </p:cNvPr>
            <p:cNvSpPr/>
            <p:nvPr/>
          </p:nvSpPr>
          <p:spPr>
            <a:xfrm>
              <a:off x="3554855" y="3753260"/>
              <a:ext cx="916911" cy="797078"/>
            </a:xfrm>
            <a:prstGeom prst="ellipse">
              <a:avLst/>
            </a:prstGeom>
            <a:solidFill>
              <a:srgbClr val="9DCFF5"/>
            </a:solidFill>
            <a:ln>
              <a:solidFill>
                <a:srgbClr val="8DB8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800">
                  <a:ea typeface="Calibri"/>
                  <a:cs typeface="Calibri"/>
                </a:rPr>
                <a:t>Global R&amp;E​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0BB5F9-515A-026E-55E0-B4FFDEE3DD88}"/>
                </a:ext>
              </a:extLst>
            </p:cNvPr>
            <p:cNvSpPr/>
            <p:nvPr/>
          </p:nvSpPr>
          <p:spPr>
            <a:xfrm>
              <a:off x="959397" y="2678347"/>
              <a:ext cx="841823" cy="501602"/>
            </a:xfrm>
            <a:prstGeom prst="ellipse">
              <a:avLst/>
            </a:prstGeom>
            <a:solidFill>
              <a:srgbClr val="1C305D"/>
            </a:solidFill>
            <a:ln>
              <a:solidFill>
                <a:srgbClr val="1C30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NL" sz="800"/>
                <a:t>P1 - Cloud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F4869FB-4346-4BB7-7550-1B1837745D57}"/>
              </a:ext>
            </a:extLst>
          </p:cNvPr>
          <p:cNvSpPr/>
          <p:nvPr/>
        </p:nvSpPr>
        <p:spPr>
          <a:xfrm>
            <a:off x="6546985" y="1962255"/>
            <a:ext cx="444587" cy="200019"/>
          </a:xfrm>
          <a:prstGeom prst="ellipse">
            <a:avLst/>
          </a:prstGeom>
          <a:solidFill>
            <a:srgbClr val="1C305D"/>
          </a:solidFill>
          <a:ln>
            <a:solidFill>
              <a:srgbClr val="1C30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800"/>
              <a:t>P1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D776BBB-7DBD-8F5D-FE3B-5D6832754D6D}"/>
              </a:ext>
            </a:extLst>
          </p:cNvPr>
          <p:cNvSpPr/>
          <p:nvPr/>
        </p:nvSpPr>
        <p:spPr>
          <a:xfrm>
            <a:off x="7205944" y="2210569"/>
            <a:ext cx="444587" cy="200019"/>
          </a:xfrm>
          <a:prstGeom prst="ellipse">
            <a:avLst/>
          </a:prstGeom>
          <a:solidFill>
            <a:srgbClr val="1C305D"/>
          </a:solidFill>
          <a:ln>
            <a:solidFill>
              <a:srgbClr val="1C30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800"/>
              <a:t>P1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FE8FBBB-3AFC-25B5-9B67-623B9CBEFDC1}"/>
              </a:ext>
            </a:extLst>
          </p:cNvPr>
          <p:cNvSpPr/>
          <p:nvPr/>
        </p:nvSpPr>
        <p:spPr>
          <a:xfrm>
            <a:off x="8246503" y="1838400"/>
            <a:ext cx="340855" cy="247709"/>
          </a:xfrm>
          <a:prstGeom prst="ellipse">
            <a:avLst/>
          </a:prstGeom>
          <a:solidFill>
            <a:srgbClr val="9DCFF5"/>
          </a:solidFill>
          <a:ln>
            <a:solidFill>
              <a:srgbClr val="8DB8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">
                <a:ea typeface="Calibri"/>
                <a:cs typeface="Calibri"/>
              </a:rPr>
              <a:t>IP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786066B-03C3-63E1-7C0A-691C704F282A}"/>
              </a:ext>
            </a:extLst>
          </p:cNvPr>
          <p:cNvSpPr/>
          <p:nvPr/>
        </p:nvSpPr>
        <p:spPr>
          <a:xfrm>
            <a:off x="6101385" y="1673935"/>
            <a:ext cx="340855" cy="247709"/>
          </a:xfrm>
          <a:prstGeom prst="ellipse">
            <a:avLst/>
          </a:prstGeom>
          <a:solidFill>
            <a:srgbClr val="9DCFF5"/>
          </a:solidFill>
          <a:ln>
            <a:solidFill>
              <a:srgbClr val="8DB8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">
                <a:ea typeface="Calibri"/>
                <a:cs typeface="Calibri"/>
              </a:rPr>
              <a:t>IP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A41D11F-A561-1E1D-886A-539416CFA983}"/>
              </a:ext>
            </a:extLst>
          </p:cNvPr>
          <p:cNvSpPr/>
          <p:nvPr/>
        </p:nvSpPr>
        <p:spPr>
          <a:xfrm>
            <a:off x="4390012" y="2162274"/>
            <a:ext cx="340855" cy="247709"/>
          </a:xfrm>
          <a:prstGeom prst="ellipse">
            <a:avLst/>
          </a:prstGeom>
          <a:solidFill>
            <a:srgbClr val="9DCFF5"/>
          </a:solidFill>
          <a:ln>
            <a:solidFill>
              <a:srgbClr val="8DB8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">
                <a:ea typeface="Calibri"/>
                <a:cs typeface="Calibri"/>
              </a:rPr>
              <a:t>IP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0FF3097-0FCA-7A6B-4109-1BD202219909}"/>
              </a:ext>
            </a:extLst>
          </p:cNvPr>
          <p:cNvSpPr/>
          <p:nvPr/>
        </p:nvSpPr>
        <p:spPr>
          <a:xfrm>
            <a:off x="6011261" y="1400781"/>
            <a:ext cx="476907" cy="248806"/>
          </a:xfrm>
          <a:prstGeom prst="ellipse">
            <a:avLst/>
          </a:prstGeom>
          <a:solidFill>
            <a:srgbClr val="42AF8E"/>
          </a:solidFill>
          <a:ln>
            <a:solidFill>
              <a:srgbClr val="42AF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800"/>
              <a:t>P2</a:t>
            </a:r>
          </a:p>
        </p:txBody>
      </p:sp>
      <p:pic>
        <p:nvPicPr>
          <p:cNvPr id="16" name="Picture 15" descr="A blue and black text&#10;&#10;AI-generated content may be incorrect.">
            <a:extLst>
              <a:ext uri="{FF2B5EF4-FFF2-40B4-BE49-F238E27FC236}">
                <a16:creationId xmlns:a16="http://schemas.microsoft.com/office/drawing/2014/main" id="{1C765B8A-922E-02EB-62D0-56889683B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21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7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E704D0-CA73-89E9-ABF0-60954432F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923320"/>
              </p:ext>
            </p:extLst>
          </p:nvPr>
        </p:nvGraphicFramePr>
        <p:xfrm>
          <a:off x="350838" y="965200"/>
          <a:ext cx="8439150" cy="335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5E2A8-29FE-CE4B-AA85-D029E11C8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A97B1D-3901-B0F7-E7FF-454B5CF1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EuroHPC</a:t>
            </a:r>
            <a:r>
              <a:rPr lang="en-GB"/>
              <a:t> </a:t>
            </a:r>
            <a:r>
              <a:rPr lang="en-GB" err="1"/>
              <a:t>HyperConnectivity</a:t>
            </a:r>
            <a:r>
              <a:rPr lang="en-GB"/>
              <a:t>: When does it do it?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F191A-3A02-8064-F457-07CCEBBAAC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68" name="Picture 67" descr="A blue and black text&#10;&#10;AI-generated content may be incorrect.">
            <a:extLst>
              <a:ext uri="{FF2B5EF4-FFF2-40B4-BE49-F238E27FC236}">
                <a16:creationId xmlns:a16="http://schemas.microsoft.com/office/drawing/2014/main" id="{2922A516-0F76-BD8E-BEDD-E96B88884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0121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C9F2-2910-66D2-9469-F9374E5B0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4 pilot NRENs:</a:t>
            </a:r>
          </a:p>
          <a:p>
            <a:pPr lvl="1"/>
            <a:r>
              <a:rPr lang="en-US"/>
              <a:t>CSC – IT Center for Science / FUNET: </a:t>
            </a:r>
            <a:r>
              <a:rPr lang="en-US" b="1" err="1"/>
              <a:t>EuroHPC</a:t>
            </a:r>
            <a:r>
              <a:rPr lang="en-US" b="1"/>
              <a:t> LUMI (P2)</a:t>
            </a:r>
          </a:p>
          <a:p>
            <a:pPr lvl="1"/>
            <a:r>
              <a:rPr lang="en-US"/>
              <a:t>RESTENA: </a:t>
            </a:r>
            <a:r>
              <a:rPr lang="en-US" b="1" err="1"/>
              <a:t>EuroHPC</a:t>
            </a:r>
            <a:r>
              <a:rPr lang="en-US" b="1"/>
              <a:t> </a:t>
            </a:r>
            <a:r>
              <a:rPr lang="en-US" b="1" err="1"/>
              <a:t>MeluXina</a:t>
            </a:r>
            <a:r>
              <a:rPr lang="en-US" b="1"/>
              <a:t> (P2)</a:t>
            </a:r>
          </a:p>
          <a:p>
            <a:pPr lvl="1"/>
            <a:r>
              <a:rPr lang="en-US"/>
              <a:t>ACONET: Vienna Scientific Cluster &amp; University of Graz-ZIM (Clarin RI) (P3)</a:t>
            </a:r>
          </a:p>
          <a:p>
            <a:pPr lvl="1"/>
            <a:r>
              <a:rPr lang="en-US"/>
              <a:t>FCCN: INESC-ID &amp; FCT Nova (P4)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Today, CSC/</a:t>
            </a:r>
            <a:r>
              <a:rPr lang="en-US" err="1"/>
              <a:t>Funet</a:t>
            </a:r>
            <a:r>
              <a:rPr lang="en-US"/>
              <a:t> &amp; RESTENA will share their story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9C87F-EAC5-F77A-CFD2-2C567E85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44434-1A85-1BD8-87D1-14B23403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the HCSA pilot NRENs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0B13B-99F8-2B36-6474-AFFBCC700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8" name="Picture 7" descr="A blue and black text&#10;&#10;AI-generated content may be incorrect.">
            <a:extLst>
              <a:ext uri="{FF2B5EF4-FFF2-40B4-BE49-F238E27FC236}">
                <a16:creationId xmlns:a16="http://schemas.microsoft.com/office/drawing/2014/main" id="{E4519B3F-48F5-6F71-63BA-E31AE8612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121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27B2D-CE81-EFFA-B2CA-8A60AD1F5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Matti </a:t>
            </a:r>
            <a:r>
              <a:rPr lang="en-US" dirty="0" err="1"/>
              <a:t>Laipio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B4E49B-95DE-4134-2E99-8FC079023B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602" y="1696763"/>
            <a:ext cx="4511448" cy="381445"/>
          </a:xfrm>
        </p:spPr>
        <p:txBody>
          <a:bodyPr/>
          <a:lstStyle/>
          <a:p>
            <a:r>
              <a:rPr lang="en-US" dirty="0">
                <a:ea typeface="Verdana"/>
                <a:cs typeface="Arial"/>
              </a:rPr>
              <a:t>CSC/</a:t>
            </a:r>
            <a:r>
              <a:rPr lang="en-US" dirty="0" err="1">
                <a:ea typeface="Verdana"/>
                <a:cs typeface="Arial"/>
              </a:rPr>
              <a:t>Funet</a:t>
            </a:r>
            <a:r>
              <a:rPr lang="en-US" dirty="0">
                <a:ea typeface="Verdana"/>
                <a:cs typeface="Arial"/>
              </a:rPr>
              <a:t> preparations and site onboarding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F0C68-50D4-7D79-8F6D-909A32690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>
                <a:ea typeface="Verdana"/>
                <a:cs typeface="Arial"/>
              </a:rPr>
              <a:t>HCSA Pilot Site: </a:t>
            </a:r>
          </a:p>
          <a:p>
            <a:r>
              <a:rPr lang="en-US">
                <a:ea typeface="Verdana"/>
                <a:cs typeface="Arial"/>
              </a:rPr>
              <a:t>LUMI, Kajaani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BC0655-5C96-7997-0418-B8F0E616D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TNC26, Helsinki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917DB0-4ADF-F23A-6EBE-AEA40E0031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0601" y="3192871"/>
            <a:ext cx="3272155" cy="4024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i="1" dirty="0">
                <a:ea typeface="Calibri"/>
                <a:cs typeface="Calibri"/>
              </a:rPr>
              <a:t>Working as one: </a:t>
            </a:r>
          </a:p>
          <a:p>
            <a:r>
              <a:rPr lang="en-US" i="1" dirty="0">
                <a:ea typeface="Calibri"/>
                <a:cs typeface="Calibri"/>
              </a:rPr>
              <a:t>Delivering European Hyper-Connectivity</a:t>
            </a:r>
            <a:endParaRPr lang="en-US" i="1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Verdana"/>
                <a:cs typeface="Arial"/>
              </a:rPr>
              <a:t>Wednesday 10 June,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95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37BD8-E637-7B0C-CE05-E0A19134D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Network upgrades to 400 Gbit/s</a:t>
            </a:r>
          </a:p>
          <a:p>
            <a:pPr lvl="1"/>
            <a:r>
              <a:rPr lang="en-US" dirty="0" err="1">
                <a:ea typeface="Verdana"/>
                <a:cs typeface="Arial"/>
              </a:rPr>
              <a:t>Funet</a:t>
            </a:r>
            <a:r>
              <a:rPr lang="en-US" dirty="0">
                <a:ea typeface="Verdana"/>
                <a:cs typeface="Arial"/>
              </a:rPr>
              <a:t> IP-core was upgraded in 2024-2025</a:t>
            </a:r>
          </a:p>
          <a:p>
            <a:pPr lvl="1"/>
            <a:r>
              <a:rPr lang="en-US" dirty="0" err="1">
                <a:ea typeface="Verdana"/>
                <a:cs typeface="Arial"/>
              </a:rPr>
              <a:t>Funet-Nordunet</a:t>
            </a:r>
            <a:r>
              <a:rPr lang="en-US" dirty="0">
                <a:ea typeface="Verdana"/>
                <a:cs typeface="Arial"/>
              </a:rPr>
              <a:t> connectivity was upgraded in 2026</a:t>
            </a:r>
          </a:p>
          <a:p>
            <a:pPr lvl="1"/>
            <a:r>
              <a:rPr lang="en-US">
                <a:ea typeface="Verdana"/>
                <a:cs typeface="Arial"/>
              </a:rPr>
              <a:t>Various links in Nordunet and hand-over to GÉANT</a:t>
            </a:r>
            <a:r>
              <a:rPr lang="en-US" sz="1400" dirty="0">
                <a:solidFill>
                  <a:srgbClr val="037C3F"/>
                </a:solidFill>
                <a:ea typeface="Calibri"/>
                <a:cs typeface="Calibri"/>
              </a:rPr>
              <a:t> </a:t>
            </a:r>
            <a:r>
              <a:rPr lang="en-US">
                <a:ea typeface="Verdana"/>
                <a:cs typeface="Arial"/>
              </a:rPr>
              <a:t>upgraded in 2026</a:t>
            </a:r>
          </a:p>
          <a:p>
            <a:r>
              <a:rPr lang="en-US">
                <a:ea typeface="Verdana"/>
                <a:cs typeface="Arial"/>
              </a:rPr>
              <a:t>Monitoring and telemetry setups</a:t>
            </a:r>
          </a:p>
          <a:p>
            <a:pPr lvl="1"/>
            <a:r>
              <a:rPr lang="en-US">
                <a:ea typeface="Verdana"/>
                <a:cs typeface="Arial"/>
              </a:rPr>
              <a:t>Monitoring access to Kajaani for </a:t>
            </a:r>
            <a:r>
              <a:rPr lang="en-US">
                <a:ea typeface="Calibri"/>
                <a:cs typeface="Calibri"/>
              </a:rPr>
              <a:t>GÉANT</a:t>
            </a:r>
            <a:r>
              <a:rPr lang="en-US" sz="1400" dirty="0">
                <a:solidFill>
                  <a:srgbClr val="037C3F"/>
                </a:solidFill>
                <a:ea typeface="Calibri"/>
                <a:cs typeface="Calibri"/>
              </a:rPr>
              <a:t> </a:t>
            </a:r>
            <a:endParaRPr lang="en-US" dirty="0">
              <a:ea typeface="Verdana"/>
              <a:cs typeface="Arial"/>
            </a:endParaRPr>
          </a:p>
          <a:p>
            <a:r>
              <a:rPr lang="en-US">
                <a:ea typeface="Verdana"/>
                <a:cs typeface="Arial"/>
              </a:rPr>
              <a:t>PMP server to Kajaani</a:t>
            </a:r>
          </a:p>
          <a:p>
            <a:pPr lvl="1"/>
            <a:r>
              <a:rPr lang="en-US">
                <a:ea typeface="Verdana"/>
                <a:cs typeface="Arial"/>
              </a:rPr>
              <a:t>PMP server was specified by </a:t>
            </a:r>
            <a:r>
              <a:rPr lang="en-US">
                <a:ea typeface="Calibri"/>
                <a:cs typeface="Calibri"/>
              </a:rPr>
              <a:t>GÉANT</a:t>
            </a:r>
            <a:r>
              <a:rPr lang="en-US" sz="1400" dirty="0">
                <a:solidFill>
                  <a:srgbClr val="037C3F"/>
                </a:solidFill>
                <a:ea typeface="Calibri"/>
                <a:cs typeface="Calibri"/>
              </a:rPr>
              <a:t> </a:t>
            </a:r>
            <a:r>
              <a:rPr lang="en-US">
                <a:ea typeface="Verdana"/>
                <a:cs typeface="Arial"/>
              </a:rPr>
              <a:t>and ordered accordingly</a:t>
            </a:r>
          </a:p>
          <a:p>
            <a:pPr lvl="1"/>
            <a:r>
              <a:rPr lang="en-US">
                <a:ea typeface="Verdana"/>
                <a:cs typeface="Arial"/>
              </a:rPr>
              <a:t>Expected delivery and installation is during July-August</a:t>
            </a:r>
          </a:p>
          <a:p>
            <a:r>
              <a:rPr lang="en-US">
                <a:ea typeface="Verdana"/>
                <a:cs typeface="Arial"/>
              </a:rPr>
              <a:t>Onboarding</a:t>
            </a:r>
          </a:p>
          <a:p>
            <a:pPr lvl="1"/>
            <a:r>
              <a:rPr lang="en-US">
                <a:ea typeface="Verdana"/>
                <a:cs typeface="Arial"/>
              </a:rPr>
              <a:t>LUMI fully onboarded and ready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DDE867-D5D1-9AA4-506C-C9A07281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journey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F0ED6-F0FB-EA81-6405-4B3FE7DEF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D7D52-0F43-5FF2-3477-96CDA1451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81" y="242974"/>
            <a:ext cx="1394858" cy="381446"/>
          </a:xfrm>
          <a:prstGeom prst="rect">
            <a:avLst/>
          </a:prstGeom>
        </p:spPr>
      </p:pic>
      <p:pic>
        <p:nvPicPr>
          <p:cNvPr id="7" name="Kuva 3">
            <a:extLst>
              <a:ext uri="{FF2B5EF4-FFF2-40B4-BE49-F238E27FC236}">
                <a16:creationId xmlns:a16="http://schemas.microsoft.com/office/drawing/2014/main" id="{B6925480-B135-2838-FA51-AD24CF87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019" y="231357"/>
            <a:ext cx="1478013" cy="384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09D030-3812-DB2C-AAC5-CB3EB7BE9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9" y="101483"/>
            <a:ext cx="837584" cy="624420"/>
          </a:xfrm>
          <a:prstGeom prst="rect">
            <a:avLst/>
          </a:prstGeom>
        </p:spPr>
      </p:pic>
      <p:pic>
        <p:nvPicPr>
          <p:cNvPr id="14" name="Picture 13" descr="A blue and black text&#10;&#10;AI-generated content may be incorrect.">
            <a:extLst>
              <a:ext uri="{FF2B5EF4-FFF2-40B4-BE49-F238E27FC236}">
                <a16:creationId xmlns:a16="http://schemas.microsoft.com/office/drawing/2014/main" id="{57CDD14C-A18F-3C2D-14D5-FBB32D89B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8" y="240591"/>
            <a:ext cx="1314450" cy="3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6379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29b26fc-a661-4c6c-b9b3-a7ed298dc161">EHPC-1860205695-3962</_dlc_DocId>
    <_dlc_DocIdUrl xmlns="229b26fc-a661-4c6c-b9b3-a7ed298dc161">
      <Url>https://geantonline.sharepoint.com/sites/Intranet-EHPC-Teams/_layouts/15/DocIdRedir.aspx?ID=EHPC-1860205695-3962</Url>
      <Description>EHPC-1860205695-3962</Description>
    </_dlc_DocIdUrl>
    <Documentsharing xmlns="5f7fb2c2-3e19-4c09-8c9a-fec4e3a7f868">Team internal</Documentsharing>
    <e1962f1dc6df4c3fa345e5cc03eaac01 xmlns="5f7fb2c2-3e19-4c09-8c9a-fec4e3a7f868">
      <Terms xmlns="http://schemas.microsoft.com/office/infopath/2007/PartnerControls"/>
    </e1962f1dc6df4c3fa345e5cc03eaac01>
    <TaxKeywordTaxHTField xmlns="5f7fb2c2-3e19-4c09-8c9a-fec4e3a7f868">
      <Terms xmlns="http://schemas.microsoft.com/office/infopath/2007/PartnerControls"/>
    </TaxKeywordTaxHTField>
    <n9341720759048cb9826351032da65d8 xmlns="5f7fb2c2-3e19-4c09-8c9a-fec4e3a7f868">
      <Terms xmlns="http://schemas.microsoft.com/office/infopath/2007/PartnerControls"/>
    </n9341720759048cb9826351032da65d8>
    <g529532d8e6844859967afe105bbd6f1 xmlns="5f7fb2c2-3e19-4c09-8c9a-fec4e3a7f868">
      <Terms xmlns="http://schemas.microsoft.com/office/infopath/2007/PartnerControls"/>
    </g529532d8e6844859967afe105bbd6f1>
    <TaxCatchAll xmlns="5f7fb2c2-3e19-4c09-8c9a-fec4e3a7f868">
      <Value>1</Value>
    </TaxCatchAll>
    <Standards xmlns="5f7fb2c2-3e19-4c09-8c9a-fec4e3a7f868" xsi:nil="true"/>
    <ibac434d51174fa9b37a8e366692a1f1 xmlns="5f7fb2c2-3e19-4c09-8c9a-fec4e3a7f86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EHPC</TermName>
          <TermId xmlns="http://schemas.microsoft.com/office/infopath/2007/PartnerControls">5f7e45a1-cead-4720-927c-e0e597f0d32f</TermId>
        </TermInfo>
      </Terms>
    </ibac434d51174fa9b37a8e366692a1f1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3aa016d8-8629-4718-83e1-77943a6a4e71" ContentTypeId="0x0101009843AFB38A7E1F44B837FA499A2BB7E906" PreviousValue="false" LastSyncTimeStamp="2025-08-21T11:06:30.75Z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GN Assoc Document Template" ma:contentTypeID="0x0101009843AFB38A7E1F44B837FA499A2BB7E90600A37A091E9604044C96321D4A26DC5F4D" ma:contentTypeVersion="7" ma:contentTypeDescription=" - Republished 2025-01-29 16:50:34 - Republished 2025-02-03 20:32:55" ma:contentTypeScope="" ma:versionID="55a1c30e9764d667f696b738789906f9">
  <xsd:schema xmlns:xsd="http://www.w3.org/2001/XMLSchema" xmlns:xs="http://www.w3.org/2001/XMLSchema" xmlns:p="http://schemas.microsoft.com/office/2006/metadata/properties" xmlns:ns2="5f7fb2c2-3e19-4c09-8c9a-fec4e3a7f868" xmlns:ns3="229b26fc-a661-4c6c-b9b3-a7ed298dc161" xmlns:ns4="33dbc7e3-627e-44bd-8469-11f014f5ffa6" targetNamespace="http://schemas.microsoft.com/office/2006/metadata/properties" ma:root="true" ma:fieldsID="5e53b2e24dc1e3865779b5ddc5cf184a" ns2:_="" ns3:_="" ns4:_="">
    <xsd:import namespace="5f7fb2c2-3e19-4c09-8c9a-fec4e3a7f868"/>
    <xsd:import namespace="229b26fc-a661-4c6c-b9b3-a7ed298dc161"/>
    <xsd:import namespace="33dbc7e3-627e-44bd-8469-11f014f5ffa6"/>
    <xsd:element name="properties">
      <xsd:complexType>
        <xsd:sequence>
          <xsd:element name="documentManagement">
            <xsd:complexType>
              <xsd:all>
                <xsd:element ref="ns2:ibac434d51174fa9b37a8e366692a1f1" minOccurs="0"/>
                <xsd:element ref="ns2:TaxCatchAll" minOccurs="0"/>
                <xsd:element ref="ns2:TaxCatchAllLabel" minOccurs="0"/>
                <xsd:element ref="ns2:n9341720759048cb9826351032da65d8" minOccurs="0"/>
                <xsd:element ref="ns2:TaxKeywordTaxHTField" minOccurs="0"/>
                <xsd:element ref="ns2:Documentsharing" minOccurs="0"/>
                <xsd:element ref="ns2:g529532d8e6844859967afe105bbd6f1" minOccurs="0"/>
                <xsd:element ref="ns2:e1962f1dc6df4c3fa345e5cc03eaac01" minOccurs="0"/>
                <xsd:element ref="ns2:Standards" minOccurs="0"/>
                <xsd:element ref="ns3:_dlc_DocId" minOccurs="0"/>
                <xsd:element ref="ns3:_dlc_DocIdUrl" minOccurs="0"/>
                <xsd:element ref="ns3:_dlc_DocIdPersistId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fb2c2-3e19-4c09-8c9a-fec4e3a7f868" elementFormDefault="qualified">
    <xsd:import namespace="http://schemas.microsoft.com/office/2006/documentManagement/types"/>
    <xsd:import namespace="http://schemas.microsoft.com/office/infopath/2007/PartnerControls"/>
    <xsd:element name="ibac434d51174fa9b37a8e366692a1f1" ma:index="8" nillable="true" ma:taxonomy="true" ma:internalName="ibac434d51174fa9b37a8e366692a1f1" ma:taxonomyFieldName="FunctionalTeam" ma:displayName="Functional Team" ma:indexed="true" ma:default="1;#EHPC|5f7e45a1-cead-4720-927c-e0e597f0d32f" ma:fieldId="{2bac434d-5117-4fa9-b37a-8e366692a1f1}" ma:sspId="3aa016d8-8629-4718-83e1-77943a6a4e71" ma:termSetId="7707336b-8ddb-45bf-a823-428042e0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6083ce61-7829-48a6-a3cb-96905990575a}" ma:internalName="TaxCatchAll" ma:showField="CatchAllData" ma:web="6d9a3328-da1a-4a7a-b11d-230ac6b4c2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6083ce61-7829-48a6-a3cb-96905990575a}" ma:internalName="TaxCatchAllLabel" ma:readOnly="true" ma:showField="CatchAllDataLabel" ma:web="6d9a3328-da1a-4a7a-b11d-230ac6b4c2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9341720759048cb9826351032da65d8" ma:index="12" nillable="true" ma:taxonomy="true" ma:internalName="n9341720759048cb9826351032da65d8" ma:taxonomyFieldName="DocumentType" ma:displayName="Document Type" ma:indexed="true" ma:fieldId="{79341720-7590-48cb-9826-351032da65d8}" ma:sspId="3aa016d8-8629-4718-83e1-77943a6a4e71" ma:termSetId="0a54c3c8-7cab-48ff-a684-a3cb90177af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4" nillable="true" ma:taxonomy="true" ma:internalName="TaxKeywordTaxHTField" ma:taxonomyFieldName="TaxKeyword" ma:displayName="Hash Tags" ma:fieldId="{23f27201-bee3-471e-b2e7-b64fd8b7ca38}" ma:taxonomyMulti="true" ma:sspId="3aa016d8-8629-4718-83e1-77943a6a4e7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Documentsharing" ma:index="16" nillable="true" ma:displayName="Sharing" ma:default="Team internal" ma:description="metadata to enable document viewing company wide or team internal" ma:format="Dropdown" ma:internalName="Documentsharing" ma:readOnly="false">
      <xsd:simpleType>
        <xsd:restriction base="dms:Choice">
          <xsd:enumeration value="Company-wide"/>
          <xsd:enumeration value="Team internal"/>
        </xsd:restriction>
      </xsd:simpleType>
    </xsd:element>
    <xsd:element name="g529532d8e6844859967afe105bbd6f1" ma:index="17" nillable="true" ma:taxonomy="true" ma:internalName="g529532d8e6844859967afe105bbd6f1" ma:taxonomyFieldName="AutoTag" ma:displayName="Auto Tag" ma:indexed="true" ma:fieldId="{0529532d-8e68-4485-9967-afe105bbd6f1}" ma:sspId="3aa016d8-8629-4718-83e1-77943a6a4e71" ma:termSetId="e7947016-6a3d-4135-b330-a3e5a4df32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962f1dc6df4c3fa345e5cc03eaac01" ma:index="19" nillable="true" ma:taxonomy="true" ma:internalName="e1962f1dc6df4c3fa345e5cc03eaac01" ma:taxonomyFieldName="FolderTag" ma:displayName="Folder Tag" ma:fieldId="{e1962f1d-c6df-4c3f-a345-e5cc03eaac01}" ma:taxonomyMulti="true" ma:sspId="3aa016d8-8629-4718-83e1-77943a6a4e71" ma:termSetId="e7947016-6a3d-4135-b330-a3e5a4df32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tandards" ma:index="21" nillable="true" ma:displayName="Standards" ma:default="" ma:internalName="Standard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C Audits"/>
                    <xsd:enumeration value="Fin Audit"/>
                    <xsd:enumeration value="ISO 27001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b26fc-a661-4c6c-b9b3-a7ed298dc161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bc7e3-627e-44bd-8469-11f014f5ffa6" elementFormDefault="qualified">
    <xsd:import namespace="http://schemas.microsoft.com/office/2006/documentManagement/types"/>
    <xsd:import namespace="http://schemas.microsoft.com/office/infopath/2007/PartnerControls"/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AA3960-760A-4B61-8C8B-DBF90F37C8C8}">
  <ds:schemaRefs>
    <ds:schemaRef ds:uri="http://purl.org/dc/terms/"/>
    <ds:schemaRef ds:uri="229b26fc-a661-4c6c-b9b3-a7ed298dc161"/>
    <ds:schemaRef ds:uri="http://purl.org/dc/dcmitype/"/>
    <ds:schemaRef ds:uri="33dbc7e3-627e-44bd-8469-11f014f5ffa6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5f7fb2c2-3e19-4c09-8c9a-fec4e3a7f86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E502EB-7545-4829-A580-6C3AC51F44F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B0308F2-C64C-4689-8EAF-65E690187ADB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E350044C-8C94-4189-865B-C56C629CF165}">
  <ds:schemaRefs>
    <ds:schemaRef ds:uri="229b26fc-a661-4c6c-b9b3-a7ed298dc161"/>
    <ds:schemaRef ds:uri="33dbc7e3-627e-44bd-8469-11f014f5ffa6"/>
    <ds:schemaRef ds:uri="5f7fb2c2-3e19-4c09-8c9a-fec4e3a7f8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</TotalTime>
  <Words>1024</Words>
  <Application>Microsoft Macintosh PowerPoint</Application>
  <PresentationFormat>On-screen Show (16:9)</PresentationFormat>
  <Paragraphs>213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Verdana</vt:lpstr>
      <vt:lpstr>Wingdings</vt:lpstr>
      <vt:lpstr>GEANT Association</vt:lpstr>
      <vt:lpstr>PowerPoint Presentation</vt:lpstr>
      <vt:lpstr>PowerPoint Presentation</vt:lpstr>
      <vt:lpstr>PowerPoint Presentation</vt:lpstr>
      <vt:lpstr>EuroHPC HyperConnectivity: What does it do? </vt:lpstr>
      <vt:lpstr>EuroHPC HyperConnectivity: How does it do it?</vt:lpstr>
      <vt:lpstr>EuroHPC HyperConnectivity: When does it do it? </vt:lpstr>
      <vt:lpstr>Introducing the HCSA pilot NRENs</vt:lpstr>
      <vt:lpstr>PowerPoint Presentation</vt:lpstr>
      <vt:lpstr>The journey so far</vt:lpstr>
      <vt:lpstr>Next steps</vt:lpstr>
      <vt:lpstr>Reflections &amp; highlights</vt:lpstr>
      <vt:lpstr>PowerPoint Presentation</vt:lpstr>
      <vt:lpstr>PowerPoint Presentation</vt:lpstr>
      <vt:lpstr>The journey so far</vt:lpstr>
      <vt:lpstr>The journey so far</vt:lpstr>
      <vt:lpstr>The journey so far</vt:lpstr>
      <vt:lpstr>The journey so far</vt:lpstr>
      <vt:lpstr>Next steps</vt:lpstr>
      <vt:lpstr>Reflections &amp; highlights</vt:lpstr>
      <vt:lpstr>PowerPoint Presentation</vt:lpstr>
      <vt:lpstr>PowerPoint Presentation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Silvia Fiore</cp:lastModifiedBy>
  <cp:revision>15</cp:revision>
  <dcterms:created xsi:type="dcterms:W3CDTF">2015-04-29T14:13:57Z</dcterms:created>
  <dcterms:modified xsi:type="dcterms:W3CDTF">2026-06-05T08:28:35Z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0x0101009843AFB38A7E1F44B837FA499A2BB7E90600A37A091E9604044C96321D4A26DC5F4D</vt:lpwstr>
  </property>
  <property fmtid="{D5CDD505-2E9C-101B-9397-08002B2CF9AE}" pid="3" name="_dlc_DocIdItemGuid">
    <vt:lpwstr>9cdda678-a456-433f-a88a-daecf50ef4b5</vt:lpwstr>
  </property>
  <property fmtid="{D5CDD505-2E9C-101B-9397-08002B2CF9AE}" pid="4" name="FunctionalTeam">
    <vt:lpwstr>1;#EHPC|5f7e45a1-cead-4720-927c-e0e597f0d32f</vt:lpwstr>
  </property>
  <property fmtid="{D5CDD505-2E9C-101B-9397-08002B2CF9AE}" pid="5" name="TaxKeyword">
    <vt:lpwstr/>
  </property>
  <property fmtid="{D5CDD505-2E9C-101B-9397-08002B2CF9AE}" pid="6" name="MediaServiceImageTags">
    <vt:lpwstr/>
  </property>
  <property fmtid="{D5CDD505-2E9C-101B-9397-08002B2CF9AE}" pid="7" name="AutoTag">
    <vt:lpwstr/>
  </property>
  <property fmtid="{D5CDD505-2E9C-101B-9397-08002B2CF9AE}" pid="8" name="FolderTag">
    <vt:lpwstr/>
  </property>
  <property fmtid="{D5CDD505-2E9C-101B-9397-08002B2CF9AE}" pid="9" name="DocumentType">
    <vt:lpwstr/>
  </property>
  <property fmtid="{D5CDD505-2E9C-101B-9397-08002B2CF9AE}" pid="10" name="lcf76f155ced4ddcb4097134ff3c332f">
    <vt:lpwstr/>
  </property>
</Properties>
</file>