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2"/>
  </p:notesMasterIdLst>
  <p:sldIdLst>
    <p:sldId id="305" r:id="rId6"/>
    <p:sldId id="303" r:id="rId7"/>
    <p:sldId id="302" r:id="rId8"/>
    <p:sldId id="307" r:id="rId9"/>
    <p:sldId id="306" r:id="rId10"/>
    <p:sldId id="304" r:id="rId11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06" autoAdjust="0"/>
    <p:restoredTop sz="94660"/>
  </p:normalViewPr>
  <p:slideViewPr>
    <p:cSldViewPr snapToGrid="0">
      <p:cViewPr varScale="1">
        <p:scale>
          <a:sx n="176" d="100"/>
          <a:sy n="176" d="100"/>
        </p:scale>
        <p:origin x="208" y="117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1FB727-5E54-2148-A56F-8EA0A415B4A4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3B744A1-9C55-1D4D-A67C-AD5AB440E927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Current state of Digital Identity Wallets</a:t>
          </a:r>
          <a:endParaRPr lang="en-GB" sz="1400" dirty="0"/>
        </a:p>
      </dgm:t>
    </dgm:pt>
    <dgm:pt modelId="{4A8DD0C4-8EDC-9C4E-B23C-A27E3D64220E}" type="parTrans" cxnId="{B5B990FB-8050-1447-8B73-D4A6FCE21132}">
      <dgm:prSet/>
      <dgm:spPr/>
      <dgm:t>
        <a:bodyPr/>
        <a:lstStyle/>
        <a:p>
          <a:endParaRPr lang="en-GB"/>
        </a:p>
      </dgm:t>
    </dgm:pt>
    <dgm:pt modelId="{0A44469D-EE6F-284F-9212-8A73AEC735DE}" type="sibTrans" cxnId="{B5B990FB-8050-1447-8B73-D4A6FCE21132}">
      <dgm:prSet/>
      <dgm:spPr/>
      <dgm:t>
        <a:bodyPr/>
        <a:lstStyle/>
        <a:p>
          <a:endParaRPr lang="en-GB"/>
        </a:p>
      </dgm:t>
    </dgm:pt>
    <dgm:pt modelId="{77AB31C3-C685-504E-A362-A2C8407B49C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General topics of the EUDI Wallet</a:t>
          </a:r>
          <a:endParaRPr lang="en-GB" sz="1200" dirty="0"/>
        </a:p>
      </dgm:t>
    </dgm:pt>
    <dgm:pt modelId="{B149873A-2FEB-6948-AD80-B59F414D76E5}" type="parTrans" cxnId="{188C2F62-90E0-1442-B4BD-50FFC2C3E814}">
      <dgm:prSet/>
      <dgm:spPr/>
      <dgm:t>
        <a:bodyPr/>
        <a:lstStyle/>
        <a:p>
          <a:endParaRPr lang="en-GB"/>
        </a:p>
      </dgm:t>
    </dgm:pt>
    <dgm:pt modelId="{397E7D5C-4869-A146-9327-7DB6B0449EE7}" type="sibTrans" cxnId="{188C2F62-90E0-1442-B4BD-50FFC2C3E814}">
      <dgm:prSet/>
      <dgm:spPr/>
      <dgm:t>
        <a:bodyPr/>
        <a:lstStyle/>
        <a:p>
          <a:endParaRPr lang="en-GB"/>
        </a:p>
      </dgm:t>
    </dgm:pt>
    <dgm:pt modelId="{2B231954-C796-5A49-A3A6-36353D7CE8C1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Digital Identity Wallet Terminology</a:t>
          </a:r>
          <a:endParaRPr lang="en-GB" sz="1400" dirty="0"/>
        </a:p>
      </dgm:t>
    </dgm:pt>
    <dgm:pt modelId="{9994116A-1CD2-A148-A6D1-E3889A911DBA}" type="parTrans" cxnId="{95C71CA8-EB54-194A-A97C-055509383658}">
      <dgm:prSet/>
      <dgm:spPr/>
      <dgm:t>
        <a:bodyPr/>
        <a:lstStyle/>
        <a:p>
          <a:endParaRPr lang="en-GB"/>
        </a:p>
      </dgm:t>
    </dgm:pt>
    <dgm:pt modelId="{DAA496D6-FABA-7440-A531-8225FB75F3F4}" type="sibTrans" cxnId="{95C71CA8-EB54-194A-A97C-055509383658}">
      <dgm:prSet/>
      <dgm:spPr/>
      <dgm:t>
        <a:bodyPr/>
        <a:lstStyle/>
        <a:p>
          <a:endParaRPr lang="en-GB"/>
        </a:p>
      </dgm:t>
    </dgm:pt>
    <dgm:pt modelId="{FBAE14DC-B28F-B747-B88D-DFEBAE64454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National adoption</a:t>
          </a:r>
        </a:p>
      </dgm:t>
    </dgm:pt>
    <dgm:pt modelId="{9F8B471B-396A-E942-8B61-2D54AE1BBE42}" type="parTrans" cxnId="{C2422C21-45C7-0D4E-9647-6D2B961A0736}">
      <dgm:prSet/>
      <dgm:spPr/>
      <dgm:t>
        <a:bodyPr/>
        <a:lstStyle/>
        <a:p>
          <a:endParaRPr lang="en-GB"/>
        </a:p>
      </dgm:t>
    </dgm:pt>
    <dgm:pt modelId="{5EA289C9-4B76-2041-8855-141DE3F71047}" type="sibTrans" cxnId="{C2422C21-45C7-0D4E-9647-6D2B961A0736}">
      <dgm:prSet/>
      <dgm:spPr/>
      <dgm:t>
        <a:bodyPr/>
        <a:lstStyle/>
        <a:p>
          <a:endParaRPr lang="en-GB"/>
        </a:p>
      </dgm:t>
    </dgm:pt>
    <dgm:pt modelId="{E26F0104-4300-7044-B145-C2A737D1D15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NREN involvement</a:t>
          </a:r>
        </a:p>
      </dgm:t>
    </dgm:pt>
    <dgm:pt modelId="{9CF075BA-34C4-A945-A0BB-0ED22D34B062}" type="parTrans" cxnId="{7ACBBC85-5F59-874F-95AA-62EA241A4FBB}">
      <dgm:prSet/>
      <dgm:spPr/>
      <dgm:t>
        <a:bodyPr/>
        <a:lstStyle/>
        <a:p>
          <a:endParaRPr lang="en-GB"/>
        </a:p>
      </dgm:t>
    </dgm:pt>
    <dgm:pt modelId="{0B57EE5B-73EE-7442-A742-C4289F2A1BB6}" type="sibTrans" cxnId="{7ACBBC85-5F59-874F-95AA-62EA241A4FBB}">
      <dgm:prSet/>
      <dgm:spPr/>
      <dgm:t>
        <a:bodyPr/>
        <a:lstStyle/>
        <a:p>
          <a:endParaRPr lang="en-GB"/>
        </a:p>
      </dgm:t>
    </dgm:pt>
    <dgm:pt modelId="{C97F6CAE-3A04-FF4C-8CB1-88A16EB7AEF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Standards Landscape for R&amp;E Digital Identity Wallets</a:t>
          </a:r>
        </a:p>
      </dgm:t>
    </dgm:pt>
    <dgm:pt modelId="{476B6235-3328-B641-9EED-7AA752145605}" type="parTrans" cxnId="{B4FCD9A4-43C7-174D-AF09-0DF30F8AC779}">
      <dgm:prSet/>
      <dgm:spPr/>
      <dgm:t>
        <a:bodyPr/>
        <a:lstStyle/>
        <a:p>
          <a:endParaRPr lang="en-GB"/>
        </a:p>
      </dgm:t>
    </dgm:pt>
    <dgm:pt modelId="{E327E374-E679-8D43-ADEF-01548E88CDEC}" type="sibTrans" cxnId="{B4FCD9A4-43C7-174D-AF09-0DF30F8AC779}">
      <dgm:prSet/>
      <dgm:spPr/>
      <dgm:t>
        <a:bodyPr/>
        <a:lstStyle/>
        <a:p>
          <a:endParaRPr lang="en-GB"/>
        </a:p>
      </dgm:t>
    </dgm:pt>
    <dgm:pt modelId="{11B54186-EAA8-E64B-A734-8643F5EC51F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Verifiable Credentials 2.0</a:t>
          </a:r>
          <a:endParaRPr lang="en-GB" sz="1400" dirty="0"/>
        </a:p>
      </dgm:t>
    </dgm:pt>
    <dgm:pt modelId="{F1B6DC11-9A99-BE49-A1EE-C9795E1F1F04}" type="sibTrans" cxnId="{2DC71AF1-BC56-7A4E-BE68-393773A33A9F}">
      <dgm:prSet/>
      <dgm:spPr/>
      <dgm:t>
        <a:bodyPr/>
        <a:lstStyle/>
        <a:p>
          <a:endParaRPr lang="en-GB"/>
        </a:p>
      </dgm:t>
    </dgm:pt>
    <dgm:pt modelId="{C77791E0-6230-414A-9BE3-297B1F8AAA1D}" type="parTrans" cxnId="{2DC71AF1-BC56-7A4E-BE68-393773A33A9F}">
      <dgm:prSet/>
      <dgm:spPr/>
      <dgm:t>
        <a:bodyPr/>
        <a:lstStyle/>
        <a:p>
          <a:endParaRPr lang="en-GB"/>
        </a:p>
      </dgm:t>
    </dgm:pt>
    <dgm:pt modelId="{107B7F77-07DB-D54A-B4A8-6EEDEFAABF4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 err="1"/>
            <a:t>eIDAS</a:t>
          </a:r>
          <a:r>
            <a:rPr lang="en-GB" sz="1200" b="0" i="0" u="none" dirty="0"/>
            <a:t> 2.0</a:t>
          </a:r>
        </a:p>
      </dgm:t>
    </dgm:pt>
    <dgm:pt modelId="{934FBCFB-FF53-9146-BF06-A8D5F7F55F5B}" type="sibTrans" cxnId="{644363CB-2D08-A54B-BF8C-CCD0A261027A}">
      <dgm:prSet/>
      <dgm:spPr/>
      <dgm:t>
        <a:bodyPr/>
        <a:lstStyle/>
        <a:p>
          <a:endParaRPr lang="en-GB"/>
        </a:p>
      </dgm:t>
    </dgm:pt>
    <dgm:pt modelId="{E327D428-41D3-4B4E-ACBA-5D43F1F421E3}" type="parTrans" cxnId="{644363CB-2D08-A54B-BF8C-CCD0A261027A}">
      <dgm:prSet/>
      <dgm:spPr/>
      <dgm:t>
        <a:bodyPr/>
        <a:lstStyle/>
        <a:p>
          <a:endParaRPr lang="en-GB"/>
        </a:p>
      </dgm:t>
    </dgm:pt>
    <dgm:pt modelId="{D03D71B1-A85D-E14A-A2ED-0B9E60D58E8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 err="1"/>
            <a:t>Architecure</a:t>
          </a:r>
          <a:r>
            <a:rPr lang="en-GB" sz="1200" b="0" i="0" u="none" dirty="0"/>
            <a:t> and Reference Framework (ARF)</a:t>
          </a:r>
        </a:p>
      </dgm:t>
    </dgm:pt>
    <dgm:pt modelId="{CE7B0069-ED40-B14B-B54B-699B91ACC1B4}" type="sibTrans" cxnId="{27468F65-868B-E642-ADB4-DD58E4794D30}">
      <dgm:prSet/>
      <dgm:spPr/>
      <dgm:t>
        <a:bodyPr/>
        <a:lstStyle/>
        <a:p>
          <a:endParaRPr lang="en-GB"/>
        </a:p>
      </dgm:t>
    </dgm:pt>
    <dgm:pt modelId="{720C254C-111A-D149-A6B0-0DCE3E48E507}" type="parTrans" cxnId="{27468F65-868B-E642-ADB4-DD58E4794D30}">
      <dgm:prSet/>
      <dgm:spPr/>
      <dgm:t>
        <a:bodyPr/>
        <a:lstStyle/>
        <a:p>
          <a:endParaRPr lang="en-GB"/>
        </a:p>
      </dgm:t>
    </dgm:pt>
    <dgm:pt modelId="{91830C4E-3112-6F4A-8E22-7F96B5615D3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OpenID4VCI + OpenID4VP</a:t>
          </a:r>
        </a:p>
      </dgm:t>
    </dgm:pt>
    <dgm:pt modelId="{72F42858-4800-9941-A1A9-CC4648D454A0}" type="sibTrans" cxnId="{D2848E63-89CD-1F43-8D80-063EE401A687}">
      <dgm:prSet/>
      <dgm:spPr/>
      <dgm:t>
        <a:bodyPr/>
        <a:lstStyle/>
        <a:p>
          <a:endParaRPr lang="en-GB"/>
        </a:p>
      </dgm:t>
    </dgm:pt>
    <dgm:pt modelId="{ED9BD9FA-658E-3246-B911-8A51F72D4865}" type="parTrans" cxnId="{D2848E63-89CD-1F43-8D80-063EE401A687}">
      <dgm:prSet/>
      <dgm:spPr/>
      <dgm:t>
        <a:bodyPr/>
        <a:lstStyle/>
        <a:p>
          <a:endParaRPr lang="en-GB"/>
        </a:p>
      </dgm:t>
    </dgm:pt>
    <dgm:pt modelId="{EF4B7702-047F-7549-BC29-F2BD3CF8F3E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OpenID Federation Wallet Architectures 1.0</a:t>
          </a:r>
        </a:p>
      </dgm:t>
    </dgm:pt>
    <dgm:pt modelId="{E92417E1-5521-AD4A-993E-BB271A94C0B6}" type="sibTrans" cxnId="{EDE1D49C-3218-7441-9FD3-F22A966F81B8}">
      <dgm:prSet/>
      <dgm:spPr/>
      <dgm:t>
        <a:bodyPr/>
        <a:lstStyle/>
        <a:p>
          <a:endParaRPr lang="en-GB"/>
        </a:p>
      </dgm:t>
    </dgm:pt>
    <dgm:pt modelId="{EE20ECF8-A651-1F4A-9B93-902AD61F8C66}" type="parTrans" cxnId="{EDE1D49C-3218-7441-9FD3-F22A966F81B8}">
      <dgm:prSet/>
      <dgm:spPr/>
      <dgm:t>
        <a:bodyPr/>
        <a:lstStyle/>
        <a:p>
          <a:endParaRPr lang="en-GB"/>
        </a:p>
      </dgm:t>
    </dgm:pt>
    <dgm:pt modelId="{47853309-D7EE-0F41-9893-7E7974128146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Overview of OpenID Federation and guides to help people understand what OpenID Federation is, how it works and how to use it</a:t>
          </a:r>
          <a:endParaRPr lang="en-GB" sz="1200" dirty="0"/>
        </a:p>
      </dgm:t>
    </dgm:pt>
    <dgm:pt modelId="{7F91CCF3-9672-9245-A02B-DA511DEEAB07}" type="sibTrans" cxnId="{52B34886-8798-7345-8D7F-B336815EFE24}">
      <dgm:prSet/>
      <dgm:spPr/>
      <dgm:t>
        <a:bodyPr/>
        <a:lstStyle/>
        <a:p>
          <a:endParaRPr lang="en-GB"/>
        </a:p>
      </dgm:t>
    </dgm:pt>
    <dgm:pt modelId="{C0BB0FF8-CB66-7D43-A999-004F7D7174DC}" type="parTrans" cxnId="{52B34886-8798-7345-8D7F-B336815EFE24}">
      <dgm:prSet/>
      <dgm:spPr/>
      <dgm:t>
        <a:bodyPr/>
        <a:lstStyle/>
        <a:p>
          <a:endParaRPr lang="en-GB"/>
        </a:p>
      </dgm:t>
    </dgm:pt>
    <dgm:pt modelId="{0C44614E-E5EC-344B-A26C-7D15285B49C2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Interoperability for Identity Wallets and Credentials</a:t>
          </a:r>
          <a:endParaRPr lang="en-GB" sz="1400" dirty="0"/>
        </a:p>
      </dgm:t>
    </dgm:pt>
    <dgm:pt modelId="{B7B4B94D-A428-3448-ABCB-494B83017D83}" type="sibTrans" cxnId="{DC78B0F5-47BD-D74F-9B04-9037CD6990CD}">
      <dgm:prSet/>
      <dgm:spPr/>
      <dgm:t>
        <a:bodyPr/>
        <a:lstStyle/>
        <a:p>
          <a:endParaRPr lang="en-GB"/>
        </a:p>
      </dgm:t>
    </dgm:pt>
    <dgm:pt modelId="{6F968FFD-026E-6846-A06E-67950807F9BB}" type="parTrans" cxnId="{DC78B0F5-47BD-D74F-9B04-9037CD6990CD}">
      <dgm:prSet/>
      <dgm:spPr/>
      <dgm:t>
        <a:bodyPr/>
        <a:lstStyle/>
        <a:p>
          <a:endParaRPr lang="en-GB"/>
        </a:p>
      </dgm:t>
    </dgm:pt>
    <dgm:pt modelId="{5295DB14-E463-0F4E-BB77-8FFD572E2553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Role of Identity Federations in the Wallet Ecosystem</a:t>
          </a:r>
          <a:endParaRPr lang="en-GB" sz="1400" dirty="0"/>
        </a:p>
      </dgm:t>
    </dgm:pt>
    <dgm:pt modelId="{2EC345CE-5CEB-B542-9B2C-66FACF24FAC2}" type="sibTrans" cxnId="{9F7BB83F-8DE0-B44C-B698-4F0195263EC8}">
      <dgm:prSet/>
      <dgm:spPr/>
      <dgm:t>
        <a:bodyPr/>
        <a:lstStyle/>
        <a:p>
          <a:endParaRPr lang="en-GB"/>
        </a:p>
      </dgm:t>
    </dgm:pt>
    <dgm:pt modelId="{EBBAADEF-1374-984E-A831-90DC0558F70E}" type="parTrans" cxnId="{9F7BB83F-8DE0-B44C-B698-4F0195263EC8}">
      <dgm:prSet/>
      <dgm:spPr/>
      <dgm:t>
        <a:bodyPr/>
        <a:lstStyle/>
        <a:p>
          <a:endParaRPr lang="en-GB"/>
        </a:p>
      </dgm:t>
    </dgm:pt>
    <dgm:pt modelId="{FFF0669E-9974-9143-BB4E-8DE28904E4D0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Collect information to support the interoperability lab</a:t>
          </a:r>
          <a:endParaRPr lang="en-GB" sz="1200" dirty="0"/>
        </a:p>
      </dgm:t>
    </dgm:pt>
    <dgm:pt modelId="{E11EC480-1886-1D44-917C-8A1FE661F8CD}" type="parTrans" cxnId="{BFEEA0B8-E35B-0D44-A899-614E89AA950B}">
      <dgm:prSet/>
      <dgm:spPr/>
      <dgm:t>
        <a:bodyPr/>
        <a:lstStyle/>
        <a:p>
          <a:endParaRPr lang="en-GB"/>
        </a:p>
      </dgm:t>
    </dgm:pt>
    <dgm:pt modelId="{DA91C7E5-51E6-FA42-8321-94C07D253735}" type="sibTrans" cxnId="{BFEEA0B8-E35B-0D44-A899-614E89AA950B}">
      <dgm:prSet/>
      <dgm:spPr/>
      <dgm:t>
        <a:bodyPr/>
        <a:lstStyle/>
        <a:p>
          <a:endParaRPr lang="en-GB"/>
        </a:p>
      </dgm:t>
    </dgm:pt>
    <dgm:pt modelId="{68275D20-0AE0-0E49-A6E8-AD64AAA531A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200" b="0" i="0" u="none" dirty="0"/>
            <a:t>Risk management</a:t>
          </a:r>
        </a:p>
      </dgm:t>
    </dgm:pt>
    <dgm:pt modelId="{6FA56E0A-CA5B-9E4C-A0C2-B0F6656BA18C}" type="parTrans" cxnId="{CEFD3F8E-47E9-9A4B-A0EE-39D1981D2860}">
      <dgm:prSet/>
      <dgm:spPr/>
      <dgm:t>
        <a:bodyPr/>
        <a:lstStyle/>
        <a:p>
          <a:endParaRPr lang="en-GB"/>
        </a:p>
      </dgm:t>
    </dgm:pt>
    <dgm:pt modelId="{ED45B88B-0179-D44E-ABA3-7900FB6FE029}" type="sibTrans" cxnId="{CEFD3F8E-47E9-9A4B-A0EE-39D1981D2860}">
      <dgm:prSet/>
      <dgm:spPr/>
      <dgm:t>
        <a:bodyPr/>
        <a:lstStyle/>
        <a:p>
          <a:endParaRPr lang="en-GB"/>
        </a:p>
      </dgm:t>
    </dgm:pt>
    <dgm:pt modelId="{07D61271-9612-D648-928E-850760AC5E62}" type="pres">
      <dgm:prSet presAssocID="{021FB727-5E54-2148-A56F-8EA0A415B4A4}" presName="linear" presStyleCnt="0">
        <dgm:presLayoutVars>
          <dgm:dir/>
          <dgm:animLvl val="lvl"/>
          <dgm:resizeHandles val="exact"/>
        </dgm:presLayoutVars>
      </dgm:prSet>
      <dgm:spPr/>
    </dgm:pt>
    <dgm:pt modelId="{2600206D-614F-5941-B0AE-6EDFC7578B3D}" type="pres">
      <dgm:prSet presAssocID="{43B744A1-9C55-1D4D-A67C-AD5AB440E927}" presName="parentLin" presStyleCnt="0"/>
      <dgm:spPr/>
    </dgm:pt>
    <dgm:pt modelId="{82ECD815-609B-A049-836F-E9A7EF827AC8}" type="pres">
      <dgm:prSet presAssocID="{43B744A1-9C55-1D4D-A67C-AD5AB440E927}" presName="parentLeftMargin" presStyleLbl="node1" presStyleIdx="0" presStyleCnt="4"/>
      <dgm:spPr/>
    </dgm:pt>
    <dgm:pt modelId="{5C91A8B1-5D13-0B44-AC61-C496602627F8}" type="pres">
      <dgm:prSet presAssocID="{43B744A1-9C55-1D4D-A67C-AD5AB440E9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872DDAA-BA10-7348-BC01-60BAAB00516B}" type="pres">
      <dgm:prSet presAssocID="{43B744A1-9C55-1D4D-A67C-AD5AB440E927}" presName="negativeSpace" presStyleCnt="0"/>
      <dgm:spPr/>
    </dgm:pt>
    <dgm:pt modelId="{B0D2D331-8A88-D94D-BEE8-12A22954C615}" type="pres">
      <dgm:prSet presAssocID="{43B744A1-9C55-1D4D-A67C-AD5AB440E927}" presName="childText" presStyleLbl="conFgAcc1" presStyleIdx="0" presStyleCnt="4">
        <dgm:presLayoutVars>
          <dgm:bulletEnabled val="1"/>
        </dgm:presLayoutVars>
      </dgm:prSet>
      <dgm:spPr/>
    </dgm:pt>
    <dgm:pt modelId="{9EFE0A60-CB11-044D-8B17-9E3497CD735D}" type="pres">
      <dgm:prSet presAssocID="{0A44469D-EE6F-284F-9212-8A73AEC735DE}" presName="spaceBetweenRectangles" presStyleCnt="0"/>
      <dgm:spPr/>
    </dgm:pt>
    <dgm:pt modelId="{3CF290C4-E5CF-2140-B3B1-2460A71D4EDA}" type="pres">
      <dgm:prSet presAssocID="{2B231954-C796-5A49-A3A6-36353D7CE8C1}" presName="parentLin" presStyleCnt="0"/>
      <dgm:spPr/>
    </dgm:pt>
    <dgm:pt modelId="{29910D5A-B094-B34E-98F3-C2777F14EAC4}" type="pres">
      <dgm:prSet presAssocID="{2B231954-C796-5A49-A3A6-36353D7CE8C1}" presName="parentLeftMargin" presStyleLbl="node1" presStyleIdx="0" presStyleCnt="4"/>
      <dgm:spPr/>
    </dgm:pt>
    <dgm:pt modelId="{434B3C3C-C801-FF43-96A8-153067503C1B}" type="pres">
      <dgm:prSet presAssocID="{2B231954-C796-5A49-A3A6-36353D7CE8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C2BA68A-2F88-E947-A62F-B431F4BC2DC3}" type="pres">
      <dgm:prSet presAssocID="{2B231954-C796-5A49-A3A6-36353D7CE8C1}" presName="negativeSpace" presStyleCnt="0"/>
      <dgm:spPr/>
    </dgm:pt>
    <dgm:pt modelId="{B8228D83-AD04-FA4F-A31D-0A8F8E5D426B}" type="pres">
      <dgm:prSet presAssocID="{2B231954-C796-5A49-A3A6-36353D7CE8C1}" presName="childText" presStyleLbl="conFgAcc1" presStyleIdx="1" presStyleCnt="4">
        <dgm:presLayoutVars>
          <dgm:bulletEnabled val="1"/>
        </dgm:presLayoutVars>
      </dgm:prSet>
      <dgm:spPr/>
    </dgm:pt>
    <dgm:pt modelId="{CECF4C66-8BD6-0141-BEF7-BC37B0EFA541}" type="pres">
      <dgm:prSet presAssocID="{DAA496D6-FABA-7440-A531-8225FB75F3F4}" presName="spaceBetweenRectangles" presStyleCnt="0"/>
      <dgm:spPr/>
    </dgm:pt>
    <dgm:pt modelId="{53E7F832-05F9-2140-A5B4-19932B975A5E}" type="pres">
      <dgm:prSet presAssocID="{5295DB14-E463-0F4E-BB77-8FFD572E2553}" presName="parentLin" presStyleCnt="0"/>
      <dgm:spPr/>
    </dgm:pt>
    <dgm:pt modelId="{292D0546-1640-0C4A-BCE4-BF455B702CB1}" type="pres">
      <dgm:prSet presAssocID="{5295DB14-E463-0F4E-BB77-8FFD572E2553}" presName="parentLeftMargin" presStyleLbl="node1" presStyleIdx="1" presStyleCnt="4"/>
      <dgm:spPr/>
    </dgm:pt>
    <dgm:pt modelId="{7CA80560-BB47-7A42-A4C5-C7D33887B611}" type="pres">
      <dgm:prSet presAssocID="{5295DB14-E463-0F4E-BB77-8FFD572E2553}" presName="parentText" presStyleLbl="node1" presStyleIdx="2" presStyleCnt="4" custLinFactNeighborY="0">
        <dgm:presLayoutVars>
          <dgm:chMax val="0"/>
          <dgm:bulletEnabled val="1"/>
        </dgm:presLayoutVars>
      </dgm:prSet>
      <dgm:spPr/>
    </dgm:pt>
    <dgm:pt modelId="{CFB665B4-55B9-6D4B-BED1-CAE87A53D331}" type="pres">
      <dgm:prSet presAssocID="{5295DB14-E463-0F4E-BB77-8FFD572E2553}" presName="negativeSpace" presStyleCnt="0"/>
      <dgm:spPr/>
    </dgm:pt>
    <dgm:pt modelId="{F4FA3D7E-D4A5-524E-A51F-E74FA985CE07}" type="pres">
      <dgm:prSet presAssocID="{5295DB14-E463-0F4E-BB77-8FFD572E2553}" presName="childText" presStyleLbl="conFgAcc1" presStyleIdx="2" presStyleCnt="4">
        <dgm:presLayoutVars>
          <dgm:bulletEnabled val="1"/>
        </dgm:presLayoutVars>
      </dgm:prSet>
      <dgm:spPr/>
    </dgm:pt>
    <dgm:pt modelId="{0DCDFAFD-6364-384A-8472-3DA5BABDFA94}" type="pres">
      <dgm:prSet presAssocID="{2EC345CE-5CEB-B542-9B2C-66FACF24FAC2}" presName="spaceBetweenRectangles" presStyleCnt="0"/>
      <dgm:spPr/>
    </dgm:pt>
    <dgm:pt modelId="{A77EDAD8-D28B-A94B-BAF3-B0CC16A61A42}" type="pres">
      <dgm:prSet presAssocID="{0C44614E-E5EC-344B-A26C-7D15285B49C2}" presName="parentLin" presStyleCnt="0"/>
      <dgm:spPr/>
    </dgm:pt>
    <dgm:pt modelId="{4B448869-B790-5941-9022-85BB72B7F6E8}" type="pres">
      <dgm:prSet presAssocID="{0C44614E-E5EC-344B-A26C-7D15285B49C2}" presName="parentLeftMargin" presStyleLbl="node1" presStyleIdx="2" presStyleCnt="4"/>
      <dgm:spPr/>
    </dgm:pt>
    <dgm:pt modelId="{686E28E0-DC46-EA43-8C91-4383DE1F9BDA}" type="pres">
      <dgm:prSet presAssocID="{0C44614E-E5EC-344B-A26C-7D15285B49C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573FF0A-B573-7C40-BA9B-90A075F55A6E}" type="pres">
      <dgm:prSet presAssocID="{0C44614E-E5EC-344B-A26C-7D15285B49C2}" presName="negativeSpace" presStyleCnt="0"/>
      <dgm:spPr/>
    </dgm:pt>
    <dgm:pt modelId="{0C958AEE-A4EB-644D-9490-C2789CAF75B7}" type="pres">
      <dgm:prSet presAssocID="{0C44614E-E5EC-344B-A26C-7D15285B49C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D7C8601-C2A2-EB48-BA05-1AE19B50BCAD}" type="presOf" srcId="{FBAE14DC-B28F-B747-B88D-DFEBAE64454C}" destId="{B0D2D331-8A88-D94D-BEE8-12A22954C615}" srcOrd="0" destOrd="1" presId="urn:microsoft.com/office/officeart/2005/8/layout/list1"/>
    <dgm:cxn modelId="{BC01FF01-83DB-B54C-9C7C-E61EA51B3617}" type="presOf" srcId="{107B7F77-07DB-D54A-B4A8-6EEDEFAABF40}" destId="{B8228D83-AD04-FA4F-A31D-0A8F8E5D426B}" srcOrd="0" destOrd="1" presId="urn:microsoft.com/office/officeart/2005/8/layout/list1"/>
    <dgm:cxn modelId="{F5861B05-8AD4-C74D-A313-B02B975870E5}" type="presOf" srcId="{021FB727-5E54-2148-A56F-8EA0A415B4A4}" destId="{07D61271-9612-D648-928E-850760AC5E62}" srcOrd="0" destOrd="0" presId="urn:microsoft.com/office/officeart/2005/8/layout/list1"/>
    <dgm:cxn modelId="{0D859A0A-4905-6B4A-9753-A2EFE62CF429}" type="presOf" srcId="{FFF0669E-9974-9143-BB4E-8DE28904E4D0}" destId="{0C958AEE-A4EB-644D-9490-C2789CAF75B7}" srcOrd="0" destOrd="0" presId="urn:microsoft.com/office/officeart/2005/8/layout/list1"/>
    <dgm:cxn modelId="{44947D10-668F-D146-A82A-7AFE7FD8720A}" type="presOf" srcId="{91830C4E-3112-6F4A-8E22-7F96B5615D32}" destId="{B8228D83-AD04-FA4F-A31D-0A8F8E5D426B}" srcOrd="0" destOrd="3" presId="urn:microsoft.com/office/officeart/2005/8/layout/list1"/>
    <dgm:cxn modelId="{2034A316-0F97-9348-80C7-3C2426CA7DE1}" type="presOf" srcId="{77AB31C3-C685-504E-A362-A2C8407B49C8}" destId="{B0D2D331-8A88-D94D-BEE8-12A22954C615}" srcOrd="0" destOrd="0" presId="urn:microsoft.com/office/officeart/2005/8/layout/list1"/>
    <dgm:cxn modelId="{C2422C21-45C7-0D4E-9647-6D2B961A0736}" srcId="{43B744A1-9C55-1D4D-A67C-AD5AB440E927}" destId="{FBAE14DC-B28F-B747-B88D-DFEBAE64454C}" srcOrd="1" destOrd="0" parTransId="{9F8B471B-396A-E942-8B61-2D54AE1BBE42}" sibTransId="{5EA289C9-4B76-2041-8855-141DE3F71047}"/>
    <dgm:cxn modelId="{9F7BB83F-8DE0-B44C-B698-4F0195263EC8}" srcId="{021FB727-5E54-2148-A56F-8EA0A415B4A4}" destId="{5295DB14-E463-0F4E-BB77-8FFD572E2553}" srcOrd="2" destOrd="0" parTransId="{EBBAADEF-1374-984E-A831-90DC0558F70E}" sibTransId="{2EC345CE-5CEB-B542-9B2C-66FACF24FAC2}"/>
    <dgm:cxn modelId="{7947BC41-8DF4-7644-9704-CF456FB0DAA8}" type="presOf" srcId="{0C44614E-E5EC-344B-A26C-7D15285B49C2}" destId="{686E28E0-DC46-EA43-8C91-4383DE1F9BDA}" srcOrd="1" destOrd="0" presId="urn:microsoft.com/office/officeart/2005/8/layout/list1"/>
    <dgm:cxn modelId="{B830405D-7B6E-1646-8855-A9B9B2452FF6}" type="presOf" srcId="{2B231954-C796-5A49-A3A6-36353D7CE8C1}" destId="{434B3C3C-C801-FF43-96A8-153067503C1B}" srcOrd="1" destOrd="0" presId="urn:microsoft.com/office/officeart/2005/8/layout/list1"/>
    <dgm:cxn modelId="{A65ED360-CC0F-D949-9279-C3E3D2AA5772}" type="presOf" srcId="{68275D20-0AE0-0E49-A6E8-AD64AAA531A7}" destId="{B0D2D331-8A88-D94D-BEE8-12A22954C615}" srcOrd="0" destOrd="4" presId="urn:microsoft.com/office/officeart/2005/8/layout/list1"/>
    <dgm:cxn modelId="{188C2F62-90E0-1442-B4BD-50FFC2C3E814}" srcId="{43B744A1-9C55-1D4D-A67C-AD5AB440E927}" destId="{77AB31C3-C685-504E-A362-A2C8407B49C8}" srcOrd="0" destOrd="0" parTransId="{B149873A-2FEB-6948-AD80-B59F414D76E5}" sibTransId="{397E7D5C-4869-A146-9327-7DB6B0449EE7}"/>
    <dgm:cxn modelId="{D2848E63-89CD-1F43-8D80-063EE401A687}" srcId="{2B231954-C796-5A49-A3A6-36353D7CE8C1}" destId="{91830C4E-3112-6F4A-8E22-7F96B5615D32}" srcOrd="3" destOrd="0" parTransId="{ED9BD9FA-658E-3246-B911-8A51F72D4865}" sibTransId="{72F42858-4800-9941-A1A9-CC4648D454A0}"/>
    <dgm:cxn modelId="{27468F65-868B-E642-ADB4-DD58E4794D30}" srcId="{2B231954-C796-5A49-A3A6-36353D7CE8C1}" destId="{D03D71B1-A85D-E14A-A2ED-0B9E60D58E82}" srcOrd="2" destOrd="0" parTransId="{720C254C-111A-D149-A6B0-0DCE3E48E507}" sibTransId="{CE7B0069-ED40-B14B-B54B-699B91ACC1B4}"/>
    <dgm:cxn modelId="{BC99A967-E7D3-944A-A717-C8A149F7B8AD}" type="presOf" srcId="{0C44614E-E5EC-344B-A26C-7D15285B49C2}" destId="{4B448869-B790-5941-9022-85BB72B7F6E8}" srcOrd="0" destOrd="0" presId="urn:microsoft.com/office/officeart/2005/8/layout/list1"/>
    <dgm:cxn modelId="{0ADF3170-5A21-AD4A-85B2-8E3301001434}" type="presOf" srcId="{E26F0104-4300-7044-B145-C2A737D1D156}" destId="{B0D2D331-8A88-D94D-BEE8-12A22954C615}" srcOrd="0" destOrd="2" presId="urn:microsoft.com/office/officeart/2005/8/layout/list1"/>
    <dgm:cxn modelId="{DFE9A87F-1041-F145-A7DB-58D32DB7923A}" type="presOf" srcId="{47853309-D7EE-0F41-9893-7E7974128146}" destId="{F4FA3D7E-D4A5-524E-A51F-E74FA985CE07}" srcOrd="0" destOrd="0" presId="urn:microsoft.com/office/officeart/2005/8/layout/list1"/>
    <dgm:cxn modelId="{7ACBBC85-5F59-874F-95AA-62EA241A4FBB}" srcId="{43B744A1-9C55-1D4D-A67C-AD5AB440E927}" destId="{E26F0104-4300-7044-B145-C2A737D1D156}" srcOrd="2" destOrd="0" parTransId="{9CF075BA-34C4-A945-A0BB-0ED22D34B062}" sibTransId="{0B57EE5B-73EE-7442-A742-C4289F2A1BB6}"/>
    <dgm:cxn modelId="{52B34886-8798-7345-8D7F-B336815EFE24}" srcId="{5295DB14-E463-0F4E-BB77-8FFD572E2553}" destId="{47853309-D7EE-0F41-9893-7E7974128146}" srcOrd="0" destOrd="0" parTransId="{C0BB0FF8-CB66-7D43-A999-004F7D7174DC}" sibTransId="{7F91CCF3-9672-9245-A02B-DA511DEEAB07}"/>
    <dgm:cxn modelId="{CEFD3F8E-47E9-9A4B-A0EE-39D1981D2860}" srcId="{43B744A1-9C55-1D4D-A67C-AD5AB440E927}" destId="{68275D20-0AE0-0E49-A6E8-AD64AAA531A7}" srcOrd="4" destOrd="0" parTransId="{6FA56E0A-CA5B-9E4C-A0C2-B0F6656BA18C}" sibTransId="{ED45B88B-0179-D44E-ABA3-7900FB6FE029}"/>
    <dgm:cxn modelId="{FFCDD691-5841-2543-95D9-6CAA25D44B21}" type="presOf" srcId="{C97F6CAE-3A04-FF4C-8CB1-88A16EB7AEF4}" destId="{B0D2D331-8A88-D94D-BEE8-12A22954C615}" srcOrd="0" destOrd="3" presId="urn:microsoft.com/office/officeart/2005/8/layout/list1"/>
    <dgm:cxn modelId="{EDE1D49C-3218-7441-9FD3-F22A966F81B8}" srcId="{2B231954-C796-5A49-A3A6-36353D7CE8C1}" destId="{EF4B7702-047F-7549-BC29-F2BD3CF8F3EE}" srcOrd="4" destOrd="0" parTransId="{EE20ECF8-A651-1F4A-9B93-902AD61F8C66}" sibTransId="{E92417E1-5521-AD4A-993E-BB271A94C0B6}"/>
    <dgm:cxn modelId="{B4FCD9A4-43C7-174D-AF09-0DF30F8AC779}" srcId="{43B744A1-9C55-1D4D-A67C-AD5AB440E927}" destId="{C97F6CAE-3A04-FF4C-8CB1-88A16EB7AEF4}" srcOrd="3" destOrd="0" parTransId="{476B6235-3328-B641-9EED-7AA752145605}" sibTransId="{E327E374-E679-8D43-ADEF-01548E88CDEC}"/>
    <dgm:cxn modelId="{95C71CA8-EB54-194A-A97C-055509383658}" srcId="{021FB727-5E54-2148-A56F-8EA0A415B4A4}" destId="{2B231954-C796-5A49-A3A6-36353D7CE8C1}" srcOrd="1" destOrd="0" parTransId="{9994116A-1CD2-A148-A6D1-E3889A911DBA}" sibTransId="{DAA496D6-FABA-7440-A531-8225FB75F3F4}"/>
    <dgm:cxn modelId="{BFEEA0B8-E35B-0D44-A899-614E89AA950B}" srcId="{0C44614E-E5EC-344B-A26C-7D15285B49C2}" destId="{FFF0669E-9974-9143-BB4E-8DE28904E4D0}" srcOrd="0" destOrd="0" parTransId="{E11EC480-1886-1D44-917C-8A1FE661F8CD}" sibTransId="{DA91C7E5-51E6-FA42-8321-94C07D253735}"/>
    <dgm:cxn modelId="{A004FBB9-26A2-3F42-8948-8EB15049C807}" type="presOf" srcId="{EF4B7702-047F-7549-BC29-F2BD3CF8F3EE}" destId="{B8228D83-AD04-FA4F-A31D-0A8F8E5D426B}" srcOrd="0" destOrd="4" presId="urn:microsoft.com/office/officeart/2005/8/layout/list1"/>
    <dgm:cxn modelId="{B384C4C4-C698-4642-A3D4-2200622E4EBE}" type="presOf" srcId="{11B54186-EAA8-E64B-A734-8643F5EC51FA}" destId="{B8228D83-AD04-FA4F-A31D-0A8F8E5D426B}" srcOrd="0" destOrd="0" presId="urn:microsoft.com/office/officeart/2005/8/layout/list1"/>
    <dgm:cxn modelId="{D07EFCC9-B11A-D644-8413-86706816491B}" type="presOf" srcId="{2B231954-C796-5A49-A3A6-36353D7CE8C1}" destId="{29910D5A-B094-B34E-98F3-C2777F14EAC4}" srcOrd="0" destOrd="0" presId="urn:microsoft.com/office/officeart/2005/8/layout/list1"/>
    <dgm:cxn modelId="{CE3313CB-EA6D-8A48-8BCB-55375DAB914B}" type="presOf" srcId="{43B744A1-9C55-1D4D-A67C-AD5AB440E927}" destId="{82ECD815-609B-A049-836F-E9A7EF827AC8}" srcOrd="0" destOrd="0" presId="urn:microsoft.com/office/officeart/2005/8/layout/list1"/>
    <dgm:cxn modelId="{644363CB-2D08-A54B-BF8C-CCD0A261027A}" srcId="{2B231954-C796-5A49-A3A6-36353D7CE8C1}" destId="{107B7F77-07DB-D54A-B4A8-6EEDEFAABF40}" srcOrd="1" destOrd="0" parTransId="{E327D428-41D3-4B4E-ACBA-5D43F1F421E3}" sibTransId="{934FBCFB-FF53-9146-BF06-A8D5F7F55F5B}"/>
    <dgm:cxn modelId="{5E2C97CB-6632-E345-9978-9F0A835DFF6D}" type="presOf" srcId="{5295DB14-E463-0F4E-BB77-8FFD572E2553}" destId="{7CA80560-BB47-7A42-A4C5-C7D33887B611}" srcOrd="1" destOrd="0" presId="urn:microsoft.com/office/officeart/2005/8/layout/list1"/>
    <dgm:cxn modelId="{3EDCECD9-DED8-584D-B3E3-34C05B5709B7}" type="presOf" srcId="{43B744A1-9C55-1D4D-A67C-AD5AB440E927}" destId="{5C91A8B1-5D13-0B44-AC61-C496602627F8}" srcOrd="1" destOrd="0" presId="urn:microsoft.com/office/officeart/2005/8/layout/list1"/>
    <dgm:cxn modelId="{D46F7EE6-1424-8047-9E83-617035CC473B}" type="presOf" srcId="{5295DB14-E463-0F4E-BB77-8FFD572E2553}" destId="{292D0546-1640-0C4A-BCE4-BF455B702CB1}" srcOrd="0" destOrd="0" presId="urn:microsoft.com/office/officeart/2005/8/layout/list1"/>
    <dgm:cxn modelId="{2DC71AF1-BC56-7A4E-BE68-393773A33A9F}" srcId="{2B231954-C796-5A49-A3A6-36353D7CE8C1}" destId="{11B54186-EAA8-E64B-A734-8643F5EC51FA}" srcOrd="0" destOrd="0" parTransId="{C77791E0-6230-414A-9BE3-297B1F8AAA1D}" sibTransId="{F1B6DC11-9A99-BE49-A1EE-C9795E1F1F04}"/>
    <dgm:cxn modelId="{DC78B0F5-47BD-D74F-9B04-9037CD6990CD}" srcId="{021FB727-5E54-2148-A56F-8EA0A415B4A4}" destId="{0C44614E-E5EC-344B-A26C-7D15285B49C2}" srcOrd="3" destOrd="0" parTransId="{6F968FFD-026E-6846-A06E-67950807F9BB}" sibTransId="{B7B4B94D-A428-3448-ABCB-494B83017D83}"/>
    <dgm:cxn modelId="{B5B990FB-8050-1447-8B73-D4A6FCE21132}" srcId="{021FB727-5E54-2148-A56F-8EA0A415B4A4}" destId="{43B744A1-9C55-1D4D-A67C-AD5AB440E927}" srcOrd="0" destOrd="0" parTransId="{4A8DD0C4-8EDC-9C4E-B23C-A27E3D64220E}" sibTransId="{0A44469D-EE6F-284F-9212-8A73AEC735DE}"/>
    <dgm:cxn modelId="{3F730CFC-CCBF-7549-9733-1C08B8318C13}" type="presOf" srcId="{D03D71B1-A85D-E14A-A2ED-0B9E60D58E82}" destId="{B8228D83-AD04-FA4F-A31D-0A8F8E5D426B}" srcOrd="0" destOrd="2" presId="urn:microsoft.com/office/officeart/2005/8/layout/list1"/>
    <dgm:cxn modelId="{CAA376AB-5D28-7242-ADBE-6B15725B289E}" type="presParOf" srcId="{07D61271-9612-D648-928E-850760AC5E62}" destId="{2600206D-614F-5941-B0AE-6EDFC7578B3D}" srcOrd="0" destOrd="0" presId="urn:microsoft.com/office/officeart/2005/8/layout/list1"/>
    <dgm:cxn modelId="{CF473F8B-0889-8A40-8E79-772D87DC0F64}" type="presParOf" srcId="{2600206D-614F-5941-B0AE-6EDFC7578B3D}" destId="{82ECD815-609B-A049-836F-E9A7EF827AC8}" srcOrd="0" destOrd="0" presId="urn:microsoft.com/office/officeart/2005/8/layout/list1"/>
    <dgm:cxn modelId="{C3C51E38-FD8A-7841-B8FA-BCF17C4CDE97}" type="presParOf" srcId="{2600206D-614F-5941-B0AE-6EDFC7578B3D}" destId="{5C91A8B1-5D13-0B44-AC61-C496602627F8}" srcOrd="1" destOrd="0" presId="urn:microsoft.com/office/officeart/2005/8/layout/list1"/>
    <dgm:cxn modelId="{651AAE80-1256-254F-AF9F-E6FC810D41D6}" type="presParOf" srcId="{07D61271-9612-D648-928E-850760AC5E62}" destId="{E872DDAA-BA10-7348-BC01-60BAAB00516B}" srcOrd="1" destOrd="0" presId="urn:microsoft.com/office/officeart/2005/8/layout/list1"/>
    <dgm:cxn modelId="{EF547ACC-DE22-E64F-A2AB-38995B6BA705}" type="presParOf" srcId="{07D61271-9612-D648-928E-850760AC5E62}" destId="{B0D2D331-8A88-D94D-BEE8-12A22954C615}" srcOrd="2" destOrd="0" presId="urn:microsoft.com/office/officeart/2005/8/layout/list1"/>
    <dgm:cxn modelId="{6CDF9852-10BD-AC48-BDB7-3AFEA9C489E2}" type="presParOf" srcId="{07D61271-9612-D648-928E-850760AC5E62}" destId="{9EFE0A60-CB11-044D-8B17-9E3497CD735D}" srcOrd="3" destOrd="0" presId="urn:microsoft.com/office/officeart/2005/8/layout/list1"/>
    <dgm:cxn modelId="{6801275D-EDC0-7149-B628-F9E287D93597}" type="presParOf" srcId="{07D61271-9612-D648-928E-850760AC5E62}" destId="{3CF290C4-E5CF-2140-B3B1-2460A71D4EDA}" srcOrd="4" destOrd="0" presId="urn:microsoft.com/office/officeart/2005/8/layout/list1"/>
    <dgm:cxn modelId="{4FDA619B-77FB-B24B-AF36-67E43216F8F0}" type="presParOf" srcId="{3CF290C4-E5CF-2140-B3B1-2460A71D4EDA}" destId="{29910D5A-B094-B34E-98F3-C2777F14EAC4}" srcOrd="0" destOrd="0" presId="urn:microsoft.com/office/officeart/2005/8/layout/list1"/>
    <dgm:cxn modelId="{DD865C6A-EB81-6B48-9B4D-A623E309AC01}" type="presParOf" srcId="{3CF290C4-E5CF-2140-B3B1-2460A71D4EDA}" destId="{434B3C3C-C801-FF43-96A8-153067503C1B}" srcOrd="1" destOrd="0" presId="urn:microsoft.com/office/officeart/2005/8/layout/list1"/>
    <dgm:cxn modelId="{31714D98-601B-8E42-A5BB-67E178015272}" type="presParOf" srcId="{07D61271-9612-D648-928E-850760AC5E62}" destId="{DC2BA68A-2F88-E947-A62F-B431F4BC2DC3}" srcOrd="5" destOrd="0" presId="urn:microsoft.com/office/officeart/2005/8/layout/list1"/>
    <dgm:cxn modelId="{65905A4D-3E14-E843-B0EC-070A1B674227}" type="presParOf" srcId="{07D61271-9612-D648-928E-850760AC5E62}" destId="{B8228D83-AD04-FA4F-A31D-0A8F8E5D426B}" srcOrd="6" destOrd="0" presId="urn:microsoft.com/office/officeart/2005/8/layout/list1"/>
    <dgm:cxn modelId="{C7CE4184-B964-B64D-B4A3-258D26FD67FB}" type="presParOf" srcId="{07D61271-9612-D648-928E-850760AC5E62}" destId="{CECF4C66-8BD6-0141-BEF7-BC37B0EFA541}" srcOrd="7" destOrd="0" presId="urn:microsoft.com/office/officeart/2005/8/layout/list1"/>
    <dgm:cxn modelId="{A1B347CF-CCE7-914A-BCEF-7B6C1A8EF059}" type="presParOf" srcId="{07D61271-9612-D648-928E-850760AC5E62}" destId="{53E7F832-05F9-2140-A5B4-19932B975A5E}" srcOrd="8" destOrd="0" presId="urn:microsoft.com/office/officeart/2005/8/layout/list1"/>
    <dgm:cxn modelId="{C094DE19-4C6E-5A40-9DC9-B574DBAD281B}" type="presParOf" srcId="{53E7F832-05F9-2140-A5B4-19932B975A5E}" destId="{292D0546-1640-0C4A-BCE4-BF455B702CB1}" srcOrd="0" destOrd="0" presId="urn:microsoft.com/office/officeart/2005/8/layout/list1"/>
    <dgm:cxn modelId="{F31F1835-1D75-F44E-A22F-6EEAB50BBAB8}" type="presParOf" srcId="{53E7F832-05F9-2140-A5B4-19932B975A5E}" destId="{7CA80560-BB47-7A42-A4C5-C7D33887B611}" srcOrd="1" destOrd="0" presId="urn:microsoft.com/office/officeart/2005/8/layout/list1"/>
    <dgm:cxn modelId="{0BE3551F-C74E-3B4A-90DA-17F83EEE6F5B}" type="presParOf" srcId="{07D61271-9612-D648-928E-850760AC5E62}" destId="{CFB665B4-55B9-6D4B-BED1-CAE87A53D331}" srcOrd="9" destOrd="0" presId="urn:microsoft.com/office/officeart/2005/8/layout/list1"/>
    <dgm:cxn modelId="{3D85ADD7-1DFB-024C-A955-588C2E613F49}" type="presParOf" srcId="{07D61271-9612-D648-928E-850760AC5E62}" destId="{F4FA3D7E-D4A5-524E-A51F-E74FA985CE07}" srcOrd="10" destOrd="0" presId="urn:microsoft.com/office/officeart/2005/8/layout/list1"/>
    <dgm:cxn modelId="{01B94751-3965-3742-850A-ACD8FC0CF491}" type="presParOf" srcId="{07D61271-9612-D648-928E-850760AC5E62}" destId="{0DCDFAFD-6364-384A-8472-3DA5BABDFA94}" srcOrd="11" destOrd="0" presId="urn:microsoft.com/office/officeart/2005/8/layout/list1"/>
    <dgm:cxn modelId="{5900332C-8083-1C49-A1E2-4BDE2D7C9439}" type="presParOf" srcId="{07D61271-9612-D648-928E-850760AC5E62}" destId="{A77EDAD8-D28B-A94B-BAF3-B0CC16A61A42}" srcOrd="12" destOrd="0" presId="urn:microsoft.com/office/officeart/2005/8/layout/list1"/>
    <dgm:cxn modelId="{792DF406-BB52-8D41-A18E-F1ECFD2EE4EE}" type="presParOf" srcId="{A77EDAD8-D28B-A94B-BAF3-B0CC16A61A42}" destId="{4B448869-B790-5941-9022-85BB72B7F6E8}" srcOrd="0" destOrd="0" presId="urn:microsoft.com/office/officeart/2005/8/layout/list1"/>
    <dgm:cxn modelId="{1085D2E0-1D5A-5742-9C3E-71F653446110}" type="presParOf" srcId="{A77EDAD8-D28B-A94B-BAF3-B0CC16A61A42}" destId="{686E28E0-DC46-EA43-8C91-4383DE1F9BDA}" srcOrd="1" destOrd="0" presId="urn:microsoft.com/office/officeart/2005/8/layout/list1"/>
    <dgm:cxn modelId="{05DFC62E-2F22-4944-B0F0-D7D93175DC30}" type="presParOf" srcId="{07D61271-9612-D648-928E-850760AC5E62}" destId="{9573FF0A-B573-7C40-BA9B-90A075F55A6E}" srcOrd="13" destOrd="0" presId="urn:microsoft.com/office/officeart/2005/8/layout/list1"/>
    <dgm:cxn modelId="{BB60E3A8-01DF-6440-9CD1-8EBA24302C20}" type="presParOf" srcId="{07D61271-9612-D648-928E-850760AC5E62}" destId="{0C958AEE-A4EB-644D-9490-C2789CAF75B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1FB727-5E54-2148-A56F-8EA0A415B4A4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3B744A1-9C55-1D4D-A67C-AD5AB440E927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Credentials and wallets community effort</a:t>
          </a:r>
          <a:endParaRPr lang="en-GB" sz="1400" b="0" dirty="0"/>
        </a:p>
      </dgm:t>
    </dgm:pt>
    <dgm:pt modelId="{0A44469D-EE6F-284F-9212-8A73AEC735DE}" type="sibTrans" cxnId="{B5B990FB-8050-1447-8B73-D4A6FCE21132}">
      <dgm:prSet/>
      <dgm:spPr/>
      <dgm:t>
        <a:bodyPr/>
        <a:lstStyle/>
        <a:p>
          <a:endParaRPr lang="en-GB"/>
        </a:p>
      </dgm:t>
    </dgm:pt>
    <dgm:pt modelId="{4A8DD0C4-8EDC-9C4E-B23C-A27E3D64220E}" type="parTrans" cxnId="{B5B990FB-8050-1447-8B73-D4A6FCE21132}">
      <dgm:prSet/>
      <dgm:spPr/>
      <dgm:t>
        <a:bodyPr/>
        <a:lstStyle/>
        <a:p>
          <a:endParaRPr lang="en-GB"/>
        </a:p>
      </dgm:t>
    </dgm:pt>
    <dgm:pt modelId="{77AB31C3-C685-504E-A362-A2C8407B49C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="0" i="0" u="none" dirty="0"/>
            <a:t>Create a space for the R&amp;E sector to connect to discuss important topics</a:t>
          </a:r>
          <a:endParaRPr lang="en-GB" dirty="0"/>
        </a:p>
      </dgm:t>
    </dgm:pt>
    <dgm:pt modelId="{397E7D5C-4869-A146-9327-7DB6B0449EE7}" type="sibTrans" cxnId="{188C2F62-90E0-1442-B4BD-50FFC2C3E814}">
      <dgm:prSet/>
      <dgm:spPr/>
      <dgm:t>
        <a:bodyPr/>
        <a:lstStyle/>
        <a:p>
          <a:endParaRPr lang="en-GB"/>
        </a:p>
      </dgm:t>
    </dgm:pt>
    <dgm:pt modelId="{B149873A-2FEB-6948-AD80-B59F414D76E5}" type="parTrans" cxnId="{188C2F62-90E0-1442-B4BD-50FFC2C3E814}">
      <dgm:prSet/>
      <dgm:spPr/>
      <dgm:t>
        <a:bodyPr/>
        <a:lstStyle/>
        <a:p>
          <a:endParaRPr lang="en-GB"/>
        </a:p>
      </dgm:t>
    </dgm:pt>
    <dgm:pt modelId="{2B231954-C796-5A49-A3A6-36353D7CE8C1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Ontological view of wallets and credentials in R&amp;E</a:t>
          </a:r>
          <a:endParaRPr lang="en-GB" sz="1400" b="0" dirty="0"/>
        </a:p>
      </dgm:t>
    </dgm:pt>
    <dgm:pt modelId="{DAA496D6-FABA-7440-A531-8225FB75F3F4}" type="sibTrans" cxnId="{95C71CA8-EB54-194A-A97C-055509383658}">
      <dgm:prSet/>
      <dgm:spPr/>
      <dgm:t>
        <a:bodyPr/>
        <a:lstStyle/>
        <a:p>
          <a:endParaRPr lang="en-GB"/>
        </a:p>
      </dgm:t>
    </dgm:pt>
    <dgm:pt modelId="{9994116A-1CD2-A148-A6D1-E3889A911DBA}" type="parTrans" cxnId="{95C71CA8-EB54-194A-A97C-055509383658}">
      <dgm:prSet/>
      <dgm:spPr/>
      <dgm:t>
        <a:bodyPr/>
        <a:lstStyle/>
        <a:p>
          <a:endParaRPr lang="en-GB"/>
        </a:p>
      </dgm:t>
    </dgm:pt>
    <dgm:pt modelId="{11B54186-EAA8-E64B-A734-8643F5EC51FA}">
      <dgm:prSet phldrT="[Text]"/>
      <dgm:spPr/>
      <dgm:t>
        <a:bodyPr/>
        <a:lstStyle/>
        <a:p>
          <a:r>
            <a:rPr lang="en-GB" b="0" i="0" u="none" dirty="0"/>
            <a:t>Overview of what the wallet eco-system looks like, with focus on components and stakeholders.</a:t>
          </a:r>
          <a:endParaRPr lang="en-GB" dirty="0"/>
        </a:p>
      </dgm:t>
    </dgm:pt>
    <dgm:pt modelId="{F1B6DC11-9A99-BE49-A1EE-C9795E1F1F04}" type="sibTrans" cxnId="{2DC71AF1-BC56-7A4E-BE68-393773A33A9F}">
      <dgm:prSet/>
      <dgm:spPr/>
      <dgm:t>
        <a:bodyPr/>
        <a:lstStyle/>
        <a:p>
          <a:endParaRPr lang="en-GB"/>
        </a:p>
      </dgm:t>
    </dgm:pt>
    <dgm:pt modelId="{C77791E0-6230-414A-9BE3-297B1F8AAA1D}" type="parTrans" cxnId="{2DC71AF1-BC56-7A4E-BE68-393773A33A9F}">
      <dgm:prSet/>
      <dgm:spPr/>
      <dgm:t>
        <a:bodyPr/>
        <a:lstStyle/>
        <a:p>
          <a:endParaRPr lang="en-GB"/>
        </a:p>
      </dgm:t>
    </dgm:pt>
    <dgm:pt modelId="{5295DB14-E463-0F4E-BB77-8FFD572E2553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R&amp;E use cases for wallets and credentials</a:t>
          </a:r>
          <a:endParaRPr lang="en-GB" sz="1400" b="0" dirty="0"/>
        </a:p>
      </dgm:t>
    </dgm:pt>
    <dgm:pt modelId="{2EC345CE-5CEB-B542-9B2C-66FACF24FAC2}" type="sibTrans" cxnId="{9F7BB83F-8DE0-B44C-B698-4F0195263EC8}">
      <dgm:prSet/>
      <dgm:spPr/>
      <dgm:t>
        <a:bodyPr/>
        <a:lstStyle/>
        <a:p>
          <a:endParaRPr lang="en-GB"/>
        </a:p>
      </dgm:t>
    </dgm:pt>
    <dgm:pt modelId="{EBBAADEF-1374-984E-A831-90DC0558F70E}" type="parTrans" cxnId="{9F7BB83F-8DE0-B44C-B698-4F0195263EC8}">
      <dgm:prSet/>
      <dgm:spPr/>
      <dgm:t>
        <a:bodyPr/>
        <a:lstStyle/>
        <a:p>
          <a:endParaRPr lang="en-GB"/>
        </a:p>
      </dgm:t>
    </dgm:pt>
    <dgm:pt modelId="{47853309-D7EE-0F41-9893-7E7974128146}">
      <dgm:prSet phldrT="[Text]"/>
      <dgm:spPr/>
      <dgm:t>
        <a:bodyPr/>
        <a:lstStyle/>
        <a:p>
          <a:r>
            <a:rPr lang="en-GB" b="0" i="0" u="none" dirty="0"/>
            <a:t>Overview of the possible use cases for wallets in R&amp;E</a:t>
          </a:r>
          <a:endParaRPr lang="en-GB" dirty="0"/>
        </a:p>
      </dgm:t>
    </dgm:pt>
    <dgm:pt modelId="{7F91CCF3-9672-9245-A02B-DA511DEEAB07}" type="sibTrans" cxnId="{52B34886-8798-7345-8D7F-B336815EFE24}">
      <dgm:prSet/>
      <dgm:spPr/>
      <dgm:t>
        <a:bodyPr/>
        <a:lstStyle/>
        <a:p>
          <a:endParaRPr lang="en-GB"/>
        </a:p>
      </dgm:t>
    </dgm:pt>
    <dgm:pt modelId="{C0BB0FF8-CB66-7D43-A999-004F7D7174DC}" type="parTrans" cxnId="{52B34886-8798-7345-8D7F-B336815EFE24}">
      <dgm:prSet/>
      <dgm:spPr/>
      <dgm:t>
        <a:bodyPr/>
        <a:lstStyle/>
        <a:p>
          <a:endParaRPr lang="en-GB"/>
        </a:p>
      </dgm:t>
    </dgm:pt>
    <dgm:pt modelId="{0C44614E-E5EC-344B-A26C-7D15285B49C2}">
      <dgm:prSet phldrT="[Text]" custT="1"/>
      <dgm:spPr/>
      <dgm:t>
        <a:bodyPr/>
        <a:lstStyle/>
        <a:p>
          <a:pPr>
            <a:buNone/>
          </a:pPr>
          <a:r>
            <a:rPr lang="en-GB" sz="1400" b="0" i="0" u="none" dirty="0"/>
            <a:t>Global R&amp;E interoperability lab</a:t>
          </a:r>
          <a:endParaRPr lang="en-GB" sz="1400" b="0" dirty="0"/>
        </a:p>
      </dgm:t>
    </dgm:pt>
    <dgm:pt modelId="{B7B4B94D-A428-3448-ABCB-494B83017D83}" type="sibTrans" cxnId="{DC78B0F5-47BD-D74F-9B04-9037CD6990CD}">
      <dgm:prSet/>
      <dgm:spPr/>
      <dgm:t>
        <a:bodyPr/>
        <a:lstStyle/>
        <a:p>
          <a:endParaRPr lang="en-GB"/>
        </a:p>
      </dgm:t>
    </dgm:pt>
    <dgm:pt modelId="{6F968FFD-026E-6846-A06E-67950807F9BB}" type="parTrans" cxnId="{DC78B0F5-47BD-D74F-9B04-9037CD6990CD}">
      <dgm:prSet/>
      <dgm:spPr/>
      <dgm:t>
        <a:bodyPr/>
        <a:lstStyle/>
        <a:p>
          <a:endParaRPr lang="en-GB"/>
        </a:p>
      </dgm:t>
    </dgm:pt>
    <dgm:pt modelId="{C8801412-163B-B44F-8C54-D7D399C56F67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="0" i="0" u="none" dirty="0"/>
            <a:t>Facilitate understanding for the wallet ecosystem and create alignment</a:t>
          </a:r>
          <a:endParaRPr lang="en-GB" dirty="0"/>
        </a:p>
      </dgm:t>
    </dgm:pt>
    <dgm:pt modelId="{6975EF0C-2EEA-A346-8DA6-DE98B4483029}" type="sibTrans" cxnId="{2621043A-4B7C-F245-AA89-03933B465E80}">
      <dgm:prSet/>
      <dgm:spPr/>
      <dgm:t>
        <a:bodyPr/>
        <a:lstStyle/>
        <a:p>
          <a:endParaRPr lang="en-GB"/>
        </a:p>
      </dgm:t>
    </dgm:pt>
    <dgm:pt modelId="{C9EE87A8-DEFD-EB46-B9C3-4D8115D7A998}" type="parTrans" cxnId="{2621043A-4B7C-F245-AA89-03933B465E80}">
      <dgm:prSet/>
      <dgm:spPr/>
      <dgm:t>
        <a:bodyPr/>
        <a:lstStyle/>
        <a:p>
          <a:endParaRPr lang="en-GB"/>
        </a:p>
      </dgm:t>
    </dgm:pt>
    <dgm:pt modelId="{214EC7DD-9D89-FA4D-B24C-303D7DB4666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="0" i="0" u="none" dirty="0"/>
            <a:t>Synthesise the work in the other topics to try to explain how everything fits together.</a:t>
          </a:r>
          <a:endParaRPr lang="en-GB" dirty="0"/>
        </a:p>
      </dgm:t>
    </dgm:pt>
    <dgm:pt modelId="{8CBDA92E-C8BF-414F-BDB8-C2DFB594F2F9}" type="parTrans" cxnId="{04EC89F2-8C39-674E-8D89-AE223FEEBB4D}">
      <dgm:prSet/>
      <dgm:spPr/>
      <dgm:t>
        <a:bodyPr/>
        <a:lstStyle/>
        <a:p>
          <a:endParaRPr lang="en-GB"/>
        </a:p>
      </dgm:t>
    </dgm:pt>
    <dgm:pt modelId="{AB2FB045-7A51-D44E-AA4E-C707A0A0117B}" type="sibTrans" cxnId="{04EC89F2-8C39-674E-8D89-AE223FEEBB4D}">
      <dgm:prSet/>
      <dgm:spPr/>
      <dgm:t>
        <a:bodyPr/>
        <a:lstStyle/>
        <a:p>
          <a:endParaRPr lang="en-GB"/>
        </a:p>
      </dgm:t>
    </dgm:pt>
    <dgm:pt modelId="{8A858CFC-EDAB-3B4B-87D3-CF05FCA39D6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="0" i="0" u="none" dirty="0"/>
            <a:t>Setup infrastructure to showcase use cases for R&amp;E</a:t>
          </a:r>
          <a:endParaRPr lang="en-GB" dirty="0"/>
        </a:p>
      </dgm:t>
    </dgm:pt>
    <dgm:pt modelId="{A7D5F39D-618F-3B4D-A1CB-62A4F16E63EA}" type="parTrans" cxnId="{31BABC12-90BD-8C40-AD49-BBC0389B31CF}">
      <dgm:prSet/>
      <dgm:spPr/>
      <dgm:t>
        <a:bodyPr/>
        <a:lstStyle/>
        <a:p>
          <a:endParaRPr lang="en-GB"/>
        </a:p>
      </dgm:t>
    </dgm:pt>
    <dgm:pt modelId="{6E721051-F29D-5F48-B7EF-1918B2D955B0}" type="sibTrans" cxnId="{31BABC12-90BD-8C40-AD49-BBC0389B31CF}">
      <dgm:prSet/>
      <dgm:spPr/>
      <dgm:t>
        <a:bodyPr/>
        <a:lstStyle/>
        <a:p>
          <a:endParaRPr lang="en-GB"/>
        </a:p>
      </dgm:t>
    </dgm:pt>
    <dgm:pt modelId="{5E2EB3B3-509A-744A-9AE7-8A13F95B890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="0" i="0" u="none" dirty="0"/>
            <a:t>Test interoperability of their own components against other setups</a:t>
          </a:r>
          <a:endParaRPr lang="en-GB" dirty="0"/>
        </a:p>
      </dgm:t>
    </dgm:pt>
    <dgm:pt modelId="{E97AD4B7-8812-F246-BAC6-0D70202F4533}" type="parTrans" cxnId="{44C4F041-C0E6-B647-B9FD-2D66B8E5CE86}">
      <dgm:prSet/>
      <dgm:spPr/>
      <dgm:t>
        <a:bodyPr/>
        <a:lstStyle/>
        <a:p>
          <a:endParaRPr lang="en-GB"/>
        </a:p>
      </dgm:t>
    </dgm:pt>
    <dgm:pt modelId="{B665F04D-89F1-3F43-961F-14F8C830E673}" type="sibTrans" cxnId="{44C4F041-C0E6-B647-B9FD-2D66B8E5CE86}">
      <dgm:prSet/>
      <dgm:spPr/>
      <dgm:t>
        <a:bodyPr/>
        <a:lstStyle/>
        <a:p>
          <a:endParaRPr lang="en-GB"/>
        </a:p>
      </dgm:t>
    </dgm:pt>
    <dgm:pt modelId="{19796329-9FDB-D641-B2B1-B2D64B41E2D0}">
      <dgm:prSet phldrT="[Text]"/>
      <dgm:spPr/>
      <dgm:t>
        <a:bodyPr/>
        <a:lstStyle/>
        <a:p>
          <a:r>
            <a:rPr lang="en-GB" dirty="0"/>
            <a:t>Guiding principles: comprehensibility, benefits, innovation, legitimation, product/governance vision</a:t>
          </a:r>
        </a:p>
      </dgm:t>
    </dgm:pt>
    <dgm:pt modelId="{E718DB49-3B8D-984D-8E1C-5910314675B8}" type="parTrans" cxnId="{9D54A12C-DB71-E640-BEA5-C3E17A2B03CD}">
      <dgm:prSet/>
      <dgm:spPr/>
      <dgm:t>
        <a:bodyPr/>
        <a:lstStyle/>
        <a:p>
          <a:endParaRPr lang="en-GB"/>
        </a:p>
      </dgm:t>
    </dgm:pt>
    <dgm:pt modelId="{42408771-10B5-E143-8289-3898C853B8C3}" type="sibTrans" cxnId="{9D54A12C-DB71-E640-BEA5-C3E17A2B03CD}">
      <dgm:prSet/>
      <dgm:spPr/>
      <dgm:t>
        <a:bodyPr/>
        <a:lstStyle/>
        <a:p>
          <a:endParaRPr lang="en-GB"/>
        </a:p>
      </dgm:t>
    </dgm:pt>
    <dgm:pt modelId="{6AF74822-A556-5744-A27B-B608856FC97A}" type="pres">
      <dgm:prSet presAssocID="{021FB727-5E54-2148-A56F-8EA0A415B4A4}" presName="linear" presStyleCnt="0">
        <dgm:presLayoutVars>
          <dgm:dir/>
          <dgm:animLvl val="lvl"/>
          <dgm:resizeHandles val="exact"/>
        </dgm:presLayoutVars>
      </dgm:prSet>
      <dgm:spPr/>
    </dgm:pt>
    <dgm:pt modelId="{24F505B5-EBB7-5641-B702-CC9C79F21169}" type="pres">
      <dgm:prSet presAssocID="{43B744A1-9C55-1D4D-A67C-AD5AB440E927}" presName="parentLin" presStyleCnt="0"/>
      <dgm:spPr/>
    </dgm:pt>
    <dgm:pt modelId="{1C0F0AC7-1B20-0C48-B675-0C2942CF91F5}" type="pres">
      <dgm:prSet presAssocID="{43B744A1-9C55-1D4D-A67C-AD5AB440E927}" presName="parentLeftMargin" presStyleLbl="node1" presStyleIdx="0" presStyleCnt="4"/>
      <dgm:spPr/>
    </dgm:pt>
    <dgm:pt modelId="{8BC9B7E5-53F3-E241-9343-803D475F627F}" type="pres">
      <dgm:prSet presAssocID="{43B744A1-9C55-1D4D-A67C-AD5AB440E9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0913AB9-B217-2D4B-97B6-6C739DC250F4}" type="pres">
      <dgm:prSet presAssocID="{43B744A1-9C55-1D4D-A67C-AD5AB440E927}" presName="negativeSpace" presStyleCnt="0"/>
      <dgm:spPr/>
    </dgm:pt>
    <dgm:pt modelId="{A2A1F7BA-BA7D-1E4A-8D45-D5A83BE26C0B}" type="pres">
      <dgm:prSet presAssocID="{43B744A1-9C55-1D4D-A67C-AD5AB440E927}" presName="childText" presStyleLbl="conFgAcc1" presStyleIdx="0" presStyleCnt="4">
        <dgm:presLayoutVars>
          <dgm:bulletEnabled val="1"/>
        </dgm:presLayoutVars>
      </dgm:prSet>
      <dgm:spPr/>
    </dgm:pt>
    <dgm:pt modelId="{88E61D4F-E43E-944D-A66E-6D5BFA5437C7}" type="pres">
      <dgm:prSet presAssocID="{0A44469D-EE6F-284F-9212-8A73AEC735DE}" presName="spaceBetweenRectangles" presStyleCnt="0"/>
      <dgm:spPr/>
    </dgm:pt>
    <dgm:pt modelId="{FDF15329-77CD-6B49-90E4-2CA4221E0A99}" type="pres">
      <dgm:prSet presAssocID="{2B231954-C796-5A49-A3A6-36353D7CE8C1}" presName="parentLin" presStyleCnt="0"/>
      <dgm:spPr/>
    </dgm:pt>
    <dgm:pt modelId="{976677A6-8D62-9A43-A29C-CB5FBF21DF0E}" type="pres">
      <dgm:prSet presAssocID="{2B231954-C796-5A49-A3A6-36353D7CE8C1}" presName="parentLeftMargin" presStyleLbl="node1" presStyleIdx="0" presStyleCnt="4"/>
      <dgm:spPr/>
    </dgm:pt>
    <dgm:pt modelId="{A972DB51-CFBF-0048-81E0-6EBCB83BA3AF}" type="pres">
      <dgm:prSet presAssocID="{2B231954-C796-5A49-A3A6-36353D7CE8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4F6BEEF-E6A9-F946-8886-387FC825701A}" type="pres">
      <dgm:prSet presAssocID="{2B231954-C796-5A49-A3A6-36353D7CE8C1}" presName="negativeSpace" presStyleCnt="0"/>
      <dgm:spPr/>
    </dgm:pt>
    <dgm:pt modelId="{01FBB420-9CBE-C041-928E-B4E65E9C3258}" type="pres">
      <dgm:prSet presAssocID="{2B231954-C796-5A49-A3A6-36353D7CE8C1}" presName="childText" presStyleLbl="conFgAcc1" presStyleIdx="1" presStyleCnt="4">
        <dgm:presLayoutVars>
          <dgm:bulletEnabled val="1"/>
        </dgm:presLayoutVars>
      </dgm:prSet>
      <dgm:spPr/>
    </dgm:pt>
    <dgm:pt modelId="{E06B3F08-6BFA-694A-AF96-8A0D8606C22B}" type="pres">
      <dgm:prSet presAssocID="{DAA496D6-FABA-7440-A531-8225FB75F3F4}" presName="spaceBetweenRectangles" presStyleCnt="0"/>
      <dgm:spPr/>
    </dgm:pt>
    <dgm:pt modelId="{09859BA8-462E-994B-8943-DE0DCEA9089A}" type="pres">
      <dgm:prSet presAssocID="{5295DB14-E463-0F4E-BB77-8FFD572E2553}" presName="parentLin" presStyleCnt="0"/>
      <dgm:spPr/>
    </dgm:pt>
    <dgm:pt modelId="{FDD1D7EF-CA03-3442-A6CD-1938A0901E52}" type="pres">
      <dgm:prSet presAssocID="{5295DB14-E463-0F4E-BB77-8FFD572E2553}" presName="parentLeftMargin" presStyleLbl="node1" presStyleIdx="1" presStyleCnt="4"/>
      <dgm:spPr/>
    </dgm:pt>
    <dgm:pt modelId="{2AD2354F-5AAF-704C-A0F8-6A4E45583207}" type="pres">
      <dgm:prSet presAssocID="{5295DB14-E463-0F4E-BB77-8FFD572E255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6BD2A1A-A33F-3A46-910E-86087A5E3DD7}" type="pres">
      <dgm:prSet presAssocID="{5295DB14-E463-0F4E-BB77-8FFD572E2553}" presName="negativeSpace" presStyleCnt="0"/>
      <dgm:spPr/>
    </dgm:pt>
    <dgm:pt modelId="{E154B1A1-1F98-3E44-A11A-BC747656EB51}" type="pres">
      <dgm:prSet presAssocID="{5295DB14-E463-0F4E-BB77-8FFD572E2553}" presName="childText" presStyleLbl="conFgAcc1" presStyleIdx="2" presStyleCnt="4">
        <dgm:presLayoutVars>
          <dgm:bulletEnabled val="1"/>
        </dgm:presLayoutVars>
      </dgm:prSet>
      <dgm:spPr/>
    </dgm:pt>
    <dgm:pt modelId="{2119D128-001D-0F47-A3A4-1D62F6EDB652}" type="pres">
      <dgm:prSet presAssocID="{2EC345CE-5CEB-B542-9B2C-66FACF24FAC2}" presName="spaceBetweenRectangles" presStyleCnt="0"/>
      <dgm:spPr/>
    </dgm:pt>
    <dgm:pt modelId="{D38D8070-2F94-E34E-8AF9-C26783CBCB9C}" type="pres">
      <dgm:prSet presAssocID="{0C44614E-E5EC-344B-A26C-7D15285B49C2}" presName="parentLin" presStyleCnt="0"/>
      <dgm:spPr/>
    </dgm:pt>
    <dgm:pt modelId="{F4DFDA4E-6C67-B74F-96FD-7C14F6FBA83B}" type="pres">
      <dgm:prSet presAssocID="{0C44614E-E5EC-344B-A26C-7D15285B49C2}" presName="parentLeftMargin" presStyleLbl="node1" presStyleIdx="2" presStyleCnt="4"/>
      <dgm:spPr/>
    </dgm:pt>
    <dgm:pt modelId="{58AE3553-C8D7-F647-9779-A888FC8CD11A}" type="pres">
      <dgm:prSet presAssocID="{0C44614E-E5EC-344B-A26C-7D15285B49C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7BE9B21-451A-2840-B501-5240D7FF73FB}" type="pres">
      <dgm:prSet presAssocID="{0C44614E-E5EC-344B-A26C-7D15285B49C2}" presName="negativeSpace" presStyleCnt="0"/>
      <dgm:spPr/>
    </dgm:pt>
    <dgm:pt modelId="{9552C0E0-283C-7E4A-8B3C-4BA00A399CA5}" type="pres">
      <dgm:prSet presAssocID="{0C44614E-E5EC-344B-A26C-7D15285B49C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7C3950F-549D-0A4F-9596-647766CF31BE}" type="presOf" srcId="{C8801412-163B-B44F-8C54-D7D399C56F67}" destId="{A2A1F7BA-BA7D-1E4A-8D45-D5A83BE26C0B}" srcOrd="0" destOrd="1" presId="urn:microsoft.com/office/officeart/2005/8/layout/list1"/>
    <dgm:cxn modelId="{31BABC12-90BD-8C40-AD49-BBC0389B31CF}" srcId="{0C44614E-E5EC-344B-A26C-7D15285B49C2}" destId="{8A858CFC-EDAB-3B4B-87D3-CF05FCA39D69}" srcOrd="0" destOrd="0" parTransId="{A7D5F39D-618F-3B4D-A1CB-62A4F16E63EA}" sibTransId="{6E721051-F29D-5F48-B7EF-1918B2D955B0}"/>
    <dgm:cxn modelId="{22292213-478D-9B48-9C12-18E51F76E5BE}" type="presOf" srcId="{19796329-9FDB-D641-B2B1-B2D64B41E2D0}" destId="{E154B1A1-1F98-3E44-A11A-BC747656EB51}" srcOrd="0" destOrd="1" presId="urn:microsoft.com/office/officeart/2005/8/layout/list1"/>
    <dgm:cxn modelId="{6D4B6813-FE26-234F-AE9C-0F06481A8959}" type="presOf" srcId="{021FB727-5E54-2148-A56F-8EA0A415B4A4}" destId="{6AF74822-A556-5744-A27B-B608856FC97A}" srcOrd="0" destOrd="0" presId="urn:microsoft.com/office/officeart/2005/8/layout/list1"/>
    <dgm:cxn modelId="{98C96615-1A35-CB4F-A7D5-B35589B08D05}" type="presOf" srcId="{11B54186-EAA8-E64B-A734-8643F5EC51FA}" destId="{01FBB420-9CBE-C041-928E-B4E65E9C3258}" srcOrd="0" destOrd="0" presId="urn:microsoft.com/office/officeart/2005/8/layout/list1"/>
    <dgm:cxn modelId="{8C45481B-818D-ED45-9277-66C21093E6C4}" type="presOf" srcId="{8A858CFC-EDAB-3B4B-87D3-CF05FCA39D69}" destId="{9552C0E0-283C-7E4A-8B3C-4BA00A399CA5}" srcOrd="0" destOrd="0" presId="urn:microsoft.com/office/officeart/2005/8/layout/list1"/>
    <dgm:cxn modelId="{9D54A12C-DB71-E640-BEA5-C3E17A2B03CD}" srcId="{5295DB14-E463-0F4E-BB77-8FFD572E2553}" destId="{19796329-9FDB-D641-B2B1-B2D64B41E2D0}" srcOrd="1" destOrd="0" parTransId="{E718DB49-3B8D-984D-8E1C-5910314675B8}" sibTransId="{42408771-10B5-E143-8289-3898C853B8C3}"/>
    <dgm:cxn modelId="{28218333-E078-3948-B790-F9DE40FA9FDE}" type="presOf" srcId="{0C44614E-E5EC-344B-A26C-7D15285B49C2}" destId="{58AE3553-C8D7-F647-9779-A888FC8CD11A}" srcOrd="1" destOrd="0" presId="urn:microsoft.com/office/officeart/2005/8/layout/list1"/>
    <dgm:cxn modelId="{2621043A-4B7C-F245-AA89-03933B465E80}" srcId="{43B744A1-9C55-1D4D-A67C-AD5AB440E927}" destId="{C8801412-163B-B44F-8C54-D7D399C56F67}" srcOrd="1" destOrd="0" parTransId="{C9EE87A8-DEFD-EB46-B9C3-4D8115D7A998}" sibTransId="{6975EF0C-2EEA-A346-8DA6-DE98B4483029}"/>
    <dgm:cxn modelId="{9F7BB83F-8DE0-B44C-B698-4F0195263EC8}" srcId="{021FB727-5E54-2148-A56F-8EA0A415B4A4}" destId="{5295DB14-E463-0F4E-BB77-8FFD572E2553}" srcOrd="2" destOrd="0" parTransId="{EBBAADEF-1374-984E-A831-90DC0558F70E}" sibTransId="{2EC345CE-5CEB-B542-9B2C-66FACF24FAC2}"/>
    <dgm:cxn modelId="{44C4F041-C0E6-B647-B9FD-2D66B8E5CE86}" srcId="{0C44614E-E5EC-344B-A26C-7D15285B49C2}" destId="{5E2EB3B3-509A-744A-9AE7-8A13F95B8909}" srcOrd="1" destOrd="0" parTransId="{E97AD4B7-8812-F246-BAC6-0D70202F4533}" sibTransId="{B665F04D-89F1-3F43-961F-14F8C830E673}"/>
    <dgm:cxn modelId="{188C2F62-90E0-1442-B4BD-50FFC2C3E814}" srcId="{43B744A1-9C55-1D4D-A67C-AD5AB440E927}" destId="{77AB31C3-C685-504E-A362-A2C8407B49C8}" srcOrd="0" destOrd="0" parTransId="{B149873A-2FEB-6948-AD80-B59F414D76E5}" sibTransId="{397E7D5C-4869-A146-9327-7DB6B0449EE7}"/>
    <dgm:cxn modelId="{4ADB486F-9433-B347-9F12-AF00A2981D6B}" type="presOf" srcId="{5E2EB3B3-509A-744A-9AE7-8A13F95B8909}" destId="{9552C0E0-283C-7E4A-8B3C-4BA00A399CA5}" srcOrd="0" destOrd="1" presId="urn:microsoft.com/office/officeart/2005/8/layout/list1"/>
    <dgm:cxn modelId="{B10EA36F-781E-3D4D-BA12-FB5FA8D763FF}" type="presOf" srcId="{43B744A1-9C55-1D4D-A67C-AD5AB440E927}" destId="{1C0F0AC7-1B20-0C48-B675-0C2942CF91F5}" srcOrd="0" destOrd="0" presId="urn:microsoft.com/office/officeart/2005/8/layout/list1"/>
    <dgm:cxn modelId="{52B34886-8798-7345-8D7F-B336815EFE24}" srcId="{5295DB14-E463-0F4E-BB77-8FFD572E2553}" destId="{47853309-D7EE-0F41-9893-7E7974128146}" srcOrd="0" destOrd="0" parTransId="{C0BB0FF8-CB66-7D43-A999-004F7D7174DC}" sibTransId="{7F91CCF3-9672-9245-A02B-DA511DEEAB07}"/>
    <dgm:cxn modelId="{D03BF097-9158-D346-A927-17989F45AB44}" type="presOf" srcId="{214EC7DD-9D89-FA4D-B24C-303D7DB46663}" destId="{01FBB420-9CBE-C041-928E-B4E65E9C3258}" srcOrd="0" destOrd="1" presId="urn:microsoft.com/office/officeart/2005/8/layout/list1"/>
    <dgm:cxn modelId="{EECB6F9A-324C-4647-B179-75EF01C6CC38}" type="presOf" srcId="{77AB31C3-C685-504E-A362-A2C8407B49C8}" destId="{A2A1F7BA-BA7D-1E4A-8D45-D5A83BE26C0B}" srcOrd="0" destOrd="0" presId="urn:microsoft.com/office/officeart/2005/8/layout/list1"/>
    <dgm:cxn modelId="{FF0E03A7-B34F-5042-9C58-26523E12DE67}" type="presOf" srcId="{5295DB14-E463-0F4E-BB77-8FFD572E2553}" destId="{2AD2354F-5AAF-704C-A0F8-6A4E45583207}" srcOrd="1" destOrd="0" presId="urn:microsoft.com/office/officeart/2005/8/layout/list1"/>
    <dgm:cxn modelId="{95C71CA8-EB54-194A-A97C-055509383658}" srcId="{021FB727-5E54-2148-A56F-8EA0A415B4A4}" destId="{2B231954-C796-5A49-A3A6-36353D7CE8C1}" srcOrd="1" destOrd="0" parTransId="{9994116A-1CD2-A148-A6D1-E3889A911DBA}" sibTransId="{DAA496D6-FABA-7440-A531-8225FB75F3F4}"/>
    <dgm:cxn modelId="{0C1D88A9-9B8E-464D-941C-DA33A9700F31}" type="presOf" srcId="{43B744A1-9C55-1D4D-A67C-AD5AB440E927}" destId="{8BC9B7E5-53F3-E241-9343-803D475F627F}" srcOrd="1" destOrd="0" presId="urn:microsoft.com/office/officeart/2005/8/layout/list1"/>
    <dgm:cxn modelId="{82306FBA-C867-944B-9958-E67316665179}" type="presOf" srcId="{0C44614E-E5EC-344B-A26C-7D15285B49C2}" destId="{F4DFDA4E-6C67-B74F-96FD-7C14F6FBA83B}" srcOrd="0" destOrd="0" presId="urn:microsoft.com/office/officeart/2005/8/layout/list1"/>
    <dgm:cxn modelId="{EA5C73CA-5B99-D341-883F-B16E9715652E}" type="presOf" srcId="{47853309-D7EE-0F41-9893-7E7974128146}" destId="{E154B1A1-1F98-3E44-A11A-BC747656EB51}" srcOrd="0" destOrd="0" presId="urn:microsoft.com/office/officeart/2005/8/layout/list1"/>
    <dgm:cxn modelId="{6FB3D9E7-933E-B34E-AC99-A936180C464C}" type="presOf" srcId="{5295DB14-E463-0F4E-BB77-8FFD572E2553}" destId="{FDD1D7EF-CA03-3442-A6CD-1938A0901E52}" srcOrd="0" destOrd="0" presId="urn:microsoft.com/office/officeart/2005/8/layout/list1"/>
    <dgm:cxn modelId="{2DC71AF1-BC56-7A4E-BE68-393773A33A9F}" srcId="{2B231954-C796-5A49-A3A6-36353D7CE8C1}" destId="{11B54186-EAA8-E64B-A734-8643F5EC51FA}" srcOrd="0" destOrd="0" parTransId="{C77791E0-6230-414A-9BE3-297B1F8AAA1D}" sibTransId="{F1B6DC11-9A99-BE49-A1EE-C9795E1F1F04}"/>
    <dgm:cxn modelId="{AFF02DF1-3915-B14D-B2F5-A4AD69ED6AEC}" type="presOf" srcId="{2B231954-C796-5A49-A3A6-36353D7CE8C1}" destId="{A972DB51-CFBF-0048-81E0-6EBCB83BA3AF}" srcOrd="1" destOrd="0" presId="urn:microsoft.com/office/officeart/2005/8/layout/list1"/>
    <dgm:cxn modelId="{04EC89F2-8C39-674E-8D89-AE223FEEBB4D}" srcId="{2B231954-C796-5A49-A3A6-36353D7CE8C1}" destId="{214EC7DD-9D89-FA4D-B24C-303D7DB46663}" srcOrd="1" destOrd="0" parTransId="{8CBDA92E-C8BF-414F-BDB8-C2DFB594F2F9}" sibTransId="{AB2FB045-7A51-D44E-AA4E-C707A0A0117B}"/>
    <dgm:cxn modelId="{DC78B0F5-47BD-D74F-9B04-9037CD6990CD}" srcId="{021FB727-5E54-2148-A56F-8EA0A415B4A4}" destId="{0C44614E-E5EC-344B-A26C-7D15285B49C2}" srcOrd="3" destOrd="0" parTransId="{6F968FFD-026E-6846-A06E-67950807F9BB}" sibTransId="{B7B4B94D-A428-3448-ABCB-494B83017D83}"/>
    <dgm:cxn modelId="{645D32F6-3378-2049-AD36-5E21A016AEE7}" type="presOf" srcId="{2B231954-C796-5A49-A3A6-36353D7CE8C1}" destId="{976677A6-8D62-9A43-A29C-CB5FBF21DF0E}" srcOrd="0" destOrd="0" presId="urn:microsoft.com/office/officeart/2005/8/layout/list1"/>
    <dgm:cxn modelId="{B5B990FB-8050-1447-8B73-D4A6FCE21132}" srcId="{021FB727-5E54-2148-A56F-8EA0A415B4A4}" destId="{43B744A1-9C55-1D4D-A67C-AD5AB440E927}" srcOrd="0" destOrd="0" parTransId="{4A8DD0C4-8EDC-9C4E-B23C-A27E3D64220E}" sibTransId="{0A44469D-EE6F-284F-9212-8A73AEC735DE}"/>
    <dgm:cxn modelId="{6641EDDD-D715-474E-845F-31A42164AC49}" type="presParOf" srcId="{6AF74822-A556-5744-A27B-B608856FC97A}" destId="{24F505B5-EBB7-5641-B702-CC9C79F21169}" srcOrd="0" destOrd="0" presId="urn:microsoft.com/office/officeart/2005/8/layout/list1"/>
    <dgm:cxn modelId="{52D71340-5D8B-E645-BA29-B6F21C68B23C}" type="presParOf" srcId="{24F505B5-EBB7-5641-B702-CC9C79F21169}" destId="{1C0F0AC7-1B20-0C48-B675-0C2942CF91F5}" srcOrd="0" destOrd="0" presId="urn:microsoft.com/office/officeart/2005/8/layout/list1"/>
    <dgm:cxn modelId="{DE9001F3-FE70-E84E-85A0-505CABCEA144}" type="presParOf" srcId="{24F505B5-EBB7-5641-B702-CC9C79F21169}" destId="{8BC9B7E5-53F3-E241-9343-803D475F627F}" srcOrd="1" destOrd="0" presId="urn:microsoft.com/office/officeart/2005/8/layout/list1"/>
    <dgm:cxn modelId="{CF0D4332-8563-8145-9743-4C12FC117E2D}" type="presParOf" srcId="{6AF74822-A556-5744-A27B-B608856FC97A}" destId="{D0913AB9-B217-2D4B-97B6-6C739DC250F4}" srcOrd="1" destOrd="0" presId="urn:microsoft.com/office/officeart/2005/8/layout/list1"/>
    <dgm:cxn modelId="{0D36852D-4F01-2A4B-A919-F613A2AD04CD}" type="presParOf" srcId="{6AF74822-A556-5744-A27B-B608856FC97A}" destId="{A2A1F7BA-BA7D-1E4A-8D45-D5A83BE26C0B}" srcOrd="2" destOrd="0" presId="urn:microsoft.com/office/officeart/2005/8/layout/list1"/>
    <dgm:cxn modelId="{8FEFBC91-9146-B147-8940-B1A829883FD1}" type="presParOf" srcId="{6AF74822-A556-5744-A27B-B608856FC97A}" destId="{88E61D4F-E43E-944D-A66E-6D5BFA5437C7}" srcOrd="3" destOrd="0" presId="urn:microsoft.com/office/officeart/2005/8/layout/list1"/>
    <dgm:cxn modelId="{FDD5B2FC-E623-FF41-A1AD-2C5395398EC2}" type="presParOf" srcId="{6AF74822-A556-5744-A27B-B608856FC97A}" destId="{FDF15329-77CD-6B49-90E4-2CA4221E0A99}" srcOrd="4" destOrd="0" presId="urn:microsoft.com/office/officeart/2005/8/layout/list1"/>
    <dgm:cxn modelId="{341A4993-F2E6-E04A-B484-632929563607}" type="presParOf" srcId="{FDF15329-77CD-6B49-90E4-2CA4221E0A99}" destId="{976677A6-8D62-9A43-A29C-CB5FBF21DF0E}" srcOrd="0" destOrd="0" presId="urn:microsoft.com/office/officeart/2005/8/layout/list1"/>
    <dgm:cxn modelId="{A22D4A7F-2632-E542-A481-760C6099B331}" type="presParOf" srcId="{FDF15329-77CD-6B49-90E4-2CA4221E0A99}" destId="{A972DB51-CFBF-0048-81E0-6EBCB83BA3AF}" srcOrd="1" destOrd="0" presId="urn:microsoft.com/office/officeart/2005/8/layout/list1"/>
    <dgm:cxn modelId="{F7A0DFED-C405-3C46-B475-5B8138DE1389}" type="presParOf" srcId="{6AF74822-A556-5744-A27B-B608856FC97A}" destId="{D4F6BEEF-E6A9-F946-8886-387FC825701A}" srcOrd="5" destOrd="0" presId="urn:microsoft.com/office/officeart/2005/8/layout/list1"/>
    <dgm:cxn modelId="{EBD801CC-A7E4-6342-9714-A6545152D165}" type="presParOf" srcId="{6AF74822-A556-5744-A27B-B608856FC97A}" destId="{01FBB420-9CBE-C041-928E-B4E65E9C3258}" srcOrd="6" destOrd="0" presId="urn:microsoft.com/office/officeart/2005/8/layout/list1"/>
    <dgm:cxn modelId="{2FE9887E-2A53-C54F-844A-67B77CE73CDD}" type="presParOf" srcId="{6AF74822-A556-5744-A27B-B608856FC97A}" destId="{E06B3F08-6BFA-694A-AF96-8A0D8606C22B}" srcOrd="7" destOrd="0" presId="urn:microsoft.com/office/officeart/2005/8/layout/list1"/>
    <dgm:cxn modelId="{3473A8FC-CD8B-CF4B-B26C-7F94ECC131EB}" type="presParOf" srcId="{6AF74822-A556-5744-A27B-B608856FC97A}" destId="{09859BA8-462E-994B-8943-DE0DCEA9089A}" srcOrd="8" destOrd="0" presId="urn:microsoft.com/office/officeart/2005/8/layout/list1"/>
    <dgm:cxn modelId="{645140DB-950A-3A4C-A500-204997F5FD38}" type="presParOf" srcId="{09859BA8-462E-994B-8943-DE0DCEA9089A}" destId="{FDD1D7EF-CA03-3442-A6CD-1938A0901E52}" srcOrd="0" destOrd="0" presId="urn:microsoft.com/office/officeart/2005/8/layout/list1"/>
    <dgm:cxn modelId="{51318166-AE43-254C-BFA4-468E987E9375}" type="presParOf" srcId="{09859BA8-462E-994B-8943-DE0DCEA9089A}" destId="{2AD2354F-5AAF-704C-A0F8-6A4E45583207}" srcOrd="1" destOrd="0" presId="urn:microsoft.com/office/officeart/2005/8/layout/list1"/>
    <dgm:cxn modelId="{951DECD8-5F38-DF46-AFF7-38EA64A758C3}" type="presParOf" srcId="{6AF74822-A556-5744-A27B-B608856FC97A}" destId="{06BD2A1A-A33F-3A46-910E-86087A5E3DD7}" srcOrd="9" destOrd="0" presId="urn:microsoft.com/office/officeart/2005/8/layout/list1"/>
    <dgm:cxn modelId="{8D08F826-B06F-BC41-983B-AE5901C04064}" type="presParOf" srcId="{6AF74822-A556-5744-A27B-B608856FC97A}" destId="{E154B1A1-1F98-3E44-A11A-BC747656EB51}" srcOrd="10" destOrd="0" presId="urn:microsoft.com/office/officeart/2005/8/layout/list1"/>
    <dgm:cxn modelId="{456B8197-CBC9-A841-AF89-B97F06E035BD}" type="presParOf" srcId="{6AF74822-A556-5744-A27B-B608856FC97A}" destId="{2119D128-001D-0F47-A3A4-1D62F6EDB652}" srcOrd="11" destOrd="0" presId="urn:microsoft.com/office/officeart/2005/8/layout/list1"/>
    <dgm:cxn modelId="{D3A9E7C2-724A-2742-BE00-115CC71F5B4F}" type="presParOf" srcId="{6AF74822-A556-5744-A27B-B608856FC97A}" destId="{D38D8070-2F94-E34E-8AF9-C26783CBCB9C}" srcOrd="12" destOrd="0" presId="urn:microsoft.com/office/officeart/2005/8/layout/list1"/>
    <dgm:cxn modelId="{782964CE-05A6-7549-AE46-09706D7DE806}" type="presParOf" srcId="{D38D8070-2F94-E34E-8AF9-C26783CBCB9C}" destId="{F4DFDA4E-6C67-B74F-96FD-7C14F6FBA83B}" srcOrd="0" destOrd="0" presId="urn:microsoft.com/office/officeart/2005/8/layout/list1"/>
    <dgm:cxn modelId="{656152A6-EF5E-6B4A-9B7D-9430AB60A8D6}" type="presParOf" srcId="{D38D8070-2F94-E34E-8AF9-C26783CBCB9C}" destId="{58AE3553-C8D7-F647-9779-A888FC8CD11A}" srcOrd="1" destOrd="0" presId="urn:microsoft.com/office/officeart/2005/8/layout/list1"/>
    <dgm:cxn modelId="{4962C311-9D1D-FC48-864E-F1A1D215BEB7}" type="presParOf" srcId="{6AF74822-A556-5744-A27B-B608856FC97A}" destId="{97BE9B21-451A-2840-B501-5240D7FF73FB}" srcOrd="13" destOrd="0" presId="urn:microsoft.com/office/officeart/2005/8/layout/list1"/>
    <dgm:cxn modelId="{11F0D78C-C091-2F42-A58B-AE6C28448407}" type="presParOf" srcId="{6AF74822-A556-5744-A27B-B608856FC97A}" destId="{9552C0E0-283C-7E4A-8B3C-4BA00A399CA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2D331-8A88-D94D-BEE8-12A22954C615}">
      <dsp:nvSpPr>
        <dsp:cNvPr id="0" name=""/>
        <dsp:cNvSpPr/>
      </dsp:nvSpPr>
      <dsp:spPr>
        <a:xfrm>
          <a:off x="0" y="106736"/>
          <a:ext cx="8439238" cy="11906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4979" tIns="145796" rIns="65497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General topics of the EUDI Wallet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National adoption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NREN involvement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Standards Landscape for R&amp;E Digital Identity Wallets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Risk management</a:t>
          </a:r>
        </a:p>
      </dsp:txBody>
      <dsp:txXfrm>
        <a:off x="0" y="106736"/>
        <a:ext cx="8439238" cy="1190699"/>
      </dsp:txXfrm>
    </dsp:sp>
    <dsp:sp modelId="{5C91A8B1-5D13-0B44-AC61-C496602627F8}">
      <dsp:nvSpPr>
        <dsp:cNvPr id="0" name=""/>
        <dsp:cNvSpPr/>
      </dsp:nvSpPr>
      <dsp:spPr>
        <a:xfrm>
          <a:off x="421961" y="3416"/>
          <a:ext cx="5907466" cy="20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88" tIns="0" rIns="22328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Current state of Digital Identity Wallets</a:t>
          </a:r>
          <a:endParaRPr lang="en-GB" sz="1400" kern="1200" dirty="0"/>
        </a:p>
      </dsp:txBody>
      <dsp:txXfrm>
        <a:off x="432048" y="13503"/>
        <a:ext cx="5887292" cy="186465"/>
      </dsp:txXfrm>
    </dsp:sp>
    <dsp:sp modelId="{B8228D83-AD04-FA4F-A31D-0A8F8E5D426B}">
      <dsp:nvSpPr>
        <dsp:cNvPr id="0" name=""/>
        <dsp:cNvSpPr/>
      </dsp:nvSpPr>
      <dsp:spPr>
        <a:xfrm>
          <a:off x="0" y="1438556"/>
          <a:ext cx="8439238" cy="11906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4979" tIns="145796" rIns="65497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Verifiable Credentials 2.0</a:t>
          </a:r>
          <a:endParaRPr lang="en-GB" sz="14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 err="1"/>
            <a:t>eIDAS</a:t>
          </a:r>
          <a:r>
            <a:rPr lang="en-GB" sz="1200" b="0" i="0" u="none" kern="1200" dirty="0"/>
            <a:t> 2.0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 err="1"/>
            <a:t>Architecure</a:t>
          </a:r>
          <a:r>
            <a:rPr lang="en-GB" sz="1200" b="0" i="0" u="none" kern="1200" dirty="0"/>
            <a:t> and Reference Framework (ARF)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OpenID4VCI + OpenID4VP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OpenID Federation Wallet Architectures 1.0</a:t>
          </a:r>
        </a:p>
      </dsp:txBody>
      <dsp:txXfrm>
        <a:off x="0" y="1438556"/>
        <a:ext cx="8439238" cy="1190699"/>
      </dsp:txXfrm>
    </dsp:sp>
    <dsp:sp modelId="{434B3C3C-C801-FF43-96A8-153067503C1B}">
      <dsp:nvSpPr>
        <dsp:cNvPr id="0" name=""/>
        <dsp:cNvSpPr/>
      </dsp:nvSpPr>
      <dsp:spPr>
        <a:xfrm>
          <a:off x="421961" y="1335236"/>
          <a:ext cx="5907466" cy="20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88" tIns="0" rIns="22328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Digital Identity Wallet Terminology</a:t>
          </a:r>
          <a:endParaRPr lang="en-GB" sz="1400" kern="1200" dirty="0"/>
        </a:p>
      </dsp:txBody>
      <dsp:txXfrm>
        <a:off x="432048" y="1345323"/>
        <a:ext cx="5887292" cy="186465"/>
      </dsp:txXfrm>
    </dsp:sp>
    <dsp:sp modelId="{F4FA3D7E-D4A5-524E-A51F-E74FA985CE07}">
      <dsp:nvSpPr>
        <dsp:cNvPr id="0" name=""/>
        <dsp:cNvSpPr/>
      </dsp:nvSpPr>
      <dsp:spPr>
        <a:xfrm>
          <a:off x="0" y="2770376"/>
          <a:ext cx="8439238" cy="573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4979" tIns="145796" rIns="65497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Overview of OpenID Federation and guides to help people understand what OpenID Federation is, how it works and how to use it</a:t>
          </a:r>
          <a:endParaRPr lang="en-GB" sz="1200" kern="1200" dirty="0"/>
        </a:p>
      </dsp:txBody>
      <dsp:txXfrm>
        <a:off x="0" y="2770376"/>
        <a:ext cx="8439238" cy="573300"/>
      </dsp:txXfrm>
    </dsp:sp>
    <dsp:sp modelId="{7CA80560-BB47-7A42-A4C5-C7D33887B611}">
      <dsp:nvSpPr>
        <dsp:cNvPr id="0" name=""/>
        <dsp:cNvSpPr/>
      </dsp:nvSpPr>
      <dsp:spPr>
        <a:xfrm>
          <a:off x="421961" y="2667056"/>
          <a:ext cx="5907466" cy="20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88" tIns="0" rIns="22328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Role of Identity Federations in the Wallet Ecosystem</a:t>
          </a:r>
          <a:endParaRPr lang="en-GB" sz="1400" kern="1200" dirty="0"/>
        </a:p>
      </dsp:txBody>
      <dsp:txXfrm>
        <a:off x="432048" y="2677143"/>
        <a:ext cx="5887292" cy="186465"/>
      </dsp:txXfrm>
    </dsp:sp>
    <dsp:sp modelId="{0C958AEE-A4EB-644D-9490-C2789CAF75B7}">
      <dsp:nvSpPr>
        <dsp:cNvPr id="0" name=""/>
        <dsp:cNvSpPr/>
      </dsp:nvSpPr>
      <dsp:spPr>
        <a:xfrm>
          <a:off x="0" y="3484796"/>
          <a:ext cx="8439238" cy="407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4979" tIns="145796" rIns="65497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Collect information to support the interoperability lab</a:t>
          </a:r>
          <a:endParaRPr lang="en-GB" sz="1200" kern="1200" dirty="0"/>
        </a:p>
      </dsp:txBody>
      <dsp:txXfrm>
        <a:off x="0" y="3484796"/>
        <a:ext cx="8439238" cy="407925"/>
      </dsp:txXfrm>
    </dsp:sp>
    <dsp:sp modelId="{686E28E0-DC46-EA43-8C91-4383DE1F9BDA}">
      <dsp:nvSpPr>
        <dsp:cNvPr id="0" name=""/>
        <dsp:cNvSpPr/>
      </dsp:nvSpPr>
      <dsp:spPr>
        <a:xfrm>
          <a:off x="421961" y="3381476"/>
          <a:ext cx="5907466" cy="20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88" tIns="0" rIns="22328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Interoperability for Identity Wallets and Credentials</a:t>
          </a:r>
          <a:endParaRPr lang="en-GB" sz="1400" kern="1200" dirty="0"/>
        </a:p>
      </dsp:txBody>
      <dsp:txXfrm>
        <a:off x="432048" y="3391563"/>
        <a:ext cx="5887292" cy="1864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1F7BA-BA7D-1E4A-8D45-D5A83BE26C0B}">
      <dsp:nvSpPr>
        <dsp:cNvPr id="0" name=""/>
        <dsp:cNvSpPr/>
      </dsp:nvSpPr>
      <dsp:spPr>
        <a:xfrm>
          <a:off x="0" y="244145"/>
          <a:ext cx="8439787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021" tIns="249936" rIns="655021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Create a space for the R&amp;E sector to connect to discuss important topics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Facilitate understanding for the wallet ecosystem and create alignment</a:t>
          </a:r>
          <a:endParaRPr lang="en-GB" sz="1200" kern="1200" dirty="0"/>
        </a:p>
      </dsp:txBody>
      <dsp:txXfrm>
        <a:off x="0" y="244145"/>
        <a:ext cx="8439787" cy="699300"/>
      </dsp:txXfrm>
    </dsp:sp>
    <dsp:sp modelId="{8BC9B7E5-53F3-E241-9343-803D475F627F}">
      <dsp:nvSpPr>
        <dsp:cNvPr id="0" name=""/>
        <dsp:cNvSpPr/>
      </dsp:nvSpPr>
      <dsp:spPr>
        <a:xfrm>
          <a:off x="421989" y="67025"/>
          <a:ext cx="590785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03" tIns="0" rIns="22330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Credentials and wallets community effort</a:t>
          </a:r>
          <a:endParaRPr lang="en-GB" sz="1400" b="0" kern="1200" dirty="0"/>
        </a:p>
      </dsp:txBody>
      <dsp:txXfrm>
        <a:off x="439282" y="84318"/>
        <a:ext cx="5873264" cy="319654"/>
      </dsp:txXfrm>
    </dsp:sp>
    <dsp:sp modelId="{01FBB420-9CBE-C041-928E-B4E65E9C3258}">
      <dsp:nvSpPr>
        <dsp:cNvPr id="0" name=""/>
        <dsp:cNvSpPr/>
      </dsp:nvSpPr>
      <dsp:spPr>
        <a:xfrm>
          <a:off x="0" y="1185365"/>
          <a:ext cx="8439787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021" tIns="249936" rIns="655021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Overview of what the wallet eco-system looks like, with focus on components and stakeholders.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Synthesise the work in the other topics to try to explain how everything fits together.</a:t>
          </a:r>
          <a:endParaRPr lang="en-GB" sz="1200" kern="1200" dirty="0"/>
        </a:p>
      </dsp:txBody>
      <dsp:txXfrm>
        <a:off x="0" y="1185365"/>
        <a:ext cx="8439787" cy="699300"/>
      </dsp:txXfrm>
    </dsp:sp>
    <dsp:sp modelId="{A972DB51-CFBF-0048-81E0-6EBCB83BA3AF}">
      <dsp:nvSpPr>
        <dsp:cNvPr id="0" name=""/>
        <dsp:cNvSpPr/>
      </dsp:nvSpPr>
      <dsp:spPr>
        <a:xfrm>
          <a:off x="421989" y="1008245"/>
          <a:ext cx="590785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03" tIns="0" rIns="22330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Ontological view of wallets and credentials in R&amp;E</a:t>
          </a:r>
          <a:endParaRPr lang="en-GB" sz="1400" b="0" kern="1200" dirty="0"/>
        </a:p>
      </dsp:txBody>
      <dsp:txXfrm>
        <a:off x="439282" y="1025538"/>
        <a:ext cx="5873264" cy="319654"/>
      </dsp:txXfrm>
    </dsp:sp>
    <dsp:sp modelId="{E154B1A1-1F98-3E44-A11A-BC747656EB51}">
      <dsp:nvSpPr>
        <dsp:cNvPr id="0" name=""/>
        <dsp:cNvSpPr/>
      </dsp:nvSpPr>
      <dsp:spPr>
        <a:xfrm>
          <a:off x="0" y="2126585"/>
          <a:ext cx="8439787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021" tIns="249936" rIns="655021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Overview of the possible use cases for wallets in R&amp;E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Guiding principles: comprehensibility, benefits, innovation, legitimation, product/governance vision</a:t>
          </a:r>
        </a:p>
      </dsp:txBody>
      <dsp:txXfrm>
        <a:off x="0" y="2126585"/>
        <a:ext cx="8439787" cy="699300"/>
      </dsp:txXfrm>
    </dsp:sp>
    <dsp:sp modelId="{2AD2354F-5AAF-704C-A0F8-6A4E45583207}">
      <dsp:nvSpPr>
        <dsp:cNvPr id="0" name=""/>
        <dsp:cNvSpPr/>
      </dsp:nvSpPr>
      <dsp:spPr>
        <a:xfrm>
          <a:off x="421989" y="1949465"/>
          <a:ext cx="590785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03" tIns="0" rIns="22330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R&amp;E use cases for wallets and credentials</a:t>
          </a:r>
          <a:endParaRPr lang="en-GB" sz="1400" b="0" kern="1200" dirty="0"/>
        </a:p>
      </dsp:txBody>
      <dsp:txXfrm>
        <a:off x="439282" y="1966758"/>
        <a:ext cx="5873264" cy="319654"/>
      </dsp:txXfrm>
    </dsp:sp>
    <dsp:sp modelId="{9552C0E0-283C-7E4A-8B3C-4BA00A399CA5}">
      <dsp:nvSpPr>
        <dsp:cNvPr id="0" name=""/>
        <dsp:cNvSpPr/>
      </dsp:nvSpPr>
      <dsp:spPr>
        <a:xfrm>
          <a:off x="0" y="3067805"/>
          <a:ext cx="8439787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021" tIns="249936" rIns="655021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Setup infrastructure to showcase use cases for R&amp;E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200" b="0" i="0" u="none" kern="1200" dirty="0"/>
            <a:t>Test interoperability of their own components against other setups</a:t>
          </a:r>
          <a:endParaRPr lang="en-GB" sz="1200" kern="1200" dirty="0"/>
        </a:p>
      </dsp:txBody>
      <dsp:txXfrm>
        <a:off x="0" y="3067805"/>
        <a:ext cx="8439787" cy="699300"/>
      </dsp:txXfrm>
    </dsp:sp>
    <dsp:sp modelId="{58AE3553-C8D7-F647-9779-A888FC8CD11A}">
      <dsp:nvSpPr>
        <dsp:cNvPr id="0" name=""/>
        <dsp:cNvSpPr/>
      </dsp:nvSpPr>
      <dsp:spPr>
        <a:xfrm>
          <a:off x="421989" y="2890685"/>
          <a:ext cx="590785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03" tIns="0" rIns="22330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i="0" u="none" kern="1200" dirty="0"/>
            <a:t>Global R&amp;E interoperability lab</a:t>
          </a:r>
          <a:endParaRPr lang="en-GB" sz="1400" b="0" kern="1200" dirty="0"/>
        </a:p>
      </dsp:txBody>
      <dsp:txXfrm>
        <a:off x="439282" y="2907978"/>
        <a:ext cx="5873264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Wallets activity – GN5-2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Use cases for the R&amp;E Community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Identity Wallet Landscape is Evolving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Community Hub – T&amp;I in Action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11 June 2026</a:t>
            </a:r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Introduction to the wallet activity in GN5-2</a:t>
            </a:r>
          </a:p>
          <a:p>
            <a:endParaRPr lang="en-US" sz="2400" dirty="0"/>
          </a:p>
          <a:p>
            <a:r>
              <a:rPr lang="en-US" sz="2400" dirty="0"/>
              <a:t>Round table discussions</a:t>
            </a:r>
          </a:p>
          <a:p>
            <a:pPr lvl="1"/>
            <a:r>
              <a:rPr lang="en-US" sz="2000" dirty="0"/>
              <a:t>R&amp;E use cases</a:t>
            </a:r>
          </a:p>
          <a:p>
            <a:pPr lvl="1"/>
            <a:r>
              <a:rPr lang="en-US" sz="2000" dirty="0"/>
              <a:t>Interoperability &amp;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85967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23AAE2D-02CD-0654-0E08-7021D07213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107644"/>
              </p:ext>
            </p:extLst>
          </p:nvPr>
        </p:nvGraphicFramePr>
        <p:xfrm>
          <a:off x="350201" y="699715"/>
          <a:ext cx="8439238" cy="389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wallets activity in GN5-2 (1/2)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24E8E-39A0-EE93-8ECA-F0B37B00C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6B6B8A24-91A6-3A72-78EB-35C4A2D3C8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296100"/>
              </p:ext>
            </p:extLst>
          </p:nvPr>
        </p:nvGraphicFramePr>
        <p:xfrm>
          <a:off x="350201" y="731520"/>
          <a:ext cx="8439787" cy="3834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B52286C-51D4-C012-EA22-515DFEF55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wallets activity in GN5-2 (2/2)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D786C6-B5FC-1C65-F9D5-D43B59D6B1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874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79E58-62E1-0F3A-87FD-C5F08788B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AEB5AD-B483-CB92-CF5A-8B18CAE6C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Group 1: R&amp;E use cases</a:t>
            </a:r>
          </a:p>
          <a:p>
            <a:pPr lvl="1"/>
            <a:r>
              <a:rPr lang="en-US" sz="2000" dirty="0" err="1"/>
              <a:t>eduID</a:t>
            </a:r>
            <a:endParaRPr lang="en-US" sz="2000" dirty="0"/>
          </a:p>
          <a:p>
            <a:pPr lvl="1"/>
            <a:r>
              <a:rPr lang="en-US" sz="2000" dirty="0"/>
              <a:t>General use cases</a:t>
            </a:r>
          </a:p>
          <a:p>
            <a:pPr lvl="1"/>
            <a:endParaRPr lang="en-US" dirty="0"/>
          </a:p>
          <a:p>
            <a:r>
              <a:rPr lang="en-US" sz="2400" dirty="0"/>
              <a:t>Group 2: Interoperability &amp; Development</a:t>
            </a:r>
          </a:p>
          <a:p>
            <a:pPr lvl="1"/>
            <a:r>
              <a:rPr lang="en-GB" sz="2000" dirty="0"/>
              <a:t>What are you planning?</a:t>
            </a:r>
          </a:p>
          <a:p>
            <a:pPr lvl="1"/>
            <a:r>
              <a:rPr lang="en-GB" sz="2000" dirty="0"/>
              <a:t>What are you building?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3BD1AC9-6C54-0237-77D7-29DF16C73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6DD1A-787C-3CDD-D08A-57A9B48D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ECD0703-ECAE-D611-0219-67068DF65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195" y="215756"/>
            <a:ext cx="1711897" cy="185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5CB30E-77C7-3174-B9AD-C926DECB15FC}"/>
              </a:ext>
            </a:extLst>
          </p:cNvPr>
          <p:cNvSpPr txBox="1"/>
          <p:nvPr/>
        </p:nvSpPr>
        <p:spPr>
          <a:xfrm>
            <a:off x="6411074" y="2150939"/>
            <a:ext cx="202434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Wallet wiki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41A68B8-4EE1-2FA8-A00A-D464073F8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193" y="2846611"/>
            <a:ext cx="1711897" cy="185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5D2945-9DB7-2A01-D8F6-2293D43A5D50}"/>
              </a:ext>
            </a:extLst>
          </p:cNvPr>
          <p:cNvSpPr txBox="1"/>
          <p:nvPr/>
        </p:nvSpPr>
        <p:spPr>
          <a:xfrm>
            <a:off x="6411075" y="2535215"/>
            <a:ext cx="202434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Wallet mailing list</a:t>
            </a:r>
          </a:p>
        </p:txBody>
      </p:sp>
    </p:spTree>
    <p:extLst>
      <p:ext uri="{BB962C8B-B14F-4D97-AF65-F5344CB8AC3E}">
        <p14:creationId xmlns:p14="http://schemas.microsoft.com/office/powerpoint/2010/main" val="179178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016878"/>
            <a:ext cx="379596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1C305D"/>
                </a:solidFill>
                <a:latin typeface="+mn-lt"/>
              </a:rPr>
              <a:t>Please don’t forget to subscribe to the mailing list!</a:t>
            </a: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21491</TotalTime>
  <Words>346</Words>
  <Application>Microsoft Macintosh PowerPoint</Application>
  <PresentationFormat>On-screen Show (16:9)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GEANT Association</vt:lpstr>
      <vt:lpstr>PowerPoint Presentation</vt:lpstr>
      <vt:lpstr>Agenda</vt:lpstr>
      <vt:lpstr>Introduction: wallets activity in GN5-2 (1/2)</vt:lpstr>
      <vt:lpstr>Introduction: wallets activity in GN5-2 (2/2)</vt:lpstr>
      <vt:lpstr>Discussion</vt:lpstr>
      <vt:lpstr>PowerPoint Presentation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Casper Dreef</cp:lastModifiedBy>
  <cp:revision>180</cp:revision>
  <dcterms:created xsi:type="dcterms:W3CDTF">2015-04-29T14:13:57Z</dcterms:created>
  <dcterms:modified xsi:type="dcterms:W3CDTF">2026-06-03T13:42:13Z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