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672" r:id="rId5"/>
    <p:sldMasterId id="2147483674" r:id="rId6"/>
    <p:sldMasterId id="2147483676" r:id="rId7"/>
    <p:sldMasterId id="2147483660" r:id="rId8"/>
    <p:sldMasterId id="2147483703" r:id="rId9"/>
    <p:sldMasterId id="2147483685" r:id="rId10"/>
    <p:sldMasterId id="2147483691" r:id="rId11"/>
    <p:sldMasterId id="2147483687" r:id="rId12"/>
    <p:sldMasterId id="2147483693" r:id="rId13"/>
  </p:sldMasterIdLst>
  <p:notesMasterIdLst>
    <p:notesMasterId r:id="rId20"/>
  </p:notesMasterIdLst>
  <p:handoutMasterIdLst>
    <p:handoutMasterId r:id="rId21"/>
  </p:handoutMasterIdLst>
  <p:sldIdLst>
    <p:sldId id="256" r:id="rId14"/>
    <p:sldId id="316" r:id="rId15"/>
    <p:sldId id="302" r:id="rId16"/>
    <p:sldId id="301" r:id="rId17"/>
    <p:sldId id="314" r:id="rId18"/>
    <p:sldId id="315" r:id="rId19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78F4C-221C-47D0-79A0-5E08C3FAC1AA}" name="Michelle Silva Wangham" initials="MW" userId="S::michelle.wangham@rnp.br::aee3fac7-56f4-4408-be5a-0d41a4f873a6" providerId="AD"/>
  <p188:author id="{F51F3B8D-D877-384B-3433-D0E76F7D6F05}" name="Lucas Bondan" initials="LB" userId="S::lucas.bondan@rnp.br::27e9046e-2f15-43cd-add3-4bfc52e5bf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92"/>
    <a:srgbClr val="001EFF"/>
    <a:srgbClr val="00F5DD"/>
    <a:srgbClr val="D8D8EB"/>
    <a:srgbClr val="B0B1D5"/>
    <a:srgbClr val="420068"/>
    <a:srgbClr val="FCE7BE"/>
    <a:srgbClr val="FCEFE2"/>
    <a:srgbClr val="7278B3"/>
    <a:srgbClr val="00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13DE7-85B0-DC6B-11BE-D645BD09BC21}" v="58" dt="2026-05-18T17:12:09.345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15"/>
        <p:guide pos="114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Bondan" userId="S::lucas.bondan@rnp.br::27e9046e-2f15-43cd-add3-4bfc52e5bfb2" providerId="AD" clId="Web-{ADC13DE7-85B0-DC6B-11BE-D645BD09BC21}"/>
    <pc:docChg chg="addSld delSld modSld">
      <pc:chgData name="Lucas Bondan" userId="S::lucas.bondan@rnp.br::27e9046e-2f15-43cd-add3-4bfc52e5bfb2" providerId="AD" clId="Web-{ADC13DE7-85B0-DC6B-11BE-D645BD09BC21}" dt="2026-05-18T17:12:09.345" v="41"/>
      <pc:docMkLst>
        <pc:docMk/>
      </pc:docMkLst>
      <pc:sldChg chg="addSp modSp">
        <pc:chgData name="Lucas Bondan" userId="S::lucas.bondan@rnp.br::27e9046e-2f15-43cd-add3-4bfc52e5bfb2" providerId="AD" clId="Web-{ADC13DE7-85B0-DC6B-11BE-D645BD09BC21}" dt="2026-05-18T16:28:14.011" v="38"/>
        <pc:sldMkLst>
          <pc:docMk/>
          <pc:sldMk cId="2998316491" sldId="302"/>
        </pc:sldMkLst>
        <pc:spChg chg="add mod">
          <ac:chgData name="Lucas Bondan" userId="S::lucas.bondan@rnp.br::27e9046e-2f15-43cd-add3-4bfc52e5bfb2" providerId="AD" clId="Web-{ADC13DE7-85B0-DC6B-11BE-D645BD09BC21}" dt="2026-05-18T16:28:14.011" v="38"/>
          <ac:spMkLst>
            <pc:docMk/>
            <pc:sldMk cId="2998316491" sldId="302"/>
            <ac:spMk id="3" creationId="{FAEF6CA7-9097-9767-0CE3-6166C010E0E8}"/>
          </ac:spMkLst>
        </pc:spChg>
      </pc:sldChg>
      <pc:sldChg chg="delSp del">
        <pc:chgData name="Lucas Bondan" userId="S::lucas.bondan@rnp.br::27e9046e-2f15-43cd-add3-4bfc52e5bfb2" providerId="AD" clId="Web-{ADC13DE7-85B0-DC6B-11BE-D645BD09BC21}" dt="2026-05-18T17:12:09.345" v="41"/>
        <pc:sldMkLst>
          <pc:docMk/>
          <pc:sldMk cId="1610656812" sldId="313"/>
        </pc:sldMkLst>
        <pc:picChg chg="del">
          <ac:chgData name="Lucas Bondan" userId="S::lucas.bondan@rnp.br::27e9046e-2f15-43cd-add3-4bfc52e5bfb2" providerId="AD" clId="Web-{ADC13DE7-85B0-DC6B-11BE-D645BD09BC21}" dt="2026-05-18T17:11:27.281" v="40"/>
          <ac:picMkLst>
            <pc:docMk/>
            <pc:sldMk cId="1610656812" sldId="313"/>
            <ac:picMk id="4" creationId="{1B6942D2-4761-F7CB-EC52-4952ADE2A974}"/>
          </ac:picMkLst>
        </pc:picChg>
      </pc:sldChg>
      <pc:sldChg chg="addSp modSp">
        <pc:chgData name="Lucas Bondan" userId="S::lucas.bondan@rnp.br::27e9046e-2f15-43cd-add3-4bfc52e5bfb2" providerId="AD" clId="Web-{ADC13DE7-85B0-DC6B-11BE-D645BD09BC21}" dt="2026-05-18T16:27:12.944" v="14" actId="1076"/>
        <pc:sldMkLst>
          <pc:docMk/>
          <pc:sldMk cId="989816642" sldId="314"/>
        </pc:sldMkLst>
        <pc:picChg chg="add mod">
          <ac:chgData name="Lucas Bondan" userId="S::lucas.bondan@rnp.br::27e9046e-2f15-43cd-add3-4bfc52e5bfb2" providerId="AD" clId="Web-{ADC13DE7-85B0-DC6B-11BE-D645BD09BC21}" dt="2026-05-18T16:25:50.968" v="0"/>
          <ac:picMkLst>
            <pc:docMk/>
            <pc:sldMk cId="989816642" sldId="314"/>
            <ac:picMk id="3" creationId="{A7E95813-855E-CE19-9575-9B58E5CA5E6E}"/>
          </ac:picMkLst>
        </pc:picChg>
        <pc:picChg chg="add mod modCrop">
          <ac:chgData name="Lucas Bondan" userId="S::lucas.bondan@rnp.br::27e9046e-2f15-43cd-add3-4bfc52e5bfb2" providerId="AD" clId="Web-{ADC13DE7-85B0-DC6B-11BE-D645BD09BC21}" dt="2026-05-18T16:27:12.944" v="14" actId="1076"/>
          <ac:picMkLst>
            <pc:docMk/>
            <pc:sldMk cId="989816642" sldId="314"/>
            <ac:picMk id="4" creationId="{3502BC1F-6498-3868-3C1F-0489F3F982A1}"/>
          </ac:picMkLst>
        </pc:picChg>
      </pc:sldChg>
      <pc:sldChg chg="add replId">
        <pc:chgData name="Lucas Bondan" userId="S::lucas.bondan@rnp.br::27e9046e-2f15-43cd-add3-4bfc52e5bfb2" providerId="AD" clId="Web-{ADC13DE7-85B0-DC6B-11BE-D645BD09BC21}" dt="2026-05-18T17:11:25.281" v="39"/>
        <pc:sldMkLst>
          <pc:docMk/>
          <pc:sldMk cId="760799798" sldId="316"/>
        </pc:sldMkLst>
      </pc:sldChg>
    </pc:docChg>
  </pc:docChgLst>
  <pc:docChgLst>
    <pc:chgData name="Lucas Bondan" userId="S::lucas.bondan@rnp.br::27e9046e-2f15-43cd-add3-4bfc52e5bfb2" providerId="AD" clId="Web-{4E4121E9-F9F4-F0F2-2CAD-15BFEF28435B}"/>
    <pc:docChg chg="addSld delSld modSld">
      <pc:chgData name="Lucas Bondan" userId="S::lucas.bondan@rnp.br::27e9046e-2f15-43cd-add3-4bfc52e5bfb2" providerId="AD" clId="Web-{4E4121E9-F9F4-F0F2-2CAD-15BFEF28435B}" dt="2026-05-15T15:01:17.698" v="246" actId="20577"/>
      <pc:docMkLst>
        <pc:docMk/>
      </pc:docMkLst>
      <pc:sldChg chg="addSp modSp">
        <pc:chgData name="Lucas Bondan" userId="S::lucas.bondan@rnp.br::27e9046e-2f15-43cd-add3-4bfc52e5bfb2" providerId="AD" clId="Web-{4E4121E9-F9F4-F0F2-2CAD-15BFEF28435B}" dt="2026-05-15T14:52:27.547" v="174" actId="14100"/>
        <pc:sldMkLst>
          <pc:docMk/>
          <pc:sldMk cId="2966485290" sldId="256"/>
        </pc:sldMkLst>
        <pc:spChg chg="mod">
          <ac:chgData name="Lucas Bondan" userId="S::lucas.bondan@rnp.br::27e9046e-2f15-43cd-add3-4bfc52e5bfb2" providerId="AD" clId="Web-{4E4121E9-F9F4-F0F2-2CAD-15BFEF28435B}" dt="2026-05-15T14:52:27.547" v="174" actId="14100"/>
          <ac:spMkLst>
            <pc:docMk/>
            <pc:sldMk cId="2966485290" sldId="256"/>
            <ac:spMk id="2" creationId="{553C662B-29B1-817B-D442-ACE523E8E502}"/>
          </ac:spMkLst>
        </pc:spChg>
        <pc:spChg chg="mod">
          <ac:chgData name="Lucas Bondan" userId="S::lucas.bondan@rnp.br::27e9046e-2f15-43cd-add3-4bfc52e5bfb2" providerId="AD" clId="Web-{4E4121E9-F9F4-F0F2-2CAD-15BFEF28435B}" dt="2026-05-15T14:50:27.993" v="159" actId="20577"/>
          <ac:spMkLst>
            <pc:docMk/>
            <pc:sldMk cId="2966485290" sldId="256"/>
            <ac:spMk id="3" creationId="{C221FEBD-A8C3-8922-9EF9-60C168139F0A}"/>
          </ac:spMkLst>
        </pc:spChg>
        <pc:spChg chg="add mod">
          <ac:chgData name="Lucas Bondan" userId="S::lucas.bondan@rnp.br::27e9046e-2f15-43cd-add3-4bfc52e5bfb2" providerId="AD" clId="Web-{4E4121E9-F9F4-F0F2-2CAD-15BFEF28435B}" dt="2026-05-15T14:52:22" v="173" actId="1076"/>
          <ac:spMkLst>
            <pc:docMk/>
            <pc:sldMk cId="2966485290" sldId="256"/>
            <ac:spMk id="8" creationId="{D1074637-0AE8-B4F3-4F8E-6179A841CE9D}"/>
          </ac:spMkLst>
        </pc:spChg>
      </pc:sldChg>
      <pc:sldChg chg="modSp">
        <pc:chgData name="Lucas Bondan" userId="S::lucas.bondan@rnp.br::27e9046e-2f15-43cd-add3-4bfc52e5bfb2" providerId="AD" clId="Web-{4E4121E9-F9F4-F0F2-2CAD-15BFEF28435B}" dt="2026-05-15T14:43:30.775" v="82" actId="20577"/>
        <pc:sldMkLst>
          <pc:docMk/>
          <pc:sldMk cId="1680217685" sldId="301"/>
        </pc:sldMkLst>
        <pc:spChg chg="mod">
          <ac:chgData name="Lucas Bondan" userId="S::lucas.bondan@rnp.br::27e9046e-2f15-43cd-add3-4bfc52e5bfb2" providerId="AD" clId="Web-{4E4121E9-F9F4-F0F2-2CAD-15BFEF28435B}" dt="2026-05-15T14:43:30.775" v="82" actId="20577"/>
          <ac:spMkLst>
            <pc:docMk/>
            <pc:sldMk cId="1680217685" sldId="301"/>
            <ac:spMk id="2" creationId="{6F4008C0-4F75-15CE-E97A-D012546CAB9F}"/>
          </ac:spMkLst>
        </pc:spChg>
      </pc:sldChg>
      <pc:sldChg chg="addSp delSp modSp">
        <pc:chgData name="Lucas Bondan" userId="S::lucas.bondan@rnp.br::27e9046e-2f15-43cd-add3-4bfc52e5bfb2" providerId="AD" clId="Web-{4E4121E9-F9F4-F0F2-2CAD-15BFEF28435B}" dt="2026-05-15T15:01:17.698" v="246" actId="20577"/>
        <pc:sldMkLst>
          <pc:docMk/>
          <pc:sldMk cId="2998316491" sldId="302"/>
        </pc:sldMkLst>
        <pc:spChg chg="mod">
          <ac:chgData name="Lucas Bondan" userId="S::lucas.bondan@rnp.br::27e9046e-2f15-43cd-add3-4bfc52e5bfb2" providerId="AD" clId="Web-{4E4121E9-F9F4-F0F2-2CAD-15BFEF28435B}" dt="2026-05-15T14:59:54.358" v="210" actId="14100"/>
          <ac:spMkLst>
            <pc:docMk/>
            <pc:sldMk cId="2998316491" sldId="302"/>
            <ac:spMk id="2" creationId="{C82F933F-1E8D-274B-7216-C26A8BD14188}"/>
          </ac:spMkLst>
        </pc:spChg>
        <pc:spChg chg="add mod">
          <ac:chgData name="Lucas Bondan" userId="S::lucas.bondan@rnp.br::27e9046e-2f15-43cd-add3-4bfc52e5bfb2" providerId="AD" clId="Web-{4E4121E9-F9F4-F0F2-2CAD-15BFEF28435B}" dt="2026-05-15T15:00:46.053" v="235" actId="1076"/>
          <ac:spMkLst>
            <pc:docMk/>
            <pc:sldMk cId="2998316491" sldId="302"/>
            <ac:spMk id="4" creationId="{92506EA5-5399-E23B-9FCE-B3502925FB45}"/>
          </ac:spMkLst>
        </pc:spChg>
        <pc:spChg chg="add mod">
          <ac:chgData name="Lucas Bondan" userId="S::lucas.bondan@rnp.br::27e9046e-2f15-43cd-add3-4bfc52e5bfb2" providerId="AD" clId="Web-{4E4121E9-F9F4-F0F2-2CAD-15BFEF28435B}" dt="2026-05-15T15:00:42.568" v="234" actId="1076"/>
          <ac:spMkLst>
            <pc:docMk/>
            <pc:sldMk cId="2998316491" sldId="302"/>
            <ac:spMk id="11" creationId="{61BE79FA-54D5-C93D-3C73-0EBC4A79A4E9}"/>
          </ac:spMkLst>
        </pc:spChg>
        <pc:spChg chg="add mod">
          <ac:chgData name="Lucas Bondan" userId="S::lucas.bondan@rnp.br::27e9046e-2f15-43cd-add3-4bfc52e5bfb2" providerId="AD" clId="Web-{4E4121E9-F9F4-F0F2-2CAD-15BFEF28435B}" dt="2026-05-15T15:00:59.461" v="240" actId="20577"/>
          <ac:spMkLst>
            <pc:docMk/>
            <pc:sldMk cId="2998316491" sldId="302"/>
            <ac:spMk id="13" creationId="{872F63F4-5F00-E841-1FC8-CA0F1C760182}"/>
          </ac:spMkLst>
        </pc:spChg>
        <pc:spChg chg="add mod">
          <ac:chgData name="Lucas Bondan" userId="S::lucas.bondan@rnp.br::27e9046e-2f15-43cd-add3-4bfc52e5bfb2" providerId="AD" clId="Web-{4E4121E9-F9F4-F0F2-2CAD-15BFEF28435B}" dt="2026-05-15T15:01:09.415" v="243" actId="20577"/>
          <ac:spMkLst>
            <pc:docMk/>
            <pc:sldMk cId="2998316491" sldId="302"/>
            <ac:spMk id="14" creationId="{5CB5C3A3-F3F7-1597-A6F9-65949820EA2B}"/>
          </ac:spMkLst>
        </pc:spChg>
        <pc:spChg chg="add mod">
          <ac:chgData name="Lucas Bondan" userId="S::lucas.bondan@rnp.br::27e9046e-2f15-43cd-add3-4bfc52e5bfb2" providerId="AD" clId="Web-{4E4121E9-F9F4-F0F2-2CAD-15BFEF28435B}" dt="2026-05-15T15:01:17.698" v="246" actId="20577"/>
          <ac:spMkLst>
            <pc:docMk/>
            <pc:sldMk cId="2998316491" sldId="302"/>
            <ac:spMk id="15" creationId="{BAFFD4CD-419D-C45A-087E-379665FC492D}"/>
          </ac:spMkLst>
        </pc:spChg>
        <pc:picChg chg="add mod ord modCrop">
          <ac:chgData name="Lucas Bondan" userId="S::lucas.bondan@rnp.br::27e9046e-2f15-43cd-add3-4bfc52e5bfb2" providerId="AD" clId="Web-{4E4121E9-F9F4-F0F2-2CAD-15BFEF28435B}" dt="2026-05-15T14:59:41.342" v="205" actId="1076"/>
          <ac:picMkLst>
            <pc:docMk/>
            <pc:sldMk cId="2998316491" sldId="302"/>
            <ac:picMk id="6" creationId="{04C8D4B0-5266-896C-7D0E-C71B24473913}"/>
          </ac:picMkLst>
        </pc:picChg>
        <pc:picChg chg="add mod">
          <ac:chgData name="Lucas Bondan" userId="S::lucas.bondan@rnp.br::27e9046e-2f15-43cd-add3-4bfc52e5bfb2" providerId="AD" clId="Web-{4E4121E9-F9F4-F0F2-2CAD-15BFEF28435B}" dt="2026-05-15T15:00:52.976" v="238" actId="1076"/>
          <ac:picMkLst>
            <pc:docMk/>
            <pc:sldMk cId="2998316491" sldId="302"/>
            <ac:picMk id="8" creationId="{27FA43C7-F152-C112-8455-6A76C467083B}"/>
          </ac:picMkLst>
        </pc:picChg>
        <pc:picChg chg="add mod modCrop">
          <ac:chgData name="Lucas Bondan" userId="S::lucas.bondan@rnp.br::27e9046e-2f15-43cd-add3-4bfc52e5bfb2" providerId="AD" clId="Web-{4E4121E9-F9F4-F0F2-2CAD-15BFEF28435B}" dt="2026-05-15T14:59:47.296" v="209" actId="1076"/>
          <ac:picMkLst>
            <pc:docMk/>
            <pc:sldMk cId="2998316491" sldId="302"/>
            <ac:picMk id="9" creationId="{BA86FD05-F89B-1961-FF32-E119B2E6C748}"/>
          </ac:picMkLst>
        </pc:picChg>
        <pc:picChg chg="add mod ord modCrop">
          <ac:chgData name="Lucas Bondan" userId="S::lucas.bondan@rnp.br::27e9046e-2f15-43cd-add3-4bfc52e5bfb2" providerId="AD" clId="Web-{4E4121E9-F9F4-F0F2-2CAD-15BFEF28435B}" dt="2026-05-15T14:59:42.577" v="206" actId="1076"/>
          <ac:picMkLst>
            <pc:docMk/>
            <pc:sldMk cId="2998316491" sldId="302"/>
            <ac:picMk id="10" creationId="{F4E35EDB-28E9-266B-B24F-DCA88BEB67C8}"/>
          </ac:picMkLst>
        </pc:picChg>
        <pc:picChg chg="add mod">
          <ac:chgData name="Lucas Bondan" userId="S::lucas.bondan@rnp.br::27e9046e-2f15-43cd-add3-4bfc52e5bfb2" providerId="AD" clId="Web-{4E4121E9-F9F4-F0F2-2CAD-15BFEF28435B}" dt="2026-05-15T14:59:46.030" v="208" actId="1076"/>
          <ac:picMkLst>
            <pc:docMk/>
            <pc:sldMk cId="2998316491" sldId="302"/>
            <ac:picMk id="12" creationId="{145D67C4-182B-7F60-B113-5280A38C51B6}"/>
          </ac:picMkLst>
        </pc:picChg>
      </pc:sldChg>
      <pc:sldChg chg="addSp modSp">
        <pc:chgData name="Lucas Bondan" userId="S::lucas.bondan@rnp.br::27e9046e-2f15-43cd-add3-4bfc52e5bfb2" providerId="AD" clId="Web-{4E4121E9-F9F4-F0F2-2CAD-15BFEF28435B}" dt="2026-05-15T14:56:43.541" v="177" actId="1076"/>
        <pc:sldMkLst>
          <pc:docMk/>
          <pc:sldMk cId="1610656812" sldId="313"/>
        </pc:sldMkLst>
        <pc:spChg chg="add mod">
          <ac:chgData name="Lucas Bondan" userId="S::lucas.bondan@rnp.br::27e9046e-2f15-43cd-add3-4bfc52e5bfb2" providerId="AD" clId="Web-{4E4121E9-F9F4-F0F2-2CAD-15BFEF28435B}" dt="2026-05-15T14:45:18.691" v="97" actId="20577"/>
          <ac:spMkLst>
            <pc:docMk/>
            <pc:sldMk cId="1610656812" sldId="313"/>
            <ac:spMk id="3" creationId="{9EC468FD-8B58-7244-3332-1964328F2175}"/>
          </ac:spMkLst>
        </pc:spChg>
        <pc:picChg chg="mod">
          <ac:chgData name="Lucas Bondan" userId="S::lucas.bondan@rnp.br::27e9046e-2f15-43cd-add3-4bfc52e5bfb2" providerId="AD" clId="Web-{4E4121E9-F9F4-F0F2-2CAD-15BFEF28435B}" dt="2026-05-15T14:56:43.541" v="177" actId="1076"/>
          <ac:picMkLst>
            <pc:docMk/>
            <pc:sldMk cId="1610656812" sldId="313"/>
            <ac:picMk id="4" creationId="{1B6942D2-4761-F7CB-EC52-4952ADE2A974}"/>
          </ac:picMkLst>
        </pc:picChg>
      </pc:sldChg>
      <pc:sldChg chg="delSp modSp add replId">
        <pc:chgData name="Lucas Bondan" userId="S::lucas.bondan@rnp.br::27e9046e-2f15-43cd-add3-4bfc52e5bfb2" providerId="AD" clId="Web-{4E4121E9-F9F4-F0F2-2CAD-15BFEF28435B}" dt="2026-05-15T13:20:01.136" v="76" actId="20577"/>
        <pc:sldMkLst>
          <pc:docMk/>
          <pc:sldMk cId="989816642" sldId="314"/>
        </pc:sldMkLst>
        <pc:spChg chg="mod">
          <ac:chgData name="Lucas Bondan" userId="S::lucas.bondan@rnp.br::27e9046e-2f15-43cd-add3-4bfc52e5bfb2" providerId="AD" clId="Web-{4E4121E9-F9F4-F0F2-2CAD-15BFEF28435B}" dt="2026-05-15T13:20:01.136" v="76" actId="20577"/>
          <ac:spMkLst>
            <pc:docMk/>
            <pc:sldMk cId="989816642" sldId="314"/>
            <ac:spMk id="2" creationId="{155C0C0C-0906-0F94-E96A-16AA103CCC51}"/>
          </ac:spMkLst>
        </pc:spChg>
      </pc:sldChg>
      <pc:sldChg chg="addSp delSp modSp add replId">
        <pc:chgData name="Lucas Bondan" userId="S::lucas.bondan@rnp.br::27e9046e-2f15-43cd-add3-4bfc52e5bfb2" providerId="AD" clId="Web-{4E4121E9-F9F4-F0F2-2CAD-15BFEF28435B}" dt="2026-05-15T14:51:37.310" v="163" actId="1076"/>
        <pc:sldMkLst>
          <pc:docMk/>
          <pc:sldMk cId="3544337851" sldId="315"/>
        </pc:sldMkLst>
        <pc:spChg chg="add mod">
          <ac:chgData name="Lucas Bondan" userId="S::lucas.bondan@rnp.br::27e9046e-2f15-43cd-add3-4bfc52e5bfb2" providerId="AD" clId="Web-{4E4121E9-F9F4-F0F2-2CAD-15BFEF28435B}" dt="2026-05-15T14:50:09.633" v="156" actId="1076"/>
          <ac:spMkLst>
            <pc:docMk/>
            <pc:sldMk cId="3544337851" sldId="315"/>
            <ac:spMk id="9" creationId="{807EC8CC-EC20-0648-7233-462FA3BF161A}"/>
          </ac:spMkLst>
        </pc:spChg>
        <pc:picChg chg="add mod topLvl modCrop">
          <ac:chgData name="Lucas Bondan" userId="S::lucas.bondan@rnp.br::27e9046e-2f15-43cd-add3-4bfc52e5bfb2" providerId="AD" clId="Web-{4E4121E9-F9F4-F0F2-2CAD-15BFEF28435B}" dt="2026-05-15T14:51:30.560" v="160" actId="1076"/>
          <ac:picMkLst>
            <pc:docMk/>
            <pc:sldMk cId="3544337851" sldId="315"/>
            <ac:picMk id="4" creationId="{742ACAE1-9680-3E36-42A9-BC497E21A5A6}"/>
          </ac:picMkLst>
        </pc:picChg>
        <pc:picChg chg="add mod topLvl">
          <ac:chgData name="Lucas Bondan" userId="S::lucas.bondan@rnp.br::27e9046e-2f15-43cd-add3-4bfc52e5bfb2" providerId="AD" clId="Web-{4E4121E9-F9F4-F0F2-2CAD-15BFEF28435B}" dt="2026-05-15T14:51:37.310" v="163" actId="1076"/>
          <ac:picMkLst>
            <pc:docMk/>
            <pc:sldMk cId="3544337851" sldId="315"/>
            <ac:picMk id="5" creationId="{647B8E9C-7A06-4005-952D-C4F3F492F34E}"/>
          </ac:picMkLst>
        </pc:picChg>
        <pc:picChg chg="add mod ord topLvl">
          <ac:chgData name="Lucas Bondan" userId="S::lucas.bondan@rnp.br::27e9046e-2f15-43cd-add3-4bfc52e5bfb2" providerId="AD" clId="Web-{4E4121E9-F9F4-F0F2-2CAD-15BFEF28435B}" dt="2026-05-15T14:49:16.394" v="126"/>
          <ac:picMkLst>
            <pc:docMk/>
            <pc:sldMk cId="3544337851" sldId="315"/>
            <ac:picMk id="6" creationId="{4829A748-4536-85B7-FC16-29E76D40FBE6}"/>
          </ac:picMkLst>
        </pc:picChg>
      </pc:sldChg>
    </pc:docChg>
  </pc:docChgLst>
  <pc:docChgLst>
    <pc:chgData name="Lucas Bondan" userId="S::lucas.bondan@rnp.br::27e9046e-2f15-43cd-add3-4bfc52e5bfb2" providerId="AD" clId="Web-{FEA8F3BE-C4A5-28D0-3EB4-1BE48EF75829}"/>
    <pc:docChg chg="addSld delSld modSld sldOrd">
      <pc:chgData name="Lucas Bondan" userId="S::lucas.bondan@rnp.br::27e9046e-2f15-43cd-add3-4bfc52e5bfb2" providerId="AD" clId="Web-{FEA8F3BE-C4A5-28D0-3EB4-1BE48EF75829}" dt="2026-04-22T19:39:48.784" v="181" actId="20577"/>
      <pc:docMkLst>
        <pc:docMk/>
      </pc:docMkLst>
      <pc:sldChg chg="addSp modSp">
        <pc:chgData name="Lucas Bondan" userId="S::lucas.bondan@rnp.br::27e9046e-2f15-43cd-add3-4bfc52e5bfb2" providerId="AD" clId="Web-{FEA8F3BE-C4A5-28D0-3EB4-1BE48EF75829}" dt="2026-04-22T17:28:12.290" v="50" actId="1076"/>
        <pc:sldMkLst>
          <pc:docMk/>
          <pc:sldMk cId="2966485290" sldId="256"/>
        </pc:sldMkLst>
        <pc:spChg chg="mod">
          <ac:chgData name="Lucas Bondan" userId="S::lucas.bondan@rnp.br::27e9046e-2f15-43cd-add3-4bfc52e5bfb2" providerId="AD" clId="Web-{FEA8F3BE-C4A5-28D0-3EB4-1BE48EF75829}" dt="2026-04-22T17:25:53.158" v="4" actId="20577"/>
          <ac:spMkLst>
            <pc:docMk/>
            <pc:sldMk cId="2966485290" sldId="256"/>
            <ac:spMk id="2" creationId="{553C662B-29B1-817B-D442-ACE523E8E502}"/>
          </ac:spMkLst>
        </pc:spChg>
        <pc:spChg chg="mod">
          <ac:chgData name="Lucas Bondan" userId="S::lucas.bondan@rnp.br::27e9046e-2f15-43cd-add3-4bfc52e5bfb2" providerId="AD" clId="Web-{FEA8F3BE-C4A5-28D0-3EB4-1BE48EF75829}" dt="2026-04-22T17:26:36.770" v="36" actId="20577"/>
          <ac:spMkLst>
            <pc:docMk/>
            <pc:sldMk cId="2966485290" sldId="256"/>
            <ac:spMk id="3" creationId="{C221FEBD-A8C3-8922-9EF9-60C168139F0A}"/>
          </ac:spMkLst>
        </pc:spChg>
        <pc:spChg chg="add mod ord">
          <ac:chgData name="Lucas Bondan" userId="S::lucas.bondan@rnp.br::27e9046e-2f15-43cd-add3-4bfc52e5bfb2" providerId="AD" clId="Web-{FEA8F3BE-C4A5-28D0-3EB4-1BE48EF75829}" dt="2026-04-22T17:27:53.992" v="46"/>
          <ac:spMkLst>
            <pc:docMk/>
            <pc:sldMk cId="2966485290" sldId="256"/>
            <ac:spMk id="5" creationId="{4A1085D0-8F0D-E09B-46FF-68DEEEE6FDC3}"/>
          </ac:spMkLst>
        </pc:spChg>
        <pc:grpChg chg="add mod">
          <ac:chgData name="Lucas Bondan" userId="S::lucas.bondan@rnp.br::27e9046e-2f15-43cd-add3-4bfc52e5bfb2" providerId="AD" clId="Web-{FEA8F3BE-C4A5-28D0-3EB4-1BE48EF75829}" dt="2026-04-22T17:28:12.290" v="50" actId="1076"/>
          <ac:grpSpMkLst>
            <pc:docMk/>
            <pc:sldMk cId="2966485290" sldId="256"/>
            <ac:grpSpMk id="6" creationId="{7CC49914-9022-29BF-3D25-E693B2DD3826}"/>
          </ac:grpSpMkLst>
        </pc:grpChg>
        <pc:picChg chg="add mod">
          <ac:chgData name="Lucas Bondan" userId="S::lucas.bondan@rnp.br::27e9046e-2f15-43cd-add3-4bfc52e5bfb2" providerId="AD" clId="Web-{FEA8F3BE-C4A5-28D0-3EB4-1BE48EF75829}" dt="2026-04-22T17:28:03.555" v="48" actId="1076"/>
          <ac:picMkLst>
            <pc:docMk/>
            <pc:sldMk cId="2966485290" sldId="256"/>
            <ac:picMk id="4" creationId="{B2796A7D-DE58-D2FD-8921-9215215FEA56}"/>
          </ac:picMkLst>
        </pc:picChg>
      </pc:sldChg>
      <pc:sldChg chg="addSp delSp modSp ord">
        <pc:chgData name="Lucas Bondan" userId="S::lucas.bondan@rnp.br::27e9046e-2f15-43cd-add3-4bfc52e5bfb2" providerId="AD" clId="Web-{FEA8F3BE-C4A5-28D0-3EB4-1BE48EF75829}" dt="2026-04-22T17:36:37.349" v="121" actId="14100"/>
        <pc:sldMkLst>
          <pc:docMk/>
          <pc:sldMk cId="1680217685" sldId="301"/>
        </pc:sldMkLst>
        <pc:spChg chg="mod">
          <ac:chgData name="Lucas Bondan" userId="S::lucas.bondan@rnp.br::27e9046e-2f15-43cd-add3-4bfc52e5bfb2" providerId="AD" clId="Web-{FEA8F3BE-C4A5-28D0-3EB4-1BE48EF75829}" dt="2026-04-22T17:36:26.630" v="120" actId="20577"/>
          <ac:spMkLst>
            <pc:docMk/>
            <pc:sldMk cId="1680217685" sldId="301"/>
            <ac:spMk id="2" creationId="{6F4008C0-4F75-15CE-E97A-D012546CAB9F}"/>
          </ac:spMkLst>
        </pc:spChg>
        <pc:picChg chg="mod">
          <ac:chgData name="Lucas Bondan" userId="S::lucas.bondan@rnp.br::27e9046e-2f15-43cd-add3-4bfc52e5bfb2" providerId="AD" clId="Web-{FEA8F3BE-C4A5-28D0-3EB4-1BE48EF75829}" dt="2026-04-22T17:28:58.807" v="72" actId="1076"/>
          <ac:picMkLst>
            <pc:docMk/>
            <pc:sldMk cId="1680217685" sldId="301"/>
            <ac:picMk id="3" creationId="{622BD327-A3E5-E5D3-897A-880C529A4440}"/>
          </ac:picMkLst>
        </pc:picChg>
        <pc:picChg chg="mod">
          <ac:chgData name="Lucas Bondan" userId="S::lucas.bondan@rnp.br::27e9046e-2f15-43cd-add3-4bfc52e5bfb2" providerId="AD" clId="Web-{FEA8F3BE-C4A5-28D0-3EB4-1BE48EF75829}" dt="2026-04-22T17:36:37.349" v="121" actId="14100"/>
          <ac:picMkLst>
            <pc:docMk/>
            <pc:sldMk cId="1680217685" sldId="301"/>
            <ac:picMk id="5" creationId="{258E3957-5EF6-B9B8-69D4-5ABCDF708BF4}"/>
          </ac:picMkLst>
        </pc:picChg>
        <pc:picChg chg="mod">
          <ac:chgData name="Lucas Bondan" userId="S::lucas.bondan@rnp.br::27e9046e-2f15-43cd-add3-4bfc52e5bfb2" providerId="AD" clId="Web-{FEA8F3BE-C4A5-28D0-3EB4-1BE48EF75829}" dt="2026-04-22T17:29:10.808" v="75" actId="14100"/>
          <ac:picMkLst>
            <pc:docMk/>
            <pc:sldMk cId="1680217685" sldId="301"/>
            <ac:picMk id="6" creationId="{3FFD7A9F-0B72-A9E0-25BD-423834309E2E}"/>
          </ac:picMkLst>
        </pc:picChg>
        <pc:picChg chg="mod">
          <ac:chgData name="Lucas Bondan" userId="S::lucas.bondan@rnp.br::27e9046e-2f15-43cd-add3-4bfc52e5bfb2" providerId="AD" clId="Web-{FEA8F3BE-C4A5-28D0-3EB4-1BE48EF75829}" dt="2026-04-22T17:29:00.323" v="73" actId="1076"/>
          <ac:picMkLst>
            <pc:docMk/>
            <pc:sldMk cId="1680217685" sldId="301"/>
            <ac:picMk id="7" creationId="{8D3A4361-BCAA-3007-1FF3-19DA5C06C654}"/>
          </ac:picMkLst>
        </pc:picChg>
      </pc:sldChg>
      <pc:sldChg chg="modSp ord">
        <pc:chgData name="Lucas Bondan" userId="S::lucas.bondan@rnp.br::27e9046e-2f15-43cd-add3-4bfc52e5bfb2" providerId="AD" clId="Web-{FEA8F3BE-C4A5-28D0-3EB4-1BE48EF75829}" dt="2026-04-22T17:57:29.937" v="156"/>
        <pc:sldMkLst>
          <pc:docMk/>
          <pc:sldMk cId="2998316491" sldId="302"/>
        </pc:sldMkLst>
        <pc:spChg chg="mod">
          <ac:chgData name="Lucas Bondan" userId="S::lucas.bondan@rnp.br::27e9046e-2f15-43cd-add3-4bfc52e5bfb2" providerId="AD" clId="Web-{FEA8F3BE-C4A5-28D0-3EB4-1BE48EF75829}" dt="2026-04-22T17:57:22.280" v="148" actId="20577"/>
          <ac:spMkLst>
            <pc:docMk/>
            <pc:sldMk cId="2998316491" sldId="302"/>
            <ac:spMk id="2" creationId="{C82F933F-1E8D-274B-7216-C26A8BD14188}"/>
          </ac:spMkLst>
        </pc:spChg>
      </pc:sldChg>
      <pc:sldChg chg="addSp delSp modSp add replId">
        <pc:chgData name="Lucas Bondan" userId="S::lucas.bondan@rnp.br::27e9046e-2f15-43cd-add3-4bfc52e5bfb2" providerId="AD" clId="Web-{FEA8F3BE-C4A5-28D0-3EB4-1BE48EF75829}" dt="2026-04-22T17:39:53.355" v="142" actId="1076"/>
        <pc:sldMkLst>
          <pc:docMk/>
          <pc:sldMk cId="1610656812" sldId="313"/>
        </pc:sldMkLst>
        <pc:picChg chg="add mod">
          <ac:chgData name="Lucas Bondan" userId="S::lucas.bondan@rnp.br::27e9046e-2f15-43cd-add3-4bfc52e5bfb2" providerId="AD" clId="Web-{FEA8F3BE-C4A5-28D0-3EB4-1BE48EF75829}" dt="2026-04-22T17:39:53.355" v="142" actId="1076"/>
          <ac:picMkLst>
            <pc:docMk/>
            <pc:sldMk cId="1610656812" sldId="313"/>
            <ac:picMk id="4" creationId="{1B6942D2-4761-F7CB-EC52-4952ADE2A97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60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1/11/22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96" b="44193"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2820"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02557"/>
            <a:ext cx="5556069" cy="1655827"/>
          </a:xfrm>
        </p:spPr>
        <p:txBody>
          <a:bodyPr lIns="91440" tIns="45720" rIns="91440" bIns="45720" anchor="b"/>
          <a:lstStyle/>
          <a:p>
            <a:r>
              <a:rPr lang="pt-BR" sz="3600" dirty="0">
                <a:latin typeface="Barlow Medium"/>
              </a:rPr>
              <a:t>South–South </a:t>
            </a:r>
            <a:r>
              <a:rPr lang="pt-BR" sz="3600" dirty="0" err="1">
                <a:latin typeface="Barlow Medium"/>
              </a:rPr>
              <a:t>Collaboration</a:t>
            </a:r>
            <a:r>
              <a:rPr lang="pt-BR" sz="3600" dirty="0">
                <a:latin typeface="Barlow Medium"/>
              </a:rPr>
              <a:t> for </a:t>
            </a:r>
            <a:r>
              <a:rPr lang="pt-BR" sz="3600" dirty="0" err="1">
                <a:latin typeface="Barlow Medium"/>
              </a:rPr>
              <a:t>Impact</a:t>
            </a:r>
            <a:r>
              <a:rPr lang="pt-BR" sz="3600" dirty="0">
                <a:latin typeface="Barlow Medium"/>
              </a:rPr>
              <a:t>: </a:t>
            </a:r>
            <a:r>
              <a:rPr lang="pt-BR" sz="3600" dirty="0" err="1">
                <a:latin typeface="Barlow Medium"/>
              </a:rPr>
              <a:t>One</a:t>
            </a:r>
            <a:r>
              <a:rPr lang="pt-BR" sz="3600" dirty="0">
                <a:latin typeface="Barlow Medium"/>
              </a:rPr>
              <a:t> Year </a:t>
            </a:r>
            <a:r>
              <a:rPr lang="pt-BR" sz="3600" dirty="0" err="1">
                <a:latin typeface="Barlow Medium"/>
              </a:rPr>
              <a:t>of</a:t>
            </a:r>
            <a:r>
              <a:rPr lang="pt-BR" sz="3600" dirty="0">
                <a:latin typeface="Barlow Medium"/>
              </a:rPr>
              <a:t> RENU–RNP </a:t>
            </a:r>
            <a:r>
              <a:rPr lang="pt-BR" sz="3600" dirty="0" err="1">
                <a:latin typeface="Barlow Medium"/>
              </a:rPr>
              <a:t>Partnership</a:t>
            </a:r>
            <a:endParaRPr lang="pt-BR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999263"/>
          </a:xfrm>
        </p:spPr>
        <p:txBody>
          <a:bodyPr lIns="91440" tIns="45720" rIns="91440" bIns="45720" anchor="t"/>
          <a:lstStyle/>
          <a:p>
            <a:r>
              <a:rPr lang="en-US" sz="2400">
                <a:latin typeface="Barlow"/>
              </a:rPr>
              <a:t>Gustavo Araújo – RNP</a:t>
            </a:r>
            <a:endParaRPr lang="en-US" sz="2400"/>
          </a:p>
          <a:p>
            <a:r>
              <a:rPr lang="pt-BR" sz="2400" dirty="0">
                <a:latin typeface="Barlow"/>
              </a:rPr>
              <a:t>Nicholas </a:t>
            </a:r>
            <a:r>
              <a:rPr lang="pt-BR" sz="2400" dirty="0" err="1">
                <a:latin typeface="Barlow"/>
              </a:rPr>
              <a:t>Mbonimpa</a:t>
            </a:r>
            <a:r>
              <a:rPr lang="pt-BR" sz="2400" dirty="0">
                <a:latin typeface="Barlow"/>
              </a:rPr>
              <a:t> - RENU</a:t>
            </a:r>
            <a:endParaRPr lang="en-US" sz="2400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CC49914-9022-29BF-3D25-E693B2DD3826}"/>
              </a:ext>
            </a:extLst>
          </p:cNvPr>
          <p:cNvGrpSpPr/>
          <p:nvPr/>
        </p:nvGrpSpPr>
        <p:grpSpPr>
          <a:xfrm>
            <a:off x="2707137" y="2633907"/>
            <a:ext cx="1941534" cy="891687"/>
            <a:chOff x="2661780" y="2697407"/>
            <a:chExt cx="1941534" cy="891687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A1085D0-8F0D-E09B-46FF-68DEEEE6FDC3}"/>
                </a:ext>
              </a:extLst>
            </p:cNvPr>
            <p:cNvSpPr/>
            <p:nvPr/>
          </p:nvSpPr>
          <p:spPr>
            <a:xfrm>
              <a:off x="2661780" y="2755726"/>
              <a:ext cx="1941534" cy="782876"/>
            </a:xfrm>
            <a:prstGeom prst="rect">
              <a:avLst/>
            </a:prstGeom>
            <a:solidFill>
              <a:srgbClr val="000A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 descr="Logo Slider – ACE Uganda">
              <a:extLst>
                <a:ext uri="{FF2B5EF4-FFF2-40B4-BE49-F238E27FC236}">
                  <a16:creationId xmlns:a16="http://schemas.microsoft.com/office/drawing/2014/main" id="{B2796A7D-DE58-D2FD-8921-9215215FE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6185" y="2697407"/>
              <a:ext cx="1055914" cy="891687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D1074637-0AE8-B4F3-4F8E-6179A841CE9D}"/>
              </a:ext>
            </a:extLst>
          </p:cNvPr>
          <p:cNvSpPr txBox="1">
            <a:spLocks/>
          </p:cNvSpPr>
          <p:nvPr/>
        </p:nvSpPr>
        <p:spPr>
          <a:xfrm>
            <a:off x="4160322" y="5663948"/>
            <a:ext cx="3863836" cy="63310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F5DD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Barlow"/>
              </a:rPr>
              <a:t>TNC26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D3941-E418-2392-8EBB-A6587BC55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NP firma parceria com rede acadêmica de Uganda no TNC 2025 para promover  colaboração internacional em pesquisa e educação - RNP">
            <a:extLst>
              <a:ext uri="{FF2B5EF4-FFF2-40B4-BE49-F238E27FC236}">
                <a16:creationId xmlns:a16="http://schemas.microsoft.com/office/drawing/2014/main" id="{2924857F-D1FE-B0D1-D9C5-BC27CA51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78" y="1331187"/>
            <a:ext cx="7960920" cy="532542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F116D27-8D70-ABBD-F5CA-A432CD1F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</p:spPr>
        <p:txBody>
          <a:bodyPr lIns="91440" tIns="45720" rIns="91440" bIns="45720" anchor="b"/>
          <a:lstStyle/>
          <a:p>
            <a:r>
              <a:rPr lang="pt-BR" err="1">
                <a:latin typeface="Barlow Medium"/>
              </a:rPr>
              <a:t>MoU</a:t>
            </a:r>
            <a:endParaRPr lang="pt-BR" err="1"/>
          </a:p>
        </p:txBody>
      </p:sp>
    </p:spTree>
    <p:extLst>
      <p:ext uri="{BB962C8B-B14F-4D97-AF65-F5344CB8AC3E}">
        <p14:creationId xmlns:p14="http://schemas.microsoft.com/office/powerpoint/2010/main" val="76079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C8BF6-345C-F523-A0AE-1D0349A63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F933F-1E8D-274B-7216-C26A8BD14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4766228" cy="477837"/>
          </a:xfrm>
        </p:spPr>
        <p:txBody>
          <a:bodyPr lIns="91440" tIns="45720" rIns="91440" bIns="45720" anchor="b"/>
          <a:lstStyle/>
          <a:p>
            <a:r>
              <a:rPr lang="pt-BR">
                <a:latin typeface="Barlow Medium"/>
              </a:rPr>
              <a:t>Meetings</a:t>
            </a:r>
            <a:endParaRPr lang="pt-BR"/>
          </a:p>
        </p:txBody>
      </p:sp>
      <p:pic>
        <p:nvPicPr>
          <p:cNvPr id="8" name="Imagem 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27FA43C7-F152-C112-8455-6A76C467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88" y="1716273"/>
            <a:ext cx="3599751" cy="2005366"/>
          </a:xfrm>
          <a:prstGeom prst="rect">
            <a:avLst/>
          </a:prstGeom>
        </p:spPr>
      </p:pic>
      <p:pic>
        <p:nvPicPr>
          <p:cNvPr id="9" name="Imagem 8" descr="Tela de computador com foto de homem e mulher posando para foto&#10;&#10;O conteúdo gerado por IA pode estar incorreto.">
            <a:extLst>
              <a:ext uri="{FF2B5EF4-FFF2-40B4-BE49-F238E27FC236}">
                <a16:creationId xmlns:a16="http://schemas.microsoft.com/office/drawing/2014/main" id="{BA86FD05-F89B-1961-FF32-E119B2E6C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05" b="-185"/>
          <a:stretch>
            <a:fillRect/>
          </a:stretch>
        </p:blipFill>
        <p:spPr>
          <a:xfrm>
            <a:off x="4953619" y="2424173"/>
            <a:ext cx="3599311" cy="2008036"/>
          </a:xfrm>
          <a:prstGeom prst="rect">
            <a:avLst/>
          </a:prstGeom>
        </p:spPr>
      </p:pic>
      <p:pic>
        <p:nvPicPr>
          <p:cNvPr id="12" name="Imagem 11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145D67C4-182B-7F60-B113-5280A38C5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452" y="4618765"/>
            <a:ext cx="4124203" cy="2007742"/>
          </a:xfrm>
          <a:prstGeom prst="rect">
            <a:avLst/>
          </a:prstGeom>
        </p:spPr>
      </p:pic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04C8D4B0-5266-896C-7D0E-C71B244739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08" b="-191"/>
          <a:stretch>
            <a:fillRect/>
          </a:stretch>
        </p:blipFill>
        <p:spPr>
          <a:xfrm>
            <a:off x="7878681" y="262020"/>
            <a:ext cx="3587062" cy="2001154"/>
          </a:xfrm>
          <a:prstGeom prst="rect">
            <a:avLst/>
          </a:prstGeom>
        </p:spPr>
      </p:pic>
      <p:pic>
        <p:nvPicPr>
          <p:cNvPr id="10" name="Imagem 9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F4E35EDB-28E9-266B-B24F-DCA88BEB67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07" b="-188"/>
          <a:stretch>
            <a:fillRect/>
          </a:stretch>
        </p:blipFill>
        <p:spPr>
          <a:xfrm>
            <a:off x="533771" y="4520294"/>
            <a:ext cx="3589396" cy="201338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2506EA5-5399-E23B-9FCE-B3502925FB45}"/>
              </a:ext>
            </a:extLst>
          </p:cNvPr>
          <p:cNvSpPr txBox="1">
            <a:spLocks/>
          </p:cNvSpPr>
          <p:nvPr/>
        </p:nvSpPr>
        <p:spPr>
          <a:xfrm>
            <a:off x="8773425" y="-99608"/>
            <a:ext cx="1965631" cy="477837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00A92"/>
                </a:solidFill>
                <a:latin typeface="Barlow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 err="1">
                <a:latin typeface="Barlow Medium"/>
              </a:rPr>
              <a:t>Testbeds</a:t>
            </a:r>
            <a:endParaRPr lang="pt-BR" sz="1800" dirty="0" err="1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1BE79FA-54D5-C93D-3C73-0EBC4A79A4E9}"/>
              </a:ext>
            </a:extLst>
          </p:cNvPr>
          <p:cNvSpPr txBox="1">
            <a:spLocks/>
          </p:cNvSpPr>
          <p:nvPr/>
        </p:nvSpPr>
        <p:spPr>
          <a:xfrm>
            <a:off x="5774904" y="2037950"/>
            <a:ext cx="1965631" cy="477837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00A92"/>
                </a:solidFill>
                <a:latin typeface="Barlow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1800">
                <a:latin typeface="Barlow Medium"/>
              </a:rPr>
              <a:t>Training</a:t>
            </a:r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72F63F4-5F00-E841-1FC8-CA0F1C760182}"/>
              </a:ext>
            </a:extLst>
          </p:cNvPr>
          <p:cNvSpPr txBox="1">
            <a:spLocks/>
          </p:cNvSpPr>
          <p:nvPr/>
        </p:nvSpPr>
        <p:spPr>
          <a:xfrm>
            <a:off x="1776879" y="1355118"/>
            <a:ext cx="1965631" cy="477837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00A92"/>
                </a:solidFill>
                <a:latin typeface="Barlow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 err="1">
                <a:latin typeface="Barlow Medium"/>
              </a:rPr>
              <a:t>Support</a:t>
            </a:r>
            <a:endParaRPr lang="pt-BR" dirty="0" err="1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CB5C3A3-F3F7-1597-A6F9-65949820EA2B}"/>
              </a:ext>
            </a:extLst>
          </p:cNvPr>
          <p:cNvSpPr txBox="1">
            <a:spLocks/>
          </p:cNvSpPr>
          <p:nvPr/>
        </p:nvSpPr>
        <p:spPr>
          <a:xfrm>
            <a:off x="1351346" y="4145819"/>
            <a:ext cx="1965631" cy="477837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00A92"/>
                </a:solidFill>
                <a:latin typeface="Barlow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1800">
                <a:latin typeface="Barlow Medium"/>
              </a:rPr>
              <a:t>NOC</a:t>
            </a:r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AFFD4CD-419D-C45A-087E-379665FC492D}"/>
              </a:ext>
            </a:extLst>
          </p:cNvPr>
          <p:cNvSpPr txBox="1">
            <a:spLocks/>
          </p:cNvSpPr>
          <p:nvPr/>
        </p:nvSpPr>
        <p:spPr>
          <a:xfrm>
            <a:off x="8694255" y="4284364"/>
            <a:ext cx="1965631" cy="477837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000A92"/>
                </a:solidFill>
                <a:latin typeface="Barlow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1800">
                <a:latin typeface="Barlow Medium"/>
              </a:rPr>
              <a:t>SOC</a:t>
            </a: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EF6CA7-9097-9767-0CE3-6166C010E0E8}"/>
              </a:ext>
            </a:extLst>
          </p:cNvPr>
          <p:cNvSpPr txBox="1"/>
          <p:nvPr/>
        </p:nvSpPr>
        <p:spPr>
          <a:xfrm>
            <a:off x="4951351" y="6264234"/>
            <a:ext cx="2288473" cy="369332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>
                <a:solidFill>
                  <a:srgbClr val="000A92"/>
                </a:solidFill>
                <a:latin typeface="Barlow Medium"/>
                <a:ea typeface="+mj-ea"/>
                <a:cs typeface="+mj-cs"/>
              </a:rPr>
              <a:t>And many</a:t>
            </a:r>
            <a:r>
              <a:rPr lang="pt-BR" dirty="0">
                <a:solidFill>
                  <a:srgbClr val="000A92"/>
                </a:solidFill>
                <a:latin typeface="Barlow Medium"/>
                <a:ea typeface="+mj-ea"/>
                <a:cs typeface="+mj-cs"/>
              </a:rPr>
              <a:t> </a:t>
            </a:r>
            <a:r>
              <a:rPr lang="pt-BR" err="1">
                <a:solidFill>
                  <a:srgbClr val="000A92"/>
                </a:solidFill>
                <a:latin typeface="Barlow Medium"/>
                <a:ea typeface="+mj-ea"/>
                <a:cs typeface="+mj-cs"/>
              </a:rPr>
              <a:t>others</a:t>
            </a:r>
            <a:r>
              <a:rPr lang="pt-BR" dirty="0">
                <a:solidFill>
                  <a:srgbClr val="000A92"/>
                </a:solidFill>
                <a:latin typeface="Barlow Medium"/>
                <a:ea typeface="+mj-ea"/>
                <a:cs typeface="+mj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9831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4AE-6A79-C870-5864-E446DA52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008C0-4F75-15CE-E97A-D012546CA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 err="1">
                <a:latin typeface="Barlow Medium"/>
              </a:rPr>
              <a:t>Visit</a:t>
            </a:r>
            <a:endParaRPr lang="pt-BR" dirty="0" err="1"/>
          </a:p>
        </p:txBody>
      </p:sp>
      <p:pic>
        <p:nvPicPr>
          <p:cNvPr id="3" name="Imagem 2" descr="Pessoas sentadas ao redor de mesa com computador&#10;&#10;O conteúdo gerado por IA pode estar incorreto.">
            <a:extLst>
              <a:ext uri="{FF2B5EF4-FFF2-40B4-BE49-F238E27FC236}">
                <a16:creationId xmlns:a16="http://schemas.microsoft.com/office/drawing/2014/main" id="{622BD327-A3E5-E5D3-897A-880C529A4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57" y="3964214"/>
            <a:ext cx="3456215" cy="2576287"/>
          </a:xfrm>
          <a:prstGeom prst="rect">
            <a:avLst/>
          </a:prstGeom>
        </p:spPr>
      </p:pic>
      <p:pic>
        <p:nvPicPr>
          <p:cNvPr id="5" name="Imagem 4" descr="Grupo de pessoas em pé posando para foto&#10;&#10;O conteúdo gerado por IA pode estar incorreto.">
            <a:extLst>
              <a:ext uri="{FF2B5EF4-FFF2-40B4-BE49-F238E27FC236}">
                <a16:creationId xmlns:a16="http://schemas.microsoft.com/office/drawing/2014/main" id="{258E3957-5EF6-B9B8-69D4-5ABCDF708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85" y="1260928"/>
            <a:ext cx="3456214" cy="25853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FD7A9F-0B72-A9E0-25BD-42383430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723571"/>
            <a:ext cx="3329214" cy="4354285"/>
          </a:xfrm>
          <a:prstGeom prst="rect">
            <a:avLst/>
          </a:prstGeom>
        </p:spPr>
      </p:pic>
      <p:pic>
        <p:nvPicPr>
          <p:cNvPr id="7" name="Imagem 6" descr="Pessoas sentadas ao redor de uma mesa de escritório&#10;&#10;O conteúdo gerado por IA pode estar incorreto.">
            <a:extLst>
              <a:ext uri="{FF2B5EF4-FFF2-40B4-BE49-F238E27FC236}">
                <a16:creationId xmlns:a16="http://schemas.microsoft.com/office/drawing/2014/main" id="{8D3A4361-BCAA-3007-1FF3-19DA5C06C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928" y="1778000"/>
            <a:ext cx="3311072" cy="43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8A57C-923D-0D83-0711-5D3F1E25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C0C0C-0906-0F94-E96A-16AA103CCC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 err="1">
                <a:latin typeface="Barlow Medium"/>
              </a:rPr>
              <a:t>Interchange</a:t>
            </a:r>
            <a:r>
              <a:rPr lang="pt-BR" dirty="0">
                <a:latin typeface="Barlow Medium"/>
              </a:rPr>
              <a:t> </a:t>
            </a:r>
            <a:r>
              <a:rPr lang="pt-BR" dirty="0" err="1">
                <a:latin typeface="Barlow Medium"/>
              </a:rPr>
              <a:t>Program</a:t>
            </a:r>
            <a:r>
              <a:rPr lang="pt-BR" dirty="0">
                <a:latin typeface="Barlow Medium"/>
              </a:rPr>
              <a:t> (</a:t>
            </a:r>
            <a:r>
              <a:rPr lang="pt-BR" dirty="0" err="1">
                <a:latin typeface="Barlow Medium"/>
              </a:rPr>
              <a:t>Norec</a:t>
            </a:r>
            <a:r>
              <a:rPr lang="pt-BR" dirty="0">
                <a:latin typeface="Barlow Medium"/>
              </a:rPr>
              <a:t> </a:t>
            </a:r>
            <a:r>
              <a:rPr lang="pt-BR" dirty="0" err="1">
                <a:latin typeface="Barlow Medium"/>
              </a:rPr>
              <a:t>Grants</a:t>
            </a:r>
            <a:r>
              <a:rPr lang="pt-BR" dirty="0">
                <a:latin typeface="Barlow Medium"/>
              </a:rPr>
              <a:t>)</a:t>
            </a:r>
            <a:endParaRPr lang="pt-BR" dirty="0"/>
          </a:p>
        </p:txBody>
      </p:sp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A7E95813-855E-CE19-9575-9B58E5CA5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4" name="Imagem 3" descr="WAGGGS and NOREC">
            <a:extLst>
              <a:ext uri="{FF2B5EF4-FFF2-40B4-BE49-F238E27FC236}">
                <a16:creationId xmlns:a16="http://schemas.microsoft.com/office/drawing/2014/main" id="{3502BC1F-6498-3868-3C1F-0489F3F9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705" t="24242" r="-8763" b="19697"/>
          <a:stretch>
            <a:fillRect/>
          </a:stretch>
        </p:blipFill>
        <p:spPr>
          <a:xfrm>
            <a:off x="9996583" y="358791"/>
            <a:ext cx="2140522" cy="7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19064-8CC9-E5A8-CFCF-FEFE8EC7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829A748-4536-85B7-FC16-29E76D40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" y="-681"/>
            <a:ext cx="12186803" cy="6859360"/>
          </a:xfrm>
          <a:prstGeom prst="rect">
            <a:avLst/>
          </a:prstGeom>
        </p:spPr>
      </p:pic>
      <p:pic>
        <p:nvPicPr>
          <p:cNvPr id="4" name="Imagem 3" descr="Rede Nacional de Ensino e Pesquisa - Wikipedia">
            <a:extLst>
              <a:ext uri="{FF2B5EF4-FFF2-40B4-BE49-F238E27FC236}">
                <a16:creationId xmlns:a16="http://schemas.microsoft.com/office/drawing/2014/main" id="{742ACAE1-9680-3E36-42A9-BC497E21A5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15" t="40079" r="54898" b="41799"/>
          <a:stretch>
            <a:fillRect/>
          </a:stretch>
        </p:blipFill>
        <p:spPr>
          <a:xfrm>
            <a:off x="2288901" y="3154383"/>
            <a:ext cx="3411961" cy="1242794"/>
          </a:xfrm>
          <a:prstGeom prst="rect">
            <a:avLst/>
          </a:prstGeom>
        </p:spPr>
      </p:pic>
      <p:pic>
        <p:nvPicPr>
          <p:cNvPr id="5" name="Imagem 4" descr="Logo Slider – ACE Uganda">
            <a:extLst>
              <a:ext uri="{FF2B5EF4-FFF2-40B4-BE49-F238E27FC236}">
                <a16:creationId xmlns:a16="http://schemas.microsoft.com/office/drawing/2014/main" id="{647B8E9C-7A06-4005-952D-C4F3F492F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582" y="2604218"/>
            <a:ext cx="2743199" cy="233404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07EC8CC-EC20-0648-7233-462FA3BF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6505" y="1351160"/>
            <a:ext cx="5518330" cy="962746"/>
          </a:xfrm>
        </p:spPr>
        <p:txBody>
          <a:bodyPr lIns="91440" tIns="45720" rIns="91440" bIns="45720" anchor="ctr"/>
          <a:lstStyle/>
          <a:p>
            <a:pPr algn="ctr"/>
            <a:r>
              <a:rPr lang="pt-BR" sz="7200" dirty="0" err="1">
                <a:latin typeface="Barlow Medium"/>
              </a:rPr>
              <a:t>Thank</a:t>
            </a:r>
            <a:r>
              <a:rPr lang="pt-BR" sz="7200" dirty="0">
                <a:latin typeface="Barlow Medium"/>
              </a:rPr>
              <a:t> </a:t>
            </a:r>
            <a:r>
              <a:rPr lang="pt-BR" sz="7200" dirty="0" err="1">
                <a:latin typeface="Barlow Medium"/>
              </a:rPr>
              <a:t>you</a:t>
            </a:r>
            <a:r>
              <a:rPr lang="pt-BR" sz="7200" dirty="0">
                <a:latin typeface="Barlow Medium"/>
              </a:rPr>
              <a:t>!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3544337851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BF71BE47F2D4A82F2D84AADDD4555" ma:contentTypeVersion="15" ma:contentTypeDescription="Create a new document." ma:contentTypeScope="" ma:versionID="f467a696bcedc77821dc6c0391858789">
  <xsd:schema xmlns:xsd="http://www.w3.org/2001/XMLSchema" xmlns:xs="http://www.w3.org/2001/XMLSchema" xmlns:p="http://schemas.microsoft.com/office/2006/metadata/properties" xmlns:ns2="f5273578-b97e-468e-9009-b5811aa1e988" xmlns:ns3="a2c10a0f-e1fb-4e3c-baf8-a1050d2237ef" targetNamespace="http://schemas.microsoft.com/office/2006/metadata/properties" ma:root="true" ma:fieldsID="439d45cb07e4617461eaafaa827f30e3" ns2:_="" ns3:_="">
    <xsd:import namespace="f5273578-b97e-468e-9009-b5811aa1e988"/>
    <xsd:import namespace="a2c10a0f-e1fb-4e3c-baf8-a1050d2237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73578-b97e-468e-9009-b5811aa1e9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2f51dbb-58cb-4ce9-8e5e-7e76fa426e9f}" ma:internalName="TaxCatchAll" ma:showField="CatchAllData" ma:web="f5273578-b97e-468e-9009-b5811aa1e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10a0f-e1fb-4e3c-baf8-a1050d223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c10a0f-e1fb-4e3c-baf8-a1050d2237ef">
      <Terms xmlns="http://schemas.microsoft.com/office/infopath/2007/PartnerControls"/>
    </lcf76f155ced4ddcb4097134ff3c332f>
    <TaxCatchAll xmlns="f5273578-b97e-468e-9009-b5811aa1e9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3B0DA-E546-4F12-AFB9-A2418E96E722}">
  <ds:schemaRefs>
    <ds:schemaRef ds:uri="a2c10a0f-e1fb-4e3c-baf8-a1050d2237ef"/>
    <ds:schemaRef ds:uri="f5273578-b97e-468e-9009-b5811aa1e9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A64316-2C24-43B6-8889-2E79916B0A22}">
  <ds:schemaRefs>
    <ds:schemaRef ds:uri="48ddbdf1-191a-4624-9fac-b5184c222563"/>
    <ds:schemaRef ds:uri="a2c10a0f-e1fb-4e3c-baf8-a1050d2237ef"/>
    <ds:schemaRef ds:uri="ea8255f0-81bd-46f1-80f9-87d6e556017b"/>
    <ds:schemaRef ds:uri="f5273578-b97e-468e-9009-b5811aa1e98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7A5B27-D542-448C-A54D-666F4FB5D3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6</vt:i4>
      </vt:variant>
    </vt:vector>
  </HeadingPairs>
  <TitlesOfParts>
    <vt:vector size="16" baseType="lpstr"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South–South Collaboration for Impact: One Year of RENU–RNP Partnership</vt:lpstr>
      <vt:lpstr>MoU</vt:lpstr>
      <vt:lpstr>Meetings</vt:lpstr>
      <vt:lpstr>Visit</vt:lpstr>
      <vt:lpstr>Interchange Program (Norec Grants)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revision>182</cp:revision>
  <dcterms:created xsi:type="dcterms:W3CDTF">2022-05-18T14:24:38Z</dcterms:created>
  <dcterms:modified xsi:type="dcterms:W3CDTF">2026-05-18T17:12:12Z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0x010100557BF71BE47F2D4A82F2D84AADDD4555</vt:lpwstr>
  </property>
  <property fmtid="{D5CDD505-2E9C-101B-9397-08002B2CF9AE}" pid="3" name="MediaServiceImageTags">
    <vt:lpwstr/>
  </property>
</Properties>
</file>